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34197925" cy="429768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FAE906"/>
    <a:srgbClr val="FAE900"/>
    <a:srgbClr val="CA0606"/>
    <a:srgbClr val="F80808"/>
    <a:srgbClr val="8293DC"/>
    <a:srgbClr val="7E90DC"/>
    <a:srgbClr val="8F9EDE"/>
    <a:srgbClr val="8E9DDE"/>
    <a:srgbClr val="EE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5332" autoAdjust="0"/>
  </p:normalViewPr>
  <p:slideViewPr>
    <p:cSldViewPr snapToGrid="0" showGuides="1">
      <p:cViewPr varScale="1">
        <p:scale>
          <a:sx n="13" d="100"/>
          <a:sy n="13" d="100"/>
        </p:scale>
        <p:origin x="2818" y="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03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74AD9-920A-4AEF-99BE-9BEFAEB5925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A951DA-4DF6-43BC-947F-AADAEF9380F3}">
      <dgm:prSet phldrT="[Text]" custT="1"/>
      <dgm:spPr>
        <a:solidFill>
          <a:srgbClr val="BE0303"/>
        </a:solidFill>
        <a:ln>
          <a:solidFill>
            <a:srgbClr val="B5CBD5"/>
          </a:solidFill>
        </a:ln>
      </dgm:spPr>
      <dgm:t>
        <a:bodyPr lIns="0" tIns="0" rIns="0" bIns="0"/>
        <a:lstStyle/>
        <a:p>
          <a:pPr algn="ctr"/>
          <a:r>
            <a:rPr lang="en-US" sz="2800" dirty="0" smtClean="0">
              <a:latin typeface="Helvetica Rounded" pitchFamily="50" charset="0"/>
            </a:rPr>
            <a:t>NON</a:t>
          </a:r>
        </a:p>
        <a:p>
          <a:pPr algn="ctr"/>
          <a:r>
            <a:rPr lang="en-US" sz="2300" b="1" dirty="0" smtClean="0">
              <a:solidFill>
                <a:srgbClr val="B5C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Rounded" pitchFamily="50" charset="0"/>
            </a:rPr>
            <a:t>COMMUNICABLE</a:t>
          </a:r>
          <a:r>
            <a:rPr lang="en-US" sz="2400" dirty="0" smtClean="0">
              <a:latin typeface="Helvetica Rounded" pitchFamily="50" charset="0"/>
            </a:rPr>
            <a:t> </a:t>
          </a:r>
          <a:br>
            <a:rPr lang="en-US" sz="2400" dirty="0" smtClean="0">
              <a:latin typeface="Helvetica Rounded" pitchFamily="50" charset="0"/>
            </a:rPr>
          </a:br>
          <a:r>
            <a:rPr lang="en-US" sz="900" dirty="0" smtClean="0">
              <a:latin typeface="Helvetica Rounded" pitchFamily="50" charset="0"/>
            </a:rPr>
            <a:t> </a:t>
          </a:r>
        </a:p>
        <a:p>
          <a:pPr algn="ctr"/>
          <a:r>
            <a:rPr lang="en-US" sz="2800" dirty="0" smtClean="0">
              <a:latin typeface="Helvetica Rounded" pitchFamily="50" charset="0"/>
            </a:rPr>
            <a:t>DISEASES</a:t>
          </a:r>
          <a:endParaRPr lang="en-US" sz="2800" dirty="0">
            <a:latin typeface="Helvetica Rounded" pitchFamily="50" charset="0"/>
          </a:endParaRPr>
        </a:p>
      </dgm:t>
    </dgm:pt>
    <dgm:pt modelId="{26E2BA91-0B37-44E9-B5DA-1E32273257B5}" type="parTrans" cxnId="{346FED64-2F77-420A-83D5-F8BC9070E0B7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0A303858-E97A-43B9-B6A3-E20E3B2D3896}" type="sibTrans" cxnId="{346FED64-2F77-420A-83D5-F8BC9070E0B7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A6BE73FB-BF40-43BE-8E03-7311F4763986}">
      <dgm:prSet phldrT="[Text]" custT="1"/>
      <dgm:spPr>
        <a:solidFill>
          <a:schemeClr val="bg1"/>
        </a:solidFill>
        <a:ln w="190500">
          <a:solidFill>
            <a:srgbClr val="B5CBD5"/>
          </a:solidFill>
        </a:ln>
      </dgm:spPr>
      <dgm:t>
        <a:bodyPr lIns="0" tIns="0" rIns="0" bIns="0"/>
        <a:lstStyle/>
        <a:p>
          <a:pPr algn="ctr"/>
          <a:endParaRPr lang="en-US" sz="2000" dirty="0" smtClean="0">
            <a:solidFill>
              <a:schemeClr val="tx1"/>
            </a:solidFill>
            <a:latin typeface="Helvetica Rounded" pitchFamily="50" charset="0"/>
          </a:endParaRPr>
        </a:p>
        <a:p>
          <a:pPr algn="ctr"/>
          <a:r>
            <a:rPr lang="en-US" sz="1900" dirty="0" smtClean="0">
              <a:solidFill>
                <a:schemeClr val="tx1"/>
              </a:solidFill>
              <a:latin typeface="Helvetica Rounded" pitchFamily="50" charset="0"/>
            </a:rPr>
            <a:t>C</a:t>
          </a:r>
          <a:r>
            <a:rPr lang="en-US" sz="2000" dirty="0" smtClean="0">
              <a:solidFill>
                <a:schemeClr val="tx1"/>
              </a:solidFill>
              <a:latin typeface="Helvetica Rounded" pitchFamily="50" charset="0"/>
            </a:rPr>
            <a:t>ardio</a:t>
          </a:r>
          <a:r>
            <a:rPr lang="en-US" sz="1900" dirty="0" smtClean="0">
              <a:solidFill>
                <a:schemeClr val="tx1"/>
              </a:solidFill>
              <a:latin typeface="Helvetica Rounded" pitchFamily="50" charset="0"/>
            </a:rPr>
            <a:t>vascular</a:t>
          </a:r>
          <a:r>
            <a:rPr lang="en-US" sz="2000" dirty="0" smtClean="0">
              <a:solidFill>
                <a:schemeClr val="tx1"/>
              </a:solidFill>
              <a:latin typeface="Helvetica Rounded" pitchFamily="50" charset="0"/>
            </a:rPr>
            <a:t> </a:t>
          </a: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>   </a:t>
          </a:r>
          <a:r>
            <a:rPr lang="en-US" sz="2300" dirty="0" smtClean="0">
              <a:solidFill>
                <a:schemeClr val="tx1"/>
              </a:solidFill>
              <a:latin typeface="Helvetica Rounded" pitchFamily="50" charset="0"/>
            </a:rPr>
            <a:t>condition</a:t>
          </a: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400" dirty="0">
            <a:solidFill>
              <a:schemeClr val="tx1"/>
            </a:solidFill>
            <a:latin typeface="Helvetica Rounded" pitchFamily="50" charset="0"/>
          </a:endParaRPr>
        </a:p>
      </dgm:t>
    </dgm:pt>
    <dgm:pt modelId="{D2B3C058-67A6-433F-857E-CA80E49FDBF2}" type="parTrans" cxnId="{CB4295B6-8A8D-4224-A0A8-FA39F0F73EBD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A4B17353-97C1-43F1-AC3A-CAFD239C89F9}" type="sibTrans" cxnId="{CB4295B6-8A8D-4224-A0A8-FA39F0F73EBD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BA321179-582C-4C92-B6D0-999DC62211F6}">
      <dgm:prSet phldrT="[Text]" custT="1"/>
      <dgm:spPr>
        <a:solidFill>
          <a:schemeClr val="bg1"/>
        </a:solidFill>
        <a:ln w="190500">
          <a:solidFill>
            <a:srgbClr val="B5CBD5"/>
          </a:solidFill>
        </a:ln>
      </dgm:spPr>
      <dgm:t>
        <a:bodyPr rIns="0"/>
        <a:lstStyle/>
        <a:p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>Chronic respiratory condition</a:t>
          </a:r>
          <a: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600" dirty="0">
            <a:solidFill>
              <a:schemeClr val="tx1"/>
            </a:solidFill>
            <a:latin typeface="Helvetica Rounded" pitchFamily="50" charset="0"/>
          </a:endParaRPr>
        </a:p>
      </dgm:t>
    </dgm:pt>
    <dgm:pt modelId="{33041278-8F76-42AC-BB12-8819172473AC}" type="parTrans" cxnId="{1527577A-5830-4246-B73D-FC70D66581D3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FAD0143F-1DBD-457C-876E-9B5E885B0A12}" type="sibTrans" cxnId="{1527577A-5830-4246-B73D-FC70D66581D3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A38B3CA9-859A-45F8-8C35-8EC054E7DD60}">
      <dgm:prSet phldrT="[Text]" custT="1"/>
      <dgm:spPr>
        <a:solidFill>
          <a:schemeClr val="bg1"/>
        </a:solidFill>
        <a:ln w="190500">
          <a:solidFill>
            <a:srgbClr val="B5CBD5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>Cancer</a:t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400" dirty="0">
            <a:solidFill>
              <a:schemeClr val="tx1"/>
            </a:solidFill>
            <a:latin typeface="Helvetica Rounded" pitchFamily="50" charset="0"/>
          </a:endParaRPr>
        </a:p>
      </dgm:t>
    </dgm:pt>
    <dgm:pt modelId="{6E25C4E2-0636-44FB-9127-2BD134941BD3}" type="parTrans" cxnId="{AAA6749B-A23D-4119-8F5A-705029C7A4B7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D0F736BD-7A80-4432-911E-3BAE9DD4604B}" type="sibTrans" cxnId="{AAA6749B-A23D-4119-8F5A-705029C7A4B7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59251B21-7A26-40C0-87EB-AFC8F4099312}">
      <dgm:prSet phldrT="[Text]" custT="1"/>
      <dgm:spPr>
        <a:solidFill>
          <a:schemeClr val="bg1"/>
        </a:solidFill>
        <a:ln w="190500">
          <a:solidFill>
            <a:srgbClr val="B5CBD5"/>
          </a:solidFill>
        </a:ln>
      </dgm:spPr>
      <dgm:t>
        <a:bodyPr/>
        <a:lstStyle/>
        <a:p>
          <a:endParaRPr lang="en-US" sz="2400" dirty="0" smtClean="0">
            <a:solidFill>
              <a:schemeClr val="tx1"/>
            </a:solidFill>
            <a:latin typeface="Helvetica Rounded" pitchFamily="50" charset="0"/>
          </a:endParaRPr>
        </a:p>
        <a:p>
          <a: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  <a:t>Diabetes</a:t>
          </a:r>
          <a:br>
            <a:rPr lang="en-US" sz="24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600" dirty="0">
            <a:solidFill>
              <a:schemeClr val="tx1"/>
            </a:solidFill>
            <a:latin typeface="Helvetica Rounded" pitchFamily="50" charset="0"/>
          </a:endParaRPr>
        </a:p>
      </dgm:t>
    </dgm:pt>
    <dgm:pt modelId="{2CFFB2CE-0FB9-4778-AECC-37952E03924F}" type="parTrans" cxnId="{F54EA418-0E97-4559-A4CF-7C45FA68237E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8EFD4B2C-CEC3-493B-9F54-0C4C58C6D17B}" type="sibTrans" cxnId="{F54EA418-0E97-4559-A4CF-7C45FA68237E}">
      <dgm:prSet/>
      <dgm:spPr/>
      <dgm:t>
        <a:bodyPr/>
        <a:lstStyle/>
        <a:p>
          <a:endParaRPr lang="en-US" sz="2600">
            <a:latin typeface="Helvetica Rounded" pitchFamily="50" charset="0"/>
          </a:endParaRPr>
        </a:p>
      </dgm:t>
    </dgm:pt>
    <dgm:pt modelId="{F7B5F9A1-DD7C-47D2-8715-B4BCC71DE910}" type="pres">
      <dgm:prSet presAssocID="{F6E74AD9-920A-4AEF-99BE-9BEFAEB592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DC656-130B-4407-A238-5F4246AD1C7A}" type="pres">
      <dgm:prSet presAssocID="{53A951DA-4DF6-43BC-947F-AADAEF9380F3}" presName="centerShape" presStyleLbl="node0" presStyleIdx="0" presStyleCnt="1" custScaleX="178650" custScaleY="178650"/>
      <dgm:spPr/>
      <dgm:t>
        <a:bodyPr/>
        <a:lstStyle/>
        <a:p>
          <a:endParaRPr lang="en-US"/>
        </a:p>
      </dgm:t>
    </dgm:pt>
    <dgm:pt modelId="{6D4214B2-0D0B-47AC-967F-D7DC09E43675}" type="pres">
      <dgm:prSet presAssocID="{A6BE73FB-BF40-43BE-8E03-7311F4763986}" presName="node" presStyleLbl="node1" presStyleIdx="0" presStyleCnt="4" custScaleX="202795" custScaleY="176763" custRadScaleRad="10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CEDB9-E11A-48C8-95CF-BA33A58E94B9}" type="pres">
      <dgm:prSet presAssocID="{A6BE73FB-BF40-43BE-8E03-7311F4763986}" presName="dummy" presStyleCnt="0"/>
      <dgm:spPr/>
    </dgm:pt>
    <dgm:pt modelId="{5356FE41-833A-496A-A004-BFB3D2445B53}" type="pres">
      <dgm:prSet presAssocID="{A4B17353-97C1-43F1-AC3A-CAFD239C89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19BCD74-8737-4F27-9769-3E810EA6EB42}" type="pres">
      <dgm:prSet presAssocID="{BA321179-582C-4C92-B6D0-999DC62211F6}" presName="node" presStyleLbl="node1" presStyleIdx="1" presStyleCnt="4" custScaleX="163240" custScaleY="167590" custRadScaleRad="115096" custRadScaleInc="3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3E650-5DFB-4D04-B34C-B11A41B16094}" type="pres">
      <dgm:prSet presAssocID="{BA321179-582C-4C92-B6D0-999DC62211F6}" presName="dummy" presStyleCnt="0"/>
      <dgm:spPr/>
    </dgm:pt>
    <dgm:pt modelId="{DDD8AFFA-7D8E-4DD8-AFF8-0F09984676E2}" type="pres">
      <dgm:prSet presAssocID="{FAD0143F-1DBD-457C-876E-9B5E885B0A1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4A34841-A822-4AE5-8D0F-CCFD1F6355F4}" type="pres">
      <dgm:prSet presAssocID="{A38B3CA9-859A-45F8-8C35-8EC054E7DD60}" presName="node" presStyleLbl="node1" presStyleIdx="2" presStyleCnt="4" custScaleX="142920" custScaleY="142920" custRadScaleRad="10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5E647-51A6-4745-8BAC-6F13F1850EEC}" type="pres">
      <dgm:prSet presAssocID="{A38B3CA9-859A-45F8-8C35-8EC054E7DD60}" presName="dummy" presStyleCnt="0"/>
      <dgm:spPr/>
    </dgm:pt>
    <dgm:pt modelId="{732396C7-000B-4A70-BFA5-F800077B2B02}" type="pres">
      <dgm:prSet presAssocID="{D0F736BD-7A80-4432-911E-3BAE9DD4604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4AF7015-418D-4C0A-AC32-549B088BC37B}" type="pres">
      <dgm:prSet presAssocID="{59251B21-7A26-40C0-87EB-AFC8F4099312}" presName="node" presStyleLbl="node1" presStyleIdx="3" presStyleCnt="4" custScaleX="146162" custScaleY="153472" custRadScaleRad="106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3942-E543-41BA-B32C-46C4290D95F8}" type="pres">
      <dgm:prSet presAssocID="{59251B21-7A26-40C0-87EB-AFC8F4099312}" presName="dummy" presStyleCnt="0"/>
      <dgm:spPr/>
    </dgm:pt>
    <dgm:pt modelId="{6B0C95FF-1D25-4BF0-842A-7E5C4A86E1D7}" type="pres">
      <dgm:prSet presAssocID="{8EFD4B2C-CEC3-493B-9F54-0C4C58C6D17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AA6749B-A23D-4119-8F5A-705029C7A4B7}" srcId="{53A951DA-4DF6-43BC-947F-AADAEF9380F3}" destId="{A38B3CA9-859A-45F8-8C35-8EC054E7DD60}" srcOrd="2" destOrd="0" parTransId="{6E25C4E2-0636-44FB-9127-2BD134941BD3}" sibTransId="{D0F736BD-7A80-4432-911E-3BAE9DD4604B}"/>
    <dgm:cxn modelId="{9AC1A79D-00D7-44B8-BA78-0465C511E39E}" type="presOf" srcId="{D0F736BD-7A80-4432-911E-3BAE9DD4604B}" destId="{732396C7-000B-4A70-BFA5-F800077B2B02}" srcOrd="0" destOrd="0" presId="urn:microsoft.com/office/officeart/2005/8/layout/radial6"/>
    <dgm:cxn modelId="{1875119B-C4EF-41D9-89D9-FA14CF621113}" type="presOf" srcId="{53A951DA-4DF6-43BC-947F-AADAEF9380F3}" destId="{B44DC656-130B-4407-A238-5F4246AD1C7A}" srcOrd="0" destOrd="0" presId="urn:microsoft.com/office/officeart/2005/8/layout/radial6"/>
    <dgm:cxn modelId="{4183D83A-602E-42F8-9A69-508AA061B747}" type="presOf" srcId="{BA321179-582C-4C92-B6D0-999DC62211F6}" destId="{E19BCD74-8737-4F27-9769-3E810EA6EB42}" srcOrd="0" destOrd="0" presId="urn:microsoft.com/office/officeart/2005/8/layout/radial6"/>
    <dgm:cxn modelId="{1527577A-5830-4246-B73D-FC70D66581D3}" srcId="{53A951DA-4DF6-43BC-947F-AADAEF9380F3}" destId="{BA321179-582C-4C92-B6D0-999DC62211F6}" srcOrd="1" destOrd="0" parTransId="{33041278-8F76-42AC-BB12-8819172473AC}" sibTransId="{FAD0143F-1DBD-457C-876E-9B5E885B0A12}"/>
    <dgm:cxn modelId="{4DF2C469-1C39-4A13-A84A-CF151F25BE41}" type="presOf" srcId="{A6BE73FB-BF40-43BE-8E03-7311F4763986}" destId="{6D4214B2-0D0B-47AC-967F-D7DC09E43675}" srcOrd="0" destOrd="0" presId="urn:microsoft.com/office/officeart/2005/8/layout/radial6"/>
    <dgm:cxn modelId="{F54EA418-0E97-4559-A4CF-7C45FA68237E}" srcId="{53A951DA-4DF6-43BC-947F-AADAEF9380F3}" destId="{59251B21-7A26-40C0-87EB-AFC8F4099312}" srcOrd="3" destOrd="0" parTransId="{2CFFB2CE-0FB9-4778-AECC-37952E03924F}" sibTransId="{8EFD4B2C-CEC3-493B-9F54-0C4C58C6D17B}"/>
    <dgm:cxn modelId="{4FE9F27F-1E26-44AB-84D1-6A2FC3BD9B1E}" type="presOf" srcId="{A38B3CA9-859A-45F8-8C35-8EC054E7DD60}" destId="{34A34841-A822-4AE5-8D0F-CCFD1F6355F4}" srcOrd="0" destOrd="0" presId="urn:microsoft.com/office/officeart/2005/8/layout/radial6"/>
    <dgm:cxn modelId="{CB4295B6-8A8D-4224-A0A8-FA39F0F73EBD}" srcId="{53A951DA-4DF6-43BC-947F-AADAEF9380F3}" destId="{A6BE73FB-BF40-43BE-8E03-7311F4763986}" srcOrd="0" destOrd="0" parTransId="{D2B3C058-67A6-433F-857E-CA80E49FDBF2}" sibTransId="{A4B17353-97C1-43F1-AC3A-CAFD239C89F9}"/>
    <dgm:cxn modelId="{B853F94F-8855-4425-9496-DC9782AA66BE}" type="presOf" srcId="{A4B17353-97C1-43F1-AC3A-CAFD239C89F9}" destId="{5356FE41-833A-496A-A004-BFB3D2445B53}" srcOrd="0" destOrd="0" presId="urn:microsoft.com/office/officeart/2005/8/layout/radial6"/>
    <dgm:cxn modelId="{1CDECA1F-6DB7-4BCF-9310-D2213508F2B1}" type="presOf" srcId="{FAD0143F-1DBD-457C-876E-9B5E885B0A12}" destId="{DDD8AFFA-7D8E-4DD8-AFF8-0F09984676E2}" srcOrd="0" destOrd="0" presId="urn:microsoft.com/office/officeart/2005/8/layout/radial6"/>
    <dgm:cxn modelId="{FB83C617-6248-402A-93B2-D83E94416222}" type="presOf" srcId="{F6E74AD9-920A-4AEF-99BE-9BEFAEB59257}" destId="{F7B5F9A1-DD7C-47D2-8715-B4BCC71DE910}" srcOrd="0" destOrd="0" presId="urn:microsoft.com/office/officeart/2005/8/layout/radial6"/>
    <dgm:cxn modelId="{FD30EC67-86BE-4130-9B73-C2CE1DCA2579}" type="presOf" srcId="{59251B21-7A26-40C0-87EB-AFC8F4099312}" destId="{64AF7015-418D-4C0A-AC32-549B088BC37B}" srcOrd="0" destOrd="0" presId="urn:microsoft.com/office/officeart/2005/8/layout/radial6"/>
    <dgm:cxn modelId="{346FED64-2F77-420A-83D5-F8BC9070E0B7}" srcId="{F6E74AD9-920A-4AEF-99BE-9BEFAEB59257}" destId="{53A951DA-4DF6-43BC-947F-AADAEF9380F3}" srcOrd="0" destOrd="0" parTransId="{26E2BA91-0B37-44E9-B5DA-1E32273257B5}" sibTransId="{0A303858-E97A-43B9-B6A3-E20E3B2D3896}"/>
    <dgm:cxn modelId="{B4732367-C12C-4A24-899F-5E1DE096BB1D}" type="presOf" srcId="{8EFD4B2C-CEC3-493B-9F54-0C4C58C6D17B}" destId="{6B0C95FF-1D25-4BF0-842A-7E5C4A86E1D7}" srcOrd="0" destOrd="0" presId="urn:microsoft.com/office/officeart/2005/8/layout/radial6"/>
    <dgm:cxn modelId="{CBC97D84-5E8D-43CC-A8EC-B8BA6D47FADF}" type="presParOf" srcId="{F7B5F9A1-DD7C-47D2-8715-B4BCC71DE910}" destId="{B44DC656-130B-4407-A238-5F4246AD1C7A}" srcOrd="0" destOrd="0" presId="urn:microsoft.com/office/officeart/2005/8/layout/radial6"/>
    <dgm:cxn modelId="{9A373A5F-F921-4A81-B38C-715558B660D9}" type="presParOf" srcId="{F7B5F9A1-DD7C-47D2-8715-B4BCC71DE910}" destId="{6D4214B2-0D0B-47AC-967F-D7DC09E43675}" srcOrd="1" destOrd="0" presId="urn:microsoft.com/office/officeart/2005/8/layout/radial6"/>
    <dgm:cxn modelId="{9FB623CA-FCDE-4071-992F-8C5C61C5054D}" type="presParOf" srcId="{F7B5F9A1-DD7C-47D2-8715-B4BCC71DE910}" destId="{125CEDB9-E11A-48C8-95CF-BA33A58E94B9}" srcOrd="2" destOrd="0" presId="urn:microsoft.com/office/officeart/2005/8/layout/radial6"/>
    <dgm:cxn modelId="{D40D087A-20FC-4016-875A-073916C3F07B}" type="presParOf" srcId="{F7B5F9A1-DD7C-47D2-8715-B4BCC71DE910}" destId="{5356FE41-833A-496A-A004-BFB3D2445B53}" srcOrd="3" destOrd="0" presId="urn:microsoft.com/office/officeart/2005/8/layout/radial6"/>
    <dgm:cxn modelId="{64EE0738-E531-46BC-8983-23336EDAB2B6}" type="presParOf" srcId="{F7B5F9A1-DD7C-47D2-8715-B4BCC71DE910}" destId="{E19BCD74-8737-4F27-9769-3E810EA6EB42}" srcOrd="4" destOrd="0" presId="urn:microsoft.com/office/officeart/2005/8/layout/radial6"/>
    <dgm:cxn modelId="{DF93AA7E-DC1D-4069-9DD9-4EE31D902CC8}" type="presParOf" srcId="{F7B5F9A1-DD7C-47D2-8715-B4BCC71DE910}" destId="{9D73E650-5DFB-4D04-B34C-B11A41B16094}" srcOrd="5" destOrd="0" presId="urn:microsoft.com/office/officeart/2005/8/layout/radial6"/>
    <dgm:cxn modelId="{B2AB1412-5795-4D50-A2A8-891D7AFBF219}" type="presParOf" srcId="{F7B5F9A1-DD7C-47D2-8715-B4BCC71DE910}" destId="{DDD8AFFA-7D8E-4DD8-AFF8-0F09984676E2}" srcOrd="6" destOrd="0" presId="urn:microsoft.com/office/officeart/2005/8/layout/radial6"/>
    <dgm:cxn modelId="{82E2749A-0921-434E-8151-AA3533001129}" type="presParOf" srcId="{F7B5F9A1-DD7C-47D2-8715-B4BCC71DE910}" destId="{34A34841-A822-4AE5-8D0F-CCFD1F6355F4}" srcOrd="7" destOrd="0" presId="urn:microsoft.com/office/officeart/2005/8/layout/radial6"/>
    <dgm:cxn modelId="{BC6A22DC-F4AE-4501-B6F8-E8903BFD76B8}" type="presParOf" srcId="{F7B5F9A1-DD7C-47D2-8715-B4BCC71DE910}" destId="{2C65E647-51A6-4745-8BAC-6F13F1850EEC}" srcOrd="8" destOrd="0" presId="urn:microsoft.com/office/officeart/2005/8/layout/radial6"/>
    <dgm:cxn modelId="{2E8BA074-C6C1-4BD1-8DBE-CE0C7A0E766B}" type="presParOf" srcId="{F7B5F9A1-DD7C-47D2-8715-B4BCC71DE910}" destId="{732396C7-000B-4A70-BFA5-F800077B2B02}" srcOrd="9" destOrd="0" presId="urn:microsoft.com/office/officeart/2005/8/layout/radial6"/>
    <dgm:cxn modelId="{8F395CA8-514E-40E2-9D2D-45EFA4ABA5E4}" type="presParOf" srcId="{F7B5F9A1-DD7C-47D2-8715-B4BCC71DE910}" destId="{64AF7015-418D-4C0A-AC32-549B088BC37B}" srcOrd="10" destOrd="0" presId="urn:microsoft.com/office/officeart/2005/8/layout/radial6"/>
    <dgm:cxn modelId="{ED04B94C-6D84-400F-B392-CE369289F374}" type="presParOf" srcId="{F7B5F9A1-DD7C-47D2-8715-B4BCC71DE910}" destId="{8F8F3942-E543-41BA-B32C-46C4290D95F8}" srcOrd="11" destOrd="0" presId="urn:microsoft.com/office/officeart/2005/8/layout/radial6"/>
    <dgm:cxn modelId="{DA49009C-0068-4979-95D8-233EE36185D1}" type="presParOf" srcId="{F7B5F9A1-DD7C-47D2-8715-B4BCC71DE910}" destId="{6B0C95FF-1D25-4BF0-842A-7E5C4A86E1D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4A91E-E0C6-4DB6-873E-5A66D44988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18DBFF7-4930-4DAD-AF6C-06DF7F82CE38}" type="pres">
      <dgm:prSet presAssocID="{A6A4A91E-E0C6-4DB6-873E-5A66D4498876}" presName="CompostProcess" presStyleCnt="0">
        <dgm:presLayoutVars>
          <dgm:dir/>
          <dgm:resizeHandles val="exact"/>
        </dgm:presLayoutVars>
      </dgm:prSet>
      <dgm:spPr/>
    </dgm:pt>
    <dgm:pt modelId="{C667EB9B-EFD1-420E-BF11-CF2CC17FCAC3}" type="pres">
      <dgm:prSet presAssocID="{A6A4A91E-E0C6-4DB6-873E-5A66D4498876}" presName="arrow" presStyleLbl="bgShp" presStyleIdx="0" presStyleCnt="1" custScaleX="51940" custScaleY="96797" custLinFactNeighborX="60" custLinFactNeighborY="4248"/>
      <dgm:spPr>
        <a:solidFill>
          <a:srgbClr val="EE6000"/>
        </a:solidFill>
      </dgm:spPr>
    </dgm:pt>
    <dgm:pt modelId="{5682FC0E-EFCD-4977-A897-048F15757E67}" type="pres">
      <dgm:prSet presAssocID="{A6A4A91E-E0C6-4DB6-873E-5A66D4498876}" presName="linearProcess" presStyleCnt="0"/>
      <dgm:spPr/>
    </dgm:pt>
  </dgm:ptLst>
  <dgm:cxnLst>
    <dgm:cxn modelId="{8AE312F4-DA24-4716-881A-8831398AF32C}" type="presOf" srcId="{A6A4A91E-E0C6-4DB6-873E-5A66D4498876}" destId="{C18DBFF7-4930-4DAD-AF6C-06DF7F82CE38}" srcOrd="0" destOrd="0" presId="urn:microsoft.com/office/officeart/2005/8/layout/hProcess9"/>
    <dgm:cxn modelId="{44C92E4B-6A4F-4EC8-A7A0-B95A86235169}" type="presParOf" srcId="{C18DBFF7-4930-4DAD-AF6C-06DF7F82CE38}" destId="{C667EB9B-EFD1-420E-BF11-CF2CC17FCAC3}" srcOrd="0" destOrd="0" presId="urn:microsoft.com/office/officeart/2005/8/layout/hProcess9"/>
    <dgm:cxn modelId="{B299FA4D-C834-4E31-B5B0-89DDFDED29BB}" type="presParOf" srcId="{C18DBFF7-4930-4DAD-AF6C-06DF7F82CE38}" destId="{5682FC0E-EFCD-4977-A897-048F15757E67}" srcOrd="1" destOrd="0" presId="urn:microsoft.com/office/officeart/2005/8/layout/hProcess9"/>
  </dgm:cxnLst>
  <dgm:bg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4A91E-E0C6-4DB6-873E-5A66D44988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18DBFF7-4930-4DAD-AF6C-06DF7F82CE38}" type="pres">
      <dgm:prSet presAssocID="{A6A4A91E-E0C6-4DB6-873E-5A66D4498876}" presName="CompostProcess" presStyleCnt="0">
        <dgm:presLayoutVars>
          <dgm:dir/>
          <dgm:resizeHandles val="exact"/>
        </dgm:presLayoutVars>
      </dgm:prSet>
      <dgm:spPr/>
    </dgm:pt>
    <dgm:pt modelId="{C667EB9B-EFD1-420E-BF11-CF2CC17FCAC3}" type="pres">
      <dgm:prSet presAssocID="{A6A4A91E-E0C6-4DB6-873E-5A66D4498876}" presName="arrow" presStyleLbl="bgShp" presStyleIdx="0" presStyleCnt="1" custScaleX="51940" custScaleY="96797" custLinFactNeighborX="60" custLinFactNeighborY="4248"/>
      <dgm:spPr>
        <a:solidFill>
          <a:srgbClr val="EE6000"/>
        </a:solidFill>
      </dgm:spPr>
    </dgm:pt>
    <dgm:pt modelId="{5682FC0E-EFCD-4977-A897-048F15757E67}" type="pres">
      <dgm:prSet presAssocID="{A6A4A91E-E0C6-4DB6-873E-5A66D4498876}" presName="linearProcess" presStyleCnt="0"/>
      <dgm:spPr/>
    </dgm:pt>
  </dgm:ptLst>
  <dgm:cxnLst>
    <dgm:cxn modelId="{8AE312F4-DA24-4716-881A-8831398AF32C}" type="presOf" srcId="{A6A4A91E-E0C6-4DB6-873E-5A66D4498876}" destId="{C18DBFF7-4930-4DAD-AF6C-06DF7F82CE38}" srcOrd="0" destOrd="0" presId="urn:microsoft.com/office/officeart/2005/8/layout/hProcess9"/>
    <dgm:cxn modelId="{44C92E4B-6A4F-4EC8-A7A0-B95A86235169}" type="presParOf" srcId="{C18DBFF7-4930-4DAD-AF6C-06DF7F82CE38}" destId="{C667EB9B-EFD1-420E-BF11-CF2CC17FCAC3}" srcOrd="0" destOrd="0" presId="urn:microsoft.com/office/officeart/2005/8/layout/hProcess9"/>
    <dgm:cxn modelId="{B299FA4D-C834-4E31-B5B0-89DDFDED29BB}" type="presParOf" srcId="{C18DBFF7-4930-4DAD-AF6C-06DF7F82CE38}" destId="{5682FC0E-EFCD-4977-A897-048F15757E67}" srcOrd="1" destOrd="0" presId="urn:microsoft.com/office/officeart/2005/8/layout/hProcess9"/>
  </dgm:cxnLst>
  <dgm:bg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C95FF-1D25-4BF0-842A-7E5C4A86E1D7}">
      <dsp:nvSpPr>
        <dsp:cNvPr id="0" name=""/>
        <dsp:cNvSpPr/>
      </dsp:nvSpPr>
      <dsp:spPr>
        <a:xfrm>
          <a:off x="1491773" y="794376"/>
          <a:ext cx="4516373" cy="4516373"/>
        </a:xfrm>
        <a:prstGeom prst="blockArc">
          <a:avLst>
            <a:gd name="adj1" fmla="val 10792828"/>
            <a:gd name="adj2" fmla="val 1642210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396C7-000B-4A70-BFA5-F800077B2B02}">
      <dsp:nvSpPr>
        <dsp:cNvPr id="0" name=""/>
        <dsp:cNvSpPr/>
      </dsp:nvSpPr>
      <dsp:spPr>
        <a:xfrm>
          <a:off x="1491773" y="803580"/>
          <a:ext cx="4516373" cy="4516373"/>
        </a:xfrm>
        <a:prstGeom prst="blockArc">
          <a:avLst>
            <a:gd name="adj1" fmla="val 5177897"/>
            <a:gd name="adj2" fmla="val 1080717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8AFFA-7D8E-4DD8-AFF8-0F09984676E2}">
      <dsp:nvSpPr>
        <dsp:cNvPr id="0" name=""/>
        <dsp:cNvSpPr/>
      </dsp:nvSpPr>
      <dsp:spPr>
        <a:xfrm>
          <a:off x="1966815" y="824202"/>
          <a:ext cx="4516373" cy="4516373"/>
        </a:xfrm>
        <a:prstGeom prst="blockArc">
          <a:avLst>
            <a:gd name="adj1" fmla="val 40571"/>
            <a:gd name="adj2" fmla="val 592038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6FE41-833A-496A-A004-BFB3D2445B53}">
      <dsp:nvSpPr>
        <dsp:cNvPr id="0" name=""/>
        <dsp:cNvSpPr/>
      </dsp:nvSpPr>
      <dsp:spPr>
        <a:xfrm>
          <a:off x="1967994" y="773574"/>
          <a:ext cx="4516373" cy="4516373"/>
        </a:xfrm>
        <a:prstGeom prst="blockArc">
          <a:avLst>
            <a:gd name="adj1" fmla="val 15677761"/>
            <a:gd name="adj2" fmla="val 11949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C656-130B-4407-A238-5F4246AD1C7A}">
      <dsp:nvSpPr>
        <dsp:cNvPr id="0" name=""/>
        <dsp:cNvSpPr/>
      </dsp:nvSpPr>
      <dsp:spPr>
        <a:xfrm>
          <a:off x="2036521" y="1201313"/>
          <a:ext cx="3711703" cy="3711703"/>
        </a:xfrm>
        <a:prstGeom prst="ellipse">
          <a:avLst/>
        </a:prstGeom>
        <a:solidFill>
          <a:srgbClr val="BE0303"/>
        </a:solidFill>
        <a:ln w="25400" cap="flat" cmpd="sng" algn="ctr">
          <a:solidFill>
            <a:srgbClr val="B5C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Helvetica Rounded" pitchFamily="50" charset="0"/>
            </a:rPr>
            <a:t>NON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B5C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Rounded" pitchFamily="50" charset="0"/>
            </a:rPr>
            <a:t>COMMUNICABLE</a:t>
          </a:r>
          <a:r>
            <a:rPr lang="en-US" sz="2400" kern="1200" dirty="0" smtClean="0">
              <a:latin typeface="Helvetica Rounded" pitchFamily="50" charset="0"/>
            </a:rPr>
            <a:t> </a:t>
          </a:r>
          <a:br>
            <a:rPr lang="en-US" sz="2400" kern="1200" dirty="0" smtClean="0">
              <a:latin typeface="Helvetica Rounded" pitchFamily="50" charset="0"/>
            </a:rPr>
          </a:br>
          <a:r>
            <a:rPr lang="en-US" sz="900" kern="1200" dirty="0" smtClean="0">
              <a:latin typeface="Helvetica Rounded" pitchFamily="50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Helvetica Rounded" pitchFamily="50" charset="0"/>
            </a:rPr>
            <a:t>DISEASES</a:t>
          </a:r>
          <a:endParaRPr lang="en-US" sz="2800" kern="1200" dirty="0">
            <a:latin typeface="Helvetica Rounded" pitchFamily="50" charset="0"/>
          </a:endParaRPr>
        </a:p>
      </dsp:txBody>
      <dsp:txXfrm>
        <a:off x="2580087" y="1744879"/>
        <a:ext cx="2624571" cy="2624571"/>
      </dsp:txXfrm>
    </dsp:sp>
    <dsp:sp modelId="{6D4214B2-0D0B-47AC-967F-D7DC09E43675}">
      <dsp:nvSpPr>
        <dsp:cNvPr id="0" name=""/>
        <dsp:cNvSpPr/>
      </dsp:nvSpPr>
      <dsp:spPr>
        <a:xfrm>
          <a:off x="2417701" y="-434039"/>
          <a:ext cx="2949344" cy="2570749"/>
        </a:xfrm>
        <a:prstGeom prst="ellipse">
          <a:avLst/>
        </a:prstGeom>
        <a:solidFill>
          <a:schemeClr val="bg1"/>
        </a:solidFill>
        <a:ln w="190500" cap="flat" cmpd="sng" algn="ctr">
          <a:solidFill>
            <a:srgbClr val="B5C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  <a:latin typeface="Helvetica Rounded" pitchFamily="50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Helvetica Rounded" pitchFamily="50" charset="0"/>
            </a:rPr>
            <a:t>C</a:t>
          </a:r>
          <a:r>
            <a:rPr lang="en-US" sz="2000" kern="1200" dirty="0" smtClean="0">
              <a:solidFill>
                <a:schemeClr val="tx1"/>
              </a:solidFill>
              <a:latin typeface="Helvetica Rounded" pitchFamily="50" charset="0"/>
            </a:rPr>
            <a:t>ardio</a:t>
          </a:r>
          <a:r>
            <a:rPr lang="en-US" sz="1900" kern="1200" dirty="0" smtClean="0">
              <a:solidFill>
                <a:schemeClr val="tx1"/>
              </a:solidFill>
              <a:latin typeface="Helvetica Rounded" pitchFamily="50" charset="0"/>
            </a:rPr>
            <a:t>vascular</a:t>
          </a:r>
          <a:r>
            <a:rPr lang="en-US" sz="2000" kern="1200" dirty="0" smtClean="0">
              <a:solidFill>
                <a:schemeClr val="tx1"/>
              </a:solidFill>
              <a:latin typeface="Helvetica Rounded" pitchFamily="50" charset="0"/>
            </a:rPr>
            <a:t> </a:t>
          </a: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>   </a:t>
          </a:r>
          <a:r>
            <a:rPr lang="en-US" sz="2300" kern="1200" dirty="0" smtClean="0">
              <a:solidFill>
                <a:schemeClr val="tx1"/>
              </a:solidFill>
              <a:latin typeface="Helvetica Rounded" pitchFamily="50" charset="0"/>
            </a:rPr>
            <a:t>condition</a:t>
          </a: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400" kern="1200" dirty="0">
            <a:solidFill>
              <a:schemeClr val="tx1"/>
            </a:solidFill>
            <a:latin typeface="Helvetica Rounded" pitchFamily="50" charset="0"/>
          </a:endParaRPr>
        </a:p>
      </dsp:txBody>
      <dsp:txXfrm>
        <a:off x="2849622" y="-57562"/>
        <a:ext cx="2085502" cy="1817795"/>
      </dsp:txXfrm>
    </dsp:sp>
    <dsp:sp modelId="{E19BCD74-8737-4F27-9769-3E810EA6EB42}">
      <dsp:nvSpPr>
        <dsp:cNvPr id="0" name=""/>
        <dsp:cNvSpPr/>
      </dsp:nvSpPr>
      <dsp:spPr>
        <a:xfrm>
          <a:off x="5243639" y="1889749"/>
          <a:ext cx="2374077" cy="2437341"/>
        </a:xfrm>
        <a:prstGeom prst="ellipse">
          <a:avLst/>
        </a:prstGeom>
        <a:solidFill>
          <a:schemeClr val="bg1"/>
        </a:solidFill>
        <a:ln w="190500" cap="flat" cmpd="sng" algn="ctr">
          <a:solidFill>
            <a:srgbClr val="B5C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>Chronic respiratory condition</a:t>
          </a:r>
          <a: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600" kern="1200" dirty="0">
            <a:solidFill>
              <a:schemeClr val="tx1"/>
            </a:solidFill>
            <a:latin typeface="Helvetica Rounded" pitchFamily="50" charset="0"/>
          </a:endParaRPr>
        </a:p>
      </dsp:txBody>
      <dsp:txXfrm>
        <a:off x="5591315" y="2246689"/>
        <a:ext cx="1678725" cy="1723461"/>
      </dsp:txXfrm>
    </dsp:sp>
    <dsp:sp modelId="{34A34841-A822-4AE5-8D0F-CCFD1F6355F4}">
      <dsp:nvSpPr>
        <dsp:cNvPr id="0" name=""/>
        <dsp:cNvSpPr/>
      </dsp:nvSpPr>
      <dsp:spPr>
        <a:xfrm>
          <a:off x="2853096" y="4223718"/>
          <a:ext cx="2078554" cy="2078554"/>
        </a:xfrm>
        <a:prstGeom prst="ellipse">
          <a:avLst/>
        </a:prstGeom>
        <a:solidFill>
          <a:schemeClr val="bg1"/>
        </a:solidFill>
        <a:ln w="190500" cap="flat" cmpd="sng" algn="ctr">
          <a:solidFill>
            <a:srgbClr val="B5C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>Cancer</a:t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400" kern="1200" dirty="0">
            <a:solidFill>
              <a:schemeClr val="tx1"/>
            </a:solidFill>
            <a:latin typeface="Helvetica Rounded" pitchFamily="50" charset="0"/>
          </a:endParaRPr>
        </a:p>
      </dsp:txBody>
      <dsp:txXfrm>
        <a:off x="3157493" y="4528115"/>
        <a:ext cx="1469760" cy="1469760"/>
      </dsp:txXfrm>
    </dsp:sp>
    <dsp:sp modelId="{64AF7015-418D-4C0A-AC32-549B088BC37B}">
      <dsp:nvSpPr>
        <dsp:cNvPr id="0" name=""/>
        <dsp:cNvSpPr/>
      </dsp:nvSpPr>
      <dsp:spPr>
        <a:xfrm>
          <a:off x="481283" y="1941156"/>
          <a:ext cx="2125704" cy="2232016"/>
        </a:xfrm>
        <a:prstGeom prst="ellipse">
          <a:avLst/>
        </a:prstGeom>
        <a:solidFill>
          <a:schemeClr val="bg1"/>
        </a:solidFill>
        <a:ln w="190500" cap="flat" cmpd="sng" algn="ctr">
          <a:solidFill>
            <a:srgbClr val="B5C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latin typeface="Helvetica Rounded" pitchFamily="50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  <a:t>Diabetes</a:t>
          </a:r>
          <a:br>
            <a:rPr lang="en-US" sz="24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</a:br>
          <a: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  <a:t/>
          </a:r>
          <a:br>
            <a:rPr lang="en-US" sz="2600" kern="1200" dirty="0" smtClean="0">
              <a:solidFill>
                <a:schemeClr val="tx1"/>
              </a:solidFill>
              <a:latin typeface="Helvetica Rounded" pitchFamily="50" charset="0"/>
            </a:rPr>
          </a:br>
          <a:endParaRPr lang="en-US" sz="2600" kern="1200" dirty="0">
            <a:solidFill>
              <a:schemeClr val="tx1"/>
            </a:solidFill>
            <a:latin typeface="Helvetica Rounded" pitchFamily="50" charset="0"/>
          </a:endParaRPr>
        </a:p>
      </dsp:txBody>
      <dsp:txXfrm>
        <a:off x="792585" y="2268027"/>
        <a:ext cx="1503100" cy="157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7EB9B-EFD1-420E-BF11-CF2CC17FCAC3}">
      <dsp:nvSpPr>
        <dsp:cNvPr id="0" name=""/>
        <dsp:cNvSpPr/>
      </dsp:nvSpPr>
      <dsp:spPr>
        <a:xfrm>
          <a:off x="2733037" y="144222"/>
          <a:ext cx="4312937" cy="4358515"/>
        </a:xfrm>
        <a:prstGeom prst="rightArrow">
          <a:avLst/>
        </a:prstGeom>
        <a:solidFill>
          <a:srgbClr val="EE6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10"/>
          </a:xfrm>
          <a:prstGeom prst="rect">
            <a:avLst/>
          </a:prstGeom>
        </p:spPr>
        <p:txBody>
          <a:bodyPr vert="horz" lIns="96945" tIns="48472" rIns="96945" bIns="4847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50" y="0"/>
            <a:ext cx="3169921" cy="481710"/>
          </a:xfrm>
          <a:prstGeom prst="rect">
            <a:avLst/>
          </a:prstGeom>
        </p:spPr>
        <p:txBody>
          <a:bodyPr vert="horz" lIns="96945" tIns="48472" rIns="96945" bIns="48472" rtlCol="0"/>
          <a:lstStyle>
            <a:lvl1pPr algn="r">
              <a:defRPr sz="1300"/>
            </a:lvl1pPr>
          </a:lstStyle>
          <a:p>
            <a:fld id="{C733254A-C19B-4BCD-B842-FE97652D7CE3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90"/>
            <a:ext cx="3169921" cy="481710"/>
          </a:xfrm>
          <a:prstGeom prst="rect">
            <a:avLst/>
          </a:prstGeom>
        </p:spPr>
        <p:txBody>
          <a:bodyPr vert="horz" lIns="96945" tIns="48472" rIns="96945" bIns="4847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50" y="9119490"/>
            <a:ext cx="3169921" cy="481710"/>
          </a:xfrm>
          <a:prstGeom prst="rect">
            <a:avLst/>
          </a:prstGeom>
        </p:spPr>
        <p:txBody>
          <a:bodyPr vert="horz" lIns="96945" tIns="48472" rIns="96945" bIns="48472" rtlCol="0" anchor="b"/>
          <a:lstStyle>
            <a:lvl1pPr algn="r">
              <a:defRPr sz="1300"/>
            </a:lvl1pPr>
          </a:lstStyle>
          <a:p>
            <a:fld id="{7D100ED3-01A7-4B89-90DE-49A41C4A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6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50" y="0"/>
            <a:ext cx="3169921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5675" y="719138"/>
            <a:ext cx="286543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396"/>
            <a:ext cx="5852160" cy="43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91"/>
            <a:ext cx="3169921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50" y="9119491"/>
            <a:ext cx="3169921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3C9C5BE-66C6-4469-AF3E-4EA6BB6CC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9F509-86DA-447E-BCCC-DABF96E1DCEB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5675" y="719138"/>
            <a:ext cx="2865438" cy="36020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4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3" y="13350030"/>
            <a:ext cx="29067125" cy="92134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216" y="24354163"/>
            <a:ext cx="23939501" cy="109816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06836" indent="0" algn="ctr">
              <a:buNone/>
              <a:defRPr/>
            </a:lvl2pPr>
            <a:lvl3pPr marL="413672" indent="0" algn="ctr">
              <a:buNone/>
              <a:defRPr/>
            </a:lvl3pPr>
            <a:lvl4pPr marL="620508" indent="0" algn="ctr">
              <a:buNone/>
              <a:defRPr/>
            </a:lvl4pPr>
            <a:lvl5pPr marL="827342" indent="0" algn="ctr">
              <a:buNone/>
              <a:defRPr/>
            </a:lvl5pPr>
            <a:lvl6pPr marL="1034178" indent="0" algn="ctr">
              <a:buNone/>
              <a:defRPr/>
            </a:lvl6pPr>
            <a:lvl7pPr marL="1241015" indent="0" algn="ctr">
              <a:buNone/>
              <a:defRPr/>
            </a:lvl7pPr>
            <a:lvl8pPr marL="1447850" indent="0" algn="ctr">
              <a:buNone/>
              <a:defRPr/>
            </a:lvl8pPr>
            <a:lvl9pPr marL="16546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40" y="1721704"/>
            <a:ext cx="30778450" cy="716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9740" y="10028570"/>
            <a:ext cx="30778450" cy="283623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793576" y="1721704"/>
            <a:ext cx="7694614" cy="3666923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9742" y="1721704"/>
            <a:ext cx="22931437" cy="366692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40" y="1721704"/>
            <a:ext cx="30778450" cy="716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740" y="10028570"/>
            <a:ext cx="30778450" cy="283623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925" y="27616259"/>
            <a:ext cx="29067125" cy="8536312"/>
          </a:xfrm>
          <a:prstGeom prst="rect">
            <a:avLst/>
          </a:prstGeom>
        </p:spPr>
        <p:txBody>
          <a:bodyPr anchor="t"/>
          <a:lstStyle>
            <a:lvl1pPr algn="l">
              <a:defRPr sz="1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925" y="18215078"/>
            <a:ext cx="29067125" cy="94011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5"/>
            </a:lvl1pPr>
            <a:lvl2pPr marL="206836" indent="0">
              <a:buNone/>
              <a:defRPr sz="814"/>
            </a:lvl2pPr>
            <a:lvl3pPr marL="413672" indent="0">
              <a:buNone/>
              <a:defRPr sz="724"/>
            </a:lvl3pPr>
            <a:lvl4pPr marL="620508" indent="0">
              <a:buNone/>
              <a:defRPr sz="633"/>
            </a:lvl4pPr>
            <a:lvl5pPr marL="827342" indent="0">
              <a:buNone/>
              <a:defRPr sz="633"/>
            </a:lvl5pPr>
            <a:lvl6pPr marL="1034178" indent="0">
              <a:buNone/>
              <a:defRPr sz="633"/>
            </a:lvl6pPr>
            <a:lvl7pPr marL="1241015" indent="0">
              <a:buNone/>
              <a:defRPr sz="633"/>
            </a:lvl7pPr>
            <a:lvl8pPr marL="1447850" indent="0">
              <a:buNone/>
              <a:defRPr sz="633"/>
            </a:lvl8pPr>
            <a:lvl9pPr marL="1654685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40" y="1721704"/>
            <a:ext cx="30778450" cy="716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9740" y="10028570"/>
            <a:ext cx="15313025" cy="28362377"/>
          </a:xfrm>
          <a:prstGeom prst="rect">
            <a:avLst/>
          </a:prstGeom>
        </p:spPr>
        <p:txBody>
          <a:bodyPr/>
          <a:lstStyle>
            <a:lvl1pPr>
              <a:defRPr sz="1267"/>
            </a:lvl1pPr>
            <a:lvl2pPr>
              <a:defRPr sz="1086"/>
            </a:lvl2pPr>
            <a:lvl3pPr>
              <a:defRPr sz="905"/>
            </a:lvl3pPr>
            <a:lvl4pPr>
              <a:defRPr sz="814"/>
            </a:lvl4pPr>
            <a:lvl5pPr>
              <a:defRPr sz="814"/>
            </a:lvl5pPr>
            <a:lvl6pPr>
              <a:defRPr sz="814"/>
            </a:lvl6pPr>
            <a:lvl7pPr>
              <a:defRPr sz="814"/>
            </a:lvl7pPr>
            <a:lvl8pPr>
              <a:defRPr sz="814"/>
            </a:lvl8pPr>
            <a:lvl9pPr>
              <a:defRPr sz="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75167" y="10028570"/>
            <a:ext cx="15313025" cy="28362377"/>
          </a:xfrm>
          <a:prstGeom prst="rect">
            <a:avLst/>
          </a:prstGeom>
        </p:spPr>
        <p:txBody>
          <a:bodyPr/>
          <a:lstStyle>
            <a:lvl1pPr>
              <a:defRPr sz="1267"/>
            </a:lvl1pPr>
            <a:lvl2pPr>
              <a:defRPr sz="1086"/>
            </a:lvl2pPr>
            <a:lvl3pPr>
              <a:defRPr sz="905"/>
            </a:lvl3pPr>
            <a:lvl4pPr>
              <a:defRPr sz="814"/>
            </a:lvl4pPr>
            <a:lvl5pPr>
              <a:defRPr sz="814"/>
            </a:lvl5pPr>
            <a:lvl6pPr>
              <a:defRPr sz="814"/>
            </a:lvl6pPr>
            <a:lvl7pPr>
              <a:defRPr sz="814"/>
            </a:lvl7pPr>
            <a:lvl8pPr>
              <a:defRPr sz="814"/>
            </a:lvl8pPr>
            <a:lvl9pPr>
              <a:defRPr sz="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40" y="1721704"/>
            <a:ext cx="30778450" cy="7162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741" y="9619398"/>
            <a:ext cx="15109825" cy="40098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6" b="1"/>
            </a:lvl1pPr>
            <a:lvl2pPr marL="206836" indent="0">
              <a:buNone/>
              <a:defRPr sz="905" b="1"/>
            </a:lvl2pPr>
            <a:lvl3pPr marL="413672" indent="0">
              <a:buNone/>
              <a:defRPr sz="814" b="1"/>
            </a:lvl3pPr>
            <a:lvl4pPr marL="620508" indent="0">
              <a:buNone/>
              <a:defRPr sz="724" b="1"/>
            </a:lvl4pPr>
            <a:lvl5pPr marL="827342" indent="0">
              <a:buNone/>
              <a:defRPr sz="724" b="1"/>
            </a:lvl5pPr>
            <a:lvl6pPr marL="1034178" indent="0">
              <a:buNone/>
              <a:defRPr sz="724" b="1"/>
            </a:lvl6pPr>
            <a:lvl7pPr marL="1241015" indent="0">
              <a:buNone/>
              <a:defRPr sz="724" b="1"/>
            </a:lvl7pPr>
            <a:lvl8pPr marL="1447850" indent="0">
              <a:buNone/>
              <a:defRPr sz="724" b="1"/>
            </a:lvl8pPr>
            <a:lvl9pPr marL="1654685" indent="0">
              <a:buNone/>
              <a:defRPr sz="7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9741" y="13629225"/>
            <a:ext cx="15109825" cy="24761723"/>
          </a:xfrm>
          <a:prstGeom prst="rect">
            <a:avLst/>
          </a:prstGeom>
        </p:spPr>
        <p:txBody>
          <a:bodyPr/>
          <a:lstStyle>
            <a:lvl1pPr>
              <a:defRPr sz="1086"/>
            </a:lvl1pPr>
            <a:lvl2pPr>
              <a:defRPr sz="905"/>
            </a:lvl2pPr>
            <a:lvl3pPr>
              <a:defRPr sz="814"/>
            </a:lvl3pPr>
            <a:lvl4pPr>
              <a:defRPr sz="724"/>
            </a:lvl4pPr>
            <a:lvl5pPr>
              <a:defRPr sz="724"/>
            </a:lvl5pPr>
            <a:lvl6pPr>
              <a:defRPr sz="724"/>
            </a:lvl6pPr>
            <a:lvl7pPr>
              <a:defRPr sz="724"/>
            </a:lvl7pPr>
            <a:lvl8pPr>
              <a:defRPr sz="724"/>
            </a:lvl8pPr>
            <a:lvl9pPr>
              <a:defRPr sz="7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72016" y="9619398"/>
            <a:ext cx="15116175" cy="40098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6" b="1"/>
            </a:lvl1pPr>
            <a:lvl2pPr marL="206836" indent="0">
              <a:buNone/>
              <a:defRPr sz="905" b="1"/>
            </a:lvl2pPr>
            <a:lvl3pPr marL="413672" indent="0">
              <a:buNone/>
              <a:defRPr sz="814" b="1"/>
            </a:lvl3pPr>
            <a:lvl4pPr marL="620508" indent="0">
              <a:buNone/>
              <a:defRPr sz="724" b="1"/>
            </a:lvl4pPr>
            <a:lvl5pPr marL="827342" indent="0">
              <a:buNone/>
              <a:defRPr sz="724" b="1"/>
            </a:lvl5pPr>
            <a:lvl6pPr marL="1034178" indent="0">
              <a:buNone/>
              <a:defRPr sz="724" b="1"/>
            </a:lvl6pPr>
            <a:lvl7pPr marL="1241015" indent="0">
              <a:buNone/>
              <a:defRPr sz="724" b="1"/>
            </a:lvl7pPr>
            <a:lvl8pPr marL="1447850" indent="0">
              <a:buNone/>
              <a:defRPr sz="724" b="1"/>
            </a:lvl8pPr>
            <a:lvl9pPr marL="1654685" indent="0">
              <a:buNone/>
              <a:defRPr sz="7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72016" y="13629225"/>
            <a:ext cx="15116175" cy="24761723"/>
          </a:xfrm>
          <a:prstGeom prst="rect">
            <a:avLst/>
          </a:prstGeom>
        </p:spPr>
        <p:txBody>
          <a:bodyPr/>
          <a:lstStyle>
            <a:lvl1pPr>
              <a:defRPr sz="1086"/>
            </a:lvl1pPr>
            <a:lvl2pPr>
              <a:defRPr sz="905"/>
            </a:lvl2pPr>
            <a:lvl3pPr>
              <a:defRPr sz="814"/>
            </a:lvl3pPr>
            <a:lvl4pPr>
              <a:defRPr sz="724"/>
            </a:lvl4pPr>
            <a:lvl5pPr>
              <a:defRPr sz="724"/>
            </a:lvl5pPr>
            <a:lvl6pPr>
              <a:defRPr sz="724"/>
            </a:lvl6pPr>
            <a:lvl7pPr>
              <a:defRPr sz="724"/>
            </a:lvl7pPr>
            <a:lvl8pPr>
              <a:defRPr sz="724"/>
            </a:lvl8pPr>
            <a:lvl9pPr>
              <a:defRPr sz="7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40" y="1721704"/>
            <a:ext cx="30778450" cy="716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40" y="1710472"/>
            <a:ext cx="11250612" cy="7283144"/>
          </a:xfrm>
          <a:prstGeom prst="rect">
            <a:avLst/>
          </a:prstGeom>
        </p:spPr>
        <p:txBody>
          <a:bodyPr anchor="b"/>
          <a:lstStyle>
            <a:lvl1pPr algn="l">
              <a:defRPr sz="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9926" y="1710472"/>
            <a:ext cx="19118264" cy="36680468"/>
          </a:xfrm>
          <a:prstGeom prst="rect">
            <a:avLst/>
          </a:prstGeom>
        </p:spPr>
        <p:txBody>
          <a:bodyPr/>
          <a:lstStyle>
            <a:lvl1pPr>
              <a:defRPr sz="1448"/>
            </a:lvl1pPr>
            <a:lvl2pPr>
              <a:defRPr sz="1267"/>
            </a:lvl2pPr>
            <a:lvl3pPr>
              <a:defRPr sz="1086"/>
            </a:lvl3pPr>
            <a:lvl4pPr>
              <a:defRPr sz="905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9740" y="8993617"/>
            <a:ext cx="11250612" cy="2939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3"/>
            </a:lvl1pPr>
            <a:lvl2pPr marL="206836" indent="0">
              <a:buNone/>
              <a:defRPr sz="543"/>
            </a:lvl2pPr>
            <a:lvl3pPr marL="413672" indent="0">
              <a:buNone/>
              <a:defRPr sz="452"/>
            </a:lvl3pPr>
            <a:lvl4pPr marL="620508" indent="0">
              <a:buNone/>
              <a:defRPr sz="408"/>
            </a:lvl4pPr>
            <a:lvl5pPr marL="827342" indent="0">
              <a:buNone/>
              <a:defRPr sz="408"/>
            </a:lvl5pPr>
            <a:lvl6pPr marL="1034178" indent="0">
              <a:buNone/>
              <a:defRPr sz="408"/>
            </a:lvl6pPr>
            <a:lvl7pPr marL="1241015" indent="0">
              <a:buNone/>
              <a:defRPr sz="408"/>
            </a:lvl7pPr>
            <a:lvl8pPr marL="1447850" indent="0">
              <a:buNone/>
              <a:defRPr sz="408"/>
            </a:lvl8pPr>
            <a:lvl9pPr marL="1654685" indent="0">
              <a:buNone/>
              <a:defRPr sz="4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85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426" y="30084090"/>
            <a:ext cx="20520026" cy="3550913"/>
          </a:xfrm>
          <a:prstGeom prst="rect">
            <a:avLst/>
          </a:prstGeom>
        </p:spPr>
        <p:txBody>
          <a:bodyPr anchor="b"/>
          <a:lstStyle>
            <a:lvl1pPr algn="l">
              <a:defRPr sz="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02426" y="3839743"/>
            <a:ext cx="20520026" cy="25787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8"/>
            </a:lvl1pPr>
            <a:lvl2pPr marL="206836" indent="0">
              <a:buNone/>
              <a:defRPr sz="1267"/>
            </a:lvl2pPr>
            <a:lvl3pPr marL="413672" indent="0">
              <a:buNone/>
              <a:defRPr sz="1086"/>
            </a:lvl3pPr>
            <a:lvl4pPr marL="620508" indent="0">
              <a:buNone/>
              <a:defRPr sz="905"/>
            </a:lvl4pPr>
            <a:lvl5pPr marL="827342" indent="0">
              <a:buNone/>
              <a:defRPr sz="905"/>
            </a:lvl5pPr>
            <a:lvl6pPr marL="1034178" indent="0">
              <a:buNone/>
              <a:defRPr sz="905"/>
            </a:lvl6pPr>
            <a:lvl7pPr marL="1241015" indent="0">
              <a:buNone/>
              <a:defRPr sz="905"/>
            </a:lvl7pPr>
            <a:lvl8pPr marL="1447850" indent="0">
              <a:buNone/>
              <a:defRPr sz="905"/>
            </a:lvl8pPr>
            <a:lvl9pPr marL="1654685" indent="0">
              <a:buNone/>
              <a:defRPr sz="9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2426" y="33634994"/>
            <a:ext cx="20520026" cy="5044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3"/>
            </a:lvl1pPr>
            <a:lvl2pPr marL="206836" indent="0">
              <a:buNone/>
              <a:defRPr sz="543"/>
            </a:lvl2pPr>
            <a:lvl3pPr marL="413672" indent="0">
              <a:buNone/>
              <a:defRPr sz="452"/>
            </a:lvl3pPr>
            <a:lvl4pPr marL="620508" indent="0">
              <a:buNone/>
              <a:defRPr sz="408"/>
            </a:lvl4pPr>
            <a:lvl5pPr marL="827342" indent="0">
              <a:buNone/>
              <a:defRPr sz="408"/>
            </a:lvl5pPr>
            <a:lvl6pPr marL="1034178" indent="0">
              <a:buNone/>
              <a:defRPr sz="408"/>
            </a:lvl6pPr>
            <a:lvl7pPr marL="1241015" indent="0">
              <a:buNone/>
              <a:defRPr sz="408"/>
            </a:lvl7pPr>
            <a:lvl8pPr marL="1447850" indent="0">
              <a:buNone/>
              <a:defRPr sz="408"/>
            </a:lvl8pPr>
            <a:lvl9pPr marL="1654685" indent="0">
              <a:buNone/>
              <a:defRPr sz="4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48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064"/>
            </a:gs>
            <a:gs pos="2000">
              <a:srgbClr val="D0D7E6"/>
            </a:gs>
            <a:gs pos="0">
              <a:srgbClr val="E1E5EF"/>
            </a:gs>
            <a:gs pos="100000">
              <a:srgbClr val="0033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Object 13"/>
          <p:cNvGraphicFramePr>
            <a:graphicFrameLocks noChangeAspect="1"/>
          </p:cNvGraphicFramePr>
          <p:nvPr userDrawn="1"/>
        </p:nvGraphicFramePr>
        <p:xfrm>
          <a:off x="25866728" y="42320539"/>
          <a:ext cx="7021513" cy="20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CorelDRAW" r:id="rId14" imgW="8828280" imgH="313200" progId="CorelDRAW.Graphic.13">
                  <p:embed/>
                </p:oleObj>
              </mc:Choice>
              <mc:Fallback>
                <p:oleObj name="CorelDRAW" r:id="rId14" imgW="8828280" imgH="313200" progId="CorelDRAW.Graphic.1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728" y="42320539"/>
                        <a:ext cx="7021513" cy="20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+mj-lt"/>
          <a:ea typeface="+mj-ea"/>
          <a:cs typeface="+mj-cs"/>
        </a:defRPr>
      </a:lvl1pPr>
      <a:lvl2pPr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2pPr>
      <a:lvl3pPr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3pPr>
      <a:lvl4pPr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4pPr>
      <a:lvl5pPr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5pPr>
      <a:lvl6pPr marL="206836"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6pPr>
      <a:lvl7pPr marL="413672"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7pPr>
      <a:lvl8pPr marL="620508"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8pPr>
      <a:lvl9pPr marL="827342" algn="ctr" defTabSz="1985766" rtl="0" fontAlgn="base">
        <a:spcBef>
          <a:spcPct val="0"/>
        </a:spcBef>
        <a:spcAft>
          <a:spcPct val="0"/>
        </a:spcAft>
        <a:defRPr sz="9545">
          <a:solidFill>
            <a:schemeClr val="tx2"/>
          </a:solidFill>
          <a:latin typeface="Arial" charset="0"/>
        </a:defRPr>
      </a:lvl9pPr>
    </p:titleStyle>
    <p:bodyStyle>
      <a:lvl1pPr marL="744752" indent="-744752" algn="l" defTabSz="1985766" rtl="0" fontAlgn="base">
        <a:spcBef>
          <a:spcPct val="20000"/>
        </a:spcBef>
        <a:spcAft>
          <a:spcPct val="0"/>
        </a:spcAft>
        <a:buChar char="•"/>
        <a:defRPr sz="6965">
          <a:solidFill>
            <a:schemeClr val="tx1"/>
          </a:solidFill>
          <a:latin typeface="+mn-lt"/>
          <a:ea typeface="+mn-ea"/>
          <a:cs typeface="+mn-cs"/>
        </a:defRPr>
      </a:lvl1pPr>
      <a:lvl2pPr marL="1613030" indent="-620508" algn="l" defTabSz="1985766" rtl="0" fontAlgn="base">
        <a:spcBef>
          <a:spcPct val="20000"/>
        </a:spcBef>
        <a:spcAft>
          <a:spcPct val="0"/>
        </a:spcAft>
        <a:buChar char="–"/>
        <a:defRPr sz="6062">
          <a:solidFill>
            <a:schemeClr val="tx1"/>
          </a:solidFill>
          <a:latin typeface="+mn-lt"/>
        </a:defRPr>
      </a:lvl2pPr>
      <a:lvl3pPr marL="2482028" indent="-496262" algn="l" defTabSz="1985766" rtl="0" fontAlgn="base">
        <a:spcBef>
          <a:spcPct val="20000"/>
        </a:spcBef>
        <a:spcAft>
          <a:spcPct val="0"/>
        </a:spcAft>
        <a:buChar char="•"/>
        <a:defRPr sz="5203">
          <a:solidFill>
            <a:schemeClr val="tx1"/>
          </a:solidFill>
          <a:latin typeface="+mn-lt"/>
        </a:defRPr>
      </a:lvl3pPr>
      <a:lvl4pPr marL="3474552" indent="-496262" algn="l" defTabSz="1985766" rtl="0" fontAlgn="base">
        <a:spcBef>
          <a:spcPct val="20000"/>
        </a:spcBef>
        <a:spcAft>
          <a:spcPct val="0"/>
        </a:spcAft>
        <a:buChar char="–"/>
        <a:defRPr sz="4343">
          <a:solidFill>
            <a:schemeClr val="tx1"/>
          </a:solidFill>
          <a:latin typeface="+mn-lt"/>
        </a:defRPr>
      </a:lvl4pPr>
      <a:lvl5pPr marL="4467794" indent="-496262" algn="l" defTabSz="1985766" rtl="0" fontAlgn="base">
        <a:spcBef>
          <a:spcPct val="20000"/>
        </a:spcBef>
        <a:spcAft>
          <a:spcPct val="0"/>
        </a:spcAft>
        <a:buChar char="»"/>
        <a:defRPr sz="4343">
          <a:solidFill>
            <a:schemeClr val="tx1"/>
          </a:solidFill>
          <a:latin typeface="+mn-lt"/>
        </a:defRPr>
      </a:lvl5pPr>
      <a:lvl6pPr marL="4674631" indent="-496262" algn="l" defTabSz="1985766" rtl="0" fontAlgn="base">
        <a:spcBef>
          <a:spcPct val="20000"/>
        </a:spcBef>
        <a:spcAft>
          <a:spcPct val="0"/>
        </a:spcAft>
        <a:buChar char="»"/>
        <a:defRPr sz="4343">
          <a:solidFill>
            <a:schemeClr val="tx1"/>
          </a:solidFill>
          <a:latin typeface="+mn-lt"/>
        </a:defRPr>
      </a:lvl6pPr>
      <a:lvl7pPr marL="4881465" indent="-496262" algn="l" defTabSz="1985766" rtl="0" fontAlgn="base">
        <a:spcBef>
          <a:spcPct val="20000"/>
        </a:spcBef>
        <a:spcAft>
          <a:spcPct val="0"/>
        </a:spcAft>
        <a:buChar char="»"/>
        <a:defRPr sz="4343">
          <a:solidFill>
            <a:schemeClr val="tx1"/>
          </a:solidFill>
          <a:latin typeface="+mn-lt"/>
        </a:defRPr>
      </a:lvl7pPr>
      <a:lvl8pPr marL="5088301" indent="-496262" algn="l" defTabSz="1985766" rtl="0" fontAlgn="base">
        <a:spcBef>
          <a:spcPct val="20000"/>
        </a:spcBef>
        <a:spcAft>
          <a:spcPct val="0"/>
        </a:spcAft>
        <a:buChar char="»"/>
        <a:defRPr sz="4343">
          <a:solidFill>
            <a:schemeClr val="tx1"/>
          </a:solidFill>
          <a:latin typeface="+mn-lt"/>
        </a:defRPr>
      </a:lvl8pPr>
      <a:lvl9pPr marL="5295137" indent="-496262" algn="l" defTabSz="1985766" rtl="0" fontAlgn="base">
        <a:spcBef>
          <a:spcPct val="20000"/>
        </a:spcBef>
        <a:spcAft>
          <a:spcPct val="0"/>
        </a:spcAft>
        <a:buChar char="»"/>
        <a:defRPr sz="434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1pPr>
      <a:lvl2pPr marL="206836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2pPr>
      <a:lvl3pPr marL="413672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3pPr>
      <a:lvl4pPr marL="620508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4pPr>
      <a:lvl5pPr marL="827342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5pPr>
      <a:lvl6pPr marL="1034178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6pPr>
      <a:lvl7pPr marL="1241015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7pPr>
      <a:lvl8pPr marL="1447850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8pPr>
      <a:lvl9pPr marL="1654685" algn="l" defTabSz="413672" rtl="0" eaLnBrk="1" latinLnBrk="0" hangingPunct="1">
        <a:defRPr sz="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.xml"/><Relationship Id="rId26" Type="http://schemas.openxmlformats.org/officeDocument/2006/relationships/image" Target="../media/image23.png"/><Relationship Id="rId39" Type="http://schemas.openxmlformats.org/officeDocument/2006/relationships/diagramLayout" Target="../diagrams/layout2.xml"/><Relationship Id="rId34" Type="http://schemas.openxmlformats.org/officeDocument/2006/relationships/diagramLayout" Target="../diagrams/layout2.xml"/><Relationship Id="rId42" Type="http://schemas.openxmlformats.org/officeDocument/2006/relationships/image" Target="../media/image15.jpg"/><Relationship Id="rId47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image" Target="../media/image32.jpeg"/><Relationship Id="rId63" Type="http://schemas.openxmlformats.org/officeDocument/2006/relationships/image" Target="../media/image39.emf"/><Relationship Id="rId68" Type="http://schemas.openxmlformats.org/officeDocument/2006/relationships/image" Target="../media/image44.png"/><Relationship Id="rId7" Type="http://schemas.openxmlformats.org/officeDocument/2006/relationships/image" Target="../media/image6.png"/><Relationship Id="rId71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g"/><Relationship Id="rId29" Type="http://schemas.openxmlformats.org/officeDocument/2006/relationships/image" Target="../media/image26.png"/><Relationship Id="rId41" Type="http://schemas.openxmlformats.org/officeDocument/2006/relationships/diagramColors" Target="../diagrams/colors2.xml"/><Relationship Id="rId54" Type="http://schemas.openxmlformats.org/officeDocument/2006/relationships/image" Target="../media/image32.png"/><Relationship Id="rId62" Type="http://schemas.openxmlformats.org/officeDocument/2006/relationships/image" Target="../media/image38.emf"/><Relationship Id="rId7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32" Type="http://schemas.openxmlformats.org/officeDocument/2006/relationships/image" Target="../media/image14.png"/><Relationship Id="rId37" Type="http://schemas.microsoft.com/office/2007/relationships/diagramDrawing" Target="../diagrams/drawing2.xml"/><Relationship Id="rId40" Type="http://schemas.openxmlformats.org/officeDocument/2006/relationships/diagramQuickStyle" Target="../diagrams/quickStyle2.xml"/><Relationship Id="rId45" Type="http://schemas.openxmlformats.org/officeDocument/2006/relationships/image" Target="../media/image18.png"/><Relationship Id="rId53" Type="http://schemas.openxmlformats.org/officeDocument/2006/relationships/image" Target="../media/image31.png"/><Relationship Id="rId58" Type="http://schemas.openxmlformats.org/officeDocument/2006/relationships/image" Target="../media/image35.jpeg"/><Relationship Id="rId66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9.jpg"/><Relationship Id="rId28" Type="http://schemas.openxmlformats.org/officeDocument/2006/relationships/image" Target="../media/image25.png"/><Relationship Id="rId36" Type="http://schemas.openxmlformats.org/officeDocument/2006/relationships/diagramColors" Target="../diagrams/colors2.xml"/><Relationship Id="rId49" Type="http://schemas.openxmlformats.org/officeDocument/2006/relationships/image" Target="../media/image27.png"/><Relationship Id="rId57" Type="http://schemas.openxmlformats.org/officeDocument/2006/relationships/image" Target="../media/image34.png"/><Relationship Id="rId61" Type="http://schemas.openxmlformats.org/officeDocument/2006/relationships/image" Target="../media/image37.emf"/><Relationship Id="rId10" Type="http://schemas.openxmlformats.org/officeDocument/2006/relationships/diagramLayout" Target="../diagrams/layout1.xml"/><Relationship Id="rId31" Type="http://schemas.openxmlformats.org/officeDocument/2006/relationships/image" Target="../media/image13.jpeg"/><Relationship Id="rId44" Type="http://schemas.openxmlformats.org/officeDocument/2006/relationships/image" Target="../media/image17.png"/><Relationship Id="rId52" Type="http://schemas.openxmlformats.org/officeDocument/2006/relationships/image" Target="../media/image30.png"/><Relationship Id="rId60" Type="http://schemas.openxmlformats.org/officeDocument/2006/relationships/image" Target="../media/image38.png"/><Relationship Id="rId6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image" Target="../media/image8.jpg"/><Relationship Id="rId27" Type="http://schemas.openxmlformats.org/officeDocument/2006/relationships/image" Target="../media/image24.png"/><Relationship Id="rId30" Type="http://schemas.openxmlformats.org/officeDocument/2006/relationships/image" Target="../media/image12.png"/><Relationship Id="rId35" Type="http://schemas.openxmlformats.org/officeDocument/2006/relationships/diagramQuickStyle" Target="../diagrams/quickStyle2.xml"/><Relationship Id="rId43" Type="http://schemas.openxmlformats.org/officeDocument/2006/relationships/image" Target="../media/image16.png"/><Relationship Id="rId48" Type="http://schemas.openxmlformats.org/officeDocument/2006/relationships/image" Target="../media/image21.png"/><Relationship Id="rId56" Type="http://schemas.openxmlformats.org/officeDocument/2006/relationships/image" Target="../media/image33.png"/><Relationship Id="rId64" Type="http://schemas.openxmlformats.org/officeDocument/2006/relationships/image" Target="../media/image40.emf"/><Relationship Id="rId69" Type="http://schemas.openxmlformats.org/officeDocument/2006/relationships/image" Target="../media/image45.png"/><Relationship Id="rId8" Type="http://schemas.openxmlformats.org/officeDocument/2006/relationships/image" Target="../media/image7.emf"/><Relationship Id="rId51" Type="http://schemas.openxmlformats.org/officeDocument/2006/relationships/image" Target="../media/image29.png"/><Relationship Id="rId72" Type="http://schemas.openxmlformats.org/officeDocument/2006/relationships/image" Target="../media/image48.png"/><Relationship Id="rId3" Type="http://schemas.openxmlformats.org/officeDocument/2006/relationships/image" Target="../media/image2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1.jpg"/><Relationship Id="rId25" Type="http://schemas.openxmlformats.org/officeDocument/2006/relationships/image" Target="../media/image22.png"/><Relationship Id="rId33" Type="http://schemas.openxmlformats.org/officeDocument/2006/relationships/diagramData" Target="../diagrams/data2.xml"/><Relationship Id="rId38" Type="http://schemas.openxmlformats.org/officeDocument/2006/relationships/diagramData" Target="../diagrams/data3.xml"/><Relationship Id="rId46" Type="http://schemas.openxmlformats.org/officeDocument/2006/relationships/image" Target="../media/image19.png"/><Relationship Id="rId59" Type="http://schemas.openxmlformats.org/officeDocument/2006/relationships/image" Target="../media/image36.jpeg"/><Relationship Id="rId6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81863" y="8988357"/>
            <a:ext cx="5394960" cy="16395449"/>
          </a:xfrm>
          <a:custGeom>
            <a:avLst/>
            <a:gdLst>
              <a:gd name="connsiteX0" fmla="*/ 0 w 5394960"/>
              <a:gd name="connsiteY0" fmla="*/ 0 h 13990320"/>
              <a:gd name="connsiteX1" fmla="*/ 5394960 w 5394960"/>
              <a:gd name="connsiteY1" fmla="*/ 0 h 13990320"/>
              <a:gd name="connsiteX2" fmla="*/ 5394960 w 5394960"/>
              <a:gd name="connsiteY2" fmla="*/ 13990320 h 13990320"/>
              <a:gd name="connsiteX3" fmla="*/ 0 w 5394960"/>
              <a:gd name="connsiteY3" fmla="*/ 13990320 h 13990320"/>
              <a:gd name="connsiteX4" fmla="*/ 0 w 5394960"/>
              <a:gd name="connsiteY4" fmla="*/ 0 h 13990320"/>
              <a:gd name="connsiteX0" fmla="*/ 0 w 5394960"/>
              <a:gd name="connsiteY0" fmla="*/ 21852 h 14012172"/>
              <a:gd name="connsiteX1" fmla="*/ 4098792 w 5394960"/>
              <a:gd name="connsiteY1" fmla="*/ 0 h 14012172"/>
              <a:gd name="connsiteX2" fmla="*/ 5394960 w 5394960"/>
              <a:gd name="connsiteY2" fmla="*/ 21852 h 14012172"/>
              <a:gd name="connsiteX3" fmla="*/ 5394960 w 5394960"/>
              <a:gd name="connsiteY3" fmla="*/ 14012172 h 14012172"/>
              <a:gd name="connsiteX4" fmla="*/ 0 w 5394960"/>
              <a:gd name="connsiteY4" fmla="*/ 14012172 h 14012172"/>
              <a:gd name="connsiteX5" fmla="*/ 0 w 5394960"/>
              <a:gd name="connsiteY5" fmla="*/ 21852 h 14012172"/>
              <a:gd name="connsiteX0" fmla="*/ 0 w 5394960"/>
              <a:gd name="connsiteY0" fmla="*/ 21852 h 14012172"/>
              <a:gd name="connsiteX1" fmla="*/ 3077387 w 5394960"/>
              <a:gd name="connsiteY1" fmla="*/ 0 h 14012172"/>
              <a:gd name="connsiteX2" fmla="*/ 5394960 w 5394960"/>
              <a:gd name="connsiteY2" fmla="*/ 21852 h 14012172"/>
              <a:gd name="connsiteX3" fmla="*/ 5394960 w 5394960"/>
              <a:gd name="connsiteY3" fmla="*/ 14012172 h 14012172"/>
              <a:gd name="connsiteX4" fmla="*/ 0 w 5394960"/>
              <a:gd name="connsiteY4" fmla="*/ 14012172 h 14012172"/>
              <a:gd name="connsiteX5" fmla="*/ 0 w 5394960"/>
              <a:gd name="connsiteY5" fmla="*/ 21852 h 14012172"/>
              <a:gd name="connsiteX0" fmla="*/ 0 w 5394960"/>
              <a:gd name="connsiteY0" fmla="*/ 2492677 h 16482997"/>
              <a:gd name="connsiteX1" fmla="*/ 3067659 w 5394960"/>
              <a:gd name="connsiteY1" fmla="*/ 0 h 16482997"/>
              <a:gd name="connsiteX2" fmla="*/ 5394960 w 5394960"/>
              <a:gd name="connsiteY2" fmla="*/ 2492677 h 16482997"/>
              <a:gd name="connsiteX3" fmla="*/ 5394960 w 5394960"/>
              <a:gd name="connsiteY3" fmla="*/ 16482997 h 16482997"/>
              <a:gd name="connsiteX4" fmla="*/ 0 w 5394960"/>
              <a:gd name="connsiteY4" fmla="*/ 16482997 h 16482997"/>
              <a:gd name="connsiteX5" fmla="*/ 0 w 5394960"/>
              <a:gd name="connsiteY5" fmla="*/ 2492677 h 16482997"/>
              <a:gd name="connsiteX0" fmla="*/ 0 w 5394960"/>
              <a:gd name="connsiteY0" fmla="*/ 2492677 h 16482997"/>
              <a:gd name="connsiteX1" fmla="*/ 3067659 w 5394960"/>
              <a:gd name="connsiteY1" fmla="*/ 0 h 16482997"/>
              <a:gd name="connsiteX2" fmla="*/ 5394960 w 5394960"/>
              <a:gd name="connsiteY2" fmla="*/ 2492677 h 16482997"/>
              <a:gd name="connsiteX3" fmla="*/ 5394960 w 5394960"/>
              <a:gd name="connsiteY3" fmla="*/ 16482997 h 16482997"/>
              <a:gd name="connsiteX4" fmla="*/ 0 w 5394960"/>
              <a:gd name="connsiteY4" fmla="*/ 16482997 h 16482997"/>
              <a:gd name="connsiteX5" fmla="*/ 0 w 5394960"/>
              <a:gd name="connsiteY5" fmla="*/ 2492677 h 16482997"/>
              <a:gd name="connsiteX0" fmla="*/ 0 w 5394960"/>
              <a:gd name="connsiteY0" fmla="*/ 2492677 h 16482997"/>
              <a:gd name="connsiteX1" fmla="*/ 1647422 w 5394960"/>
              <a:gd name="connsiteY1" fmla="*/ 1157592 h 16482997"/>
              <a:gd name="connsiteX2" fmla="*/ 3067659 w 5394960"/>
              <a:gd name="connsiteY2" fmla="*/ 0 h 16482997"/>
              <a:gd name="connsiteX3" fmla="*/ 5394960 w 5394960"/>
              <a:gd name="connsiteY3" fmla="*/ 2492677 h 16482997"/>
              <a:gd name="connsiteX4" fmla="*/ 5394960 w 5394960"/>
              <a:gd name="connsiteY4" fmla="*/ 16482997 h 16482997"/>
              <a:gd name="connsiteX5" fmla="*/ 0 w 5394960"/>
              <a:gd name="connsiteY5" fmla="*/ 16482997 h 16482997"/>
              <a:gd name="connsiteX6" fmla="*/ 0 w 5394960"/>
              <a:gd name="connsiteY6" fmla="*/ 2492677 h 16482997"/>
              <a:gd name="connsiteX0" fmla="*/ 0 w 5394960"/>
              <a:gd name="connsiteY0" fmla="*/ 2492677 h 16482997"/>
              <a:gd name="connsiteX1" fmla="*/ 2805014 w 5394960"/>
              <a:gd name="connsiteY1" fmla="*/ 2500009 h 16482997"/>
              <a:gd name="connsiteX2" fmla="*/ 3067659 w 5394960"/>
              <a:gd name="connsiteY2" fmla="*/ 0 h 16482997"/>
              <a:gd name="connsiteX3" fmla="*/ 5394960 w 5394960"/>
              <a:gd name="connsiteY3" fmla="*/ 2492677 h 16482997"/>
              <a:gd name="connsiteX4" fmla="*/ 5394960 w 5394960"/>
              <a:gd name="connsiteY4" fmla="*/ 16482997 h 16482997"/>
              <a:gd name="connsiteX5" fmla="*/ 0 w 5394960"/>
              <a:gd name="connsiteY5" fmla="*/ 16482997 h 16482997"/>
              <a:gd name="connsiteX6" fmla="*/ 0 w 5394960"/>
              <a:gd name="connsiteY6" fmla="*/ 2492677 h 16482997"/>
              <a:gd name="connsiteX0" fmla="*/ 0 w 5394960"/>
              <a:gd name="connsiteY0" fmla="*/ 2492677 h 16482997"/>
              <a:gd name="connsiteX1" fmla="*/ 2805014 w 5394960"/>
              <a:gd name="connsiteY1" fmla="*/ 2500009 h 16482997"/>
              <a:gd name="connsiteX2" fmla="*/ 3067659 w 5394960"/>
              <a:gd name="connsiteY2" fmla="*/ 0 h 16482997"/>
              <a:gd name="connsiteX3" fmla="*/ 4332256 w 5394960"/>
              <a:gd name="connsiteY3" fmla="*/ 1322962 h 16482997"/>
              <a:gd name="connsiteX4" fmla="*/ 5394960 w 5394960"/>
              <a:gd name="connsiteY4" fmla="*/ 2492677 h 16482997"/>
              <a:gd name="connsiteX5" fmla="*/ 5394960 w 5394960"/>
              <a:gd name="connsiteY5" fmla="*/ 16482997 h 16482997"/>
              <a:gd name="connsiteX6" fmla="*/ 0 w 5394960"/>
              <a:gd name="connsiteY6" fmla="*/ 16482997 h 16482997"/>
              <a:gd name="connsiteX7" fmla="*/ 0 w 5394960"/>
              <a:gd name="connsiteY7" fmla="*/ 2492677 h 16482997"/>
              <a:gd name="connsiteX0" fmla="*/ 0 w 5394960"/>
              <a:gd name="connsiteY0" fmla="*/ 2492677 h 16482997"/>
              <a:gd name="connsiteX1" fmla="*/ 2805014 w 5394960"/>
              <a:gd name="connsiteY1" fmla="*/ 2500009 h 16482997"/>
              <a:gd name="connsiteX2" fmla="*/ 3067659 w 5394960"/>
              <a:gd name="connsiteY2" fmla="*/ 0 h 16482997"/>
              <a:gd name="connsiteX3" fmla="*/ 5373116 w 5394960"/>
              <a:gd name="connsiteY3" fmla="*/ 58366 h 16482997"/>
              <a:gd name="connsiteX4" fmla="*/ 5394960 w 5394960"/>
              <a:gd name="connsiteY4" fmla="*/ 2492677 h 16482997"/>
              <a:gd name="connsiteX5" fmla="*/ 5394960 w 5394960"/>
              <a:gd name="connsiteY5" fmla="*/ 16482997 h 16482997"/>
              <a:gd name="connsiteX6" fmla="*/ 0 w 5394960"/>
              <a:gd name="connsiteY6" fmla="*/ 16482997 h 16482997"/>
              <a:gd name="connsiteX7" fmla="*/ 0 w 5394960"/>
              <a:gd name="connsiteY7" fmla="*/ 2492677 h 16482997"/>
              <a:gd name="connsiteX0" fmla="*/ 0 w 5394960"/>
              <a:gd name="connsiteY0" fmla="*/ 2482950 h 16473270"/>
              <a:gd name="connsiteX1" fmla="*/ 2805014 w 5394960"/>
              <a:gd name="connsiteY1" fmla="*/ 2490282 h 16473270"/>
              <a:gd name="connsiteX2" fmla="*/ 2814740 w 5394960"/>
              <a:gd name="connsiteY2" fmla="*/ 0 h 16473270"/>
              <a:gd name="connsiteX3" fmla="*/ 5373116 w 5394960"/>
              <a:gd name="connsiteY3" fmla="*/ 48639 h 16473270"/>
              <a:gd name="connsiteX4" fmla="*/ 5394960 w 5394960"/>
              <a:gd name="connsiteY4" fmla="*/ 2482950 h 16473270"/>
              <a:gd name="connsiteX5" fmla="*/ 5394960 w 5394960"/>
              <a:gd name="connsiteY5" fmla="*/ 16473270 h 16473270"/>
              <a:gd name="connsiteX6" fmla="*/ 0 w 5394960"/>
              <a:gd name="connsiteY6" fmla="*/ 16473270 h 16473270"/>
              <a:gd name="connsiteX7" fmla="*/ 0 w 5394960"/>
              <a:gd name="connsiteY7" fmla="*/ 2482950 h 16473270"/>
              <a:gd name="connsiteX0" fmla="*/ 0 w 5394960"/>
              <a:gd name="connsiteY0" fmla="*/ 2482950 h 16473270"/>
              <a:gd name="connsiteX1" fmla="*/ 2892563 w 5394960"/>
              <a:gd name="connsiteY1" fmla="*/ 2480554 h 16473270"/>
              <a:gd name="connsiteX2" fmla="*/ 2814740 w 5394960"/>
              <a:gd name="connsiteY2" fmla="*/ 0 h 16473270"/>
              <a:gd name="connsiteX3" fmla="*/ 5373116 w 5394960"/>
              <a:gd name="connsiteY3" fmla="*/ 48639 h 16473270"/>
              <a:gd name="connsiteX4" fmla="*/ 5394960 w 5394960"/>
              <a:gd name="connsiteY4" fmla="*/ 2482950 h 16473270"/>
              <a:gd name="connsiteX5" fmla="*/ 5394960 w 5394960"/>
              <a:gd name="connsiteY5" fmla="*/ 16473270 h 16473270"/>
              <a:gd name="connsiteX6" fmla="*/ 0 w 5394960"/>
              <a:gd name="connsiteY6" fmla="*/ 16473270 h 16473270"/>
              <a:gd name="connsiteX7" fmla="*/ 0 w 5394960"/>
              <a:gd name="connsiteY7" fmla="*/ 2482950 h 16473270"/>
              <a:gd name="connsiteX0" fmla="*/ 0 w 5394960"/>
              <a:gd name="connsiteY0" fmla="*/ 2434311 h 16424631"/>
              <a:gd name="connsiteX1" fmla="*/ 2892563 w 5394960"/>
              <a:gd name="connsiteY1" fmla="*/ 2431915 h 16424631"/>
              <a:gd name="connsiteX2" fmla="*/ 2921744 w 5394960"/>
              <a:gd name="connsiteY2" fmla="*/ 29182 h 16424631"/>
              <a:gd name="connsiteX3" fmla="*/ 5373116 w 5394960"/>
              <a:gd name="connsiteY3" fmla="*/ 0 h 16424631"/>
              <a:gd name="connsiteX4" fmla="*/ 5394960 w 5394960"/>
              <a:gd name="connsiteY4" fmla="*/ 2434311 h 16424631"/>
              <a:gd name="connsiteX5" fmla="*/ 5394960 w 5394960"/>
              <a:gd name="connsiteY5" fmla="*/ 16424631 h 16424631"/>
              <a:gd name="connsiteX6" fmla="*/ 0 w 5394960"/>
              <a:gd name="connsiteY6" fmla="*/ 16424631 h 16424631"/>
              <a:gd name="connsiteX7" fmla="*/ 0 w 5394960"/>
              <a:gd name="connsiteY7" fmla="*/ 2434311 h 16424631"/>
              <a:gd name="connsiteX0" fmla="*/ 0 w 5394960"/>
              <a:gd name="connsiteY0" fmla="*/ 2405129 h 16395449"/>
              <a:gd name="connsiteX1" fmla="*/ 2892563 w 5394960"/>
              <a:gd name="connsiteY1" fmla="*/ 2402733 h 16395449"/>
              <a:gd name="connsiteX2" fmla="*/ 2921744 w 5394960"/>
              <a:gd name="connsiteY2" fmla="*/ 0 h 16395449"/>
              <a:gd name="connsiteX3" fmla="*/ 5353661 w 5394960"/>
              <a:gd name="connsiteY3" fmla="*/ 38912 h 16395449"/>
              <a:gd name="connsiteX4" fmla="*/ 5394960 w 5394960"/>
              <a:gd name="connsiteY4" fmla="*/ 2405129 h 16395449"/>
              <a:gd name="connsiteX5" fmla="*/ 5394960 w 5394960"/>
              <a:gd name="connsiteY5" fmla="*/ 16395449 h 16395449"/>
              <a:gd name="connsiteX6" fmla="*/ 0 w 5394960"/>
              <a:gd name="connsiteY6" fmla="*/ 16395449 h 16395449"/>
              <a:gd name="connsiteX7" fmla="*/ 0 w 5394960"/>
              <a:gd name="connsiteY7" fmla="*/ 2405129 h 16395449"/>
              <a:gd name="connsiteX0" fmla="*/ 0 w 5394960"/>
              <a:gd name="connsiteY0" fmla="*/ 2405129 h 16395449"/>
              <a:gd name="connsiteX1" fmla="*/ 2892563 w 5394960"/>
              <a:gd name="connsiteY1" fmla="*/ 2402733 h 16395449"/>
              <a:gd name="connsiteX2" fmla="*/ 2921744 w 5394960"/>
              <a:gd name="connsiteY2" fmla="*/ 0 h 16395449"/>
              <a:gd name="connsiteX3" fmla="*/ 5373116 w 5394960"/>
              <a:gd name="connsiteY3" fmla="*/ 1 h 16395449"/>
              <a:gd name="connsiteX4" fmla="*/ 5394960 w 5394960"/>
              <a:gd name="connsiteY4" fmla="*/ 2405129 h 16395449"/>
              <a:gd name="connsiteX5" fmla="*/ 5394960 w 5394960"/>
              <a:gd name="connsiteY5" fmla="*/ 16395449 h 16395449"/>
              <a:gd name="connsiteX6" fmla="*/ 0 w 5394960"/>
              <a:gd name="connsiteY6" fmla="*/ 16395449 h 16395449"/>
              <a:gd name="connsiteX7" fmla="*/ 0 w 5394960"/>
              <a:gd name="connsiteY7" fmla="*/ 2405129 h 16395449"/>
              <a:gd name="connsiteX0" fmla="*/ 0 w 5394960"/>
              <a:gd name="connsiteY0" fmla="*/ 2405129 h 16395449"/>
              <a:gd name="connsiteX1" fmla="*/ 2892563 w 5394960"/>
              <a:gd name="connsiteY1" fmla="*/ 2402733 h 16395449"/>
              <a:gd name="connsiteX2" fmla="*/ 2921744 w 5394960"/>
              <a:gd name="connsiteY2" fmla="*/ 0 h 16395449"/>
              <a:gd name="connsiteX3" fmla="*/ 5373116 w 5394960"/>
              <a:gd name="connsiteY3" fmla="*/ 1 h 16395449"/>
              <a:gd name="connsiteX4" fmla="*/ 5394960 w 5394960"/>
              <a:gd name="connsiteY4" fmla="*/ 2405129 h 16395449"/>
              <a:gd name="connsiteX5" fmla="*/ 5394960 w 5394960"/>
              <a:gd name="connsiteY5" fmla="*/ 16395449 h 16395449"/>
              <a:gd name="connsiteX6" fmla="*/ 0 w 5394960"/>
              <a:gd name="connsiteY6" fmla="*/ 16395449 h 16395449"/>
              <a:gd name="connsiteX7" fmla="*/ 0 w 5394960"/>
              <a:gd name="connsiteY7" fmla="*/ 2405129 h 16395449"/>
              <a:gd name="connsiteX0" fmla="*/ 0 w 5394960"/>
              <a:gd name="connsiteY0" fmla="*/ 2405129 h 16395449"/>
              <a:gd name="connsiteX1" fmla="*/ 2920941 w 5394960"/>
              <a:gd name="connsiteY1" fmla="*/ 2396427 h 16395449"/>
              <a:gd name="connsiteX2" fmla="*/ 2921744 w 5394960"/>
              <a:gd name="connsiteY2" fmla="*/ 0 h 16395449"/>
              <a:gd name="connsiteX3" fmla="*/ 5373116 w 5394960"/>
              <a:gd name="connsiteY3" fmla="*/ 1 h 16395449"/>
              <a:gd name="connsiteX4" fmla="*/ 5394960 w 5394960"/>
              <a:gd name="connsiteY4" fmla="*/ 2405129 h 16395449"/>
              <a:gd name="connsiteX5" fmla="*/ 5394960 w 5394960"/>
              <a:gd name="connsiteY5" fmla="*/ 16395449 h 16395449"/>
              <a:gd name="connsiteX6" fmla="*/ 0 w 5394960"/>
              <a:gd name="connsiteY6" fmla="*/ 16395449 h 16395449"/>
              <a:gd name="connsiteX7" fmla="*/ 0 w 5394960"/>
              <a:gd name="connsiteY7" fmla="*/ 2405129 h 16395449"/>
              <a:gd name="connsiteX0" fmla="*/ 0 w 5394960"/>
              <a:gd name="connsiteY0" fmla="*/ 2405129 h 16395449"/>
              <a:gd name="connsiteX1" fmla="*/ 2920941 w 5394960"/>
              <a:gd name="connsiteY1" fmla="*/ 2396427 h 16395449"/>
              <a:gd name="connsiteX2" fmla="*/ 2921744 w 5394960"/>
              <a:gd name="connsiteY2" fmla="*/ 0 h 16395449"/>
              <a:gd name="connsiteX3" fmla="*/ 5373116 w 5394960"/>
              <a:gd name="connsiteY3" fmla="*/ 6307 h 16395449"/>
              <a:gd name="connsiteX4" fmla="*/ 5394960 w 5394960"/>
              <a:gd name="connsiteY4" fmla="*/ 2405129 h 16395449"/>
              <a:gd name="connsiteX5" fmla="*/ 5394960 w 5394960"/>
              <a:gd name="connsiteY5" fmla="*/ 16395449 h 16395449"/>
              <a:gd name="connsiteX6" fmla="*/ 0 w 5394960"/>
              <a:gd name="connsiteY6" fmla="*/ 16395449 h 16395449"/>
              <a:gd name="connsiteX7" fmla="*/ 0 w 5394960"/>
              <a:gd name="connsiteY7" fmla="*/ 2405129 h 163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4960" h="16395449">
                <a:moveTo>
                  <a:pt x="0" y="2405129"/>
                </a:moveTo>
                <a:lnTo>
                  <a:pt x="2920941" y="2396427"/>
                </a:lnTo>
                <a:cubicBezTo>
                  <a:pt x="2921209" y="1597618"/>
                  <a:pt x="2921476" y="798809"/>
                  <a:pt x="2921744" y="0"/>
                </a:cubicBezTo>
                <a:lnTo>
                  <a:pt x="5373116" y="6307"/>
                </a:lnTo>
                <a:lnTo>
                  <a:pt x="5394960" y="2405129"/>
                </a:lnTo>
                <a:lnTo>
                  <a:pt x="5394960" y="16395449"/>
                </a:lnTo>
                <a:lnTo>
                  <a:pt x="0" y="16395449"/>
                </a:lnTo>
                <a:lnTo>
                  <a:pt x="0" y="2405129"/>
                </a:lnTo>
                <a:close/>
              </a:path>
            </a:pathLst>
          </a:custGeom>
          <a:gradFill>
            <a:gsLst>
              <a:gs pos="0">
                <a:srgbClr val="8293DC"/>
              </a:gs>
              <a:gs pos="100000">
                <a:srgbClr val="7E90DC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3" name="AutoShape 58"/>
          <p:cNvSpPr>
            <a:spLocks noChangeAspect="1" noChangeArrowheads="1"/>
          </p:cNvSpPr>
          <p:nvPr/>
        </p:nvSpPr>
        <p:spPr bwMode="auto">
          <a:xfrm>
            <a:off x="13106632" y="25677742"/>
            <a:ext cx="20688239" cy="17017744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785475 w 47795439"/>
              <a:gd name="connsiteY5" fmla="*/ 4332250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625678 w 47795439"/>
              <a:gd name="connsiteY5" fmla="*/ 4632718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8284 w 47784993"/>
              <a:gd name="connsiteY0" fmla="*/ 1607543 h 9535939"/>
              <a:gd name="connsiteX1" fmla="*/ 17240 w 47784993"/>
              <a:gd name="connsiteY1" fmla="*/ 1566485 h 9535939"/>
              <a:gd name="connsiteX2" fmla="*/ 47784993 w 47784993"/>
              <a:gd name="connsiteY2" fmla="*/ 0 h 9535939"/>
              <a:gd name="connsiteX3" fmla="*/ 47701661 w 47784993"/>
              <a:gd name="connsiteY3" fmla="*/ 2706227 h 9535939"/>
              <a:gd name="connsiteX4" fmla="*/ 47698034 w 47784993"/>
              <a:gd name="connsiteY4" fmla="*/ 3820866 h 9535939"/>
              <a:gd name="connsiteX5" fmla="*/ 47615232 w 47784993"/>
              <a:gd name="connsiteY5" fmla="*/ 4632718 h 9535939"/>
              <a:gd name="connsiteX6" fmla="*/ 17281 w 47784993"/>
              <a:gd name="connsiteY6" fmla="*/ 9535939 h 9535939"/>
              <a:gd name="connsiteX7" fmla="*/ 51141 w 47784993"/>
              <a:gd name="connsiteY7" fmla="*/ 8965725 h 9535939"/>
              <a:gd name="connsiteX8" fmla="*/ 8284 w 47784993"/>
              <a:gd name="connsiteY8" fmla="*/ 1607543 h 9535939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42562 w 47878620"/>
              <a:gd name="connsiteY5" fmla="*/ 5390040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14938 w 47878620"/>
              <a:gd name="connsiteY5" fmla="*/ 5564567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74579 w 47784995"/>
              <a:gd name="connsiteY5" fmla="*/ 5391798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12727"/>
              <a:gd name="connsiteY0" fmla="*/ 1243582 h 8608602"/>
              <a:gd name="connsiteX1" fmla="*/ 17242 w 47712727"/>
              <a:gd name="connsiteY1" fmla="*/ 1202524 h 8608602"/>
              <a:gd name="connsiteX2" fmla="*/ 47392443 w 47712727"/>
              <a:gd name="connsiteY2" fmla="*/ 19018 h 8608602"/>
              <a:gd name="connsiteX3" fmla="*/ 47701663 w 47712727"/>
              <a:gd name="connsiteY3" fmla="*/ 2342266 h 8608602"/>
              <a:gd name="connsiteX4" fmla="*/ 47698036 w 47712727"/>
              <a:gd name="connsiteY4" fmla="*/ 3456905 h 8608602"/>
              <a:gd name="connsiteX5" fmla="*/ 47574579 w 47712727"/>
              <a:gd name="connsiteY5" fmla="*/ 5027837 h 8608602"/>
              <a:gd name="connsiteX6" fmla="*/ 43917 w 47712727"/>
              <a:gd name="connsiteY6" fmla="*/ 8608602 h 8608602"/>
              <a:gd name="connsiteX7" fmla="*/ 51143 w 47712727"/>
              <a:gd name="connsiteY7" fmla="*/ 8601764 h 8608602"/>
              <a:gd name="connsiteX8" fmla="*/ 8286 w 47712727"/>
              <a:gd name="connsiteY8" fmla="*/ 1243582 h 8608602"/>
              <a:gd name="connsiteX0" fmla="*/ 193284 w 47897725"/>
              <a:gd name="connsiteY0" fmla="*/ 1243582 h 8642077"/>
              <a:gd name="connsiteX1" fmla="*/ 202240 w 47897725"/>
              <a:gd name="connsiteY1" fmla="*/ 1202524 h 8642077"/>
              <a:gd name="connsiteX2" fmla="*/ 47577441 w 47897725"/>
              <a:gd name="connsiteY2" fmla="*/ 19018 h 8642077"/>
              <a:gd name="connsiteX3" fmla="*/ 47886661 w 47897725"/>
              <a:gd name="connsiteY3" fmla="*/ 2342266 h 8642077"/>
              <a:gd name="connsiteX4" fmla="*/ 47883034 w 47897725"/>
              <a:gd name="connsiteY4" fmla="*/ 3456905 h 8642077"/>
              <a:gd name="connsiteX5" fmla="*/ 47759577 w 47897725"/>
              <a:gd name="connsiteY5" fmla="*/ 5027837 h 8642077"/>
              <a:gd name="connsiteX6" fmla="*/ 228915 w 47897725"/>
              <a:gd name="connsiteY6" fmla="*/ 8608602 h 8642077"/>
              <a:gd name="connsiteX7" fmla="*/ 610 w 47897725"/>
              <a:gd name="connsiteY7" fmla="*/ 8642077 h 8642077"/>
              <a:gd name="connsiteX8" fmla="*/ 193284 w 47897725"/>
              <a:gd name="connsiteY8" fmla="*/ 1243582 h 86420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759577 w 47969993"/>
              <a:gd name="connsiteY5" fmla="*/ 508153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324344 w 47969993"/>
              <a:gd name="connsiteY4" fmla="*/ 3464092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99398"/>
              <a:gd name="connsiteY0" fmla="*/ 1354060 h 8752555"/>
              <a:gd name="connsiteX1" fmla="*/ 202240 w 47999398"/>
              <a:gd name="connsiteY1" fmla="*/ 1313002 h 8752555"/>
              <a:gd name="connsiteX2" fmla="*/ 47999398 w 47999398"/>
              <a:gd name="connsiteY2" fmla="*/ 7008 h 8752555"/>
              <a:gd name="connsiteX3" fmla="*/ 47886661 w 47999398"/>
              <a:gd name="connsiteY3" fmla="*/ 2452744 h 8752555"/>
              <a:gd name="connsiteX4" fmla="*/ 47324344 w 47999398"/>
              <a:gd name="connsiteY4" fmla="*/ 3520870 h 8752555"/>
              <a:gd name="connsiteX5" fmla="*/ 47301702 w 47999398"/>
              <a:gd name="connsiteY5" fmla="*/ 5152785 h 8752555"/>
              <a:gd name="connsiteX6" fmla="*/ 228915 w 47999398"/>
              <a:gd name="connsiteY6" fmla="*/ 8719080 h 8752555"/>
              <a:gd name="connsiteX7" fmla="*/ 610 w 47999398"/>
              <a:gd name="connsiteY7" fmla="*/ 8752555 h 8752555"/>
              <a:gd name="connsiteX8" fmla="*/ 193284 w 47999398"/>
              <a:gd name="connsiteY8" fmla="*/ 1354060 h 8752555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528623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61234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04695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7643 h 8756138"/>
              <a:gd name="connsiteX1" fmla="*/ 202240 w 47999398"/>
              <a:gd name="connsiteY1" fmla="*/ 1316585 h 8756138"/>
              <a:gd name="connsiteX2" fmla="*/ 47999398 w 47999398"/>
              <a:gd name="connsiteY2" fmla="*/ 10591 h 8756138"/>
              <a:gd name="connsiteX3" fmla="*/ 47294358 w 47999398"/>
              <a:gd name="connsiteY3" fmla="*/ 2411882 h 8756138"/>
              <a:gd name="connsiteX4" fmla="*/ 47299138 w 47999398"/>
              <a:gd name="connsiteY4" fmla="*/ 3128579 h 8756138"/>
              <a:gd name="connsiteX5" fmla="*/ 47293304 w 47999398"/>
              <a:gd name="connsiteY5" fmla="*/ 5152233 h 8756138"/>
              <a:gd name="connsiteX6" fmla="*/ 228915 w 47999398"/>
              <a:gd name="connsiteY6" fmla="*/ 8722663 h 8756138"/>
              <a:gd name="connsiteX7" fmla="*/ 610 w 47999398"/>
              <a:gd name="connsiteY7" fmla="*/ 8756138 h 8756138"/>
              <a:gd name="connsiteX8" fmla="*/ 193284 w 47999398"/>
              <a:gd name="connsiteY8" fmla="*/ 1357643 h 8756138"/>
              <a:gd name="connsiteX0" fmla="*/ 193284 w 47978397"/>
              <a:gd name="connsiteY0" fmla="*/ 1410060 h 8808555"/>
              <a:gd name="connsiteX1" fmla="*/ 202240 w 47978397"/>
              <a:gd name="connsiteY1" fmla="*/ 1369002 h 8808555"/>
              <a:gd name="connsiteX2" fmla="*/ 47978397 w 47978397"/>
              <a:gd name="connsiteY2" fmla="*/ 6159 h 8808555"/>
              <a:gd name="connsiteX3" fmla="*/ 47294358 w 47978397"/>
              <a:gd name="connsiteY3" fmla="*/ 2464299 h 8808555"/>
              <a:gd name="connsiteX4" fmla="*/ 47299138 w 47978397"/>
              <a:gd name="connsiteY4" fmla="*/ 3180996 h 8808555"/>
              <a:gd name="connsiteX5" fmla="*/ 47293304 w 47978397"/>
              <a:gd name="connsiteY5" fmla="*/ 5204650 h 8808555"/>
              <a:gd name="connsiteX6" fmla="*/ 228915 w 47978397"/>
              <a:gd name="connsiteY6" fmla="*/ 8775080 h 8808555"/>
              <a:gd name="connsiteX7" fmla="*/ 610 w 47978397"/>
              <a:gd name="connsiteY7" fmla="*/ 8808555 h 8808555"/>
              <a:gd name="connsiteX8" fmla="*/ 193284 w 47978397"/>
              <a:gd name="connsiteY8" fmla="*/ 1410060 h 8808555"/>
              <a:gd name="connsiteX0" fmla="*/ 193284 w 47995197"/>
              <a:gd name="connsiteY0" fmla="*/ 1545107 h 8943602"/>
              <a:gd name="connsiteX1" fmla="*/ 202240 w 47995197"/>
              <a:gd name="connsiteY1" fmla="*/ 1504049 h 8943602"/>
              <a:gd name="connsiteX2" fmla="*/ 47995197 w 47995197"/>
              <a:gd name="connsiteY2" fmla="*/ 633 h 8943602"/>
              <a:gd name="connsiteX3" fmla="*/ 47294358 w 47995197"/>
              <a:gd name="connsiteY3" fmla="*/ 2599346 h 8943602"/>
              <a:gd name="connsiteX4" fmla="*/ 47299138 w 47995197"/>
              <a:gd name="connsiteY4" fmla="*/ 3316043 h 8943602"/>
              <a:gd name="connsiteX5" fmla="*/ 47293304 w 47995197"/>
              <a:gd name="connsiteY5" fmla="*/ 5339697 h 8943602"/>
              <a:gd name="connsiteX6" fmla="*/ 228915 w 47995197"/>
              <a:gd name="connsiteY6" fmla="*/ 8910127 h 8943602"/>
              <a:gd name="connsiteX7" fmla="*/ 610 w 47995197"/>
              <a:gd name="connsiteY7" fmla="*/ 8943602 h 8943602"/>
              <a:gd name="connsiteX8" fmla="*/ 193284 w 47995197"/>
              <a:gd name="connsiteY8" fmla="*/ 1545107 h 8943602"/>
              <a:gd name="connsiteX0" fmla="*/ 193284 w 47936388"/>
              <a:gd name="connsiteY0" fmla="*/ 1563453 h 8961948"/>
              <a:gd name="connsiteX1" fmla="*/ 202240 w 47936388"/>
              <a:gd name="connsiteY1" fmla="*/ 1522395 h 8961948"/>
              <a:gd name="connsiteX2" fmla="*/ 47936388 w 47936388"/>
              <a:gd name="connsiteY2" fmla="*/ 374 h 8961948"/>
              <a:gd name="connsiteX3" fmla="*/ 47294358 w 47936388"/>
              <a:gd name="connsiteY3" fmla="*/ 2617692 h 8961948"/>
              <a:gd name="connsiteX4" fmla="*/ 47299138 w 47936388"/>
              <a:gd name="connsiteY4" fmla="*/ 3334389 h 8961948"/>
              <a:gd name="connsiteX5" fmla="*/ 47293304 w 47936388"/>
              <a:gd name="connsiteY5" fmla="*/ 5358043 h 8961948"/>
              <a:gd name="connsiteX6" fmla="*/ 228915 w 47936388"/>
              <a:gd name="connsiteY6" fmla="*/ 8928473 h 8961948"/>
              <a:gd name="connsiteX7" fmla="*/ 610 w 47936388"/>
              <a:gd name="connsiteY7" fmla="*/ 8961948 h 8961948"/>
              <a:gd name="connsiteX8" fmla="*/ 193284 w 47936388"/>
              <a:gd name="connsiteY8" fmla="*/ 1563453 h 8961948"/>
              <a:gd name="connsiteX0" fmla="*/ 193284 w 47797766"/>
              <a:gd name="connsiteY0" fmla="*/ 1575730 h 8974225"/>
              <a:gd name="connsiteX1" fmla="*/ 202240 w 47797766"/>
              <a:gd name="connsiteY1" fmla="*/ 1534672 h 8974225"/>
              <a:gd name="connsiteX2" fmla="*/ 47797766 w 47797766"/>
              <a:gd name="connsiteY2" fmla="*/ 247 h 8974225"/>
              <a:gd name="connsiteX3" fmla="*/ 47294358 w 47797766"/>
              <a:gd name="connsiteY3" fmla="*/ 2629969 h 8974225"/>
              <a:gd name="connsiteX4" fmla="*/ 47299138 w 47797766"/>
              <a:gd name="connsiteY4" fmla="*/ 3346666 h 8974225"/>
              <a:gd name="connsiteX5" fmla="*/ 47293304 w 47797766"/>
              <a:gd name="connsiteY5" fmla="*/ 5370320 h 8974225"/>
              <a:gd name="connsiteX6" fmla="*/ 228915 w 47797766"/>
              <a:gd name="connsiteY6" fmla="*/ 8940750 h 8974225"/>
              <a:gd name="connsiteX7" fmla="*/ 610 w 47797766"/>
              <a:gd name="connsiteY7" fmla="*/ 8974225 h 8974225"/>
              <a:gd name="connsiteX8" fmla="*/ 193284 w 47797766"/>
              <a:gd name="connsiteY8" fmla="*/ 1575730 h 8974225"/>
              <a:gd name="connsiteX0" fmla="*/ 193284 w 47358398"/>
              <a:gd name="connsiteY0" fmla="*/ 1568566 h 8967061"/>
              <a:gd name="connsiteX1" fmla="*/ 202240 w 47358398"/>
              <a:gd name="connsiteY1" fmla="*/ 1527508 h 8967061"/>
              <a:gd name="connsiteX2" fmla="*/ 47356698 w 47358398"/>
              <a:gd name="connsiteY2" fmla="*/ 318 h 8967061"/>
              <a:gd name="connsiteX3" fmla="*/ 47294358 w 47358398"/>
              <a:gd name="connsiteY3" fmla="*/ 2622805 h 8967061"/>
              <a:gd name="connsiteX4" fmla="*/ 47299138 w 47358398"/>
              <a:gd name="connsiteY4" fmla="*/ 3339502 h 8967061"/>
              <a:gd name="connsiteX5" fmla="*/ 47293304 w 47358398"/>
              <a:gd name="connsiteY5" fmla="*/ 5363156 h 8967061"/>
              <a:gd name="connsiteX6" fmla="*/ 228915 w 47358398"/>
              <a:gd name="connsiteY6" fmla="*/ 8933586 h 8967061"/>
              <a:gd name="connsiteX7" fmla="*/ 610 w 47358398"/>
              <a:gd name="connsiteY7" fmla="*/ 8967061 h 8967061"/>
              <a:gd name="connsiteX8" fmla="*/ 193284 w 47358398"/>
              <a:gd name="connsiteY8" fmla="*/ 1568566 h 8967061"/>
              <a:gd name="connsiteX0" fmla="*/ 193284 w 47334987"/>
              <a:gd name="connsiteY0" fmla="*/ 1561413 h 8959908"/>
              <a:gd name="connsiteX1" fmla="*/ 202240 w 47334987"/>
              <a:gd name="connsiteY1" fmla="*/ 1520355 h 8959908"/>
              <a:gd name="connsiteX2" fmla="*/ 47310488 w 47334987"/>
              <a:gd name="connsiteY2" fmla="*/ 400 h 8959908"/>
              <a:gd name="connsiteX3" fmla="*/ 47294358 w 47334987"/>
              <a:gd name="connsiteY3" fmla="*/ 2615652 h 8959908"/>
              <a:gd name="connsiteX4" fmla="*/ 47299138 w 47334987"/>
              <a:gd name="connsiteY4" fmla="*/ 3332349 h 8959908"/>
              <a:gd name="connsiteX5" fmla="*/ 47293304 w 47334987"/>
              <a:gd name="connsiteY5" fmla="*/ 5356003 h 8959908"/>
              <a:gd name="connsiteX6" fmla="*/ 228915 w 47334987"/>
              <a:gd name="connsiteY6" fmla="*/ 8926433 h 8959908"/>
              <a:gd name="connsiteX7" fmla="*/ 610 w 47334987"/>
              <a:gd name="connsiteY7" fmla="*/ 8959908 h 8959908"/>
              <a:gd name="connsiteX8" fmla="*/ 193284 w 47334987"/>
              <a:gd name="connsiteY8" fmla="*/ 1561413 h 8959908"/>
              <a:gd name="connsiteX0" fmla="*/ 193284 w 47328085"/>
              <a:gd name="connsiteY0" fmla="*/ 1554272 h 8952767"/>
              <a:gd name="connsiteX1" fmla="*/ 202240 w 47328085"/>
              <a:gd name="connsiteY1" fmla="*/ 1513214 h 8952767"/>
              <a:gd name="connsiteX2" fmla="*/ 47285282 w 47328085"/>
              <a:gd name="connsiteY2" fmla="*/ 494 h 8952767"/>
              <a:gd name="connsiteX3" fmla="*/ 47294358 w 47328085"/>
              <a:gd name="connsiteY3" fmla="*/ 2608511 h 8952767"/>
              <a:gd name="connsiteX4" fmla="*/ 47299138 w 47328085"/>
              <a:gd name="connsiteY4" fmla="*/ 3325208 h 8952767"/>
              <a:gd name="connsiteX5" fmla="*/ 47293304 w 47328085"/>
              <a:gd name="connsiteY5" fmla="*/ 5348862 h 8952767"/>
              <a:gd name="connsiteX6" fmla="*/ 228915 w 47328085"/>
              <a:gd name="connsiteY6" fmla="*/ 8919292 h 8952767"/>
              <a:gd name="connsiteX7" fmla="*/ 610 w 47328085"/>
              <a:gd name="connsiteY7" fmla="*/ 8952767 h 8952767"/>
              <a:gd name="connsiteX8" fmla="*/ 193284 w 47328085"/>
              <a:gd name="connsiteY8" fmla="*/ 1554272 h 8952767"/>
              <a:gd name="connsiteX0" fmla="*/ 193284 w 47336411"/>
              <a:gd name="connsiteY0" fmla="*/ 1476708 h 8875203"/>
              <a:gd name="connsiteX1" fmla="*/ 202240 w 47336411"/>
              <a:gd name="connsiteY1" fmla="*/ 1435650 h 8875203"/>
              <a:gd name="connsiteX2" fmla="*/ 47314683 w 47336411"/>
              <a:gd name="connsiteY2" fmla="*/ 2519 h 8875203"/>
              <a:gd name="connsiteX3" fmla="*/ 47294358 w 47336411"/>
              <a:gd name="connsiteY3" fmla="*/ 2530947 h 8875203"/>
              <a:gd name="connsiteX4" fmla="*/ 47299138 w 47336411"/>
              <a:gd name="connsiteY4" fmla="*/ 3247644 h 8875203"/>
              <a:gd name="connsiteX5" fmla="*/ 47293304 w 47336411"/>
              <a:gd name="connsiteY5" fmla="*/ 5271298 h 8875203"/>
              <a:gd name="connsiteX6" fmla="*/ 228915 w 47336411"/>
              <a:gd name="connsiteY6" fmla="*/ 8841728 h 8875203"/>
              <a:gd name="connsiteX7" fmla="*/ 610 w 47336411"/>
              <a:gd name="connsiteY7" fmla="*/ 8875203 h 8875203"/>
              <a:gd name="connsiteX8" fmla="*/ 193284 w 47336411"/>
              <a:gd name="connsiteY8" fmla="*/ 1476708 h 8875203"/>
              <a:gd name="connsiteX0" fmla="*/ 193284 w 50818546"/>
              <a:gd name="connsiteY0" fmla="*/ 1481945 h 8880440"/>
              <a:gd name="connsiteX1" fmla="*/ 202240 w 50818546"/>
              <a:gd name="connsiteY1" fmla="*/ 1440887 h 8880440"/>
              <a:gd name="connsiteX2" fmla="*/ 47314683 w 50818546"/>
              <a:gd name="connsiteY2" fmla="*/ 7756 h 8880440"/>
              <a:gd name="connsiteX3" fmla="*/ 47361915 w 50818546"/>
              <a:gd name="connsiteY3" fmla="*/ 1122452 h 8880440"/>
              <a:gd name="connsiteX4" fmla="*/ 47294358 w 50818546"/>
              <a:gd name="connsiteY4" fmla="*/ 2536184 h 8880440"/>
              <a:gd name="connsiteX5" fmla="*/ 47299138 w 50818546"/>
              <a:gd name="connsiteY5" fmla="*/ 3252881 h 8880440"/>
              <a:gd name="connsiteX6" fmla="*/ 47293304 w 50818546"/>
              <a:gd name="connsiteY6" fmla="*/ 5276535 h 8880440"/>
              <a:gd name="connsiteX7" fmla="*/ 228915 w 50818546"/>
              <a:gd name="connsiteY7" fmla="*/ 8846965 h 8880440"/>
              <a:gd name="connsiteX8" fmla="*/ 610 w 50818546"/>
              <a:gd name="connsiteY8" fmla="*/ 8880440 h 8880440"/>
              <a:gd name="connsiteX9" fmla="*/ 193284 w 50818546"/>
              <a:gd name="connsiteY9" fmla="*/ 1481945 h 8880440"/>
              <a:gd name="connsiteX0" fmla="*/ 193284 w 50825133"/>
              <a:gd name="connsiteY0" fmla="*/ 1479608 h 8878103"/>
              <a:gd name="connsiteX1" fmla="*/ 202240 w 50825133"/>
              <a:gd name="connsiteY1" fmla="*/ 1438550 h 8878103"/>
              <a:gd name="connsiteX2" fmla="*/ 47314683 w 50825133"/>
              <a:gd name="connsiteY2" fmla="*/ 5419 h 8878103"/>
              <a:gd name="connsiteX3" fmla="*/ 47361915 w 50825133"/>
              <a:gd name="connsiteY3" fmla="*/ 1120115 h 8878103"/>
              <a:gd name="connsiteX4" fmla="*/ 47294358 w 50825133"/>
              <a:gd name="connsiteY4" fmla="*/ 2533847 h 8878103"/>
              <a:gd name="connsiteX5" fmla="*/ 47299138 w 50825133"/>
              <a:gd name="connsiteY5" fmla="*/ 3250544 h 8878103"/>
              <a:gd name="connsiteX6" fmla="*/ 47293304 w 50825133"/>
              <a:gd name="connsiteY6" fmla="*/ 5274198 h 8878103"/>
              <a:gd name="connsiteX7" fmla="*/ 228915 w 50825133"/>
              <a:gd name="connsiteY7" fmla="*/ 8844628 h 8878103"/>
              <a:gd name="connsiteX8" fmla="*/ 610 w 50825133"/>
              <a:gd name="connsiteY8" fmla="*/ 8878103 h 8878103"/>
              <a:gd name="connsiteX9" fmla="*/ 193284 w 50825133"/>
              <a:gd name="connsiteY9" fmla="*/ 1479608 h 8878103"/>
              <a:gd name="connsiteX0" fmla="*/ 193284 w 50826236"/>
              <a:gd name="connsiteY0" fmla="*/ 1479097 h 8877592"/>
              <a:gd name="connsiteX1" fmla="*/ 202240 w 50826236"/>
              <a:gd name="connsiteY1" fmla="*/ 1438039 h 8877592"/>
              <a:gd name="connsiteX2" fmla="*/ 47314683 w 50826236"/>
              <a:gd name="connsiteY2" fmla="*/ 4908 h 8877592"/>
              <a:gd name="connsiteX3" fmla="*/ 47366118 w 50826236"/>
              <a:gd name="connsiteY3" fmla="*/ 1247773 h 8877592"/>
              <a:gd name="connsiteX4" fmla="*/ 47294358 w 50826236"/>
              <a:gd name="connsiteY4" fmla="*/ 2533336 h 8877592"/>
              <a:gd name="connsiteX5" fmla="*/ 47299138 w 50826236"/>
              <a:gd name="connsiteY5" fmla="*/ 3250033 h 8877592"/>
              <a:gd name="connsiteX6" fmla="*/ 47293304 w 50826236"/>
              <a:gd name="connsiteY6" fmla="*/ 5273687 h 8877592"/>
              <a:gd name="connsiteX7" fmla="*/ 228915 w 50826236"/>
              <a:gd name="connsiteY7" fmla="*/ 8844117 h 8877592"/>
              <a:gd name="connsiteX8" fmla="*/ 610 w 50826236"/>
              <a:gd name="connsiteY8" fmla="*/ 8877592 h 8877592"/>
              <a:gd name="connsiteX9" fmla="*/ 193284 w 50826236"/>
              <a:gd name="connsiteY9" fmla="*/ 1479097 h 8877592"/>
              <a:gd name="connsiteX0" fmla="*/ 193284 w 51135637"/>
              <a:gd name="connsiteY0" fmla="*/ 1518969 h 8917464"/>
              <a:gd name="connsiteX1" fmla="*/ 202240 w 51135637"/>
              <a:gd name="connsiteY1" fmla="*/ 1477911 h 8917464"/>
              <a:gd name="connsiteX2" fmla="*/ 47314683 w 51135637"/>
              <a:gd name="connsiteY2" fmla="*/ 44780 h 8917464"/>
              <a:gd name="connsiteX3" fmla="*/ 47592951 w 51135637"/>
              <a:gd name="connsiteY3" fmla="*/ 570311 h 8917464"/>
              <a:gd name="connsiteX4" fmla="*/ 47366118 w 51135637"/>
              <a:gd name="connsiteY4" fmla="*/ 1287645 h 8917464"/>
              <a:gd name="connsiteX5" fmla="*/ 47294358 w 51135637"/>
              <a:gd name="connsiteY5" fmla="*/ 2573208 h 8917464"/>
              <a:gd name="connsiteX6" fmla="*/ 47299138 w 51135637"/>
              <a:gd name="connsiteY6" fmla="*/ 3289905 h 8917464"/>
              <a:gd name="connsiteX7" fmla="*/ 47293304 w 51135637"/>
              <a:gd name="connsiteY7" fmla="*/ 5313559 h 8917464"/>
              <a:gd name="connsiteX8" fmla="*/ 228915 w 51135637"/>
              <a:gd name="connsiteY8" fmla="*/ 8883989 h 8917464"/>
              <a:gd name="connsiteX9" fmla="*/ 610 w 51135637"/>
              <a:gd name="connsiteY9" fmla="*/ 8917464 h 8917464"/>
              <a:gd name="connsiteX10" fmla="*/ 193284 w 51135637"/>
              <a:gd name="connsiteY10" fmla="*/ 1518969 h 8917464"/>
              <a:gd name="connsiteX0" fmla="*/ 193284 w 50736269"/>
              <a:gd name="connsiteY0" fmla="*/ 1505471 h 8903966"/>
              <a:gd name="connsiteX1" fmla="*/ 202240 w 50736269"/>
              <a:gd name="connsiteY1" fmla="*/ 1464413 h 8903966"/>
              <a:gd name="connsiteX2" fmla="*/ 46760196 w 50736269"/>
              <a:gd name="connsiteY2" fmla="*/ 45753 h 8903966"/>
              <a:gd name="connsiteX3" fmla="*/ 47592951 w 50736269"/>
              <a:gd name="connsiteY3" fmla="*/ 556813 h 8903966"/>
              <a:gd name="connsiteX4" fmla="*/ 47366118 w 50736269"/>
              <a:gd name="connsiteY4" fmla="*/ 1274147 h 8903966"/>
              <a:gd name="connsiteX5" fmla="*/ 47294358 w 50736269"/>
              <a:gd name="connsiteY5" fmla="*/ 2559710 h 8903966"/>
              <a:gd name="connsiteX6" fmla="*/ 47299138 w 50736269"/>
              <a:gd name="connsiteY6" fmla="*/ 3276407 h 8903966"/>
              <a:gd name="connsiteX7" fmla="*/ 47293304 w 50736269"/>
              <a:gd name="connsiteY7" fmla="*/ 5300061 h 8903966"/>
              <a:gd name="connsiteX8" fmla="*/ 228915 w 50736269"/>
              <a:gd name="connsiteY8" fmla="*/ 8870491 h 8903966"/>
              <a:gd name="connsiteX9" fmla="*/ 610 w 50736269"/>
              <a:gd name="connsiteY9" fmla="*/ 8903966 h 8903966"/>
              <a:gd name="connsiteX10" fmla="*/ 193284 w 50736269"/>
              <a:gd name="connsiteY10" fmla="*/ 1505471 h 8903966"/>
              <a:gd name="connsiteX0" fmla="*/ 193284 w 48955104"/>
              <a:gd name="connsiteY0" fmla="*/ 1459718 h 8858213"/>
              <a:gd name="connsiteX1" fmla="*/ 202240 w 48955104"/>
              <a:gd name="connsiteY1" fmla="*/ 1418660 h 8858213"/>
              <a:gd name="connsiteX2" fmla="*/ 46760196 w 48955104"/>
              <a:gd name="connsiteY2" fmla="*/ 0 h 8858213"/>
              <a:gd name="connsiteX3" fmla="*/ 47592951 w 48955104"/>
              <a:gd name="connsiteY3" fmla="*/ 511060 h 8858213"/>
              <a:gd name="connsiteX4" fmla="*/ 47366118 w 48955104"/>
              <a:gd name="connsiteY4" fmla="*/ 1228394 h 8858213"/>
              <a:gd name="connsiteX5" fmla="*/ 47294358 w 48955104"/>
              <a:gd name="connsiteY5" fmla="*/ 2513957 h 8858213"/>
              <a:gd name="connsiteX6" fmla="*/ 47299138 w 48955104"/>
              <a:gd name="connsiteY6" fmla="*/ 3230654 h 8858213"/>
              <a:gd name="connsiteX7" fmla="*/ 47293304 w 48955104"/>
              <a:gd name="connsiteY7" fmla="*/ 5254308 h 8858213"/>
              <a:gd name="connsiteX8" fmla="*/ 228915 w 48955104"/>
              <a:gd name="connsiteY8" fmla="*/ 8824738 h 8858213"/>
              <a:gd name="connsiteX9" fmla="*/ 610 w 48955104"/>
              <a:gd name="connsiteY9" fmla="*/ 8858213 h 8858213"/>
              <a:gd name="connsiteX10" fmla="*/ 193284 w 48955104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573272"/>
              <a:gd name="connsiteY0" fmla="*/ 1459718 h 8858213"/>
              <a:gd name="connsiteX1" fmla="*/ 202240 w 47573272"/>
              <a:gd name="connsiteY1" fmla="*/ 1418660 h 8858213"/>
              <a:gd name="connsiteX2" fmla="*/ 46760196 w 47573272"/>
              <a:gd name="connsiteY2" fmla="*/ 0 h 8858213"/>
              <a:gd name="connsiteX3" fmla="*/ 47097273 w 47573272"/>
              <a:gd name="connsiteY3" fmla="*/ 556539 h 8858213"/>
              <a:gd name="connsiteX4" fmla="*/ 47366118 w 47573272"/>
              <a:gd name="connsiteY4" fmla="*/ 1228394 h 8858213"/>
              <a:gd name="connsiteX5" fmla="*/ 47294358 w 47573272"/>
              <a:gd name="connsiteY5" fmla="*/ 2513957 h 8858213"/>
              <a:gd name="connsiteX6" fmla="*/ 47299138 w 47573272"/>
              <a:gd name="connsiteY6" fmla="*/ 3230654 h 8858213"/>
              <a:gd name="connsiteX7" fmla="*/ 47293304 w 47573272"/>
              <a:gd name="connsiteY7" fmla="*/ 5254308 h 8858213"/>
              <a:gd name="connsiteX8" fmla="*/ 228915 w 47573272"/>
              <a:gd name="connsiteY8" fmla="*/ 8824738 h 8858213"/>
              <a:gd name="connsiteX9" fmla="*/ 610 w 47573272"/>
              <a:gd name="connsiteY9" fmla="*/ 8858213 h 8858213"/>
              <a:gd name="connsiteX10" fmla="*/ 193284 w 47573272"/>
              <a:gd name="connsiteY10" fmla="*/ 1459718 h 8858213"/>
              <a:gd name="connsiteX0" fmla="*/ 193284 w 47366118"/>
              <a:gd name="connsiteY0" fmla="*/ 1459718 h 8858213"/>
              <a:gd name="connsiteX1" fmla="*/ 202240 w 47366118"/>
              <a:gd name="connsiteY1" fmla="*/ 1418660 h 8858213"/>
              <a:gd name="connsiteX2" fmla="*/ 46760196 w 47366118"/>
              <a:gd name="connsiteY2" fmla="*/ 0 h 8858213"/>
              <a:gd name="connsiteX3" fmla="*/ 47097273 w 47366118"/>
              <a:gd name="connsiteY3" fmla="*/ 556539 h 8858213"/>
              <a:gd name="connsiteX4" fmla="*/ 47366118 w 47366118"/>
              <a:gd name="connsiteY4" fmla="*/ 1228394 h 8858213"/>
              <a:gd name="connsiteX5" fmla="*/ 47294358 w 47366118"/>
              <a:gd name="connsiteY5" fmla="*/ 2513957 h 8858213"/>
              <a:gd name="connsiteX6" fmla="*/ 47299138 w 47366118"/>
              <a:gd name="connsiteY6" fmla="*/ 3230654 h 8858213"/>
              <a:gd name="connsiteX7" fmla="*/ 47293304 w 47366118"/>
              <a:gd name="connsiteY7" fmla="*/ 5254308 h 8858213"/>
              <a:gd name="connsiteX8" fmla="*/ 228915 w 47366118"/>
              <a:gd name="connsiteY8" fmla="*/ 8824738 h 8858213"/>
              <a:gd name="connsiteX9" fmla="*/ 610 w 47366118"/>
              <a:gd name="connsiteY9" fmla="*/ 8858213 h 8858213"/>
              <a:gd name="connsiteX10" fmla="*/ 193284 w 47366118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273701 w 47311511"/>
              <a:gd name="connsiteY3" fmla="*/ 555506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447163"/>
              <a:gd name="connsiteY0" fmla="*/ 1472121 h 8870616"/>
              <a:gd name="connsiteX1" fmla="*/ 202240 w 47447163"/>
              <a:gd name="connsiteY1" fmla="*/ 1431063 h 8870616"/>
              <a:gd name="connsiteX2" fmla="*/ 47121453 w 47447163"/>
              <a:gd name="connsiteY2" fmla="*/ 0 h 8870616"/>
              <a:gd name="connsiteX3" fmla="*/ 47273701 w 47447163"/>
              <a:gd name="connsiteY3" fmla="*/ 567909 h 8870616"/>
              <a:gd name="connsiteX4" fmla="*/ 47311511 w 47447163"/>
              <a:gd name="connsiteY4" fmla="*/ 1244932 h 8870616"/>
              <a:gd name="connsiteX5" fmla="*/ 47294358 w 47447163"/>
              <a:gd name="connsiteY5" fmla="*/ 2526360 h 8870616"/>
              <a:gd name="connsiteX6" fmla="*/ 47299138 w 47447163"/>
              <a:gd name="connsiteY6" fmla="*/ 3243057 h 8870616"/>
              <a:gd name="connsiteX7" fmla="*/ 47293304 w 47447163"/>
              <a:gd name="connsiteY7" fmla="*/ 5266711 h 8870616"/>
              <a:gd name="connsiteX8" fmla="*/ 228915 w 47447163"/>
              <a:gd name="connsiteY8" fmla="*/ 8837141 h 8870616"/>
              <a:gd name="connsiteX9" fmla="*/ 610 w 47447163"/>
              <a:gd name="connsiteY9" fmla="*/ 8870616 h 8870616"/>
              <a:gd name="connsiteX10" fmla="*/ 193284 w 47447163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121453 w 47311511"/>
              <a:gd name="connsiteY2" fmla="*/ 0 h 8870616"/>
              <a:gd name="connsiteX3" fmla="*/ 47273701 w 47311511"/>
              <a:gd name="connsiteY3" fmla="*/ 567909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61099 w 47311511"/>
              <a:gd name="connsiteY3" fmla="*/ 575144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4358 w 47299147"/>
              <a:gd name="connsiteY5" fmla="*/ 2525326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0161 w 47299147"/>
              <a:gd name="connsiteY5" fmla="*/ 2529461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8955"/>
              <a:gd name="connsiteY0" fmla="*/ 1471087 h 8869582"/>
              <a:gd name="connsiteX1" fmla="*/ 202240 w 47298955"/>
              <a:gd name="connsiteY1" fmla="*/ 1430029 h 8869582"/>
              <a:gd name="connsiteX2" fmla="*/ 47234869 w 47298955"/>
              <a:gd name="connsiteY2" fmla="*/ 0 h 8869582"/>
              <a:gd name="connsiteX3" fmla="*/ 47261099 w 47298955"/>
              <a:gd name="connsiteY3" fmla="*/ 572043 h 8869582"/>
              <a:gd name="connsiteX4" fmla="*/ 47294711 w 47298955"/>
              <a:gd name="connsiteY4" fmla="*/ 1245965 h 8869582"/>
              <a:gd name="connsiteX5" fmla="*/ 47290161 w 47298955"/>
              <a:gd name="connsiteY5" fmla="*/ 2529461 h 8869582"/>
              <a:gd name="connsiteX6" fmla="*/ 47290737 w 47298955"/>
              <a:gd name="connsiteY6" fmla="*/ 3245124 h 8869582"/>
              <a:gd name="connsiteX7" fmla="*/ 47293304 w 47298955"/>
              <a:gd name="connsiteY7" fmla="*/ 5265677 h 8869582"/>
              <a:gd name="connsiteX8" fmla="*/ 228915 w 47298955"/>
              <a:gd name="connsiteY8" fmla="*/ 8836107 h 8869582"/>
              <a:gd name="connsiteX9" fmla="*/ 610 w 47298955"/>
              <a:gd name="connsiteY9" fmla="*/ 8869582 h 8869582"/>
              <a:gd name="connsiteX10" fmla="*/ 193284 w 4729895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50778455"/>
              <a:gd name="connsiteY0" fmla="*/ 1471087 h 8869582"/>
              <a:gd name="connsiteX1" fmla="*/ 202240 w 50778455"/>
              <a:gd name="connsiteY1" fmla="*/ 1430029 h 8869582"/>
              <a:gd name="connsiteX2" fmla="*/ 47234869 w 50778455"/>
              <a:gd name="connsiteY2" fmla="*/ 0 h 8869582"/>
              <a:gd name="connsiteX3" fmla="*/ 47261099 w 50778455"/>
              <a:gd name="connsiteY3" fmla="*/ 572043 h 8869582"/>
              <a:gd name="connsiteX4" fmla="*/ 47294711 w 50778455"/>
              <a:gd name="connsiteY4" fmla="*/ 1245965 h 8869582"/>
              <a:gd name="connsiteX5" fmla="*/ 47290161 w 50778455"/>
              <a:gd name="connsiteY5" fmla="*/ 2529461 h 8869582"/>
              <a:gd name="connsiteX6" fmla="*/ 47293304 w 50778455"/>
              <a:gd name="connsiteY6" fmla="*/ 5265677 h 8869582"/>
              <a:gd name="connsiteX7" fmla="*/ 228915 w 50778455"/>
              <a:gd name="connsiteY7" fmla="*/ 8836107 h 8869582"/>
              <a:gd name="connsiteX8" fmla="*/ 610 w 50778455"/>
              <a:gd name="connsiteY8" fmla="*/ 8869582 h 8869582"/>
              <a:gd name="connsiteX9" fmla="*/ 193284 w 50778455"/>
              <a:gd name="connsiteY9" fmla="*/ 1471087 h 8869582"/>
              <a:gd name="connsiteX0" fmla="*/ 193284 w 47467705"/>
              <a:gd name="connsiteY0" fmla="*/ 1471087 h 8869582"/>
              <a:gd name="connsiteX1" fmla="*/ 202240 w 47467705"/>
              <a:gd name="connsiteY1" fmla="*/ 1430029 h 8869582"/>
              <a:gd name="connsiteX2" fmla="*/ 47234869 w 47467705"/>
              <a:gd name="connsiteY2" fmla="*/ 0 h 8869582"/>
              <a:gd name="connsiteX3" fmla="*/ 47261099 w 47467705"/>
              <a:gd name="connsiteY3" fmla="*/ 572043 h 8869582"/>
              <a:gd name="connsiteX4" fmla="*/ 47294711 w 47467705"/>
              <a:gd name="connsiteY4" fmla="*/ 1245965 h 8869582"/>
              <a:gd name="connsiteX5" fmla="*/ 47290161 w 47467705"/>
              <a:gd name="connsiteY5" fmla="*/ 2529461 h 8869582"/>
              <a:gd name="connsiteX6" fmla="*/ 47293304 w 47467705"/>
              <a:gd name="connsiteY6" fmla="*/ 5265677 h 8869582"/>
              <a:gd name="connsiteX7" fmla="*/ 228915 w 47467705"/>
              <a:gd name="connsiteY7" fmla="*/ 8836107 h 8869582"/>
              <a:gd name="connsiteX8" fmla="*/ 610 w 47467705"/>
              <a:gd name="connsiteY8" fmla="*/ 8869582 h 8869582"/>
              <a:gd name="connsiteX9" fmla="*/ 193284 w 47467705"/>
              <a:gd name="connsiteY9" fmla="*/ 1471087 h 8869582"/>
              <a:gd name="connsiteX0" fmla="*/ 193284 w 47368139"/>
              <a:gd name="connsiteY0" fmla="*/ 1471087 h 8869582"/>
              <a:gd name="connsiteX1" fmla="*/ 202240 w 47368139"/>
              <a:gd name="connsiteY1" fmla="*/ 1430029 h 8869582"/>
              <a:gd name="connsiteX2" fmla="*/ 47234869 w 47368139"/>
              <a:gd name="connsiteY2" fmla="*/ 0 h 8869582"/>
              <a:gd name="connsiteX3" fmla="*/ 47261099 w 47368139"/>
              <a:gd name="connsiteY3" fmla="*/ 572043 h 8869582"/>
              <a:gd name="connsiteX4" fmla="*/ 47294711 w 47368139"/>
              <a:gd name="connsiteY4" fmla="*/ 1245965 h 8869582"/>
              <a:gd name="connsiteX5" fmla="*/ 47290161 w 47368139"/>
              <a:gd name="connsiteY5" fmla="*/ 2529461 h 8869582"/>
              <a:gd name="connsiteX6" fmla="*/ 47293304 w 47368139"/>
              <a:gd name="connsiteY6" fmla="*/ 5265677 h 8869582"/>
              <a:gd name="connsiteX7" fmla="*/ 228915 w 47368139"/>
              <a:gd name="connsiteY7" fmla="*/ 8836107 h 8869582"/>
              <a:gd name="connsiteX8" fmla="*/ 610 w 47368139"/>
              <a:gd name="connsiteY8" fmla="*/ 8869582 h 8869582"/>
              <a:gd name="connsiteX9" fmla="*/ 193284 w 47368139"/>
              <a:gd name="connsiteY9" fmla="*/ 1471087 h 8869582"/>
              <a:gd name="connsiteX0" fmla="*/ 193284 w 47318373"/>
              <a:gd name="connsiteY0" fmla="*/ 1471087 h 8869582"/>
              <a:gd name="connsiteX1" fmla="*/ 202240 w 47318373"/>
              <a:gd name="connsiteY1" fmla="*/ 1430029 h 8869582"/>
              <a:gd name="connsiteX2" fmla="*/ 47234869 w 47318373"/>
              <a:gd name="connsiteY2" fmla="*/ 0 h 8869582"/>
              <a:gd name="connsiteX3" fmla="*/ 47261099 w 47318373"/>
              <a:gd name="connsiteY3" fmla="*/ 572043 h 8869582"/>
              <a:gd name="connsiteX4" fmla="*/ 47294711 w 47318373"/>
              <a:gd name="connsiteY4" fmla="*/ 1245965 h 8869582"/>
              <a:gd name="connsiteX5" fmla="*/ 47290161 w 47318373"/>
              <a:gd name="connsiteY5" fmla="*/ 2529461 h 8869582"/>
              <a:gd name="connsiteX6" fmla="*/ 47293304 w 47318373"/>
              <a:gd name="connsiteY6" fmla="*/ 5265677 h 8869582"/>
              <a:gd name="connsiteX7" fmla="*/ 228915 w 47318373"/>
              <a:gd name="connsiteY7" fmla="*/ 8836107 h 8869582"/>
              <a:gd name="connsiteX8" fmla="*/ 610 w 47318373"/>
              <a:gd name="connsiteY8" fmla="*/ 8869582 h 8869582"/>
              <a:gd name="connsiteX9" fmla="*/ 193284 w 47318373"/>
              <a:gd name="connsiteY9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3304 w 47294710"/>
              <a:gd name="connsiteY6" fmla="*/ 5265677 h 8869582"/>
              <a:gd name="connsiteX7" fmla="*/ 228915 w 47294710"/>
              <a:gd name="connsiteY7" fmla="*/ 8836107 h 8869582"/>
              <a:gd name="connsiteX8" fmla="*/ 610 w 47294710"/>
              <a:gd name="connsiteY8" fmla="*/ 8869582 h 8869582"/>
              <a:gd name="connsiteX9" fmla="*/ 193284 w 47294710"/>
              <a:gd name="connsiteY9" fmla="*/ 1471087 h 8869582"/>
              <a:gd name="connsiteX0" fmla="*/ 193284 w 47293848"/>
              <a:gd name="connsiteY0" fmla="*/ 1471087 h 8869582"/>
              <a:gd name="connsiteX1" fmla="*/ 202240 w 47293848"/>
              <a:gd name="connsiteY1" fmla="*/ 1430029 h 8869582"/>
              <a:gd name="connsiteX2" fmla="*/ 47234869 w 47293848"/>
              <a:gd name="connsiteY2" fmla="*/ 0 h 8869582"/>
              <a:gd name="connsiteX3" fmla="*/ 47261099 w 47293848"/>
              <a:gd name="connsiteY3" fmla="*/ 572043 h 8869582"/>
              <a:gd name="connsiteX4" fmla="*/ 47290161 w 47293848"/>
              <a:gd name="connsiteY4" fmla="*/ 2529461 h 8869582"/>
              <a:gd name="connsiteX5" fmla="*/ 47293304 w 47293848"/>
              <a:gd name="connsiteY5" fmla="*/ 5265677 h 8869582"/>
              <a:gd name="connsiteX6" fmla="*/ 228915 w 47293848"/>
              <a:gd name="connsiteY6" fmla="*/ 8836107 h 8869582"/>
              <a:gd name="connsiteX7" fmla="*/ 610 w 47293848"/>
              <a:gd name="connsiteY7" fmla="*/ 8869582 h 8869582"/>
              <a:gd name="connsiteX8" fmla="*/ 193284 w 47293848"/>
              <a:gd name="connsiteY8" fmla="*/ 1471087 h 8869582"/>
              <a:gd name="connsiteX0" fmla="*/ 193284 w 50770995"/>
              <a:gd name="connsiteY0" fmla="*/ 1471087 h 8869582"/>
              <a:gd name="connsiteX1" fmla="*/ 202240 w 50770995"/>
              <a:gd name="connsiteY1" fmla="*/ 1430029 h 8869582"/>
              <a:gd name="connsiteX2" fmla="*/ 47234869 w 50770995"/>
              <a:gd name="connsiteY2" fmla="*/ 0 h 8869582"/>
              <a:gd name="connsiteX3" fmla="*/ 47261099 w 50770995"/>
              <a:gd name="connsiteY3" fmla="*/ 572043 h 8869582"/>
              <a:gd name="connsiteX4" fmla="*/ 47293304 w 50770995"/>
              <a:gd name="connsiteY4" fmla="*/ 5265677 h 8869582"/>
              <a:gd name="connsiteX5" fmla="*/ 228915 w 50770995"/>
              <a:gd name="connsiteY5" fmla="*/ 8836107 h 8869582"/>
              <a:gd name="connsiteX6" fmla="*/ 610 w 50770995"/>
              <a:gd name="connsiteY6" fmla="*/ 8869582 h 8869582"/>
              <a:gd name="connsiteX7" fmla="*/ 193284 w 50770995"/>
              <a:gd name="connsiteY7" fmla="*/ 1471087 h 8869582"/>
              <a:gd name="connsiteX0" fmla="*/ 193284 w 47312199"/>
              <a:gd name="connsiteY0" fmla="*/ 1471087 h 8869582"/>
              <a:gd name="connsiteX1" fmla="*/ 202240 w 47312199"/>
              <a:gd name="connsiteY1" fmla="*/ 1430029 h 8869582"/>
              <a:gd name="connsiteX2" fmla="*/ 47234869 w 47312199"/>
              <a:gd name="connsiteY2" fmla="*/ 0 h 8869582"/>
              <a:gd name="connsiteX3" fmla="*/ 47261099 w 47312199"/>
              <a:gd name="connsiteY3" fmla="*/ 572043 h 8869582"/>
              <a:gd name="connsiteX4" fmla="*/ 47293304 w 47312199"/>
              <a:gd name="connsiteY4" fmla="*/ 5265677 h 8869582"/>
              <a:gd name="connsiteX5" fmla="*/ 228915 w 47312199"/>
              <a:gd name="connsiteY5" fmla="*/ 8836107 h 8869582"/>
              <a:gd name="connsiteX6" fmla="*/ 610 w 47312199"/>
              <a:gd name="connsiteY6" fmla="*/ 8869582 h 8869582"/>
              <a:gd name="connsiteX7" fmla="*/ 193284 w 47312199"/>
              <a:gd name="connsiteY7" fmla="*/ 1471087 h 8869582"/>
              <a:gd name="connsiteX0" fmla="*/ 193284 w 53145213"/>
              <a:gd name="connsiteY0" fmla="*/ 1471087 h 8869582"/>
              <a:gd name="connsiteX1" fmla="*/ 202240 w 53145213"/>
              <a:gd name="connsiteY1" fmla="*/ 1430029 h 8869582"/>
              <a:gd name="connsiteX2" fmla="*/ 47234869 w 53145213"/>
              <a:gd name="connsiteY2" fmla="*/ 0 h 8869582"/>
              <a:gd name="connsiteX3" fmla="*/ 47293304 w 53145213"/>
              <a:gd name="connsiteY3" fmla="*/ 5265677 h 8869582"/>
              <a:gd name="connsiteX4" fmla="*/ 228915 w 53145213"/>
              <a:gd name="connsiteY4" fmla="*/ 8836107 h 8869582"/>
              <a:gd name="connsiteX5" fmla="*/ 610 w 53145213"/>
              <a:gd name="connsiteY5" fmla="*/ 8869582 h 8869582"/>
              <a:gd name="connsiteX6" fmla="*/ 193284 w 53145213"/>
              <a:gd name="connsiteY6" fmla="*/ 1471087 h 8869582"/>
              <a:gd name="connsiteX0" fmla="*/ 193284 w 50736759"/>
              <a:gd name="connsiteY0" fmla="*/ 1471087 h 8869582"/>
              <a:gd name="connsiteX1" fmla="*/ 202240 w 50736759"/>
              <a:gd name="connsiteY1" fmla="*/ 1430029 h 8869582"/>
              <a:gd name="connsiteX2" fmla="*/ 47234869 w 50736759"/>
              <a:gd name="connsiteY2" fmla="*/ 0 h 8869582"/>
              <a:gd name="connsiteX3" fmla="*/ 47293304 w 50736759"/>
              <a:gd name="connsiteY3" fmla="*/ 5265677 h 8869582"/>
              <a:gd name="connsiteX4" fmla="*/ 228915 w 50736759"/>
              <a:gd name="connsiteY4" fmla="*/ 8836107 h 8869582"/>
              <a:gd name="connsiteX5" fmla="*/ 610 w 50736759"/>
              <a:gd name="connsiteY5" fmla="*/ 8869582 h 8869582"/>
              <a:gd name="connsiteX6" fmla="*/ 193284 w 50736759"/>
              <a:gd name="connsiteY6" fmla="*/ 1471087 h 8869582"/>
              <a:gd name="connsiteX0" fmla="*/ 193284 w 47306285"/>
              <a:gd name="connsiteY0" fmla="*/ 1471087 h 8869582"/>
              <a:gd name="connsiteX1" fmla="*/ 202240 w 47306285"/>
              <a:gd name="connsiteY1" fmla="*/ 1430029 h 8869582"/>
              <a:gd name="connsiteX2" fmla="*/ 47234869 w 47306285"/>
              <a:gd name="connsiteY2" fmla="*/ 0 h 8869582"/>
              <a:gd name="connsiteX3" fmla="*/ 47293304 w 47306285"/>
              <a:gd name="connsiteY3" fmla="*/ 5265677 h 8869582"/>
              <a:gd name="connsiteX4" fmla="*/ 228915 w 47306285"/>
              <a:gd name="connsiteY4" fmla="*/ 8836107 h 8869582"/>
              <a:gd name="connsiteX5" fmla="*/ 610 w 47306285"/>
              <a:gd name="connsiteY5" fmla="*/ 8869582 h 8869582"/>
              <a:gd name="connsiteX6" fmla="*/ 193284 w 47306285"/>
              <a:gd name="connsiteY6" fmla="*/ 1471087 h 8869582"/>
              <a:gd name="connsiteX0" fmla="*/ 193284 w 47293304"/>
              <a:gd name="connsiteY0" fmla="*/ 1471087 h 8869582"/>
              <a:gd name="connsiteX1" fmla="*/ 202240 w 47293304"/>
              <a:gd name="connsiteY1" fmla="*/ 1430029 h 8869582"/>
              <a:gd name="connsiteX2" fmla="*/ 47234869 w 47293304"/>
              <a:gd name="connsiteY2" fmla="*/ 0 h 8869582"/>
              <a:gd name="connsiteX3" fmla="*/ 47293304 w 47293304"/>
              <a:gd name="connsiteY3" fmla="*/ 5265677 h 8869582"/>
              <a:gd name="connsiteX4" fmla="*/ 228915 w 47293304"/>
              <a:gd name="connsiteY4" fmla="*/ 8836107 h 8869582"/>
              <a:gd name="connsiteX5" fmla="*/ 610 w 47293304"/>
              <a:gd name="connsiteY5" fmla="*/ 8869582 h 8869582"/>
              <a:gd name="connsiteX6" fmla="*/ 193284 w 47293304"/>
              <a:gd name="connsiteY6" fmla="*/ 1471087 h 8869582"/>
              <a:gd name="connsiteX0" fmla="*/ 193284 w 47235568"/>
              <a:gd name="connsiteY0" fmla="*/ 1471087 h 8869582"/>
              <a:gd name="connsiteX1" fmla="*/ 202240 w 47235568"/>
              <a:gd name="connsiteY1" fmla="*/ 1430029 h 8869582"/>
              <a:gd name="connsiteX2" fmla="*/ 47234869 w 47235568"/>
              <a:gd name="connsiteY2" fmla="*/ 0 h 8869582"/>
              <a:gd name="connsiteX3" fmla="*/ 47197288 w 47235568"/>
              <a:gd name="connsiteY3" fmla="*/ 5281920 h 8869582"/>
              <a:gd name="connsiteX4" fmla="*/ 228915 w 47235568"/>
              <a:gd name="connsiteY4" fmla="*/ 8836107 h 8869582"/>
              <a:gd name="connsiteX5" fmla="*/ 610 w 47235568"/>
              <a:gd name="connsiteY5" fmla="*/ 8869582 h 8869582"/>
              <a:gd name="connsiteX6" fmla="*/ 193284 w 47235568"/>
              <a:gd name="connsiteY6" fmla="*/ 1471087 h 8869582"/>
              <a:gd name="connsiteX0" fmla="*/ 193284 w 47235445"/>
              <a:gd name="connsiteY0" fmla="*/ 1471087 h 8869582"/>
              <a:gd name="connsiteX1" fmla="*/ 202240 w 47235445"/>
              <a:gd name="connsiteY1" fmla="*/ 1430029 h 8869582"/>
              <a:gd name="connsiteX2" fmla="*/ 47234869 w 47235445"/>
              <a:gd name="connsiteY2" fmla="*/ 0 h 8869582"/>
              <a:gd name="connsiteX3" fmla="*/ 47185290 w 47235445"/>
              <a:gd name="connsiteY3" fmla="*/ 5289303 h 8869582"/>
              <a:gd name="connsiteX4" fmla="*/ 228915 w 47235445"/>
              <a:gd name="connsiteY4" fmla="*/ 8836107 h 8869582"/>
              <a:gd name="connsiteX5" fmla="*/ 610 w 47235445"/>
              <a:gd name="connsiteY5" fmla="*/ 8869582 h 8869582"/>
              <a:gd name="connsiteX6" fmla="*/ 193284 w 47235445"/>
              <a:gd name="connsiteY6" fmla="*/ 1471087 h 8869582"/>
              <a:gd name="connsiteX0" fmla="*/ 193284 w 47185291"/>
              <a:gd name="connsiteY0" fmla="*/ 1463704 h 8862199"/>
              <a:gd name="connsiteX1" fmla="*/ 202240 w 47185291"/>
              <a:gd name="connsiteY1" fmla="*/ 1422646 h 8862199"/>
              <a:gd name="connsiteX2" fmla="*/ 47162858 w 47185291"/>
              <a:gd name="connsiteY2" fmla="*/ 0 h 8862199"/>
              <a:gd name="connsiteX3" fmla="*/ 47185290 w 47185291"/>
              <a:gd name="connsiteY3" fmla="*/ 5281920 h 8862199"/>
              <a:gd name="connsiteX4" fmla="*/ 228915 w 47185291"/>
              <a:gd name="connsiteY4" fmla="*/ 8828724 h 8862199"/>
              <a:gd name="connsiteX5" fmla="*/ 610 w 47185291"/>
              <a:gd name="connsiteY5" fmla="*/ 8862199 h 8862199"/>
              <a:gd name="connsiteX6" fmla="*/ 193284 w 47185291"/>
              <a:gd name="connsiteY6" fmla="*/ 1463704 h 8862199"/>
              <a:gd name="connsiteX0" fmla="*/ 193284 w 47185448"/>
              <a:gd name="connsiteY0" fmla="*/ 1463704 h 8862199"/>
              <a:gd name="connsiteX1" fmla="*/ 202240 w 47185448"/>
              <a:gd name="connsiteY1" fmla="*/ 1422646 h 8862199"/>
              <a:gd name="connsiteX2" fmla="*/ 47162858 w 47185448"/>
              <a:gd name="connsiteY2" fmla="*/ 0 h 8862199"/>
              <a:gd name="connsiteX3" fmla="*/ 47185290 w 47185448"/>
              <a:gd name="connsiteY3" fmla="*/ 5281920 h 8862199"/>
              <a:gd name="connsiteX4" fmla="*/ 228915 w 47185448"/>
              <a:gd name="connsiteY4" fmla="*/ 8828724 h 8862199"/>
              <a:gd name="connsiteX5" fmla="*/ 610 w 47185448"/>
              <a:gd name="connsiteY5" fmla="*/ 8862199 h 8862199"/>
              <a:gd name="connsiteX6" fmla="*/ 193284 w 47185448"/>
              <a:gd name="connsiteY6" fmla="*/ 1463704 h 8862199"/>
              <a:gd name="connsiteX0" fmla="*/ 193284 w 47185446"/>
              <a:gd name="connsiteY0" fmla="*/ 1463704 h 8862199"/>
              <a:gd name="connsiteX1" fmla="*/ 202240 w 47185446"/>
              <a:gd name="connsiteY1" fmla="*/ 1422646 h 8862199"/>
              <a:gd name="connsiteX2" fmla="*/ 47162858 w 47185446"/>
              <a:gd name="connsiteY2" fmla="*/ 0 h 8862199"/>
              <a:gd name="connsiteX3" fmla="*/ 47185290 w 47185446"/>
              <a:gd name="connsiteY3" fmla="*/ 5281920 h 8862199"/>
              <a:gd name="connsiteX4" fmla="*/ 228915 w 47185446"/>
              <a:gd name="connsiteY4" fmla="*/ 8828724 h 8862199"/>
              <a:gd name="connsiteX5" fmla="*/ 610 w 47185446"/>
              <a:gd name="connsiteY5" fmla="*/ 8862199 h 8862199"/>
              <a:gd name="connsiteX6" fmla="*/ 193284 w 47185446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92908"/>
              <a:gd name="connsiteY0" fmla="*/ 1463704 h 8862199"/>
              <a:gd name="connsiteX1" fmla="*/ 202240 w 47192908"/>
              <a:gd name="connsiteY1" fmla="*/ 1422646 h 8862199"/>
              <a:gd name="connsiteX2" fmla="*/ 47162858 w 47192908"/>
              <a:gd name="connsiteY2" fmla="*/ 0 h 8862199"/>
              <a:gd name="connsiteX3" fmla="*/ 47185290 w 47192908"/>
              <a:gd name="connsiteY3" fmla="*/ 5281920 h 8862199"/>
              <a:gd name="connsiteX4" fmla="*/ 228915 w 47192908"/>
              <a:gd name="connsiteY4" fmla="*/ 8828724 h 8862199"/>
              <a:gd name="connsiteX5" fmla="*/ 610 w 47192908"/>
              <a:gd name="connsiteY5" fmla="*/ 8862199 h 8862199"/>
              <a:gd name="connsiteX6" fmla="*/ 193284 w 47192908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8480"/>
              <a:gd name="connsiteY0" fmla="*/ 1463704 h 8862199"/>
              <a:gd name="connsiteX1" fmla="*/ 202240 w 47188480"/>
              <a:gd name="connsiteY1" fmla="*/ 1422646 h 8862199"/>
              <a:gd name="connsiteX2" fmla="*/ 47162858 w 47188480"/>
              <a:gd name="connsiteY2" fmla="*/ 0 h 8862199"/>
              <a:gd name="connsiteX3" fmla="*/ 47185290 w 47188480"/>
              <a:gd name="connsiteY3" fmla="*/ 5281920 h 8862199"/>
              <a:gd name="connsiteX4" fmla="*/ 228915 w 47188480"/>
              <a:gd name="connsiteY4" fmla="*/ 8828724 h 8862199"/>
              <a:gd name="connsiteX5" fmla="*/ 610 w 47188480"/>
              <a:gd name="connsiteY5" fmla="*/ 8862199 h 8862199"/>
              <a:gd name="connsiteX6" fmla="*/ 193284 w 47188480"/>
              <a:gd name="connsiteY6" fmla="*/ 1463704 h 8862199"/>
              <a:gd name="connsiteX0" fmla="*/ 193284 w 47187309"/>
              <a:gd name="connsiteY0" fmla="*/ 1463704 h 8862199"/>
              <a:gd name="connsiteX1" fmla="*/ 202240 w 47187309"/>
              <a:gd name="connsiteY1" fmla="*/ 1422646 h 8862199"/>
              <a:gd name="connsiteX2" fmla="*/ 47162858 w 47187309"/>
              <a:gd name="connsiteY2" fmla="*/ 0 h 8862199"/>
              <a:gd name="connsiteX3" fmla="*/ 47185290 w 47187309"/>
              <a:gd name="connsiteY3" fmla="*/ 5281920 h 8862199"/>
              <a:gd name="connsiteX4" fmla="*/ 228915 w 47187309"/>
              <a:gd name="connsiteY4" fmla="*/ 8828724 h 8862199"/>
              <a:gd name="connsiteX5" fmla="*/ 610 w 47187309"/>
              <a:gd name="connsiteY5" fmla="*/ 8862199 h 8862199"/>
              <a:gd name="connsiteX6" fmla="*/ 193284 w 47187309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50857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50857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193284 w 47175156"/>
              <a:gd name="connsiteY0" fmla="*/ 1463704 h 8862199"/>
              <a:gd name="connsiteX1" fmla="*/ 202240 w 47175156"/>
              <a:gd name="connsiteY1" fmla="*/ 1422646 h 8862199"/>
              <a:gd name="connsiteX2" fmla="*/ 47162859 w 47175156"/>
              <a:gd name="connsiteY2" fmla="*/ 0 h 8862199"/>
              <a:gd name="connsiteX3" fmla="*/ 47167282 w 47175156"/>
              <a:gd name="connsiteY3" fmla="*/ 5283397 h 8862199"/>
              <a:gd name="connsiteX4" fmla="*/ 228915 w 47175156"/>
              <a:gd name="connsiteY4" fmla="*/ 8828724 h 8862199"/>
              <a:gd name="connsiteX5" fmla="*/ 610 w 47175156"/>
              <a:gd name="connsiteY5" fmla="*/ 8862199 h 8862199"/>
              <a:gd name="connsiteX6" fmla="*/ 193284 w 47175156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62859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3345935 w 50512607"/>
              <a:gd name="connsiteY0" fmla="*/ 8862199 h 8862199"/>
              <a:gd name="connsiteX1" fmla="*/ 3547565 w 50512607"/>
              <a:gd name="connsiteY1" fmla="*/ 1422646 h 8862199"/>
              <a:gd name="connsiteX2" fmla="*/ 50508184 w 50512607"/>
              <a:gd name="connsiteY2" fmla="*/ 0 h 8862199"/>
              <a:gd name="connsiteX3" fmla="*/ 50512607 w 50512607"/>
              <a:gd name="connsiteY3" fmla="*/ 5283397 h 8862199"/>
              <a:gd name="connsiteX4" fmla="*/ 3574240 w 50512607"/>
              <a:gd name="connsiteY4" fmla="*/ 8828724 h 8862199"/>
              <a:gd name="connsiteX5" fmla="*/ 3345935 w 50512607"/>
              <a:gd name="connsiteY5" fmla="*/ 8862199 h 8862199"/>
              <a:gd name="connsiteX0" fmla="*/ 5882039 w 52820406"/>
              <a:gd name="connsiteY0" fmla="*/ 8828724 h 8828724"/>
              <a:gd name="connsiteX1" fmla="*/ 5855364 w 52820406"/>
              <a:gd name="connsiteY1" fmla="*/ 1422646 h 8828724"/>
              <a:gd name="connsiteX2" fmla="*/ 52815983 w 52820406"/>
              <a:gd name="connsiteY2" fmla="*/ 0 h 8828724"/>
              <a:gd name="connsiteX3" fmla="*/ 52820406 w 52820406"/>
              <a:gd name="connsiteY3" fmla="*/ 5283397 h 8828724"/>
              <a:gd name="connsiteX4" fmla="*/ 5882039 w 52820406"/>
              <a:gd name="connsiteY4" fmla="*/ 8828724 h 8828724"/>
              <a:gd name="connsiteX0" fmla="*/ 3594571 w 50532938"/>
              <a:gd name="connsiteY0" fmla="*/ 8828724 h 8828724"/>
              <a:gd name="connsiteX1" fmla="*/ 3567896 w 50532938"/>
              <a:gd name="connsiteY1" fmla="*/ 1422646 h 8828724"/>
              <a:gd name="connsiteX2" fmla="*/ 50528515 w 50532938"/>
              <a:gd name="connsiteY2" fmla="*/ 0 h 8828724"/>
              <a:gd name="connsiteX3" fmla="*/ 50532938 w 50532938"/>
              <a:gd name="connsiteY3" fmla="*/ 5283397 h 8828724"/>
              <a:gd name="connsiteX4" fmla="*/ 3594571 w 50532938"/>
              <a:gd name="connsiteY4" fmla="*/ 8828724 h 8828724"/>
              <a:gd name="connsiteX0" fmla="*/ 240099 w 47178466"/>
              <a:gd name="connsiteY0" fmla="*/ 8828724 h 8828724"/>
              <a:gd name="connsiteX1" fmla="*/ 213424 w 47178466"/>
              <a:gd name="connsiteY1" fmla="*/ 1422646 h 8828724"/>
              <a:gd name="connsiteX2" fmla="*/ 47174043 w 47178466"/>
              <a:gd name="connsiteY2" fmla="*/ 0 h 8828724"/>
              <a:gd name="connsiteX3" fmla="*/ 47178466 w 47178466"/>
              <a:gd name="connsiteY3" fmla="*/ 5283397 h 8828724"/>
              <a:gd name="connsiteX4" fmla="*/ 240099 w 47178466"/>
              <a:gd name="connsiteY4" fmla="*/ 8828724 h 8828724"/>
              <a:gd name="connsiteX0" fmla="*/ 84185 w 47022552"/>
              <a:gd name="connsiteY0" fmla="*/ 8828724 h 8828724"/>
              <a:gd name="connsiteX1" fmla="*/ 57510 w 47022552"/>
              <a:gd name="connsiteY1" fmla="*/ 1422646 h 8828724"/>
              <a:gd name="connsiteX2" fmla="*/ 47018129 w 47022552"/>
              <a:gd name="connsiteY2" fmla="*/ 0 h 8828724"/>
              <a:gd name="connsiteX3" fmla="*/ 47022552 w 47022552"/>
              <a:gd name="connsiteY3" fmla="*/ 5283397 h 8828724"/>
              <a:gd name="connsiteX4" fmla="*/ 84185 w 47022552"/>
              <a:gd name="connsiteY4" fmla="*/ 8828724 h 8828724"/>
              <a:gd name="connsiteX0" fmla="*/ 109998 w 47048365"/>
              <a:gd name="connsiteY0" fmla="*/ 8828724 h 8828724"/>
              <a:gd name="connsiteX1" fmla="*/ 83323 w 47048365"/>
              <a:gd name="connsiteY1" fmla="*/ 1422646 h 8828724"/>
              <a:gd name="connsiteX2" fmla="*/ 47043942 w 47048365"/>
              <a:gd name="connsiteY2" fmla="*/ 0 h 8828724"/>
              <a:gd name="connsiteX3" fmla="*/ 47048365 w 47048365"/>
              <a:gd name="connsiteY3" fmla="*/ 5283397 h 8828724"/>
              <a:gd name="connsiteX4" fmla="*/ 109998 w 47048365"/>
              <a:gd name="connsiteY4" fmla="*/ 8828724 h 8828724"/>
              <a:gd name="connsiteX0" fmla="*/ 55504 w 46993871"/>
              <a:gd name="connsiteY0" fmla="*/ 8828724 h 8828724"/>
              <a:gd name="connsiteX1" fmla="*/ 140847 w 46993871"/>
              <a:gd name="connsiteY1" fmla="*/ 1436427 h 8828724"/>
              <a:gd name="connsiteX2" fmla="*/ 46989448 w 46993871"/>
              <a:gd name="connsiteY2" fmla="*/ 0 h 8828724"/>
              <a:gd name="connsiteX3" fmla="*/ 46993871 w 46993871"/>
              <a:gd name="connsiteY3" fmla="*/ 5283397 h 8828724"/>
              <a:gd name="connsiteX4" fmla="*/ 55504 w 46993871"/>
              <a:gd name="connsiteY4" fmla="*/ 8828724 h 8828724"/>
              <a:gd name="connsiteX0" fmla="*/ 27047 w 46965414"/>
              <a:gd name="connsiteY0" fmla="*/ 8828724 h 8828724"/>
              <a:gd name="connsiteX1" fmla="*/ 112390 w 46965414"/>
              <a:gd name="connsiteY1" fmla="*/ 1436427 h 8828724"/>
              <a:gd name="connsiteX2" fmla="*/ 46960991 w 46965414"/>
              <a:gd name="connsiteY2" fmla="*/ 0 h 8828724"/>
              <a:gd name="connsiteX3" fmla="*/ 46965414 w 46965414"/>
              <a:gd name="connsiteY3" fmla="*/ 5283397 h 8828724"/>
              <a:gd name="connsiteX4" fmla="*/ 27047 w 46965414"/>
              <a:gd name="connsiteY4" fmla="*/ 8828724 h 8828724"/>
              <a:gd name="connsiteX0" fmla="*/ 46652 w 46873001"/>
              <a:gd name="connsiteY0" fmla="*/ 8814942 h 8814942"/>
              <a:gd name="connsiteX1" fmla="*/ 19977 w 46873001"/>
              <a:gd name="connsiteY1" fmla="*/ 1436427 h 8814942"/>
              <a:gd name="connsiteX2" fmla="*/ 46868578 w 46873001"/>
              <a:gd name="connsiteY2" fmla="*/ 0 h 8814942"/>
              <a:gd name="connsiteX3" fmla="*/ 46873001 w 46873001"/>
              <a:gd name="connsiteY3" fmla="*/ 5283397 h 8814942"/>
              <a:gd name="connsiteX4" fmla="*/ 46652 w 46873001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470402 h 8470402"/>
              <a:gd name="connsiteX1" fmla="*/ -1 w 46853023"/>
              <a:gd name="connsiteY1" fmla="*/ 1091887 h 8470402"/>
              <a:gd name="connsiteX2" fmla="*/ 46792593 w 46853023"/>
              <a:gd name="connsiteY2" fmla="*/ 0 h 8470402"/>
              <a:gd name="connsiteX3" fmla="*/ 46853023 w 46853023"/>
              <a:gd name="connsiteY3" fmla="*/ 4938857 h 8470402"/>
              <a:gd name="connsiteX4" fmla="*/ 26674 w 46853023"/>
              <a:gd name="connsiteY4" fmla="*/ 8470402 h 8470402"/>
              <a:gd name="connsiteX0" fmla="*/ 26674 w 46862796"/>
              <a:gd name="connsiteY0" fmla="*/ 8470402 h 8470402"/>
              <a:gd name="connsiteX1" fmla="*/ -1 w 46862796"/>
              <a:gd name="connsiteY1" fmla="*/ 1091887 h 8470402"/>
              <a:gd name="connsiteX2" fmla="*/ 46792593 w 46862796"/>
              <a:gd name="connsiteY2" fmla="*/ 0 h 8470402"/>
              <a:gd name="connsiteX3" fmla="*/ 46853023 w 46862796"/>
              <a:gd name="connsiteY3" fmla="*/ 4938857 h 8470402"/>
              <a:gd name="connsiteX4" fmla="*/ 26674 w 46862796"/>
              <a:gd name="connsiteY4" fmla="*/ 8470402 h 8470402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973914"/>
              <a:gd name="connsiteY0" fmla="*/ 8249896 h 8249896"/>
              <a:gd name="connsiteX1" fmla="*/ -1 w 46973914"/>
              <a:gd name="connsiteY1" fmla="*/ 871381 h 8249896"/>
              <a:gd name="connsiteX2" fmla="*/ 46960620 w 46973914"/>
              <a:gd name="connsiteY2" fmla="*/ 0 h 8249896"/>
              <a:gd name="connsiteX3" fmla="*/ 46853023 w 46973914"/>
              <a:gd name="connsiteY3" fmla="*/ 4718351 h 8249896"/>
              <a:gd name="connsiteX4" fmla="*/ 26674 w 46973914"/>
              <a:gd name="connsiteY4" fmla="*/ 8249896 h 8249896"/>
              <a:gd name="connsiteX0" fmla="*/ 26674 w 46960917"/>
              <a:gd name="connsiteY0" fmla="*/ 8249896 h 8249896"/>
              <a:gd name="connsiteX1" fmla="*/ -1 w 46960917"/>
              <a:gd name="connsiteY1" fmla="*/ 871381 h 8249896"/>
              <a:gd name="connsiteX2" fmla="*/ 46960620 w 46960917"/>
              <a:gd name="connsiteY2" fmla="*/ 0 h 8249896"/>
              <a:gd name="connsiteX3" fmla="*/ 46853023 w 46960917"/>
              <a:gd name="connsiteY3" fmla="*/ 4718351 h 8249896"/>
              <a:gd name="connsiteX4" fmla="*/ 26674 w 46960917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091887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339956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202140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995416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064324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11945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137193 h 8137193"/>
              <a:gd name="connsiteX1" fmla="*/ 0 w 46960619"/>
              <a:gd name="connsiteY1" fmla="*/ 1006748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894045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781341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0 w 47101674"/>
              <a:gd name="connsiteY0" fmla="*/ 7329484 h 7329484"/>
              <a:gd name="connsiteX1" fmla="*/ 141055 w 47101674"/>
              <a:gd name="connsiteY1" fmla="*/ 781341 h 7329484"/>
              <a:gd name="connsiteX2" fmla="*/ 47101674 w 47101674"/>
              <a:gd name="connsiteY2" fmla="*/ 0 h 7329484"/>
              <a:gd name="connsiteX3" fmla="*/ 46994078 w 47101674"/>
              <a:gd name="connsiteY3" fmla="*/ 4605648 h 7329484"/>
              <a:gd name="connsiteX4" fmla="*/ 0 w 47101674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8966887"/>
              <a:gd name="connsiteY0" fmla="*/ 7329484 h 7329484"/>
              <a:gd name="connsiteX1" fmla="*/ 141055 w 48966887"/>
              <a:gd name="connsiteY1" fmla="*/ 781341 h 7329484"/>
              <a:gd name="connsiteX2" fmla="*/ 47101674 w 48966887"/>
              <a:gd name="connsiteY2" fmla="*/ 0 h 7329484"/>
              <a:gd name="connsiteX3" fmla="*/ 48963432 w 48966887"/>
              <a:gd name="connsiteY3" fmla="*/ 4051523 h 7329484"/>
              <a:gd name="connsiteX4" fmla="*/ 0 w 48966887"/>
              <a:gd name="connsiteY4" fmla="*/ 7329484 h 7329484"/>
              <a:gd name="connsiteX0" fmla="*/ 0 w 48980210"/>
              <a:gd name="connsiteY0" fmla="*/ 7428100 h 7428100"/>
              <a:gd name="connsiteX1" fmla="*/ 141055 w 48980210"/>
              <a:gd name="connsiteY1" fmla="*/ 879957 h 7428100"/>
              <a:gd name="connsiteX2" fmla="*/ 48790697 w 48980210"/>
              <a:gd name="connsiteY2" fmla="*/ 0 h 7428100"/>
              <a:gd name="connsiteX3" fmla="*/ 48963432 w 48980210"/>
              <a:gd name="connsiteY3" fmla="*/ 4150139 h 7428100"/>
              <a:gd name="connsiteX4" fmla="*/ 0 w 48980210"/>
              <a:gd name="connsiteY4" fmla="*/ 7428100 h 7428100"/>
              <a:gd name="connsiteX0" fmla="*/ 0 w 49045974"/>
              <a:gd name="connsiteY0" fmla="*/ 7428100 h 7428100"/>
              <a:gd name="connsiteX1" fmla="*/ 141055 w 49045974"/>
              <a:gd name="connsiteY1" fmla="*/ 879957 h 7428100"/>
              <a:gd name="connsiteX2" fmla="*/ 48790697 w 49045974"/>
              <a:gd name="connsiteY2" fmla="*/ 0 h 7428100"/>
              <a:gd name="connsiteX3" fmla="*/ 48963432 w 49045974"/>
              <a:gd name="connsiteY3" fmla="*/ 4150139 h 7428100"/>
              <a:gd name="connsiteX4" fmla="*/ 0 w 49045974"/>
              <a:gd name="connsiteY4" fmla="*/ 7428100 h 7428100"/>
              <a:gd name="connsiteX0" fmla="*/ 0 w 49001666"/>
              <a:gd name="connsiteY0" fmla="*/ 7428100 h 7428100"/>
              <a:gd name="connsiteX1" fmla="*/ 141055 w 49001666"/>
              <a:gd name="connsiteY1" fmla="*/ 879957 h 7428100"/>
              <a:gd name="connsiteX2" fmla="*/ 48790697 w 49001666"/>
              <a:gd name="connsiteY2" fmla="*/ 0 h 7428100"/>
              <a:gd name="connsiteX3" fmla="*/ 48963432 w 49001666"/>
              <a:gd name="connsiteY3" fmla="*/ 4150139 h 7428100"/>
              <a:gd name="connsiteX4" fmla="*/ 0 w 49001666"/>
              <a:gd name="connsiteY4" fmla="*/ 7428100 h 7428100"/>
              <a:gd name="connsiteX0" fmla="*/ 0 w 48963432"/>
              <a:gd name="connsiteY0" fmla="*/ 7428100 h 7428100"/>
              <a:gd name="connsiteX1" fmla="*/ 141055 w 48963432"/>
              <a:gd name="connsiteY1" fmla="*/ 879957 h 7428100"/>
              <a:gd name="connsiteX2" fmla="*/ 48790697 w 48963432"/>
              <a:gd name="connsiteY2" fmla="*/ 0 h 7428100"/>
              <a:gd name="connsiteX3" fmla="*/ 48963432 w 48963432"/>
              <a:gd name="connsiteY3" fmla="*/ 4150139 h 7428100"/>
              <a:gd name="connsiteX4" fmla="*/ 0 w 48963432"/>
              <a:gd name="connsiteY4" fmla="*/ 7428100 h 7428100"/>
              <a:gd name="connsiteX0" fmla="*/ 534553 w 48822376"/>
              <a:gd name="connsiteY0" fmla="*/ 7357660 h 7357660"/>
              <a:gd name="connsiteX1" fmla="*/ -1 w 48822376"/>
              <a:gd name="connsiteY1" fmla="*/ 879957 h 7357660"/>
              <a:gd name="connsiteX2" fmla="*/ 48649641 w 48822376"/>
              <a:gd name="connsiteY2" fmla="*/ 0 h 7357660"/>
              <a:gd name="connsiteX3" fmla="*/ 48822376 w 48822376"/>
              <a:gd name="connsiteY3" fmla="*/ 4150139 h 7357660"/>
              <a:gd name="connsiteX4" fmla="*/ 534553 w 48822376"/>
              <a:gd name="connsiteY4" fmla="*/ 7357660 h 7357660"/>
              <a:gd name="connsiteX0" fmla="*/ 0 w 48287823"/>
              <a:gd name="connsiteY0" fmla="*/ 7357660 h 7357660"/>
              <a:gd name="connsiteX1" fmla="*/ 141056 w 48287823"/>
              <a:gd name="connsiteY1" fmla="*/ 865869 h 7357660"/>
              <a:gd name="connsiteX2" fmla="*/ 48115088 w 48287823"/>
              <a:gd name="connsiteY2" fmla="*/ 0 h 7357660"/>
              <a:gd name="connsiteX3" fmla="*/ 48287823 w 48287823"/>
              <a:gd name="connsiteY3" fmla="*/ 4150139 h 7357660"/>
              <a:gd name="connsiteX4" fmla="*/ 0 w 48287823"/>
              <a:gd name="connsiteY4" fmla="*/ 7357660 h 7357660"/>
              <a:gd name="connsiteX0" fmla="*/ 0 w 48287823"/>
              <a:gd name="connsiteY0" fmla="*/ 7341066 h 7341066"/>
              <a:gd name="connsiteX1" fmla="*/ 141056 w 48287823"/>
              <a:gd name="connsiteY1" fmla="*/ 849275 h 7341066"/>
              <a:gd name="connsiteX2" fmla="*/ 48115087 w 48287823"/>
              <a:gd name="connsiteY2" fmla="*/ 0 h 7341066"/>
              <a:gd name="connsiteX3" fmla="*/ 48287823 w 48287823"/>
              <a:gd name="connsiteY3" fmla="*/ 4133545 h 7341066"/>
              <a:gd name="connsiteX4" fmla="*/ 0 w 48287823"/>
              <a:gd name="connsiteY4" fmla="*/ 7341066 h 7341066"/>
              <a:gd name="connsiteX0" fmla="*/ 0 w 48287823"/>
              <a:gd name="connsiteY0" fmla="*/ 7336917 h 7336917"/>
              <a:gd name="connsiteX1" fmla="*/ 141056 w 48287823"/>
              <a:gd name="connsiteY1" fmla="*/ 845126 h 7336917"/>
              <a:gd name="connsiteX2" fmla="*/ 48115087 w 48287823"/>
              <a:gd name="connsiteY2" fmla="*/ 0 h 7336917"/>
              <a:gd name="connsiteX3" fmla="*/ 48287823 w 48287823"/>
              <a:gd name="connsiteY3" fmla="*/ 4129396 h 7336917"/>
              <a:gd name="connsiteX4" fmla="*/ 0 w 48287823"/>
              <a:gd name="connsiteY4" fmla="*/ 7336917 h 7336917"/>
              <a:gd name="connsiteX0" fmla="*/ 0 w 48287823"/>
              <a:gd name="connsiteY0" fmla="*/ 7326545 h 7326545"/>
              <a:gd name="connsiteX1" fmla="*/ 141056 w 48287823"/>
              <a:gd name="connsiteY1" fmla="*/ 834754 h 7326545"/>
              <a:gd name="connsiteX2" fmla="*/ 48098508 w 48287823"/>
              <a:gd name="connsiteY2" fmla="*/ 0 h 7326545"/>
              <a:gd name="connsiteX3" fmla="*/ 48287823 w 48287823"/>
              <a:gd name="connsiteY3" fmla="*/ 4119024 h 7326545"/>
              <a:gd name="connsiteX4" fmla="*/ 0 w 48287823"/>
              <a:gd name="connsiteY4" fmla="*/ 7326545 h 7326545"/>
              <a:gd name="connsiteX0" fmla="*/ 0 w 48287823"/>
              <a:gd name="connsiteY0" fmla="*/ 7330694 h 7330694"/>
              <a:gd name="connsiteX1" fmla="*/ 141056 w 48287823"/>
              <a:gd name="connsiteY1" fmla="*/ 838903 h 7330694"/>
              <a:gd name="connsiteX2" fmla="*/ 48098508 w 48287823"/>
              <a:gd name="connsiteY2" fmla="*/ 0 h 7330694"/>
              <a:gd name="connsiteX3" fmla="*/ 48287823 w 48287823"/>
              <a:gd name="connsiteY3" fmla="*/ 4123173 h 7330694"/>
              <a:gd name="connsiteX4" fmla="*/ 0 w 48287823"/>
              <a:gd name="connsiteY4" fmla="*/ 7330694 h 7330694"/>
              <a:gd name="connsiteX0" fmla="*/ 0 w 48680013"/>
              <a:gd name="connsiteY0" fmla="*/ 7339147 h 7339147"/>
              <a:gd name="connsiteX1" fmla="*/ 141056 w 48680013"/>
              <a:gd name="connsiteY1" fmla="*/ 847356 h 7339147"/>
              <a:gd name="connsiteX2" fmla="*/ 48661515 w 48680013"/>
              <a:gd name="connsiteY2" fmla="*/ 0 h 7339147"/>
              <a:gd name="connsiteX3" fmla="*/ 48287823 w 48680013"/>
              <a:gd name="connsiteY3" fmla="*/ 4131626 h 7339147"/>
              <a:gd name="connsiteX4" fmla="*/ 0 w 48680013"/>
              <a:gd name="connsiteY4" fmla="*/ 7339147 h 7339147"/>
              <a:gd name="connsiteX0" fmla="*/ 0 w 48661515"/>
              <a:gd name="connsiteY0" fmla="*/ 7339147 h 7339147"/>
              <a:gd name="connsiteX1" fmla="*/ 141056 w 48661515"/>
              <a:gd name="connsiteY1" fmla="*/ 847356 h 7339147"/>
              <a:gd name="connsiteX2" fmla="*/ 48661515 w 48661515"/>
              <a:gd name="connsiteY2" fmla="*/ 0 h 7339147"/>
              <a:gd name="connsiteX3" fmla="*/ 48287823 w 48661515"/>
              <a:gd name="connsiteY3" fmla="*/ 4131626 h 7339147"/>
              <a:gd name="connsiteX4" fmla="*/ 0 w 48661515"/>
              <a:gd name="connsiteY4" fmla="*/ 7339147 h 7339147"/>
              <a:gd name="connsiteX0" fmla="*/ 0 w 48676298"/>
              <a:gd name="connsiteY0" fmla="*/ 7339147 h 7339147"/>
              <a:gd name="connsiteX1" fmla="*/ 141056 w 48676298"/>
              <a:gd name="connsiteY1" fmla="*/ 847356 h 7339147"/>
              <a:gd name="connsiteX2" fmla="*/ 48661515 w 48676298"/>
              <a:gd name="connsiteY2" fmla="*/ 0 h 7339147"/>
              <a:gd name="connsiteX3" fmla="*/ 48676298 w 48676298"/>
              <a:gd name="connsiteY3" fmla="*/ 4106268 h 7339147"/>
              <a:gd name="connsiteX4" fmla="*/ 0 w 48676298"/>
              <a:gd name="connsiteY4" fmla="*/ 7339147 h 7339147"/>
              <a:gd name="connsiteX0" fmla="*/ 0 w 48676345"/>
              <a:gd name="connsiteY0" fmla="*/ 7339147 h 7339147"/>
              <a:gd name="connsiteX1" fmla="*/ 141056 w 48676345"/>
              <a:gd name="connsiteY1" fmla="*/ 847356 h 7339147"/>
              <a:gd name="connsiteX2" fmla="*/ 48661515 w 48676345"/>
              <a:gd name="connsiteY2" fmla="*/ 0 h 7339147"/>
              <a:gd name="connsiteX3" fmla="*/ 48676298 w 48676345"/>
              <a:gd name="connsiteY3" fmla="*/ 4106268 h 7339147"/>
              <a:gd name="connsiteX4" fmla="*/ 0 w 48676345"/>
              <a:gd name="connsiteY4" fmla="*/ 7339147 h 7339147"/>
              <a:gd name="connsiteX0" fmla="*/ 0 w 48676957"/>
              <a:gd name="connsiteY0" fmla="*/ 7339147 h 7339147"/>
              <a:gd name="connsiteX1" fmla="*/ 141056 w 48676957"/>
              <a:gd name="connsiteY1" fmla="*/ 847356 h 7339147"/>
              <a:gd name="connsiteX2" fmla="*/ 48661515 w 48676957"/>
              <a:gd name="connsiteY2" fmla="*/ 0 h 7339147"/>
              <a:gd name="connsiteX3" fmla="*/ 48676298 w 48676957"/>
              <a:gd name="connsiteY3" fmla="*/ 4106268 h 7339147"/>
              <a:gd name="connsiteX4" fmla="*/ 0 w 48676957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351523 w 48678801"/>
              <a:gd name="connsiteY1" fmla="*/ 826224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1246972 w 48574554"/>
              <a:gd name="connsiteY0" fmla="*/ 7248984 h 7248984"/>
              <a:gd name="connsiteX1" fmla="*/ 0 w 48574554"/>
              <a:gd name="connsiteY1" fmla="*/ 644164 h 7248984"/>
              <a:gd name="connsiteX2" fmla="*/ 48568528 w 48574554"/>
              <a:gd name="connsiteY2" fmla="*/ 0 h 7248984"/>
              <a:gd name="connsiteX3" fmla="*/ 48572051 w 48574554"/>
              <a:gd name="connsiteY3" fmla="*/ 4106268 h 7248984"/>
              <a:gd name="connsiteX4" fmla="*/ 1246972 w 48574554"/>
              <a:gd name="connsiteY4" fmla="*/ 7248984 h 7248984"/>
              <a:gd name="connsiteX0" fmla="*/ 1246972 w 48572063"/>
              <a:gd name="connsiteY0" fmla="*/ 6702806 h 6702806"/>
              <a:gd name="connsiteX1" fmla="*/ 0 w 48572063"/>
              <a:gd name="connsiteY1" fmla="*/ 97986 h 6702806"/>
              <a:gd name="connsiteX2" fmla="*/ 47944887 w 48572063"/>
              <a:gd name="connsiteY2" fmla="*/ 0 h 6702806"/>
              <a:gd name="connsiteX3" fmla="*/ 48572051 w 48572063"/>
              <a:gd name="connsiteY3" fmla="*/ 3560090 h 6702806"/>
              <a:gd name="connsiteX4" fmla="*/ 1246972 w 48572063"/>
              <a:gd name="connsiteY4" fmla="*/ 6702806 h 6702806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207574 w 48572063"/>
              <a:gd name="connsiteY0" fmla="*/ 2437412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207574 w 48572063"/>
              <a:gd name="connsiteY4" fmla="*/ 2437412 h 3560090"/>
              <a:gd name="connsiteX0" fmla="*/ 415452 w 48572063"/>
              <a:gd name="connsiteY0" fmla="*/ 2567454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415452 w 48572063"/>
              <a:gd name="connsiteY4" fmla="*/ 2567454 h 3560090"/>
              <a:gd name="connsiteX0" fmla="*/ 415452 w 47944890"/>
              <a:gd name="connsiteY0" fmla="*/ 2567454 h 2567454"/>
              <a:gd name="connsiteX1" fmla="*/ 0 w 47944890"/>
              <a:gd name="connsiteY1" fmla="*/ 97986 h 2567454"/>
              <a:gd name="connsiteX2" fmla="*/ 47944887 w 47944890"/>
              <a:gd name="connsiteY2" fmla="*/ 0 h 2567454"/>
              <a:gd name="connsiteX3" fmla="*/ 36307144 w 47944890"/>
              <a:gd name="connsiteY3" fmla="*/ 2519750 h 2567454"/>
              <a:gd name="connsiteX4" fmla="*/ 415452 w 47944890"/>
              <a:gd name="connsiteY4" fmla="*/ 2567454 h 2567454"/>
              <a:gd name="connsiteX0" fmla="*/ 415452 w 49860869"/>
              <a:gd name="connsiteY0" fmla="*/ 2567454 h 2567454"/>
              <a:gd name="connsiteX1" fmla="*/ 0 w 49860869"/>
              <a:gd name="connsiteY1" fmla="*/ 97986 h 2567454"/>
              <a:gd name="connsiteX2" fmla="*/ 47944887 w 49860869"/>
              <a:gd name="connsiteY2" fmla="*/ 0 h 2567454"/>
              <a:gd name="connsiteX3" fmla="*/ 39971358 w 49860869"/>
              <a:gd name="connsiteY3" fmla="*/ 979418 h 2567454"/>
              <a:gd name="connsiteX4" fmla="*/ 36307144 w 49860869"/>
              <a:gd name="connsiteY4" fmla="*/ 2519750 h 2567454"/>
              <a:gd name="connsiteX5" fmla="*/ 415452 w 49860869"/>
              <a:gd name="connsiteY5" fmla="*/ 2567454 h 2567454"/>
              <a:gd name="connsiteX0" fmla="*/ 415452 w 49606002"/>
              <a:gd name="connsiteY0" fmla="*/ 2567454 h 3445345"/>
              <a:gd name="connsiteX1" fmla="*/ 0 w 49606002"/>
              <a:gd name="connsiteY1" fmla="*/ 97986 h 3445345"/>
              <a:gd name="connsiteX2" fmla="*/ 47944887 w 49606002"/>
              <a:gd name="connsiteY2" fmla="*/ 0 h 3445345"/>
              <a:gd name="connsiteX3" fmla="*/ 37268923 w 49606002"/>
              <a:gd name="connsiteY3" fmla="*/ 3372200 h 3445345"/>
              <a:gd name="connsiteX4" fmla="*/ 36307144 w 49606002"/>
              <a:gd name="connsiteY4" fmla="*/ 2519750 h 3445345"/>
              <a:gd name="connsiteX5" fmla="*/ 415452 w 49606002"/>
              <a:gd name="connsiteY5" fmla="*/ 2567454 h 3445345"/>
              <a:gd name="connsiteX0" fmla="*/ 415452 w 49473307"/>
              <a:gd name="connsiteY0" fmla="*/ 2567454 h 3445345"/>
              <a:gd name="connsiteX1" fmla="*/ 0 w 49473307"/>
              <a:gd name="connsiteY1" fmla="*/ 97986 h 3445345"/>
              <a:gd name="connsiteX2" fmla="*/ 47944887 w 49473307"/>
              <a:gd name="connsiteY2" fmla="*/ 0 h 3445345"/>
              <a:gd name="connsiteX3" fmla="*/ 37268923 w 49473307"/>
              <a:gd name="connsiteY3" fmla="*/ 3372200 h 3445345"/>
              <a:gd name="connsiteX4" fmla="*/ 36307144 w 49473307"/>
              <a:gd name="connsiteY4" fmla="*/ 2519750 h 3445345"/>
              <a:gd name="connsiteX5" fmla="*/ 415452 w 49473307"/>
              <a:gd name="connsiteY5" fmla="*/ 2567454 h 3445345"/>
              <a:gd name="connsiteX0" fmla="*/ 415452 w 50719901"/>
              <a:gd name="connsiteY0" fmla="*/ 2567454 h 3445345"/>
              <a:gd name="connsiteX1" fmla="*/ 0 w 50719901"/>
              <a:gd name="connsiteY1" fmla="*/ 97986 h 3445345"/>
              <a:gd name="connsiteX2" fmla="*/ 47944887 w 50719901"/>
              <a:gd name="connsiteY2" fmla="*/ 0 h 3445345"/>
              <a:gd name="connsiteX3" fmla="*/ 44128953 w 50719901"/>
              <a:gd name="connsiteY3" fmla="*/ 1733664 h 3445345"/>
              <a:gd name="connsiteX4" fmla="*/ 37268923 w 50719901"/>
              <a:gd name="connsiteY4" fmla="*/ 3372200 h 3445345"/>
              <a:gd name="connsiteX5" fmla="*/ 36307144 w 50719901"/>
              <a:gd name="connsiteY5" fmla="*/ 2519750 h 3445345"/>
              <a:gd name="connsiteX6" fmla="*/ 415452 w 50719901"/>
              <a:gd name="connsiteY6" fmla="*/ 2567454 h 3445345"/>
              <a:gd name="connsiteX0" fmla="*/ 415452 w 60428402"/>
              <a:gd name="connsiteY0" fmla="*/ 2567454 h 3445345"/>
              <a:gd name="connsiteX1" fmla="*/ 0 w 60428402"/>
              <a:gd name="connsiteY1" fmla="*/ 97986 h 3445345"/>
              <a:gd name="connsiteX2" fmla="*/ 47944887 w 60428402"/>
              <a:gd name="connsiteY2" fmla="*/ 0 h 3445345"/>
              <a:gd name="connsiteX3" fmla="*/ 60135697 w 60428402"/>
              <a:gd name="connsiteY3" fmla="*/ 1577613 h 3445345"/>
              <a:gd name="connsiteX4" fmla="*/ 37268923 w 60428402"/>
              <a:gd name="connsiteY4" fmla="*/ 3372200 h 3445345"/>
              <a:gd name="connsiteX5" fmla="*/ 36307144 w 60428402"/>
              <a:gd name="connsiteY5" fmla="*/ 2519750 h 3445345"/>
              <a:gd name="connsiteX6" fmla="*/ 415452 w 60428402"/>
              <a:gd name="connsiteY6" fmla="*/ 2567454 h 3445345"/>
              <a:gd name="connsiteX0" fmla="*/ 415452 w 60494846"/>
              <a:gd name="connsiteY0" fmla="*/ 2567454 h 3445345"/>
              <a:gd name="connsiteX1" fmla="*/ 0 w 60494846"/>
              <a:gd name="connsiteY1" fmla="*/ 97986 h 3445345"/>
              <a:gd name="connsiteX2" fmla="*/ 47944887 w 60494846"/>
              <a:gd name="connsiteY2" fmla="*/ 0 h 3445345"/>
              <a:gd name="connsiteX3" fmla="*/ 60135697 w 60494846"/>
              <a:gd name="connsiteY3" fmla="*/ 1577613 h 3445345"/>
              <a:gd name="connsiteX4" fmla="*/ 37268923 w 60494846"/>
              <a:gd name="connsiteY4" fmla="*/ 3372200 h 3445345"/>
              <a:gd name="connsiteX5" fmla="*/ 36307144 w 60494846"/>
              <a:gd name="connsiteY5" fmla="*/ 2519750 h 3445345"/>
              <a:gd name="connsiteX6" fmla="*/ 415452 w 60494846"/>
              <a:gd name="connsiteY6" fmla="*/ 2567454 h 3445345"/>
              <a:gd name="connsiteX0" fmla="*/ 415452 w 61374022"/>
              <a:gd name="connsiteY0" fmla="*/ 2567454 h 3445345"/>
              <a:gd name="connsiteX1" fmla="*/ 0 w 61374022"/>
              <a:gd name="connsiteY1" fmla="*/ 97986 h 3445345"/>
              <a:gd name="connsiteX2" fmla="*/ 47944887 w 61374022"/>
              <a:gd name="connsiteY2" fmla="*/ 0 h 3445345"/>
              <a:gd name="connsiteX3" fmla="*/ 57225381 w 61374022"/>
              <a:gd name="connsiteY3" fmla="*/ 433239 h 3445345"/>
              <a:gd name="connsiteX4" fmla="*/ 60135697 w 61374022"/>
              <a:gd name="connsiteY4" fmla="*/ 1577613 h 3445345"/>
              <a:gd name="connsiteX5" fmla="*/ 37268923 w 61374022"/>
              <a:gd name="connsiteY5" fmla="*/ 3372200 h 3445345"/>
              <a:gd name="connsiteX6" fmla="*/ 36307144 w 61374022"/>
              <a:gd name="connsiteY6" fmla="*/ 2519750 h 3445345"/>
              <a:gd name="connsiteX7" fmla="*/ 415452 w 61374022"/>
              <a:gd name="connsiteY7" fmla="*/ 2567454 h 3445345"/>
              <a:gd name="connsiteX0" fmla="*/ 415452 w 62356496"/>
              <a:gd name="connsiteY0" fmla="*/ 2621168 h 3499059"/>
              <a:gd name="connsiteX1" fmla="*/ 0 w 62356496"/>
              <a:gd name="connsiteY1" fmla="*/ 151700 h 3499059"/>
              <a:gd name="connsiteX2" fmla="*/ 47944887 w 62356496"/>
              <a:gd name="connsiteY2" fmla="*/ 53714 h 3499059"/>
              <a:gd name="connsiteX3" fmla="*/ 60551454 w 62356496"/>
              <a:gd name="connsiteY3" fmla="*/ 122834 h 3499059"/>
              <a:gd name="connsiteX4" fmla="*/ 60135697 w 62356496"/>
              <a:gd name="connsiteY4" fmla="*/ 1631327 h 3499059"/>
              <a:gd name="connsiteX5" fmla="*/ 37268923 w 62356496"/>
              <a:gd name="connsiteY5" fmla="*/ 3425914 h 3499059"/>
              <a:gd name="connsiteX6" fmla="*/ 36307144 w 62356496"/>
              <a:gd name="connsiteY6" fmla="*/ 2573464 h 3499059"/>
              <a:gd name="connsiteX7" fmla="*/ 415452 w 62356496"/>
              <a:gd name="connsiteY7" fmla="*/ 2621168 h 3499059"/>
              <a:gd name="connsiteX0" fmla="*/ 415452 w 61733017"/>
              <a:gd name="connsiteY0" fmla="*/ 2621168 h 3499059"/>
              <a:gd name="connsiteX1" fmla="*/ 0 w 61733017"/>
              <a:gd name="connsiteY1" fmla="*/ 151700 h 3499059"/>
              <a:gd name="connsiteX2" fmla="*/ 47944887 w 61733017"/>
              <a:gd name="connsiteY2" fmla="*/ 53714 h 3499059"/>
              <a:gd name="connsiteX3" fmla="*/ 60551454 w 61733017"/>
              <a:gd name="connsiteY3" fmla="*/ 122834 h 3499059"/>
              <a:gd name="connsiteX4" fmla="*/ 60135697 w 61733017"/>
              <a:gd name="connsiteY4" fmla="*/ 1631327 h 3499059"/>
              <a:gd name="connsiteX5" fmla="*/ 51196866 w 61733017"/>
              <a:gd name="connsiteY5" fmla="*/ 2333556 h 3499059"/>
              <a:gd name="connsiteX6" fmla="*/ 37268923 w 61733017"/>
              <a:gd name="connsiteY6" fmla="*/ 3425914 h 3499059"/>
              <a:gd name="connsiteX7" fmla="*/ 36307144 w 61733017"/>
              <a:gd name="connsiteY7" fmla="*/ 2573464 h 3499059"/>
              <a:gd name="connsiteX8" fmla="*/ 415452 w 61733017"/>
              <a:gd name="connsiteY8" fmla="*/ 2621168 h 3499059"/>
              <a:gd name="connsiteX0" fmla="*/ 415452 w 63871533"/>
              <a:gd name="connsiteY0" fmla="*/ 2621168 h 3678496"/>
              <a:gd name="connsiteX1" fmla="*/ 0 w 63871533"/>
              <a:gd name="connsiteY1" fmla="*/ 151700 h 3678496"/>
              <a:gd name="connsiteX2" fmla="*/ 47944887 w 63871533"/>
              <a:gd name="connsiteY2" fmla="*/ 53714 h 3678496"/>
              <a:gd name="connsiteX3" fmla="*/ 60551454 w 63871533"/>
              <a:gd name="connsiteY3" fmla="*/ 122834 h 3678496"/>
              <a:gd name="connsiteX4" fmla="*/ 60135697 w 63871533"/>
              <a:gd name="connsiteY4" fmla="*/ 1631327 h 3678496"/>
              <a:gd name="connsiteX5" fmla="*/ 62838129 w 63871533"/>
              <a:gd name="connsiteY5" fmla="*/ 3581964 h 3678496"/>
              <a:gd name="connsiteX6" fmla="*/ 37268923 w 63871533"/>
              <a:gd name="connsiteY6" fmla="*/ 3425914 h 3678496"/>
              <a:gd name="connsiteX7" fmla="*/ 36307144 w 63871533"/>
              <a:gd name="connsiteY7" fmla="*/ 2573464 h 3678496"/>
              <a:gd name="connsiteX8" fmla="*/ 415452 w 63871533"/>
              <a:gd name="connsiteY8" fmla="*/ 2621168 h 3678496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567454 h 3550058"/>
              <a:gd name="connsiteX1" fmla="*/ 0 w 63871533"/>
              <a:gd name="connsiteY1" fmla="*/ 97986 h 3550058"/>
              <a:gd name="connsiteX2" fmla="*/ 47944887 w 63871533"/>
              <a:gd name="connsiteY2" fmla="*/ 0 h 3550058"/>
              <a:gd name="connsiteX3" fmla="*/ 60551454 w 63871533"/>
              <a:gd name="connsiteY3" fmla="*/ 69120 h 3550058"/>
              <a:gd name="connsiteX4" fmla="*/ 60135697 w 63871533"/>
              <a:gd name="connsiteY4" fmla="*/ 1577613 h 3550058"/>
              <a:gd name="connsiteX5" fmla="*/ 62838129 w 63871533"/>
              <a:gd name="connsiteY5" fmla="*/ 3528250 h 3550058"/>
              <a:gd name="connsiteX6" fmla="*/ 37268924 w 63871533"/>
              <a:gd name="connsiteY6" fmla="*/ 3528251 h 3550058"/>
              <a:gd name="connsiteX7" fmla="*/ 36307144 w 63871533"/>
              <a:gd name="connsiteY7" fmla="*/ 2519750 h 3550058"/>
              <a:gd name="connsiteX8" fmla="*/ 415452 w 63871533"/>
              <a:gd name="connsiteY8" fmla="*/ 2567454 h 3550058"/>
              <a:gd name="connsiteX0" fmla="*/ 415452 w 64563081"/>
              <a:gd name="connsiteY0" fmla="*/ 2567454 h 3550058"/>
              <a:gd name="connsiteX1" fmla="*/ 0 w 64563081"/>
              <a:gd name="connsiteY1" fmla="*/ 97986 h 3550058"/>
              <a:gd name="connsiteX2" fmla="*/ 47944887 w 64563081"/>
              <a:gd name="connsiteY2" fmla="*/ 0 h 3550058"/>
              <a:gd name="connsiteX3" fmla="*/ 60551454 w 64563081"/>
              <a:gd name="connsiteY3" fmla="*/ 69120 h 3550058"/>
              <a:gd name="connsiteX4" fmla="*/ 60135697 w 64563081"/>
              <a:gd name="connsiteY4" fmla="*/ 1577613 h 3550058"/>
              <a:gd name="connsiteX5" fmla="*/ 62006615 w 64563081"/>
              <a:gd name="connsiteY5" fmla="*/ 2513919 h 3550058"/>
              <a:gd name="connsiteX6" fmla="*/ 62838129 w 64563081"/>
              <a:gd name="connsiteY6" fmla="*/ 3528250 h 3550058"/>
              <a:gd name="connsiteX7" fmla="*/ 37268924 w 64563081"/>
              <a:gd name="connsiteY7" fmla="*/ 3528251 h 3550058"/>
              <a:gd name="connsiteX8" fmla="*/ 36307144 w 64563081"/>
              <a:gd name="connsiteY8" fmla="*/ 2519750 h 3550058"/>
              <a:gd name="connsiteX9" fmla="*/ 415452 w 64563081"/>
              <a:gd name="connsiteY9" fmla="*/ 2567454 h 3550058"/>
              <a:gd name="connsiteX0" fmla="*/ 415452 w 73460924"/>
              <a:gd name="connsiteY0" fmla="*/ 2567454 h 3550058"/>
              <a:gd name="connsiteX1" fmla="*/ 0 w 73460924"/>
              <a:gd name="connsiteY1" fmla="*/ 97986 h 3550058"/>
              <a:gd name="connsiteX2" fmla="*/ 47944887 w 73460924"/>
              <a:gd name="connsiteY2" fmla="*/ 0 h 3550058"/>
              <a:gd name="connsiteX3" fmla="*/ 60551454 w 73460924"/>
              <a:gd name="connsiteY3" fmla="*/ 69120 h 3550058"/>
              <a:gd name="connsiteX4" fmla="*/ 60135697 w 73460924"/>
              <a:gd name="connsiteY4" fmla="*/ 1577613 h 3550058"/>
              <a:gd name="connsiteX5" fmla="*/ 73440009 w 73460924"/>
              <a:gd name="connsiteY5" fmla="*/ 1759673 h 3550058"/>
              <a:gd name="connsiteX6" fmla="*/ 62838129 w 73460924"/>
              <a:gd name="connsiteY6" fmla="*/ 3528250 h 3550058"/>
              <a:gd name="connsiteX7" fmla="*/ 37268924 w 73460924"/>
              <a:gd name="connsiteY7" fmla="*/ 3528251 h 3550058"/>
              <a:gd name="connsiteX8" fmla="*/ 36307144 w 73460924"/>
              <a:gd name="connsiteY8" fmla="*/ 2519750 h 3550058"/>
              <a:gd name="connsiteX9" fmla="*/ 415452 w 73460924"/>
              <a:gd name="connsiteY9" fmla="*/ 2567454 h 3550058"/>
              <a:gd name="connsiteX0" fmla="*/ 415452 w 73785154"/>
              <a:gd name="connsiteY0" fmla="*/ 2567454 h 3550058"/>
              <a:gd name="connsiteX1" fmla="*/ 0 w 73785154"/>
              <a:gd name="connsiteY1" fmla="*/ 97986 h 3550058"/>
              <a:gd name="connsiteX2" fmla="*/ 47944887 w 73785154"/>
              <a:gd name="connsiteY2" fmla="*/ 0 h 3550058"/>
              <a:gd name="connsiteX3" fmla="*/ 60551454 w 73785154"/>
              <a:gd name="connsiteY3" fmla="*/ 69120 h 3550058"/>
              <a:gd name="connsiteX4" fmla="*/ 60135697 w 73785154"/>
              <a:gd name="connsiteY4" fmla="*/ 1577613 h 3550058"/>
              <a:gd name="connsiteX5" fmla="*/ 73440009 w 73785154"/>
              <a:gd name="connsiteY5" fmla="*/ 1759673 h 3550058"/>
              <a:gd name="connsiteX6" fmla="*/ 69282404 w 73785154"/>
              <a:gd name="connsiteY6" fmla="*/ 2826021 h 3550058"/>
              <a:gd name="connsiteX7" fmla="*/ 62838129 w 73785154"/>
              <a:gd name="connsiteY7" fmla="*/ 3528250 h 3550058"/>
              <a:gd name="connsiteX8" fmla="*/ 37268924 w 73785154"/>
              <a:gd name="connsiteY8" fmla="*/ 3528251 h 3550058"/>
              <a:gd name="connsiteX9" fmla="*/ 36307144 w 73785154"/>
              <a:gd name="connsiteY9" fmla="*/ 2519750 h 3550058"/>
              <a:gd name="connsiteX10" fmla="*/ 415452 w 73785154"/>
              <a:gd name="connsiteY10" fmla="*/ 2567454 h 3550058"/>
              <a:gd name="connsiteX0" fmla="*/ 415452 w 73622272"/>
              <a:gd name="connsiteY0" fmla="*/ 2567454 h 5478621"/>
              <a:gd name="connsiteX1" fmla="*/ 0 w 73622272"/>
              <a:gd name="connsiteY1" fmla="*/ 97986 h 5478621"/>
              <a:gd name="connsiteX2" fmla="*/ 47944887 w 73622272"/>
              <a:gd name="connsiteY2" fmla="*/ 0 h 5478621"/>
              <a:gd name="connsiteX3" fmla="*/ 60551454 w 73622272"/>
              <a:gd name="connsiteY3" fmla="*/ 69120 h 5478621"/>
              <a:gd name="connsiteX4" fmla="*/ 60135697 w 73622272"/>
              <a:gd name="connsiteY4" fmla="*/ 1577613 h 5478621"/>
              <a:gd name="connsiteX5" fmla="*/ 73440009 w 73622272"/>
              <a:gd name="connsiteY5" fmla="*/ 1759673 h 5478621"/>
              <a:gd name="connsiteX6" fmla="*/ 64709043 w 73622272"/>
              <a:gd name="connsiteY6" fmla="*/ 5452880 h 5478621"/>
              <a:gd name="connsiteX7" fmla="*/ 62838129 w 73622272"/>
              <a:gd name="connsiteY7" fmla="*/ 3528250 h 5478621"/>
              <a:gd name="connsiteX8" fmla="*/ 37268924 w 73622272"/>
              <a:gd name="connsiteY8" fmla="*/ 3528251 h 5478621"/>
              <a:gd name="connsiteX9" fmla="*/ 36307144 w 73622272"/>
              <a:gd name="connsiteY9" fmla="*/ 2519750 h 5478621"/>
              <a:gd name="connsiteX10" fmla="*/ 415452 w 73622272"/>
              <a:gd name="connsiteY10" fmla="*/ 2567454 h 5478621"/>
              <a:gd name="connsiteX0" fmla="*/ 415452 w 74062851"/>
              <a:gd name="connsiteY0" fmla="*/ 2567454 h 5453309"/>
              <a:gd name="connsiteX1" fmla="*/ 0 w 74062851"/>
              <a:gd name="connsiteY1" fmla="*/ 97986 h 5453309"/>
              <a:gd name="connsiteX2" fmla="*/ 47944887 w 74062851"/>
              <a:gd name="connsiteY2" fmla="*/ 0 h 5453309"/>
              <a:gd name="connsiteX3" fmla="*/ 60551454 w 74062851"/>
              <a:gd name="connsiteY3" fmla="*/ 69120 h 5453309"/>
              <a:gd name="connsiteX4" fmla="*/ 60135697 w 74062851"/>
              <a:gd name="connsiteY4" fmla="*/ 1577613 h 5453309"/>
              <a:gd name="connsiteX5" fmla="*/ 73440009 w 74062851"/>
              <a:gd name="connsiteY5" fmla="*/ 1759673 h 5453309"/>
              <a:gd name="connsiteX6" fmla="*/ 71153322 w 74062851"/>
              <a:gd name="connsiteY6" fmla="*/ 3320182 h 5453309"/>
              <a:gd name="connsiteX7" fmla="*/ 64709043 w 74062851"/>
              <a:gd name="connsiteY7" fmla="*/ 5452880 h 5453309"/>
              <a:gd name="connsiteX8" fmla="*/ 62838129 w 74062851"/>
              <a:gd name="connsiteY8" fmla="*/ 3528250 h 5453309"/>
              <a:gd name="connsiteX9" fmla="*/ 37268924 w 74062851"/>
              <a:gd name="connsiteY9" fmla="*/ 3528251 h 5453309"/>
              <a:gd name="connsiteX10" fmla="*/ 36307144 w 74062851"/>
              <a:gd name="connsiteY10" fmla="*/ 2519750 h 5453309"/>
              <a:gd name="connsiteX11" fmla="*/ 415452 w 74062851"/>
              <a:gd name="connsiteY11" fmla="*/ 2567454 h 5453309"/>
              <a:gd name="connsiteX0" fmla="*/ 415452 w 81932335"/>
              <a:gd name="connsiteY0" fmla="*/ 2567454 h 5758660"/>
              <a:gd name="connsiteX1" fmla="*/ 0 w 81932335"/>
              <a:gd name="connsiteY1" fmla="*/ 97986 h 5758660"/>
              <a:gd name="connsiteX2" fmla="*/ 47944887 w 81932335"/>
              <a:gd name="connsiteY2" fmla="*/ 0 h 5758660"/>
              <a:gd name="connsiteX3" fmla="*/ 60551454 w 81932335"/>
              <a:gd name="connsiteY3" fmla="*/ 69120 h 5758660"/>
              <a:gd name="connsiteX4" fmla="*/ 60135697 w 81932335"/>
              <a:gd name="connsiteY4" fmla="*/ 1577613 h 5758660"/>
              <a:gd name="connsiteX5" fmla="*/ 73440009 w 81932335"/>
              <a:gd name="connsiteY5" fmla="*/ 1759673 h 5758660"/>
              <a:gd name="connsiteX6" fmla="*/ 81755190 w 81932335"/>
              <a:gd name="connsiteY6" fmla="*/ 5504896 h 5758660"/>
              <a:gd name="connsiteX7" fmla="*/ 64709043 w 81932335"/>
              <a:gd name="connsiteY7" fmla="*/ 5452880 h 5758660"/>
              <a:gd name="connsiteX8" fmla="*/ 62838129 w 81932335"/>
              <a:gd name="connsiteY8" fmla="*/ 3528250 h 5758660"/>
              <a:gd name="connsiteX9" fmla="*/ 37268924 w 81932335"/>
              <a:gd name="connsiteY9" fmla="*/ 3528251 h 5758660"/>
              <a:gd name="connsiteX10" fmla="*/ 36307144 w 81932335"/>
              <a:gd name="connsiteY10" fmla="*/ 2519750 h 5758660"/>
              <a:gd name="connsiteX11" fmla="*/ 415452 w 81932335"/>
              <a:gd name="connsiteY11" fmla="*/ 2567454 h 5758660"/>
              <a:gd name="connsiteX0" fmla="*/ 415452 w 82539603"/>
              <a:gd name="connsiteY0" fmla="*/ 2567454 h 5626901"/>
              <a:gd name="connsiteX1" fmla="*/ 0 w 82539603"/>
              <a:gd name="connsiteY1" fmla="*/ 97986 h 5626901"/>
              <a:gd name="connsiteX2" fmla="*/ 47944887 w 82539603"/>
              <a:gd name="connsiteY2" fmla="*/ 0 h 5626901"/>
              <a:gd name="connsiteX3" fmla="*/ 60551454 w 82539603"/>
              <a:gd name="connsiteY3" fmla="*/ 69120 h 5626901"/>
              <a:gd name="connsiteX4" fmla="*/ 60135697 w 82539603"/>
              <a:gd name="connsiteY4" fmla="*/ 1577613 h 5626901"/>
              <a:gd name="connsiteX5" fmla="*/ 73440009 w 82539603"/>
              <a:gd name="connsiteY5" fmla="*/ 1759673 h 5626901"/>
              <a:gd name="connsiteX6" fmla="*/ 79052753 w 82539603"/>
              <a:gd name="connsiteY6" fmla="*/ 3554259 h 5626901"/>
              <a:gd name="connsiteX7" fmla="*/ 81755190 w 82539603"/>
              <a:gd name="connsiteY7" fmla="*/ 5504896 h 5626901"/>
              <a:gd name="connsiteX8" fmla="*/ 64709043 w 82539603"/>
              <a:gd name="connsiteY8" fmla="*/ 5452880 h 5626901"/>
              <a:gd name="connsiteX9" fmla="*/ 62838129 w 82539603"/>
              <a:gd name="connsiteY9" fmla="*/ 3528250 h 5626901"/>
              <a:gd name="connsiteX10" fmla="*/ 37268924 w 82539603"/>
              <a:gd name="connsiteY10" fmla="*/ 3528251 h 5626901"/>
              <a:gd name="connsiteX11" fmla="*/ 36307144 w 82539603"/>
              <a:gd name="connsiteY11" fmla="*/ 2519750 h 5626901"/>
              <a:gd name="connsiteX12" fmla="*/ 415452 w 82539603"/>
              <a:gd name="connsiteY12" fmla="*/ 2567454 h 5626901"/>
              <a:gd name="connsiteX0" fmla="*/ 415452 w 83114982"/>
              <a:gd name="connsiteY0" fmla="*/ 2567454 h 5626901"/>
              <a:gd name="connsiteX1" fmla="*/ 0 w 83114982"/>
              <a:gd name="connsiteY1" fmla="*/ 97986 h 5626901"/>
              <a:gd name="connsiteX2" fmla="*/ 47944887 w 83114982"/>
              <a:gd name="connsiteY2" fmla="*/ 0 h 5626901"/>
              <a:gd name="connsiteX3" fmla="*/ 60551454 w 83114982"/>
              <a:gd name="connsiteY3" fmla="*/ 69120 h 5626901"/>
              <a:gd name="connsiteX4" fmla="*/ 60135697 w 83114982"/>
              <a:gd name="connsiteY4" fmla="*/ 1577613 h 5626901"/>
              <a:gd name="connsiteX5" fmla="*/ 73440009 w 83114982"/>
              <a:gd name="connsiteY5" fmla="*/ 1759673 h 5626901"/>
              <a:gd name="connsiteX6" fmla="*/ 81547308 w 83114982"/>
              <a:gd name="connsiteY6" fmla="*/ 3346191 h 5626901"/>
              <a:gd name="connsiteX7" fmla="*/ 81755190 w 83114982"/>
              <a:gd name="connsiteY7" fmla="*/ 5504896 h 5626901"/>
              <a:gd name="connsiteX8" fmla="*/ 64709043 w 83114982"/>
              <a:gd name="connsiteY8" fmla="*/ 5452880 h 5626901"/>
              <a:gd name="connsiteX9" fmla="*/ 62838129 w 83114982"/>
              <a:gd name="connsiteY9" fmla="*/ 3528250 h 5626901"/>
              <a:gd name="connsiteX10" fmla="*/ 37268924 w 83114982"/>
              <a:gd name="connsiteY10" fmla="*/ 3528251 h 5626901"/>
              <a:gd name="connsiteX11" fmla="*/ 36307144 w 83114982"/>
              <a:gd name="connsiteY11" fmla="*/ 2519750 h 5626901"/>
              <a:gd name="connsiteX12" fmla="*/ 415452 w 83114982"/>
              <a:gd name="connsiteY12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81547308 w 82941345"/>
              <a:gd name="connsiteY7" fmla="*/ 3346191 h 5626901"/>
              <a:gd name="connsiteX8" fmla="*/ 81755190 w 82941345"/>
              <a:gd name="connsiteY8" fmla="*/ 5504896 h 5626901"/>
              <a:gd name="connsiteX9" fmla="*/ 64709043 w 82941345"/>
              <a:gd name="connsiteY9" fmla="*/ 5452880 h 5626901"/>
              <a:gd name="connsiteX10" fmla="*/ 62838129 w 82941345"/>
              <a:gd name="connsiteY10" fmla="*/ 3528250 h 5626901"/>
              <a:gd name="connsiteX11" fmla="*/ 37268924 w 82941345"/>
              <a:gd name="connsiteY11" fmla="*/ 3528251 h 5626901"/>
              <a:gd name="connsiteX12" fmla="*/ 36307144 w 82941345"/>
              <a:gd name="connsiteY12" fmla="*/ 2519750 h 5626901"/>
              <a:gd name="connsiteX13" fmla="*/ 415452 w 82941345"/>
              <a:gd name="connsiteY13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77181831 w 82941345"/>
              <a:gd name="connsiteY7" fmla="*/ 2305851 h 5626901"/>
              <a:gd name="connsiteX8" fmla="*/ 81547308 w 82941345"/>
              <a:gd name="connsiteY8" fmla="*/ 3346191 h 5626901"/>
              <a:gd name="connsiteX9" fmla="*/ 81755190 w 82941345"/>
              <a:gd name="connsiteY9" fmla="*/ 5504896 h 5626901"/>
              <a:gd name="connsiteX10" fmla="*/ 64709043 w 82941345"/>
              <a:gd name="connsiteY10" fmla="*/ 5452880 h 5626901"/>
              <a:gd name="connsiteX11" fmla="*/ 62838129 w 82941345"/>
              <a:gd name="connsiteY11" fmla="*/ 3528250 h 5626901"/>
              <a:gd name="connsiteX12" fmla="*/ 37268924 w 82941345"/>
              <a:gd name="connsiteY12" fmla="*/ 3528251 h 5626901"/>
              <a:gd name="connsiteX13" fmla="*/ 36307144 w 82941345"/>
              <a:gd name="connsiteY13" fmla="*/ 2519750 h 5626901"/>
              <a:gd name="connsiteX14" fmla="*/ 415452 w 8294134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7181831 w 97991395"/>
              <a:gd name="connsiteY6" fmla="*/ 2305851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8011858"/>
              <a:gd name="connsiteY0" fmla="*/ 2567454 h 5626901"/>
              <a:gd name="connsiteX1" fmla="*/ 0 w 98011858"/>
              <a:gd name="connsiteY1" fmla="*/ 97986 h 5626901"/>
              <a:gd name="connsiteX2" fmla="*/ 47944887 w 98011858"/>
              <a:gd name="connsiteY2" fmla="*/ 0 h 5626901"/>
              <a:gd name="connsiteX3" fmla="*/ 60551454 w 98011858"/>
              <a:gd name="connsiteY3" fmla="*/ 69120 h 5626901"/>
              <a:gd name="connsiteX4" fmla="*/ 60135697 w 98011858"/>
              <a:gd name="connsiteY4" fmla="*/ 1577613 h 5626901"/>
              <a:gd name="connsiteX5" fmla="*/ 73440009 w 98011858"/>
              <a:gd name="connsiteY5" fmla="*/ 1759673 h 5626901"/>
              <a:gd name="connsiteX6" fmla="*/ 74687276 w 98011858"/>
              <a:gd name="connsiteY6" fmla="*/ 1109460 h 5626901"/>
              <a:gd name="connsiteX7" fmla="*/ 85912785 w 98011858"/>
              <a:gd name="connsiteY7" fmla="*/ 2149800 h 5626901"/>
              <a:gd name="connsiteX8" fmla="*/ 97969811 w 98011858"/>
              <a:gd name="connsiteY8" fmla="*/ 3216148 h 5626901"/>
              <a:gd name="connsiteX9" fmla="*/ 81547308 w 98011858"/>
              <a:gd name="connsiteY9" fmla="*/ 3346191 h 5626901"/>
              <a:gd name="connsiteX10" fmla="*/ 81755190 w 98011858"/>
              <a:gd name="connsiteY10" fmla="*/ 5504896 h 5626901"/>
              <a:gd name="connsiteX11" fmla="*/ 64709043 w 98011858"/>
              <a:gd name="connsiteY11" fmla="*/ 5452880 h 5626901"/>
              <a:gd name="connsiteX12" fmla="*/ 62838129 w 98011858"/>
              <a:gd name="connsiteY12" fmla="*/ 3528250 h 5626901"/>
              <a:gd name="connsiteX13" fmla="*/ 37268924 w 98011858"/>
              <a:gd name="connsiteY13" fmla="*/ 3528251 h 5626901"/>
              <a:gd name="connsiteX14" fmla="*/ 36307144 w 98011858"/>
              <a:gd name="connsiteY14" fmla="*/ 2519750 h 5626901"/>
              <a:gd name="connsiteX15" fmla="*/ 415452 w 98011858"/>
              <a:gd name="connsiteY15" fmla="*/ 2567454 h 5626901"/>
              <a:gd name="connsiteX0" fmla="*/ 415452 w 99725051"/>
              <a:gd name="connsiteY0" fmla="*/ 2567454 h 5626901"/>
              <a:gd name="connsiteX1" fmla="*/ 0 w 99725051"/>
              <a:gd name="connsiteY1" fmla="*/ 97986 h 5626901"/>
              <a:gd name="connsiteX2" fmla="*/ 47944887 w 99725051"/>
              <a:gd name="connsiteY2" fmla="*/ 0 h 5626901"/>
              <a:gd name="connsiteX3" fmla="*/ 60551454 w 99725051"/>
              <a:gd name="connsiteY3" fmla="*/ 69120 h 5626901"/>
              <a:gd name="connsiteX4" fmla="*/ 60135697 w 99725051"/>
              <a:gd name="connsiteY4" fmla="*/ 1577613 h 5626901"/>
              <a:gd name="connsiteX5" fmla="*/ 73440009 w 99725051"/>
              <a:gd name="connsiteY5" fmla="*/ 1759673 h 5626901"/>
              <a:gd name="connsiteX6" fmla="*/ 74687276 w 99725051"/>
              <a:gd name="connsiteY6" fmla="*/ 1109460 h 5626901"/>
              <a:gd name="connsiteX7" fmla="*/ 97761933 w 99725051"/>
              <a:gd name="connsiteY7" fmla="*/ 1109460 h 5626901"/>
              <a:gd name="connsiteX8" fmla="*/ 97969811 w 99725051"/>
              <a:gd name="connsiteY8" fmla="*/ 3216148 h 5626901"/>
              <a:gd name="connsiteX9" fmla="*/ 81547308 w 99725051"/>
              <a:gd name="connsiteY9" fmla="*/ 3346191 h 5626901"/>
              <a:gd name="connsiteX10" fmla="*/ 81755190 w 99725051"/>
              <a:gd name="connsiteY10" fmla="*/ 5504896 h 5626901"/>
              <a:gd name="connsiteX11" fmla="*/ 64709043 w 99725051"/>
              <a:gd name="connsiteY11" fmla="*/ 5452880 h 5626901"/>
              <a:gd name="connsiteX12" fmla="*/ 62838129 w 99725051"/>
              <a:gd name="connsiteY12" fmla="*/ 3528250 h 5626901"/>
              <a:gd name="connsiteX13" fmla="*/ 37268924 w 99725051"/>
              <a:gd name="connsiteY13" fmla="*/ 3528251 h 5626901"/>
              <a:gd name="connsiteX14" fmla="*/ 36307144 w 99725051"/>
              <a:gd name="connsiteY14" fmla="*/ 2519750 h 5626901"/>
              <a:gd name="connsiteX15" fmla="*/ 415452 w 99725051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15452 w 98433606"/>
              <a:gd name="connsiteY15" fmla="*/ 2567454 h 5626901"/>
              <a:gd name="connsiteX0" fmla="*/ 103280 w 98494183"/>
              <a:gd name="connsiteY0" fmla="*/ 2526647 h 5626901"/>
              <a:gd name="connsiteX1" fmla="*/ 60577 w 98494183"/>
              <a:gd name="connsiteY1" fmla="*/ 97986 h 5626901"/>
              <a:gd name="connsiteX2" fmla="*/ 48005464 w 98494183"/>
              <a:gd name="connsiteY2" fmla="*/ 0 h 5626901"/>
              <a:gd name="connsiteX3" fmla="*/ 60612031 w 98494183"/>
              <a:gd name="connsiteY3" fmla="*/ 69120 h 5626901"/>
              <a:gd name="connsiteX4" fmla="*/ 60196274 w 98494183"/>
              <a:gd name="connsiteY4" fmla="*/ 1577613 h 5626901"/>
              <a:gd name="connsiteX5" fmla="*/ 73500586 w 98494183"/>
              <a:gd name="connsiteY5" fmla="*/ 1759673 h 5626901"/>
              <a:gd name="connsiteX6" fmla="*/ 74747853 w 98494183"/>
              <a:gd name="connsiteY6" fmla="*/ 1109460 h 5626901"/>
              <a:gd name="connsiteX7" fmla="*/ 97822510 w 98494183"/>
              <a:gd name="connsiteY7" fmla="*/ 1109460 h 5626901"/>
              <a:gd name="connsiteX8" fmla="*/ 98030388 w 98494183"/>
              <a:gd name="connsiteY8" fmla="*/ 3216148 h 5626901"/>
              <a:gd name="connsiteX9" fmla="*/ 81607885 w 98494183"/>
              <a:gd name="connsiteY9" fmla="*/ 3346191 h 5626901"/>
              <a:gd name="connsiteX10" fmla="*/ 81815767 w 98494183"/>
              <a:gd name="connsiteY10" fmla="*/ 5504896 h 5626901"/>
              <a:gd name="connsiteX11" fmla="*/ 64769620 w 98494183"/>
              <a:gd name="connsiteY11" fmla="*/ 5452880 h 5626901"/>
              <a:gd name="connsiteX12" fmla="*/ 63551023 w 98494183"/>
              <a:gd name="connsiteY12" fmla="*/ 3516591 h 5626901"/>
              <a:gd name="connsiteX13" fmla="*/ 36537409 w 98494183"/>
              <a:gd name="connsiteY13" fmla="*/ 3522421 h 5626901"/>
              <a:gd name="connsiteX14" fmla="*/ 36414316 w 98494183"/>
              <a:gd name="connsiteY14" fmla="*/ 2467284 h 5626901"/>
              <a:gd name="connsiteX15" fmla="*/ 103280 w 98494183"/>
              <a:gd name="connsiteY15" fmla="*/ 2526647 h 5626901"/>
              <a:gd name="connsiteX0" fmla="*/ 42703 w 98433606"/>
              <a:gd name="connsiteY0" fmla="*/ 2526647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2703 w 98433606"/>
              <a:gd name="connsiteY15" fmla="*/ 2526647 h 5626901"/>
              <a:gd name="connsiteX0" fmla="*/ 1209 w 98625079"/>
              <a:gd name="connsiteY0" fmla="*/ 2526647 h 5626901"/>
              <a:gd name="connsiteX1" fmla="*/ 191473 w 98625079"/>
              <a:gd name="connsiteY1" fmla="*/ 97986 h 5626901"/>
              <a:gd name="connsiteX2" fmla="*/ 48136360 w 98625079"/>
              <a:gd name="connsiteY2" fmla="*/ 0 h 5626901"/>
              <a:gd name="connsiteX3" fmla="*/ 60742927 w 98625079"/>
              <a:gd name="connsiteY3" fmla="*/ 69120 h 5626901"/>
              <a:gd name="connsiteX4" fmla="*/ 60327170 w 98625079"/>
              <a:gd name="connsiteY4" fmla="*/ 1577613 h 5626901"/>
              <a:gd name="connsiteX5" fmla="*/ 73631482 w 98625079"/>
              <a:gd name="connsiteY5" fmla="*/ 1759673 h 5626901"/>
              <a:gd name="connsiteX6" fmla="*/ 74878749 w 98625079"/>
              <a:gd name="connsiteY6" fmla="*/ 1109460 h 5626901"/>
              <a:gd name="connsiteX7" fmla="*/ 97953406 w 98625079"/>
              <a:gd name="connsiteY7" fmla="*/ 1109460 h 5626901"/>
              <a:gd name="connsiteX8" fmla="*/ 98161284 w 98625079"/>
              <a:gd name="connsiteY8" fmla="*/ 3216148 h 5626901"/>
              <a:gd name="connsiteX9" fmla="*/ 81738781 w 98625079"/>
              <a:gd name="connsiteY9" fmla="*/ 3346191 h 5626901"/>
              <a:gd name="connsiteX10" fmla="*/ 81946663 w 98625079"/>
              <a:gd name="connsiteY10" fmla="*/ 5504896 h 5626901"/>
              <a:gd name="connsiteX11" fmla="*/ 64900516 w 98625079"/>
              <a:gd name="connsiteY11" fmla="*/ 5452880 h 5626901"/>
              <a:gd name="connsiteX12" fmla="*/ 63681919 w 98625079"/>
              <a:gd name="connsiteY12" fmla="*/ 3516591 h 5626901"/>
              <a:gd name="connsiteX13" fmla="*/ 36668305 w 98625079"/>
              <a:gd name="connsiteY13" fmla="*/ 3522421 h 5626901"/>
              <a:gd name="connsiteX14" fmla="*/ 36545212 w 98625079"/>
              <a:gd name="connsiteY14" fmla="*/ 2467284 h 5626901"/>
              <a:gd name="connsiteX15" fmla="*/ 1209 w 98625079"/>
              <a:gd name="connsiteY15" fmla="*/ 2526647 h 5626901"/>
              <a:gd name="connsiteX0" fmla="*/ 0 w 98623870"/>
              <a:gd name="connsiteY0" fmla="*/ 2526647 h 5626901"/>
              <a:gd name="connsiteX1" fmla="*/ 190264 w 98623870"/>
              <a:gd name="connsiteY1" fmla="*/ 97986 h 5626901"/>
              <a:gd name="connsiteX2" fmla="*/ 48135151 w 98623870"/>
              <a:gd name="connsiteY2" fmla="*/ 0 h 5626901"/>
              <a:gd name="connsiteX3" fmla="*/ 60741718 w 98623870"/>
              <a:gd name="connsiteY3" fmla="*/ 69120 h 5626901"/>
              <a:gd name="connsiteX4" fmla="*/ 60325961 w 98623870"/>
              <a:gd name="connsiteY4" fmla="*/ 1577613 h 5626901"/>
              <a:gd name="connsiteX5" fmla="*/ 73630273 w 98623870"/>
              <a:gd name="connsiteY5" fmla="*/ 1759673 h 5626901"/>
              <a:gd name="connsiteX6" fmla="*/ 74877540 w 98623870"/>
              <a:gd name="connsiteY6" fmla="*/ 1109460 h 5626901"/>
              <a:gd name="connsiteX7" fmla="*/ 97952197 w 98623870"/>
              <a:gd name="connsiteY7" fmla="*/ 1109460 h 5626901"/>
              <a:gd name="connsiteX8" fmla="*/ 98160075 w 98623870"/>
              <a:gd name="connsiteY8" fmla="*/ 3216148 h 5626901"/>
              <a:gd name="connsiteX9" fmla="*/ 81737572 w 98623870"/>
              <a:gd name="connsiteY9" fmla="*/ 3346191 h 5626901"/>
              <a:gd name="connsiteX10" fmla="*/ 81945454 w 98623870"/>
              <a:gd name="connsiteY10" fmla="*/ 5504896 h 5626901"/>
              <a:gd name="connsiteX11" fmla="*/ 64899307 w 98623870"/>
              <a:gd name="connsiteY11" fmla="*/ 5452880 h 5626901"/>
              <a:gd name="connsiteX12" fmla="*/ 63680710 w 98623870"/>
              <a:gd name="connsiteY12" fmla="*/ 3516591 h 5626901"/>
              <a:gd name="connsiteX13" fmla="*/ 36667096 w 98623870"/>
              <a:gd name="connsiteY13" fmla="*/ 3522421 h 5626901"/>
              <a:gd name="connsiteX14" fmla="*/ 36544003 w 98623870"/>
              <a:gd name="connsiteY14" fmla="*/ 2467284 h 5626901"/>
              <a:gd name="connsiteX15" fmla="*/ 0 w 98623870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1690980 w 98577278"/>
              <a:gd name="connsiteY9" fmla="*/ 3346191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10319 w 98577278"/>
              <a:gd name="connsiteY9" fmla="*/ 3276237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599231"/>
              <a:gd name="connsiteX1" fmla="*/ 143672 w 98577278"/>
              <a:gd name="connsiteY1" fmla="*/ 97986 h 5599231"/>
              <a:gd name="connsiteX2" fmla="*/ 48088559 w 98577278"/>
              <a:gd name="connsiteY2" fmla="*/ 0 h 5599231"/>
              <a:gd name="connsiteX3" fmla="*/ 60695126 w 98577278"/>
              <a:gd name="connsiteY3" fmla="*/ 69120 h 5599231"/>
              <a:gd name="connsiteX4" fmla="*/ 60279369 w 98577278"/>
              <a:gd name="connsiteY4" fmla="*/ 1577613 h 5599231"/>
              <a:gd name="connsiteX5" fmla="*/ 73583681 w 98577278"/>
              <a:gd name="connsiteY5" fmla="*/ 1759673 h 5599231"/>
              <a:gd name="connsiteX6" fmla="*/ 74830948 w 98577278"/>
              <a:gd name="connsiteY6" fmla="*/ 1109460 h 5599231"/>
              <a:gd name="connsiteX7" fmla="*/ 97905605 w 98577278"/>
              <a:gd name="connsiteY7" fmla="*/ 1109460 h 5599231"/>
              <a:gd name="connsiteX8" fmla="*/ 98113481 w 98577278"/>
              <a:gd name="connsiteY8" fmla="*/ 3256955 h 5599231"/>
              <a:gd name="connsiteX9" fmla="*/ 82110319 w 98577278"/>
              <a:gd name="connsiteY9" fmla="*/ 3276237 h 5599231"/>
              <a:gd name="connsiteX10" fmla="*/ 82038639 w 98577278"/>
              <a:gd name="connsiteY10" fmla="*/ 5592339 h 5599231"/>
              <a:gd name="connsiteX11" fmla="*/ 64852715 w 98577278"/>
              <a:gd name="connsiteY11" fmla="*/ 5452880 h 5599231"/>
              <a:gd name="connsiteX12" fmla="*/ 63634118 w 98577278"/>
              <a:gd name="connsiteY12" fmla="*/ 3516591 h 5599231"/>
              <a:gd name="connsiteX13" fmla="*/ 36620504 w 98577278"/>
              <a:gd name="connsiteY13" fmla="*/ 3522421 h 5599231"/>
              <a:gd name="connsiteX14" fmla="*/ 36497411 w 98577278"/>
              <a:gd name="connsiteY14" fmla="*/ 2467284 h 5599231"/>
              <a:gd name="connsiteX15" fmla="*/ 0 w 98577278"/>
              <a:gd name="connsiteY15" fmla="*/ 2526647 h 5599231"/>
              <a:gd name="connsiteX0" fmla="*/ 0 w 98577278"/>
              <a:gd name="connsiteY0" fmla="*/ 2526647 h 5622455"/>
              <a:gd name="connsiteX1" fmla="*/ 143672 w 98577278"/>
              <a:gd name="connsiteY1" fmla="*/ 97986 h 5622455"/>
              <a:gd name="connsiteX2" fmla="*/ 48088559 w 98577278"/>
              <a:gd name="connsiteY2" fmla="*/ 0 h 5622455"/>
              <a:gd name="connsiteX3" fmla="*/ 60695126 w 98577278"/>
              <a:gd name="connsiteY3" fmla="*/ 69120 h 5622455"/>
              <a:gd name="connsiteX4" fmla="*/ 60279369 w 98577278"/>
              <a:gd name="connsiteY4" fmla="*/ 1577613 h 5622455"/>
              <a:gd name="connsiteX5" fmla="*/ 73583681 w 98577278"/>
              <a:gd name="connsiteY5" fmla="*/ 1759673 h 5622455"/>
              <a:gd name="connsiteX6" fmla="*/ 74830948 w 98577278"/>
              <a:gd name="connsiteY6" fmla="*/ 1109460 h 5622455"/>
              <a:gd name="connsiteX7" fmla="*/ 97905605 w 98577278"/>
              <a:gd name="connsiteY7" fmla="*/ 1109460 h 5622455"/>
              <a:gd name="connsiteX8" fmla="*/ 98113481 w 98577278"/>
              <a:gd name="connsiteY8" fmla="*/ 3256955 h 5622455"/>
              <a:gd name="connsiteX9" fmla="*/ 82110319 w 98577278"/>
              <a:gd name="connsiteY9" fmla="*/ 3276237 h 5622455"/>
              <a:gd name="connsiteX10" fmla="*/ 82038639 w 98577278"/>
              <a:gd name="connsiteY10" fmla="*/ 5592339 h 5622455"/>
              <a:gd name="connsiteX11" fmla="*/ 64386778 w 98577278"/>
              <a:gd name="connsiteY11" fmla="*/ 5621935 h 5622455"/>
              <a:gd name="connsiteX12" fmla="*/ 63634118 w 98577278"/>
              <a:gd name="connsiteY12" fmla="*/ 3516591 h 5622455"/>
              <a:gd name="connsiteX13" fmla="*/ 36620504 w 98577278"/>
              <a:gd name="connsiteY13" fmla="*/ 3522421 h 5622455"/>
              <a:gd name="connsiteX14" fmla="*/ 36497411 w 98577278"/>
              <a:gd name="connsiteY14" fmla="*/ 2467284 h 5622455"/>
              <a:gd name="connsiteX15" fmla="*/ 0 w 98577278"/>
              <a:gd name="connsiteY15" fmla="*/ 2526647 h 5622455"/>
              <a:gd name="connsiteX0" fmla="*/ 0 w 98577278"/>
              <a:gd name="connsiteY0" fmla="*/ 2526647 h 5621935"/>
              <a:gd name="connsiteX1" fmla="*/ 143672 w 98577278"/>
              <a:gd name="connsiteY1" fmla="*/ 97986 h 5621935"/>
              <a:gd name="connsiteX2" fmla="*/ 48088559 w 98577278"/>
              <a:gd name="connsiteY2" fmla="*/ 0 h 5621935"/>
              <a:gd name="connsiteX3" fmla="*/ 60695126 w 98577278"/>
              <a:gd name="connsiteY3" fmla="*/ 69120 h 5621935"/>
              <a:gd name="connsiteX4" fmla="*/ 60279369 w 98577278"/>
              <a:gd name="connsiteY4" fmla="*/ 1577613 h 5621935"/>
              <a:gd name="connsiteX5" fmla="*/ 73583681 w 98577278"/>
              <a:gd name="connsiteY5" fmla="*/ 1759673 h 5621935"/>
              <a:gd name="connsiteX6" fmla="*/ 74830948 w 98577278"/>
              <a:gd name="connsiteY6" fmla="*/ 1109460 h 5621935"/>
              <a:gd name="connsiteX7" fmla="*/ 97905605 w 98577278"/>
              <a:gd name="connsiteY7" fmla="*/ 1109460 h 5621935"/>
              <a:gd name="connsiteX8" fmla="*/ 98113481 w 98577278"/>
              <a:gd name="connsiteY8" fmla="*/ 3256955 h 5621935"/>
              <a:gd name="connsiteX9" fmla="*/ 82110319 w 98577278"/>
              <a:gd name="connsiteY9" fmla="*/ 3276237 h 5621935"/>
              <a:gd name="connsiteX10" fmla="*/ 82038639 w 98577278"/>
              <a:gd name="connsiteY10" fmla="*/ 5592339 h 5621935"/>
              <a:gd name="connsiteX11" fmla="*/ 64386778 w 98577278"/>
              <a:gd name="connsiteY11" fmla="*/ 5621935 h 5621935"/>
              <a:gd name="connsiteX12" fmla="*/ 63634118 w 98577278"/>
              <a:gd name="connsiteY12" fmla="*/ 3516591 h 5621935"/>
              <a:gd name="connsiteX13" fmla="*/ 36620504 w 98577278"/>
              <a:gd name="connsiteY13" fmla="*/ 3522421 h 5621935"/>
              <a:gd name="connsiteX14" fmla="*/ 36497411 w 98577278"/>
              <a:gd name="connsiteY14" fmla="*/ 2467284 h 5621935"/>
              <a:gd name="connsiteX15" fmla="*/ 0 w 98577278"/>
              <a:gd name="connsiteY15" fmla="*/ 2526647 h 5621935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43652"/>
              <a:gd name="connsiteX1" fmla="*/ 143672 w 98577278"/>
              <a:gd name="connsiteY1" fmla="*/ 97986 h 5643652"/>
              <a:gd name="connsiteX2" fmla="*/ 48088559 w 98577278"/>
              <a:gd name="connsiteY2" fmla="*/ 0 h 5643652"/>
              <a:gd name="connsiteX3" fmla="*/ 60695126 w 98577278"/>
              <a:gd name="connsiteY3" fmla="*/ 69120 h 5643652"/>
              <a:gd name="connsiteX4" fmla="*/ 60279369 w 98577278"/>
              <a:gd name="connsiteY4" fmla="*/ 1577613 h 5643652"/>
              <a:gd name="connsiteX5" fmla="*/ 73583681 w 98577278"/>
              <a:gd name="connsiteY5" fmla="*/ 1759673 h 5643652"/>
              <a:gd name="connsiteX6" fmla="*/ 74830948 w 98577278"/>
              <a:gd name="connsiteY6" fmla="*/ 1109460 h 5643652"/>
              <a:gd name="connsiteX7" fmla="*/ 97905605 w 98577278"/>
              <a:gd name="connsiteY7" fmla="*/ 1109460 h 5643652"/>
              <a:gd name="connsiteX8" fmla="*/ 98113481 w 98577278"/>
              <a:gd name="connsiteY8" fmla="*/ 3256955 h 5643652"/>
              <a:gd name="connsiteX9" fmla="*/ 82110319 w 98577278"/>
              <a:gd name="connsiteY9" fmla="*/ 3276237 h 5643652"/>
              <a:gd name="connsiteX10" fmla="*/ 81992046 w 98577278"/>
              <a:gd name="connsiteY10" fmla="*/ 5615657 h 5643652"/>
              <a:gd name="connsiteX11" fmla="*/ 63548094 w 98577278"/>
              <a:gd name="connsiteY11" fmla="*/ 5639423 h 5643652"/>
              <a:gd name="connsiteX12" fmla="*/ 63634118 w 98577278"/>
              <a:gd name="connsiteY12" fmla="*/ 3516591 h 5643652"/>
              <a:gd name="connsiteX13" fmla="*/ 36620504 w 98577278"/>
              <a:gd name="connsiteY13" fmla="*/ 3522421 h 5643652"/>
              <a:gd name="connsiteX14" fmla="*/ 36497411 w 98577278"/>
              <a:gd name="connsiteY14" fmla="*/ 2467284 h 5643652"/>
              <a:gd name="connsiteX15" fmla="*/ 0 w 98577278"/>
              <a:gd name="connsiteY15" fmla="*/ 2526647 h 5643652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1992046 w 98577278"/>
              <a:gd name="connsiteY10" fmla="*/ 5615657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8 w 98346090"/>
              <a:gd name="connsiteY7" fmla="*/ 99870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802752 w 98963980"/>
              <a:gd name="connsiteY0" fmla="*/ 2526647 h 5639423"/>
              <a:gd name="connsiteX1" fmla="*/ 853237 w 98963980"/>
              <a:gd name="connsiteY1" fmla="*/ 45520 h 5639423"/>
              <a:gd name="connsiteX2" fmla="*/ 48891311 w 98963980"/>
              <a:gd name="connsiteY2" fmla="*/ 0 h 5639423"/>
              <a:gd name="connsiteX3" fmla="*/ 61497883 w 98963980"/>
              <a:gd name="connsiteY3" fmla="*/ 10825 h 5639423"/>
              <a:gd name="connsiteX4" fmla="*/ 61221903 w 98963980"/>
              <a:gd name="connsiteY4" fmla="*/ 1635908 h 5639423"/>
              <a:gd name="connsiteX5" fmla="*/ 73967081 w 98963980"/>
              <a:gd name="connsiteY5" fmla="*/ 1637254 h 5639423"/>
              <a:gd name="connsiteX6" fmla="*/ 74049502 w 98963980"/>
              <a:gd name="connsiteY6" fmla="*/ 987041 h 5639423"/>
              <a:gd name="connsiteX7" fmla="*/ 98708360 w 98963980"/>
              <a:gd name="connsiteY7" fmla="*/ 998700 h 5639423"/>
              <a:gd name="connsiteX8" fmla="*/ 98916233 w 98963980"/>
              <a:gd name="connsiteY8" fmla="*/ 3256955 h 5639423"/>
              <a:gd name="connsiteX9" fmla="*/ 82913071 w 98963980"/>
              <a:gd name="connsiteY9" fmla="*/ 3276237 h 5639423"/>
              <a:gd name="connsiteX10" fmla="*/ 82794798 w 98963980"/>
              <a:gd name="connsiteY10" fmla="*/ 5615657 h 5639423"/>
              <a:gd name="connsiteX11" fmla="*/ 64350846 w 98963980"/>
              <a:gd name="connsiteY11" fmla="*/ 5639423 h 5639423"/>
              <a:gd name="connsiteX12" fmla="*/ 64436870 w 98963980"/>
              <a:gd name="connsiteY12" fmla="*/ 3516591 h 5639423"/>
              <a:gd name="connsiteX13" fmla="*/ 37423256 w 98963980"/>
              <a:gd name="connsiteY13" fmla="*/ 3522421 h 5639423"/>
              <a:gd name="connsiteX14" fmla="*/ 37300163 w 98963980"/>
              <a:gd name="connsiteY14" fmla="*/ 2467284 h 5639423"/>
              <a:gd name="connsiteX15" fmla="*/ 802752 w 9896398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662 w 98488048"/>
              <a:gd name="connsiteY0" fmla="*/ 2474182 h 5639423"/>
              <a:gd name="connsiteX1" fmla="*/ 377305 w 98488048"/>
              <a:gd name="connsiteY1" fmla="*/ 45520 h 5639423"/>
              <a:gd name="connsiteX2" fmla="*/ 48415379 w 98488048"/>
              <a:gd name="connsiteY2" fmla="*/ 0 h 5639423"/>
              <a:gd name="connsiteX3" fmla="*/ 61021951 w 98488048"/>
              <a:gd name="connsiteY3" fmla="*/ 10825 h 5639423"/>
              <a:gd name="connsiteX4" fmla="*/ 60745971 w 98488048"/>
              <a:gd name="connsiteY4" fmla="*/ 1635908 h 5639423"/>
              <a:gd name="connsiteX5" fmla="*/ 73491149 w 98488048"/>
              <a:gd name="connsiteY5" fmla="*/ 1637254 h 5639423"/>
              <a:gd name="connsiteX6" fmla="*/ 73573570 w 98488048"/>
              <a:gd name="connsiteY6" fmla="*/ 987041 h 5639423"/>
              <a:gd name="connsiteX7" fmla="*/ 98232428 w 98488048"/>
              <a:gd name="connsiteY7" fmla="*/ 998700 h 5639423"/>
              <a:gd name="connsiteX8" fmla="*/ 98440301 w 98488048"/>
              <a:gd name="connsiteY8" fmla="*/ 3256955 h 5639423"/>
              <a:gd name="connsiteX9" fmla="*/ 82437139 w 98488048"/>
              <a:gd name="connsiteY9" fmla="*/ 3276237 h 5639423"/>
              <a:gd name="connsiteX10" fmla="*/ 82318866 w 98488048"/>
              <a:gd name="connsiteY10" fmla="*/ 5615657 h 5639423"/>
              <a:gd name="connsiteX11" fmla="*/ 63874914 w 98488048"/>
              <a:gd name="connsiteY11" fmla="*/ 5639423 h 5639423"/>
              <a:gd name="connsiteX12" fmla="*/ 63960938 w 98488048"/>
              <a:gd name="connsiteY12" fmla="*/ 3516591 h 5639423"/>
              <a:gd name="connsiteX13" fmla="*/ 36947324 w 98488048"/>
              <a:gd name="connsiteY13" fmla="*/ 3522421 h 5639423"/>
              <a:gd name="connsiteX14" fmla="*/ 36824231 w 98488048"/>
              <a:gd name="connsiteY14" fmla="*/ 2467284 h 5639423"/>
              <a:gd name="connsiteX15" fmla="*/ 662 w 98488048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190267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50485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229081 w 98716467"/>
              <a:gd name="connsiteY0" fmla="*/ 2474182 h 5639423"/>
              <a:gd name="connsiteX1" fmla="*/ 0 w 98716467"/>
              <a:gd name="connsiteY1" fmla="*/ 63009 h 5639423"/>
              <a:gd name="connsiteX2" fmla="*/ 48643798 w 98716467"/>
              <a:gd name="connsiteY2" fmla="*/ 0 h 5639423"/>
              <a:gd name="connsiteX3" fmla="*/ 61250370 w 98716467"/>
              <a:gd name="connsiteY3" fmla="*/ 10825 h 5639423"/>
              <a:gd name="connsiteX4" fmla="*/ 60974390 w 98716467"/>
              <a:gd name="connsiteY4" fmla="*/ 1635908 h 5639423"/>
              <a:gd name="connsiteX5" fmla="*/ 73719568 w 98716467"/>
              <a:gd name="connsiteY5" fmla="*/ 1637254 h 5639423"/>
              <a:gd name="connsiteX6" fmla="*/ 73801989 w 98716467"/>
              <a:gd name="connsiteY6" fmla="*/ 987041 h 5639423"/>
              <a:gd name="connsiteX7" fmla="*/ 98460847 w 98716467"/>
              <a:gd name="connsiteY7" fmla="*/ 998700 h 5639423"/>
              <a:gd name="connsiteX8" fmla="*/ 98668720 w 98716467"/>
              <a:gd name="connsiteY8" fmla="*/ 3256955 h 5639423"/>
              <a:gd name="connsiteX9" fmla="*/ 82665558 w 98716467"/>
              <a:gd name="connsiteY9" fmla="*/ 3276237 h 5639423"/>
              <a:gd name="connsiteX10" fmla="*/ 82547285 w 98716467"/>
              <a:gd name="connsiteY10" fmla="*/ 5615657 h 5639423"/>
              <a:gd name="connsiteX11" fmla="*/ 64103333 w 98716467"/>
              <a:gd name="connsiteY11" fmla="*/ 5639423 h 5639423"/>
              <a:gd name="connsiteX12" fmla="*/ 64189357 w 98716467"/>
              <a:gd name="connsiteY12" fmla="*/ 3516591 h 5639423"/>
              <a:gd name="connsiteX13" fmla="*/ 37175743 w 98716467"/>
              <a:gd name="connsiteY13" fmla="*/ 3522421 h 5639423"/>
              <a:gd name="connsiteX14" fmla="*/ 37052650 w 98716467"/>
              <a:gd name="connsiteY14" fmla="*/ 2467284 h 5639423"/>
              <a:gd name="connsiteX15" fmla="*/ 229081 w 98716467"/>
              <a:gd name="connsiteY15" fmla="*/ 2474182 h 5639423"/>
              <a:gd name="connsiteX0" fmla="*/ 89298 w 98576684"/>
              <a:gd name="connsiteY0" fmla="*/ 2474182 h 5639423"/>
              <a:gd name="connsiteX1" fmla="*/ 0 w 98576684"/>
              <a:gd name="connsiteY1" fmla="*/ 63009 h 5639423"/>
              <a:gd name="connsiteX2" fmla="*/ 48504015 w 98576684"/>
              <a:gd name="connsiteY2" fmla="*/ 0 h 5639423"/>
              <a:gd name="connsiteX3" fmla="*/ 61110587 w 98576684"/>
              <a:gd name="connsiteY3" fmla="*/ 10825 h 5639423"/>
              <a:gd name="connsiteX4" fmla="*/ 60834607 w 98576684"/>
              <a:gd name="connsiteY4" fmla="*/ 1635908 h 5639423"/>
              <a:gd name="connsiteX5" fmla="*/ 73579785 w 98576684"/>
              <a:gd name="connsiteY5" fmla="*/ 1637254 h 5639423"/>
              <a:gd name="connsiteX6" fmla="*/ 73662206 w 98576684"/>
              <a:gd name="connsiteY6" fmla="*/ 987041 h 5639423"/>
              <a:gd name="connsiteX7" fmla="*/ 98321064 w 98576684"/>
              <a:gd name="connsiteY7" fmla="*/ 998700 h 5639423"/>
              <a:gd name="connsiteX8" fmla="*/ 98528937 w 98576684"/>
              <a:gd name="connsiteY8" fmla="*/ 3256955 h 5639423"/>
              <a:gd name="connsiteX9" fmla="*/ 82525775 w 98576684"/>
              <a:gd name="connsiteY9" fmla="*/ 3276237 h 5639423"/>
              <a:gd name="connsiteX10" fmla="*/ 82407502 w 98576684"/>
              <a:gd name="connsiteY10" fmla="*/ 5615657 h 5639423"/>
              <a:gd name="connsiteX11" fmla="*/ 63963550 w 98576684"/>
              <a:gd name="connsiteY11" fmla="*/ 5639423 h 5639423"/>
              <a:gd name="connsiteX12" fmla="*/ 64049574 w 98576684"/>
              <a:gd name="connsiteY12" fmla="*/ 3516591 h 5639423"/>
              <a:gd name="connsiteX13" fmla="*/ 37035960 w 98576684"/>
              <a:gd name="connsiteY13" fmla="*/ 3522421 h 5639423"/>
              <a:gd name="connsiteX14" fmla="*/ 36912867 w 98576684"/>
              <a:gd name="connsiteY14" fmla="*/ 2467284 h 5639423"/>
              <a:gd name="connsiteX15" fmla="*/ 89298 w 98576684"/>
              <a:gd name="connsiteY15" fmla="*/ 2474182 h 5639423"/>
              <a:gd name="connsiteX0" fmla="*/ 0 w 98487386"/>
              <a:gd name="connsiteY0" fmla="*/ 2474182 h 5639423"/>
              <a:gd name="connsiteX1" fmla="*/ 3889 w 98487386"/>
              <a:gd name="connsiteY1" fmla="*/ 63009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0146080 w 98483497"/>
              <a:gd name="connsiteY2" fmla="*/ 24152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831028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37840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227877 w 98435749"/>
              <a:gd name="connsiteY7" fmla="*/ 982045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58899"/>
              <a:gd name="connsiteY0" fmla="*/ 2463356 h 5622768"/>
              <a:gd name="connsiteX1" fmla="*/ 0 w 98458899"/>
              <a:gd name="connsiteY1" fmla="*/ 34695 h 5622768"/>
              <a:gd name="connsiteX2" fmla="*/ 30146080 w 98458899"/>
              <a:gd name="connsiteY2" fmla="*/ 18322 h 5622768"/>
              <a:gd name="connsiteX3" fmla="*/ 60784432 w 98458899"/>
              <a:gd name="connsiteY3" fmla="*/ 0 h 5622768"/>
              <a:gd name="connsiteX4" fmla="*/ 60881202 w 98458899"/>
              <a:gd name="connsiteY4" fmla="*/ 1630912 h 5622768"/>
              <a:gd name="connsiteX5" fmla="*/ 73486598 w 98458899"/>
              <a:gd name="connsiteY5" fmla="*/ 1620599 h 5622768"/>
              <a:gd name="connsiteX6" fmla="*/ 73569019 w 98458899"/>
              <a:gd name="connsiteY6" fmla="*/ 970386 h 5622768"/>
              <a:gd name="connsiteX7" fmla="*/ 98347988 w 98458899"/>
              <a:gd name="connsiteY7" fmla="*/ 978288 h 5622768"/>
              <a:gd name="connsiteX8" fmla="*/ 98435750 w 98458899"/>
              <a:gd name="connsiteY8" fmla="*/ 3240300 h 5622768"/>
              <a:gd name="connsiteX9" fmla="*/ 82432588 w 98458899"/>
              <a:gd name="connsiteY9" fmla="*/ 3259582 h 5622768"/>
              <a:gd name="connsiteX10" fmla="*/ 82314315 w 98458899"/>
              <a:gd name="connsiteY10" fmla="*/ 5599002 h 5622768"/>
              <a:gd name="connsiteX11" fmla="*/ 63870363 w 98458899"/>
              <a:gd name="connsiteY11" fmla="*/ 5622768 h 5622768"/>
              <a:gd name="connsiteX12" fmla="*/ 63956387 w 98458899"/>
              <a:gd name="connsiteY12" fmla="*/ 3499936 h 5622768"/>
              <a:gd name="connsiteX13" fmla="*/ 36942773 w 98458899"/>
              <a:gd name="connsiteY13" fmla="*/ 3505766 h 5622768"/>
              <a:gd name="connsiteX14" fmla="*/ 36819680 w 98458899"/>
              <a:gd name="connsiteY14" fmla="*/ 2450629 h 5622768"/>
              <a:gd name="connsiteX15" fmla="*/ 42706 w 9845889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347988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698 w 98408036"/>
              <a:gd name="connsiteY8" fmla="*/ 3247814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405725 w 98408036"/>
              <a:gd name="connsiteY8" fmla="*/ 3251571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704 w 98408036"/>
              <a:gd name="connsiteY8" fmla="*/ 3259085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7828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17335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685346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48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51 w 98408030"/>
              <a:gd name="connsiteY12" fmla="*/ 3183686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7130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183614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486598 w 98408030"/>
              <a:gd name="connsiteY4" fmla="*/ 1620599 h 5771698"/>
              <a:gd name="connsiteX5" fmla="*/ 73569019 w 98408030"/>
              <a:gd name="connsiteY5" fmla="*/ 970386 h 5771698"/>
              <a:gd name="connsiteX6" fmla="*/ 98408030 w 98408030"/>
              <a:gd name="connsiteY6" fmla="*/ 967018 h 5771698"/>
              <a:gd name="connsiteX7" fmla="*/ 98375704 w 98408030"/>
              <a:gd name="connsiteY7" fmla="*/ 3183614 h 5771698"/>
              <a:gd name="connsiteX8" fmla="*/ 80711397 w 98408030"/>
              <a:gd name="connsiteY8" fmla="*/ 3185117 h 5771698"/>
              <a:gd name="connsiteX9" fmla="*/ 80721803 w 98408030"/>
              <a:gd name="connsiteY9" fmla="*/ 5770070 h 5771698"/>
              <a:gd name="connsiteX10" fmla="*/ 57580764 w 98408030"/>
              <a:gd name="connsiteY10" fmla="*/ 5771698 h 5771698"/>
              <a:gd name="connsiteX11" fmla="*/ 57573311 w 98408030"/>
              <a:gd name="connsiteY11" fmla="*/ 3187711 h 5771698"/>
              <a:gd name="connsiteX12" fmla="*/ 36733138 w 98408030"/>
              <a:gd name="connsiteY12" fmla="*/ 3183183 h 5771698"/>
              <a:gd name="connsiteX13" fmla="*/ 36724854 w 98408030"/>
              <a:gd name="connsiteY13" fmla="*/ 2451618 h 5771698"/>
              <a:gd name="connsiteX14" fmla="*/ 42706 w 98408030"/>
              <a:gd name="connsiteY14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569019 w 98408030"/>
              <a:gd name="connsiteY4" fmla="*/ 970386 h 5771698"/>
              <a:gd name="connsiteX5" fmla="*/ 98408030 w 98408030"/>
              <a:gd name="connsiteY5" fmla="*/ 967018 h 5771698"/>
              <a:gd name="connsiteX6" fmla="*/ 98375704 w 98408030"/>
              <a:gd name="connsiteY6" fmla="*/ 3183614 h 5771698"/>
              <a:gd name="connsiteX7" fmla="*/ 80711397 w 98408030"/>
              <a:gd name="connsiteY7" fmla="*/ 3185117 h 5771698"/>
              <a:gd name="connsiteX8" fmla="*/ 80721803 w 98408030"/>
              <a:gd name="connsiteY8" fmla="*/ 5770070 h 5771698"/>
              <a:gd name="connsiteX9" fmla="*/ 57580764 w 98408030"/>
              <a:gd name="connsiteY9" fmla="*/ 5771698 h 5771698"/>
              <a:gd name="connsiteX10" fmla="*/ 57573311 w 98408030"/>
              <a:gd name="connsiteY10" fmla="*/ 3187711 h 5771698"/>
              <a:gd name="connsiteX11" fmla="*/ 36733138 w 98408030"/>
              <a:gd name="connsiteY11" fmla="*/ 3183183 h 5771698"/>
              <a:gd name="connsiteX12" fmla="*/ 36724854 w 98408030"/>
              <a:gd name="connsiteY12" fmla="*/ 2451618 h 5771698"/>
              <a:gd name="connsiteX13" fmla="*/ 42706 w 98408030"/>
              <a:gd name="connsiteY13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98375704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83685530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9444476"/>
              <a:gd name="connsiteY0" fmla="*/ 2463356 h 5771698"/>
              <a:gd name="connsiteX1" fmla="*/ 0 w 99444476"/>
              <a:gd name="connsiteY1" fmla="*/ 34695 h 5771698"/>
              <a:gd name="connsiteX2" fmla="*/ 30146080 w 99444476"/>
              <a:gd name="connsiteY2" fmla="*/ 18322 h 5771698"/>
              <a:gd name="connsiteX3" fmla="*/ 60784432 w 99444476"/>
              <a:gd name="connsiteY3" fmla="*/ 0 h 5771698"/>
              <a:gd name="connsiteX4" fmla="*/ 98408030 w 99444476"/>
              <a:gd name="connsiteY4" fmla="*/ 967018 h 5771698"/>
              <a:gd name="connsiteX5" fmla="*/ 88445292 w 99444476"/>
              <a:gd name="connsiteY5" fmla="*/ 2501416 h 5771698"/>
              <a:gd name="connsiteX6" fmla="*/ 83685530 w 99444476"/>
              <a:gd name="connsiteY6" fmla="*/ 3183614 h 5771698"/>
              <a:gd name="connsiteX7" fmla="*/ 80711397 w 99444476"/>
              <a:gd name="connsiteY7" fmla="*/ 3185117 h 5771698"/>
              <a:gd name="connsiteX8" fmla="*/ 80721803 w 99444476"/>
              <a:gd name="connsiteY8" fmla="*/ 5770070 h 5771698"/>
              <a:gd name="connsiteX9" fmla="*/ 57580764 w 99444476"/>
              <a:gd name="connsiteY9" fmla="*/ 5771698 h 5771698"/>
              <a:gd name="connsiteX10" fmla="*/ 57573311 w 99444476"/>
              <a:gd name="connsiteY10" fmla="*/ 3187711 h 5771698"/>
              <a:gd name="connsiteX11" fmla="*/ 36733138 w 99444476"/>
              <a:gd name="connsiteY11" fmla="*/ 3183183 h 5771698"/>
              <a:gd name="connsiteX12" fmla="*/ 36724854 w 99444476"/>
              <a:gd name="connsiteY12" fmla="*/ 2451618 h 5771698"/>
              <a:gd name="connsiteX13" fmla="*/ 42706 w 99444476"/>
              <a:gd name="connsiteY13" fmla="*/ 2463356 h 5771698"/>
              <a:gd name="connsiteX0" fmla="*/ 42706 w 99249501"/>
              <a:gd name="connsiteY0" fmla="*/ 2463356 h 5771698"/>
              <a:gd name="connsiteX1" fmla="*/ 0 w 99249501"/>
              <a:gd name="connsiteY1" fmla="*/ 34695 h 5771698"/>
              <a:gd name="connsiteX2" fmla="*/ 30146080 w 99249501"/>
              <a:gd name="connsiteY2" fmla="*/ 18322 h 5771698"/>
              <a:gd name="connsiteX3" fmla="*/ 60784432 w 99249501"/>
              <a:gd name="connsiteY3" fmla="*/ 0 h 5771698"/>
              <a:gd name="connsiteX4" fmla="*/ 98408030 w 99249501"/>
              <a:gd name="connsiteY4" fmla="*/ 967018 h 5771698"/>
              <a:gd name="connsiteX5" fmla="*/ 84842049 w 99249501"/>
              <a:gd name="connsiteY5" fmla="*/ 2258670 h 5771698"/>
              <a:gd name="connsiteX6" fmla="*/ 83685530 w 99249501"/>
              <a:gd name="connsiteY6" fmla="*/ 3183614 h 5771698"/>
              <a:gd name="connsiteX7" fmla="*/ 80711397 w 99249501"/>
              <a:gd name="connsiteY7" fmla="*/ 3185117 h 5771698"/>
              <a:gd name="connsiteX8" fmla="*/ 80721803 w 99249501"/>
              <a:gd name="connsiteY8" fmla="*/ 5770070 h 5771698"/>
              <a:gd name="connsiteX9" fmla="*/ 57580764 w 99249501"/>
              <a:gd name="connsiteY9" fmla="*/ 5771698 h 5771698"/>
              <a:gd name="connsiteX10" fmla="*/ 57573311 w 99249501"/>
              <a:gd name="connsiteY10" fmla="*/ 3187711 h 5771698"/>
              <a:gd name="connsiteX11" fmla="*/ 36733138 w 99249501"/>
              <a:gd name="connsiteY11" fmla="*/ 3183183 h 5771698"/>
              <a:gd name="connsiteX12" fmla="*/ 36724854 w 99249501"/>
              <a:gd name="connsiteY12" fmla="*/ 2451618 h 5771698"/>
              <a:gd name="connsiteX13" fmla="*/ 42706 w 99249501"/>
              <a:gd name="connsiteY13" fmla="*/ 2463356 h 5771698"/>
              <a:gd name="connsiteX0" fmla="*/ 42706 w 100246190"/>
              <a:gd name="connsiteY0" fmla="*/ 2463356 h 5771698"/>
              <a:gd name="connsiteX1" fmla="*/ 0 w 100246190"/>
              <a:gd name="connsiteY1" fmla="*/ 34695 h 5771698"/>
              <a:gd name="connsiteX2" fmla="*/ 30146080 w 100246190"/>
              <a:gd name="connsiteY2" fmla="*/ 18322 h 5771698"/>
              <a:gd name="connsiteX3" fmla="*/ 60784432 w 100246190"/>
              <a:gd name="connsiteY3" fmla="*/ 0 h 5771698"/>
              <a:gd name="connsiteX4" fmla="*/ 98408030 w 100246190"/>
              <a:gd name="connsiteY4" fmla="*/ 967018 h 5771698"/>
              <a:gd name="connsiteX5" fmla="*/ 93434408 w 100246190"/>
              <a:gd name="connsiteY5" fmla="*/ 1703821 h 5771698"/>
              <a:gd name="connsiteX6" fmla="*/ 84842049 w 100246190"/>
              <a:gd name="connsiteY6" fmla="*/ 2258670 h 5771698"/>
              <a:gd name="connsiteX7" fmla="*/ 83685530 w 100246190"/>
              <a:gd name="connsiteY7" fmla="*/ 3183614 h 5771698"/>
              <a:gd name="connsiteX8" fmla="*/ 80711397 w 100246190"/>
              <a:gd name="connsiteY8" fmla="*/ 3185117 h 5771698"/>
              <a:gd name="connsiteX9" fmla="*/ 80721803 w 100246190"/>
              <a:gd name="connsiteY9" fmla="*/ 5770070 h 5771698"/>
              <a:gd name="connsiteX10" fmla="*/ 57580764 w 100246190"/>
              <a:gd name="connsiteY10" fmla="*/ 5771698 h 5771698"/>
              <a:gd name="connsiteX11" fmla="*/ 57573311 w 100246190"/>
              <a:gd name="connsiteY11" fmla="*/ 3187711 h 5771698"/>
              <a:gd name="connsiteX12" fmla="*/ 36733138 w 100246190"/>
              <a:gd name="connsiteY12" fmla="*/ 3183183 h 5771698"/>
              <a:gd name="connsiteX13" fmla="*/ 36724854 w 100246190"/>
              <a:gd name="connsiteY13" fmla="*/ 2451618 h 5771698"/>
              <a:gd name="connsiteX14" fmla="*/ 42706 w 100246190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84842049 w 101547016"/>
              <a:gd name="connsiteY6" fmla="*/ 2258670 h 5771698"/>
              <a:gd name="connsiteX7" fmla="*/ 83685530 w 101547016"/>
              <a:gd name="connsiteY7" fmla="*/ 3183614 h 5771698"/>
              <a:gd name="connsiteX8" fmla="*/ 80711397 w 101547016"/>
              <a:gd name="connsiteY8" fmla="*/ 3185117 h 5771698"/>
              <a:gd name="connsiteX9" fmla="*/ 80721803 w 101547016"/>
              <a:gd name="connsiteY9" fmla="*/ 5770070 h 5771698"/>
              <a:gd name="connsiteX10" fmla="*/ 57580764 w 101547016"/>
              <a:gd name="connsiteY10" fmla="*/ 5771698 h 5771698"/>
              <a:gd name="connsiteX11" fmla="*/ 57573311 w 101547016"/>
              <a:gd name="connsiteY11" fmla="*/ 3187711 h 5771698"/>
              <a:gd name="connsiteX12" fmla="*/ 36733138 w 101547016"/>
              <a:gd name="connsiteY12" fmla="*/ 3183183 h 5771698"/>
              <a:gd name="connsiteX13" fmla="*/ 36724854 w 101547016"/>
              <a:gd name="connsiteY13" fmla="*/ 2451618 h 5771698"/>
              <a:gd name="connsiteX14" fmla="*/ 42706 w 101547016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1355608 w 101547016"/>
              <a:gd name="connsiteY6" fmla="*/ 1894551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8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632250"/>
              <a:gd name="connsiteY0" fmla="*/ 2650228 h 5958570"/>
              <a:gd name="connsiteX1" fmla="*/ 0 w 101632250"/>
              <a:gd name="connsiteY1" fmla="*/ 221567 h 5958570"/>
              <a:gd name="connsiteX2" fmla="*/ 30146080 w 101632250"/>
              <a:gd name="connsiteY2" fmla="*/ 205194 h 5958570"/>
              <a:gd name="connsiteX3" fmla="*/ 60784432 w 101632250"/>
              <a:gd name="connsiteY3" fmla="*/ 186872 h 5958570"/>
              <a:gd name="connsiteX4" fmla="*/ 98546619 w 101632250"/>
              <a:gd name="connsiteY4" fmla="*/ 208914 h 5958570"/>
              <a:gd name="connsiteX5" fmla="*/ 98769992 w 101632250"/>
              <a:gd name="connsiteY5" fmla="*/ 1786659 h 5958570"/>
              <a:gd name="connsiteX6" fmla="*/ 90593382 w 101632250"/>
              <a:gd name="connsiteY6" fmla="*/ 1838677 h 5958570"/>
              <a:gd name="connsiteX7" fmla="*/ 84842048 w 101632250"/>
              <a:gd name="connsiteY7" fmla="*/ 2445542 h 5958570"/>
              <a:gd name="connsiteX8" fmla="*/ 83685530 w 101632250"/>
              <a:gd name="connsiteY8" fmla="*/ 3370486 h 5958570"/>
              <a:gd name="connsiteX9" fmla="*/ 80711397 w 101632250"/>
              <a:gd name="connsiteY9" fmla="*/ 3371989 h 5958570"/>
              <a:gd name="connsiteX10" fmla="*/ 80721803 w 101632250"/>
              <a:gd name="connsiteY10" fmla="*/ 5956942 h 5958570"/>
              <a:gd name="connsiteX11" fmla="*/ 57580764 w 101632250"/>
              <a:gd name="connsiteY11" fmla="*/ 5958570 h 5958570"/>
              <a:gd name="connsiteX12" fmla="*/ 57573311 w 101632250"/>
              <a:gd name="connsiteY12" fmla="*/ 3374583 h 5958570"/>
              <a:gd name="connsiteX13" fmla="*/ 36733138 w 101632250"/>
              <a:gd name="connsiteY13" fmla="*/ 3370055 h 5958570"/>
              <a:gd name="connsiteX14" fmla="*/ 36724854 w 101632250"/>
              <a:gd name="connsiteY14" fmla="*/ 2638490 h 5958570"/>
              <a:gd name="connsiteX15" fmla="*/ 42706 w 101632250"/>
              <a:gd name="connsiteY15" fmla="*/ 2650228 h 5958570"/>
              <a:gd name="connsiteX0" fmla="*/ 42706 w 101632250"/>
              <a:gd name="connsiteY0" fmla="*/ 2463356 h 5771698"/>
              <a:gd name="connsiteX1" fmla="*/ 0 w 101632250"/>
              <a:gd name="connsiteY1" fmla="*/ 34695 h 5771698"/>
              <a:gd name="connsiteX2" fmla="*/ 30146080 w 101632250"/>
              <a:gd name="connsiteY2" fmla="*/ 18322 h 5771698"/>
              <a:gd name="connsiteX3" fmla="*/ 60784432 w 101632250"/>
              <a:gd name="connsiteY3" fmla="*/ 0 h 5771698"/>
              <a:gd name="connsiteX4" fmla="*/ 98546619 w 101632250"/>
              <a:gd name="connsiteY4" fmla="*/ 22042 h 5771698"/>
              <a:gd name="connsiteX5" fmla="*/ 98769992 w 101632250"/>
              <a:gd name="connsiteY5" fmla="*/ 1599787 h 5771698"/>
              <a:gd name="connsiteX6" fmla="*/ 90593382 w 101632250"/>
              <a:gd name="connsiteY6" fmla="*/ 1651805 h 5771698"/>
              <a:gd name="connsiteX7" fmla="*/ 84842048 w 101632250"/>
              <a:gd name="connsiteY7" fmla="*/ 2258670 h 5771698"/>
              <a:gd name="connsiteX8" fmla="*/ 83685530 w 101632250"/>
              <a:gd name="connsiteY8" fmla="*/ 3183614 h 5771698"/>
              <a:gd name="connsiteX9" fmla="*/ 80711397 w 101632250"/>
              <a:gd name="connsiteY9" fmla="*/ 3185117 h 5771698"/>
              <a:gd name="connsiteX10" fmla="*/ 80721803 w 101632250"/>
              <a:gd name="connsiteY10" fmla="*/ 5770070 h 5771698"/>
              <a:gd name="connsiteX11" fmla="*/ 57580764 w 101632250"/>
              <a:gd name="connsiteY11" fmla="*/ 5771698 h 5771698"/>
              <a:gd name="connsiteX12" fmla="*/ 57573311 w 101632250"/>
              <a:gd name="connsiteY12" fmla="*/ 3187711 h 5771698"/>
              <a:gd name="connsiteX13" fmla="*/ 36733138 w 101632250"/>
              <a:gd name="connsiteY13" fmla="*/ 3183183 h 5771698"/>
              <a:gd name="connsiteX14" fmla="*/ 36724854 w 101632250"/>
              <a:gd name="connsiteY14" fmla="*/ 2451618 h 5771698"/>
              <a:gd name="connsiteX15" fmla="*/ 42706 w 101632250"/>
              <a:gd name="connsiteY15" fmla="*/ 2463356 h 5771698"/>
              <a:gd name="connsiteX0" fmla="*/ 42706 w 99771437"/>
              <a:gd name="connsiteY0" fmla="*/ 2463356 h 5771698"/>
              <a:gd name="connsiteX1" fmla="*/ 0 w 99771437"/>
              <a:gd name="connsiteY1" fmla="*/ 34695 h 5771698"/>
              <a:gd name="connsiteX2" fmla="*/ 30146080 w 99771437"/>
              <a:gd name="connsiteY2" fmla="*/ 18322 h 5771698"/>
              <a:gd name="connsiteX3" fmla="*/ 60784432 w 99771437"/>
              <a:gd name="connsiteY3" fmla="*/ 0 h 5771698"/>
              <a:gd name="connsiteX4" fmla="*/ 98546619 w 99771437"/>
              <a:gd name="connsiteY4" fmla="*/ 22042 h 5771698"/>
              <a:gd name="connsiteX5" fmla="*/ 98769992 w 99771437"/>
              <a:gd name="connsiteY5" fmla="*/ 1599787 h 5771698"/>
              <a:gd name="connsiteX6" fmla="*/ 90593382 w 99771437"/>
              <a:gd name="connsiteY6" fmla="*/ 1651805 h 5771698"/>
              <a:gd name="connsiteX7" fmla="*/ 84842048 w 99771437"/>
              <a:gd name="connsiteY7" fmla="*/ 2258670 h 5771698"/>
              <a:gd name="connsiteX8" fmla="*/ 83685530 w 99771437"/>
              <a:gd name="connsiteY8" fmla="*/ 3183614 h 5771698"/>
              <a:gd name="connsiteX9" fmla="*/ 80711397 w 99771437"/>
              <a:gd name="connsiteY9" fmla="*/ 3185117 h 5771698"/>
              <a:gd name="connsiteX10" fmla="*/ 80721803 w 99771437"/>
              <a:gd name="connsiteY10" fmla="*/ 5770070 h 5771698"/>
              <a:gd name="connsiteX11" fmla="*/ 57580764 w 99771437"/>
              <a:gd name="connsiteY11" fmla="*/ 5771698 h 5771698"/>
              <a:gd name="connsiteX12" fmla="*/ 57573311 w 99771437"/>
              <a:gd name="connsiteY12" fmla="*/ 3187711 h 5771698"/>
              <a:gd name="connsiteX13" fmla="*/ 36733138 w 99771437"/>
              <a:gd name="connsiteY13" fmla="*/ 3183183 h 5771698"/>
              <a:gd name="connsiteX14" fmla="*/ 36724854 w 99771437"/>
              <a:gd name="connsiteY14" fmla="*/ 2451618 h 5771698"/>
              <a:gd name="connsiteX15" fmla="*/ 42706 w 99771437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2953814 w 98909609"/>
              <a:gd name="connsiteY7" fmla="*/ 2567832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205017 w 98909609"/>
              <a:gd name="connsiteY7" fmla="*/ 2236609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28635 w 98909609"/>
              <a:gd name="connsiteY7" fmla="*/ 254755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52763 w 98909609"/>
              <a:gd name="connsiteY7" fmla="*/ 2559626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8400757 w 98909609"/>
              <a:gd name="connsiteY7" fmla="*/ 2568683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245271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4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38 w 98909609"/>
              <a:gd name="connsiteY7" fmla="*/ 2484156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05558 w 98909609"/>
              <a:gd name="connsiteY8" fmla="*/ 2419909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09046 w 98909609"/>
              <a:gd name="connsiteY8" fmla="*/ 2428966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81436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57311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03630 w 98909609"/>
              <a:gd name="connsiteY8" fmla="*/ 2421004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19435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55616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72747 w 98909609"/>
              <a:gd name="connsiteY6" fmla="*/ 1600485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12504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54 w 98909609"/>
              <a:gd name="connsiteY6" fmla="*/ 1597234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784243"/>
              <a:gd name="connsiteY0" fmla="*/ 2463356 h 5774947"/>
              <a:gd name="connsiteX1" fmla="*/ 0 w 98784243"/>
              <a:gd name="connsiteY1" fmla="*/ 34695 h 5774947"/>
              <a:gd name="connsiteX2" fmla="*/ 30146080 w 98784243"/>
              <a:gd name="connsiteY2" fmla="*/ 18322 h 5774947"/>
              <a:gd name="connsiteX3" fmla="*/ 60784432 w 98784243"/>
              <a:gd name="connsiteY3" fmla="*/ 0 h 5774947"/>
              <a:gd name="connsiteX4" fmla="*/ 98546619 w 98784243"/>
              <a:gd name="connsiteY4" fmla="*/ 22042 h 5774947"/>
              <a:gd name="connsiteX5" fmla="*/ 98769992 w 98784243"/>
              <a:gd name="connsiteY5" fmla="*/ 1599787 h 5774947"/>
              <a:gd name="connsiteX6" fmla="*/ 90459754 w 98784243"/>
              <a:gd name="connsiteY6" fmla="*/ 1597234 h 5774947"/>
              <a:gd name="connsiteX7" fmla="*/ 90468417 w 98784243"/>
              <a:gd name="connsiteY7" fmla="*/ 2452343 h 5774947"/>
              <a:gd name="connsiteX8" fmla="*/ 81743135 w 98784243"/>
              <a:gd name="connsiteY8" fmla="*/ 2456832 h 5774947"/>
              <a:gd name="connsiteX9" fmla="*/ 81731913 w 98784243"/>
              <a:gd name="connsiteY9" fmla="*/ 3184321 h 5774947"/>
              <a:gd name="connsiteX10" fmla="*/ 81735214 w 98784243"/>
              <a:gd name="connsiteY10" fmla="*/ 5774947 h 5774947"/>
              <a:gd name="connsiteX11" fmla="*/ 57580764 w 98784243"/>
              <a:gd name="connsiteY11" fmla="*/ 5771698 h 5774947"/>
              <a:gd name="connsiteX12" fmla="*/ 57573311 w 98784243"/>
              <a:gd name="connsiteY12" fmla="*/ 3187711 h 5774947"/>
              <a:gd name="connsiteX13" fmla="*/ 36733138 w 98784243"/>
              <a:gd name="connsiteY13" fmla="*/ 3183183 h 5774947"/>
              <a:gd name="connsiteX14" fmla="*/ 36724854 w 98784243"/>
              <a:gd name="connsiteY14" fmla="*/ 2451618 h 5774947"/>
              <a:gd name="connsiteX15" fmla="*/ 42706 w 98784243"/>
              <a:gd name="connsiteY15" fmla="*/ 2463356 h 5774947"/>
              <a:gd name="connsiteX0" fmla="*/ 42706 w 98778861"/>
              <a:gd name="connsiteY0" fmla="*/ 2463356 h 5774947"/>
              <a:gd name="connsiteX1" fmla="*/ 0 w 98778861"/>
              <a:gd name="connsiteY1" fmla="*/ 34695 h 5774947"/>
              <a:gd name="connsiteX2" fmla="*/ 30146080 w 98778861"/>
              <a:gd name="connsiteY2" fmla="*/ 18322 h 5774947"/>
              <a:gd name="connsiteX3" fmla="*/ 60784432 w 98778861"/>
              <a:gd name="connsiteY3" fmla="*/ 0 h 5774947"/>
              <a:gd name="connsiteX4" fmla="*/ 98546619 w 98778861"/>
              <a:gd name="connsiteY4" fmla="*/ 22042 h 5774947"/>
              <a:gd name="connsiteX5" fmla="*/ 98769992 w 98778861"/>
              <a:gd name="connsiteY5" fmla="*/ 1599787 h 5774947"/>
              <a:gd name="connsiteX6" fmla="*/ 90459754 w 98778861"/>
              <a:gd name="connsiteY6" fmla="*/ 1597234 h 5774947"/>
              <a:gd name="connsiteX7" fmla="*/ 90468417 w 98778861"/>
              <a:gd name="connsiteY7" fmla="*/ 2452343 h 5774947"/>
              <a:gd name="connsiteX8" fmla="*/ 81743135 w 98778861"/>
              <a:gd name="connsiteY8" fmla="*/ 2456832 h 5774947"/>
              <a:gd name="connsiteX9" fmla="*/ 81731913 w 98778861"/>
              <a:gd name="connsiteY9" fmla="*/ 3184321 h 5774947"/>
              <a:gd name="connsiteX10" fmla="*/ 81735214 w 98778861"/>
              <a:gd name="connsiteY10" fmla="*/ 5774947 h 5774947"/>
              <a:gd name="connsiteX11" fmla="*/ 57580764 w 98778861"/>
              <a:gd name="connsiteY11" fmla="*/ 5771698 h 5774947"/>
              <a:gd name="connsiteX12" fmla="*/ 57573311 w 98778861"/>
              <a:gd name="connsiteY12" fmla="*/ 3187711 h 5774947"/>
              <a:gd name="connsiteX13" fmla="*/ 36733138 w 98778861"/>
              <a:gd name="connsiteY13" fmla="*/ 3183183 h 5774947"/>
              <a:gd name="connsiteX14" fmla="*/ 36724854 w 98778861"/>
              <a:gd name="connsiteY14" fmla="*/ 2451618 h 5774947"/>
              <a:gd name="connsiteX15" fmla="*/ 42706 w 98778861"/>
              <a:gd name="connsiteY15" fmla="*/ 2463356 h 5774947"/>
              <a:gd name="connsiteX0" fmla="*/ 42706 w 98771703"/>
              <a:gd name="connsiteY0" fmla="*/ 2463356 h 5774947"/>
              <a:gd name="connsiteX1" fmla="*/ 0 w 98771703"/>
              <a:gd name="connsiteY1" fmla="*/ 34695 h 5774947"/>
              <a:gd name="connsiteX2" fmla="*/ 30146080 w 98771703"/>
              <a:gd name="connsiteY2" fmla="*/ 18322 h 5774947"/>
              <a:gd name="connsiteX3" fmla="*/ 60784432 w 98771703"/>
              <a:gd name="connsiteY3" fmla="*/ 0 h 5774947"/>
              <a:gd name="connsiteX4" fmla="*/ 98546619 w 98771703"/>
              <a:gd name="connsiteY4" fmla="*/ 22042 h 5774947"/>
              <a:gd name="connsiteX5" fmla="*/ 98769992 w 98771703"/>
              <a:gd name="connsiteY5" fmla="*/ 1599787 h 5774947"/>
              <a:gd name="connsiteX6" fmla="*/ 90459754 w 98771703"/>
              <a:gd name="connsiteY6" fmla="*/ 1597234 h 5774947"/>
              <a:gd name="connsiteX7" fmla="*/ 90468417 w 98771703"/>
              <a:gd name="connsiteY7" fmla="*/ 2452343 h 5774947"/>
              <a:gd name="connsiteX8" fmla="*/ 81743135 w 98771703"/>
              <a:gd name="connsiteY8" fmla="*/ 2456832 h 5774947"/>
              <a:gd name="connsiteX9" fmla="*/ 81731913 w 98771703"/>
              <a:gd name="connsiteY9" fmla="*/ 3184321 h 5774947"/>
              <a:gd name="connsiteX10" fmla="*/ 81735214 w 98771703"/>
              <a:gd name="connsiteY10" fmla="*/ 5774947 h 5774947"/>
              <a:gd name="connsiteX11" fmla="*/ 57580764 w 98771703"/>
              <a:gd name="connsiteY11" fmla="*/ 5771698 h 5774947"/>
              <a:gd name="connsiteX12" fmla="*/ 57573311 w 98771703"/>
              <a:gd name="connsiteY12" fmla="*/ 3187711 h 5774947"/>
              <a:gd name="connsiteX13" fmla="*/ 36733138 w 98771703"/>
              <a:gd name="connsiteY13" fmla="*/ 3183183 h 5774947"/>
              <a:gd name="connsiteX14" fmla="*/ 36724854 w 98771703"/>
              <a:gd name="connsiteY14" fmla="*/ 2451618 h 5774947"/>
              <a:gd name="connsiteX15" fmla="*/ 42706 w 98771703"/>
              <a:gd name="connsiteY15" fmla="*/ 2463356 h 5774947"/>
              <a:gd name="connsiteX0" fmla="*/ 42706 w 98773331"/>
              <a:gd name="connsiteY0" fmla="*/ 2463356 h 5774947"/>
              <a:gd name="connsiteX1" fmla="*/ 0 w 98773331"/>
              <a:gd name="connsiteY1" fmla="*/ 34695 h 5774947"/>
              <a:gd name="connsiteX2" fmla="*/ 30146080 w 98773331"/>
              <a:gd name="connsiteY2" fmla="*/ 18322 h 5774947"/>
              <a:gd name="connsiteX3" fmla="*/ 60784432 w 98773331"/>
              <a:gd name="connsiteY3" fmla="*/ 0 h 5774947"/>
              <a:gd name="connsiteX4" fmla="*/ 98650557 w 98773331"/>
              <a:gd name="connsiteY4" fmla="*/ 23668 h 5774947"/>
              <a:gd name="connsiteX5" fmla="*/ 98769992 w 98773331"/>
              <a:gd name="connsiteY5" fmla="*/ 1599787 h 5774947"/>
              <a:gd name="connsiteX6" fmla="*/ 90459754 w 98773331"/>
              <a:gd name="connsiteY6" fmla="*/ 1597234 h 5774947"/>
              <a:gd name="connsiteX7" fmla="*/ 90468417 w 98773331"/>
              <a:gd name="connsiteY7" fmla="*/ 2452343 h 5774947"/>
              <a:gd name="connsiteX8" fmla="*/ 81743135 w 98773331"/>
              <a:gd name="connsiteY8" fmla="*/ 2456832 h 5774947"/>
              <a:gd name="connsiteX9" fmla="*/ 81731913 w 98773331"/>
              <a:gd name="connsiteY9" fmla="*/ 3184321 h 5774947"/>
              <a:gd name="connsiteX10" fmla="*/ 81735214 w 98773331"/>
              <a:gd name="connsiteY10" fmla="*/ 5774947 h 5774947"/>
              <a:gd name="connsiteX11" fmla="*/ 57580764 w 98773331"/>
              <a:gd name="connsiteY11" fmla="*/ 5771698 h 5774947"/>
              <a:gd name="connsiteX12" fmla="*/ 57573311 w 98773331"/>
              <a:gd name="connsiteY12" fmla="*/ 3187711 h 5774947"/>
              <a:gd name="connsiteX13" fmla="*/ 36733138 w 98773331"/>
              <a:gd name="connsiteY13" fmla="*/ 3183183 h 5774947"/>
              <a:gd name="connsiteX14" fmla="*/ 36724854 w 98773331"/>
              <a:gd name="connsiteY14" fmla="*/ 2451618 h 5774947"/>
              <a:gd name="connsiteX15" fmla="*/ 42706 w 98773331"/>
              <a:gd name="connsiteY15" fmla="*/ 2463356 h 5774947"/>
              <a:gd name="connsiteX0" fmla="*/ 42706 w 98712792"/>
              <a:gd name="connsiteY0" fmla="*/ 2463356 h 5774947"/>
              <a:gd name="connsiteX1" fmla="*/ 0 w 98712792"/>
              <a:gd name="connsiteY1" fmla="*/ 34695 h 5774947"/>
              <a:gd name="connsiteX2" fmla="*/ 30146080 w 98712792"/>
              <a:gd name="connsiteY2" fmla="*/ 18322 h 5774947"/>
              <a:gd name="connsiteX3" fmla="*/ 60784432 w 98712792"/>
              <a:gd name="connsiteY3" fmla="*/ 0 h 5774947"/>
              <a:gd name="connsiteX4" fmla="*/ 98650557 w 98712792"/>
              <a:gd name="connsiteY4" fmla="*/ 23668 h 5774947"/>
              <a:gd name="connsiteX5" fmla="*/ 98705028 w 98712792"/>
              <a:gd name="connsiteY5" fmla="*/ 1596536 h 5774947"/>
              <a:gd name="connsiteX6" fmla="*/ 90459754 w 98712792"/>
              <a:gd name="connsiteY6" fmla="*/ 1597234 h 5774947"/>
              <a:gd name="connsiteX7" fmla="*/ 90468417 w 98712792"/>
              <a:gd name="connsiteY7" fmla="*/ 2452343 h 5774947"/>
              <a:gd name="connsiteX8" fmla="*/ 81743135 w 98712792"/>
              <a:gd name="connsiteY8" fmla="*/ 2456832 h 5774947"/>
              <a:gd name="connsiteX9" fmla="*/ 81731913 w 98712792"/>
              <a:gd name="connsiteY9" fmla="*/ 3184321 h 5774947"/>
              <a:gd name="connsiteX10" fmla="*/ 81735214 w 98712792"/>
              <a:gd name="connsiteY10" fmla="*/ 5774947 h 5774947"/>
              <a:gd name="connsiteX11" fmla="*/ 57580764 w 98712792"/>
              <a:gd name="connsiteY11" fmla="*/ 5771698 h 5774947"/>
              <a:gd name="connsiteX12" fmla="*/ 57573311 w 98712792"/>
              <a:gd name="connsiteY12" fmla="*/ 3187711 h 5774947"/>
              <a:gd name="connsiteX13" fmla="*/ 36733138 w 98712792"/>
              <a:gd name="connsiteY13" fmla="*/ 3183183 h 5774947"/>
              <a:gd name="connsiteX14" fmla="*/ 36724854 w 98712792"/>
              <a:gd name="connsiteY14" fmla="*/ 2451618 h 5774947"/>
              <a:gd name="connsiteX15" fmla="*/ 42706 w 98712792"/>
              <a:gd name="connsiteY15" fmla="*/ 2463356 h 5774947"/>
              <a:gd name="connsiteX0" fmla="*/ 42706 w 98679354"/>
              <a:gd name="connsiteY0" fmla="*/ 2463356 h 5774947"/>
              <a:gd name="connsiteX1" fmla="*/ 0 w 98679354"/>
              <a:gd name="connsiteY1" fmla="*/ 34695 h 5774947"/>
              <a:gd name="connsiteX2" fmla="*/ 30146080 w 98679354"/>
              <a:gd name="connsiteY2" fmla="*/ 18322 h 5774947"/>
              <a:gd name="connsiteX3" fmla="*/ 60784432 w 98679354"/>
              <a:gd name="connsiteY3" fmla="*/ 0 h 5774947"/>
              <a:gd name="connsiteX4" fmla="*/ 98650557 w 98679354"/>
              <a:gd name="connsiteY4" fmla="*/ 23668 h 5774947"/>
              <a:gd name="connsiteX5" fmla="*/ 98653054 w 98679354"/>
              <a:gd name="connsiteY5" fmla="*/ 1596536 h 5774947"/>
              <a:gd name="connsiteX6" fmla="*/ 90459754 w 98679354"/>
              <a:gd name="connsiteY6" fmla="*/ 1597234 h 5774947"/>
              <a:gd name="connsiteX7" fmla="*/ 90468417 w 98679354"/>
              <a:gd name="connsiteY7" fmla="*/ 2452343 h 5774947"/>
              <a:gd name="connsiteX8" fmla="*/ 81743135 w 98679354"/>
              <a:gd name="connsiteY8" fmla="*/ 2456832 h 5774947"/>
              <a:gd name="connsiteX9" fmla="*/ 81731913 w 98679354"/>
              <a:gd name="connsiteY9" fmla="*/ 3184321 h 5774947"/>
              <a:gd name="connsiteX10" fmla="*/ 81735214 w 98679354"/>
              <a:gd name="connsiteY10" fmla="*/ 5774947 h 5774947"/>
              <a:gd name="connsiteX11" fmla="*/ 57580764 w 98679354"/>
              <a:gd name="connsiteY11" fmla="*/ 5771698 h 5774947"/>
              <a:gd name="connsiteX12" fmla="*/ 57573311 w 98679354"/>
              <a:gd name="connsiteY12" fmla="*/ 3187711 h 5774947"/>
              <a:gd name="connsiteX13" fmla="*/ 36733138 w 98679354"/>
              <a:gd name="connsiteY13" fmla="*/ 3183183 h 5774947"/>
              <a:gd name="connsiteX14" fmla="*/ 36724854 w 98679354"/>
              <a:gd name="connsiteY14" fmla="*/ 2451618 h 5774947"/>
              <a:gd name="connsiteX15" fmla="*/ 42706 w 98679354"/>
              <a:gd name="connsiteY15" fmla="*/ 2463356 h 5774947"/>
              <a:gd name="connsiteX0" fmla="*/ 42706 w 98655321"/>
              <a:gd name="connsiteY0" fmla="*/ 2463356 h 5774947"/>
              <a:gd name="connsiteX1" fmla="*/ 0 w 98655321"/>
              <a:gd name="connsiteY1" fmla="*/ 34695 h 5774947"/>
              <a:gd name="connsiteX2" fmla="*/ 30146080 w 98655321"/>
              <a:gd name="connsiteY2" fmla="*/ 18322 h 5774947"/>
              <a:gd name="connsiteX3" fmla="*/ 60784432 w 98655321"/>
              <a:gd name="connsiteY3" fmla="*/ 0 h 5774947"/>
              <a:gd name="connsiteX4" fmla="*/ 98481660 w 98655321"/>
              <a:gd name="connsiteY4" fmla="*/ 23668 h 5774947"/>
              <a:gd name="connsiteX5" fmla="*/ 98653054 w 98655321"/>
              <a:gd name="connsiteY5" fmla="*/ 1596536 h 5774947"/>
              <a:gd name="connsiteX6" fmla="*/ 90459754 w 98655321"/>
              <a:gd name="connsiteY6" fmla="*/ 1597234 h 5774947"/>
              <a:gd name="connsiteX7" fmla="*/ 90468417 w 98655321"/>
              <a:gd name="connsiteY7" fmla="*/ 2452343 h 5774947"/>
              <a:gd name="connsiteX8" fmla="*/ 81743135 w 98655321"/>
              <a:gd name="connsiteY8" fmla="*/ 2456832 h 5774947"/>
              <a:gd name="connsiteX9" fmla="*/ 81731913 w 98655321"/>
              <a:gd name="connsiteY9" fmla="*/ 3184321 h 5774947"/>
              <a:gd name="connsiteX10" fmla="*/ 81735214 w 98655321"/>
              <a:gd name="connsiteY10" fmla="*/ 5774947 h 5774947"/>
              <a:gd name="connsiteX11" fmla="*/ 57580764 w 98655321"/>
              <a:gd name="connsiteY11" fmla="*/ 5771698 h 5774947"/>
              <a:gd name="connsiteX12" fmla="*/ 57573311 w 98655321"/>
              <a:gd name="connsiteY12" fmla="*/ 3187711 h 5774947"/>
              <a:gd name="connsiteX13" fmla="*/ 36733138 w 98655321"/>
              <a:gd name="connsiteY13" fmla="*/ 3183183 h 5774947"/>
              <a:gd name="connsiteX14" fmla="*/ 36724854 w 98655321"/>
              <a:gd name="connsiteY14" fmla="*/ 2451618 h 5774947"/>
              <a:gd name="connsiteX15" fmla="*/ 42706 w 98655321"/>
              <a:gd name="connsiteY15" fmla="*/ 2463356 h 5774947"/>
              <a:gd name="connsiteX0" fmla="*/ 42706 w 101300429"/>
              <a:gd name="connsiteY0" fmla="*/ 2463356 h 5774947"/>
              <a:gd name="connsiteX1" fmla="*/ 0 w 101300429"/>
              <a:gd name="connsiteY1" fmla="*/ 34695 h 5774947"/>
              <a:gd name="connsiteX2" fmla="*/ 30146080 w 101300429"/>
              <a:gd name="connsiteY2" fmla="*/ 18322 h 5774947"/>
              <a:gd name="connsiteX3" fmla="*/ 60784432 w 101300429"/>
              <a:gd name="connsiteY3" fmla="*/ 0 h 5774947"/>
              <a:gd name="connsiteX4" fmla="*/ 98481660 w 101300429"/>
              <a:gd name="connsiteY4" fmla="*/ 23668 h 5774947"/>
              <a:gd name="connsiteX5" fmla="*/ 98579432 w 101300429"/>
              <a:gd name="connsiteY5" fmla="*/ 821700 h 5774947"/>
              <a:gd name="connsiteX6" fmla="*/ 98653054 w 101300429"/>
              <a:gd name="connsiteY6" fmla="*/ 1596536 h 5774947"/>
              <a:gd name="connsiteX7" fmla="*/ 90459754 w 101300429"/>
              <a:gd name="connsiteY7" fmla="*/ 1597234 h 5774947"/>
              <a:gd name="connsiteX8" fmla="*/ 90468417 w 101300429"/>
              <a:gd name="connsiteY8" fmla="*/ 2452343 h 5774947"/>
              <a:gd name="connsiteX9" fmla="*/ 81743135 w 101300429"/>
              <a:gd name="connsiteY9" fmla="*/ 2456832 h 5774947"/>
              <a:gd name="connsiteX10" fmla="*/ 81731913 w 101300429"/>
              <a:gd name="connsiteY10" fmla="*/ 3184321 h 5774947"/>
              <a:gd name="connsiteX11" fmla="*/ 81735214 w 101300429"/>
              <a:gd name="connsiteY11" fmla="*/ 5774947 h 5774947"/>
              <a:gd name="connsiteX12" fmla="*/ 57580764 w 101300429"/>
              <a:gd name="connsiteY12" fmla="*/ 5771698 h 5774947"/>
              <a:gd name="connsiteX13" fmla="*/ 57573311 w 101300429"/>
              <a:gd name="connsiteY13" fmla="*/ 3187711 h 5774947"/>
              <a:gd name="connsiteX14" fmla="*/ 36733138 w 101300429"/>
              <a:gd name="connsiteY14" fmla="*/ 3183183 h 5774947"/>
              <a:gd name="connsiteX15" fmla="*/ 36724854 w 101300429"/>
              <a:gd name="connsiteY15" fmla="*/ 2451618 h 5774947"/>
              <a:gd name="connsiteX16" fmla="*/ 42706 w 101300429"/>
              <a:gd name="connsiteY16" fmla="*/ 2463356 h 5774947"/>
              <a:gd name="connsiteX0" fmla="*/ 42706 w 99242064"/>
              <a:gd name="connsiteY0" fmla="*/ 2463356 h 5774947"/>
              <a:gd name="connsiteX1" fmla="*/ 0 w 99242064"/>
              <a:gd name="connsiteY1" fmla="*/ 34695 h 5774947"/>
              <a:gd name="connsiteX2" fmla="*/ 30146080 w 99242064"/>
              <a:gd name="connsiteY2" fmla="*/ 18322 h 5774947"/>
              <a:gd name="connsiteX3" fmla="*/ 60784432 w 99242064"/>
              <a:gd name="connsiteY3" fmla="*/ 0 h 5774947"/>
              <a:gd name="connsiteX4" fmla="*/ 98481660 w 99242064"/>
              <a:gd name="connsiteY4" fmla="*/ 23668 h 5774947"/>
              <a:gd name="connsiteX5" fmla="*/ 98579432 w 99242064"/>
              <a:gd name="connsiteY5" fmla="*/ 821700 h 5774947"/>
              <a:gd name="connsiteX6" fmla="*/ 98653054 w 99242064"/>
              <a:gd name="connsiteY6" fmla="*/ 1596536 h 5774947"/>
              <a:gd name="connsiteX7" fmla="*/ 90459754 w 99242064"/>
              <a:gd name="connsiteY7" fmla="*/ 1597234 h 5774947"/>
              <a:gd name="connsiteX8" fmla="*/ 90468417 w 99242064"/>
              <a:gd name="connsiteY8" fmla="*/ 2452343 h 5774947"/>
              <a:gd name="connsiteX9" fmla="*/ 81743135 w 99242064"/>
              <a:gd name="connsiteY9" fmla="*/ 2456832 h 5774947"/>
              <a:gd name="connsiteX10" fmla="*/ 81731913 w 99242064"/>
              <a:gd name="connsiteY10" fmla="*/ 3184321 h 5774947"/>
              <a:gd name="connsiteX11" fmla="*/ 81735214 w 99242064"/>
              <a:gd name="connsiteY11" fmla="*/ 5774947 h 5774947"/>
              <a:gd name="connsiteX12" fmla="*/ 57580764 w 99242064"/>
              <a:gd name="connsiteY12" fmla="*/ 5771698 h 5774947"/>
              <a:gd name="connsiteX13" fmla="*/ 57573311 w 99242064"/>
              <a:gd name="connsiteY13" fmla="*/ 3187711 h 5774947"/>
              <a:gd name="connsiteX14" fmla="*/ 36733138 w 99242064"/>
              <a:gd name="connsiteY14" fmla="*/ 3183183 h 5774947"/>
              <a:gd name="connsiteX15" fmla="*/ 36724854 w 99242064"/>
              <a:gd name="connsiteY15" fmla="*/ 2451618 h 5774947"/>
              <a:gd name="connsiteX16" fmla="*/ 42706 w 9924206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481660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07650 w 98653054"/>
              <a:gd name="connsiteY4" fmla="*/ 25294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59621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79432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92424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559621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762712"/>
              <a:gd name="connsiteY0" fmla="*/ 2463356 h 5774947"/>
              <a:gd name="connsiteX1" fmla="*/ 0 w 98762712"/>
              <a:gd name="connsiteY1" fmla="*/ 34695 h 5774947"/>
              <a:gd name="connsiteX2" fmla="*/ 30146080 w 98762712"/>
              <a:gd name="connsiteY2" fmla="*/ 18322 h 5774947"/>
              <a:gd name="connsiteX3" fmla="*/ 60784432 w 98762712"/>
              <a:gd name="connsiteY3" fmla="*/ 0 h 5774947"/>
              <a:gd name="connsiteX4" fmla="*/ 98762307 w 98762712"/>
              <a:gd name="connsiteY4" fmla="*/ 32121 h 5774947"/>
              <a:gd name="connsiteX5" fmla="*/ 98592424 w 98762712"/>
              <a:gd name="connsiteY5" fmla="*/ 821700 h 5774947"/>
              <a:gd name="connsiteX6" fmla="*/ 98762195 w 98762712"/>
              <a:gd name="connsiteY6" fmla="*/ 1604989 h 5774947"/>
              <a:gd name="connsiteX7" fmla="*/ 90459754 w 98762712"/>
              <a:gd name="connsiteY7" fmla="*/ 1597234 h 5774947"/>
              <a:gd name="connsiteX8" fmla="*/ 90468417 w 98762712"/>
              <a:gd name="connsiteY8" fmla="*/ 2452343 h 5774947"/>
              <a:gd name="connsiteX9" fmla="*/ 81743135 w 98762712"/>
              <a:gd name="connsiteY9" fmla="*/ 2456832 h 5774947"/>
              <a:gd name="connsiteX10" fmla="*/ 81731913 w 98762712"/>
              <a:gd name="connsiteY10" fmla="*/ 3184321 h 5774947"/>
              <a:gd name="connsiteX11" fmla="*/ 81735214 w 98762712"/>
              <a:gd name="connsiteY11" fmla="*/ 5774947 h 5774947"/>
              <a:gd name="connsiteX12" fmla="*/ 57580764 w 98762712"/>
              <a:gd name="connsiteY12" fmla="*/ 5771698 h 5774947"/>
              <a:gd name="connsiteX13" fmla="*/ 57573311 w 98762712"/>
              <a:gd name="connsiteY13" fmla="*/ 3187711 h 5774947"/>
              <a:gd name="connsiteX14" fmla="*/ 36733138 w 98762712"/>
              <a:gd name="connsiteY14" fmla="*/ 3183183 h 5774947"/>
              <a:gd name="connsiteX15" fmla="*/ 36724854 w 98762712"/>
              <a:gd name="connsiteY15" fmla="*/ 2451618 h 5774947"/>
              <a:gd name="connsiteX16" fmla="*/ 42706 w 98762712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694740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801827"/>
              <a:gd name="connsiteY0" fmla="*/ 2463356 h 5774947"/>
              <a:gd name="connsiteX1" fmla="*/ 0 w 98801827"/>
              <a:gd name="connsiteY1" fmla="*/ 34695 h 5774947"/>
              <a:gd name="connsiteX2" fmla="*/ 30146080 w 98801827"/>
              <a:gd name="connsiteY2" fmla="*/ 18322 h 5774947"/>
              <a:gd name="connsiteX3" fmla="*/ 60784432 w 98801827"/>
              <a:gd name="connsiteY3" fmla="*/ 0 h 5774947"/>
              <a:gd name="connsiteX4" fmla="*/ 98694740 w 98801827"/>
              <a:gd name="connsiteY4" fmla="*/ 23668 h 5774947"/>
              <a:gd name="connsiteX5" fmla="*/ 98795107 w 98801827"/>
              <a:gd name="connsiteY5" fmla="*/ 813247 h 5774947"/>
              <a:gd name="connsiteX6" fmla="*/ 98762195 w 98801827"/>
              <a:gd name="connsiteY6" fmla="*/ 1604989 h 5774947"/>
              <a:gd name="connsiteX7" fmla="*/ 90459754 w 98801827"/>
              <a:gd name="connsiteY7" fmla="*/ 1597234 h 5774947"/>
              <a:gd name="connsiteX8" fmla="*/ 90468417 w 98801827"/>
              <a:gd name="connsiteY8" fmla="*/ 2452343 h 5774947"/>
              <a:gd name="connsiteX9" fmla="*/ 81743135 w 98801827"/>
              <a:gd name="connsiteY9" fmla="*/ 2456832 h 5774947"/>
              <a:gd name="connsiteX10" fmla="*/ 81731913 w 98801827"/>
              <a:gd name="connsiteY10" fmla="*/ 3184321 h 5774947"/>
              <a:gd name="connsiteX11" fmla="*/ 81735214 w 98801827"/>
              <a:gd name="connsiteY11" fmla="*/ 5774947 h 5774947"/>
              <a:gd name="connsiteX12" fmla="*/ 57580764 w 98801827"/>
              <a:gd name="connsiteY12" fmla="*/ 5771698 h 5774947"/>
              <a:gd name="connsiteX13" fmla="*/ 57573311 w 98801827"/>
              <a:gd name="connsiteY13" fmla="*/ 3187711 h 5774947"/>
              <a:gd name="connsiteX14" fmla="*/ 36733138 w 98801827"/>
              <a:gd name="connsiteY14" fmla="*/ 3183183 h 5774947"/>
              <a:gd name="connsiteX15" fmla="*/ 36724854 w 98801827"/>
              <a:gd name="connsiteY15" fmla="*/ 2451618 h 5774947"/>
              <a:gd name="connsiteX16" fmla="*/ 42706 w 98801827"/>
              <a:gd name="connsiteY16" fmla="*/ 2463356 h 5774947"/>
              <a:gd name="connsiteX0" fmla="*/ 42706 w 98964878"/>
              <a:gd name="connsiteY0" fmla="*/ 2463356 h 5774947"/>
              <a:gd name="connsiteX1" fmla="*/ 0 w 98964878"/>
              <a:gd name="connsiteY1" fmla="*/ 34695 h 5774947"/>
              <a:gd name="connsiteX2" fmla="*/ 30146080 w 98964878"/>
              <a:gd name="connsiteY2" fmla="*/ 18322 h 5774947"/>
              <a:gd name="connsiteX3" fmla="*/ 60784432 w 98964878"/>
              <a:gd name="connsiteY3" fmla="*/ 0 h 5774947"/>
              <a:gd name="connsiteX4" fmla="*/ 98694740 w 98964878"/>
              <a:gd name="connsiteY4" fmla="*/ 23668 h 5774947"/>
              <a:gd name="connsiteX5" fmla="*/ 98795107 w 98964878"/>
              <a:gd name="connsiteY5" fmla="*/ 813247 h 5774947"/>
              <a:gd name="connsiteX6" fmla="*/ 98964878 w 98964878"/>
              <a:gd name="connsiteY6" fmla="*/ 1596536 h 5774947"/>
              <a:gd name="connsiteX7" fmla="*/ 90459754 w 98964878"/>
              <a:gd name="connsiteY7" fmla="*/ 1597234 h 5774947"/>
              <a:gd name="connsiteX8" fmla="*/ 90468417 w 98964878"/>
              <a:gd name="connsiteY8" fmla="*/ 2452343 h 5774947"/>
              <a:gd name="connsiteX9" fmla="*/ 81743135 w 98964878"/>
              <a:gd name="connsiteY9" fmla="*/ 2456832 h 5774947"/>
              <a:gd name="connsiteX10" fmla="*/ 81731913 w 98964878"/>
              <a:gd name="connsiteY10" fmla="*/ 3184321 h 5774947"/>
              <a:gd name="connsiteX11" fmla="*/ 81735214 w 98964878"/>
              <a:gd name="connsiteY11" fmla="*/ 5774947 h 5774947"/>
              <a:gd name="connsiteX12" fmla="*/ 57580764 w 98964878"/>
              <a:gd name="connsiteY12" fmla="*/ 5771698 h 5774947"/>
              <a:gd name="connsiteX13" fmla="*/ 57573311 w 98964878"/>
              <a:gd name="connsiteY13" fmla="*/ 3187711 h 5774947"/>
              <a:gd name="connsiteX14" fmla="*/ 36733138 w 98964878"/>
              <a:gd name="connsiteY14" fmla="*/ 3183183 h 5774947"/>
              <a:gd name="connsiteX15" fmla="*/ 36724854 w 98964878"/>
              <a:gd name="connsiteY15" fmla="*/ 2451618 h 5774947"/>
              <a:gd name="connsiteX16" fmla="*/ 42706 w 98964878"/>
              <a:gd name="connsiteY16" fmla="*/ 2463356 h 5774947"/>
              <a:gd name="connsiteX0" fmla="*/ 42706 w 98897317"/>
              <a:gd name="connsiteY0" fmla="*/ 2463356 h 5774947"/>
              <a:gd name="connsiteX1" fmla="*/ 0 w 98897317"/>
              <a:gd name="connsiteY1" fmla="*/ 34695 h 5774947"/>
              <a:gd name="connsiteX2" fmla="*/ 30146080 w 98897317"/>
              <a:gd name="connsiteY2" fmla="*/ 18322 h 5774947"/>
              <a:gd name="connsiteX3" fmla="*/ 60784432 w 98897317"/>
              <a:gd name="connsiteY3" fmla="*/ 0 h 5774947"/>
              <a:gd name="connsiteX4" fmla="*/ 98694740 w 98897317"/>
              <a:gd name="connsiteY4" fmla="*/ 23668 h 5774947"/>
              <a:gd name="connsiteX5" fmla="*/ 98795107 w 98897317"/>
              <a:gd name="connsiteY5" fmla="*/ 813247 h 5774947"/>
              <a:gd name="connsiteX6" fmla="*/ 98897317 w 98897317"/>
              <a:gd name="connsiteY6" fmla="*/ 1604989 h 5774947"/>
              <a:gd name="connsiteX7" fmla="*/ 90459754 w 98897317"/>
              <a:gd name="connsiteY7" fmla="*/ 1597234 h 5774947"/>
              <a:gd name="connsiteX8" fmla="*/ 90468417 w 98897317"/>
              <a:gd name="connsiteY8" fmla="*/ 2452343 h 5774947"/>
              <a:gd name="connsiteX9" fmla="*/ 81743135 w 98897317"/>
              <a:gd name="connsiteY9" fmla="*/ 2456832 h 5774947"/>
              <a:gd name="connsiteX10" fmla="*/ 81731913 w 98897317"/>
              <a:gd name="connsiteY10" fmla="*/ 3184321 h 5774947"/>
              <a:gd name="connsiteX11" fmla="*/ 81735214 w 98897317"/>
              <a:gd name="connsiteY11" fmla="*/ 5774947 h 5774947"/>
              <a:gd name="connsiteX12" fmla="*/ 57580764 w 98897317"/>
              <a:gd name="connsiteY12" fmla="*/ 5771698 h 5774947"/>
              <a:gd name="connsiteX13" fmla="*/ 57573311 w 98897317"/>
              <a:gd name="connsiteY13" fmla="*/ 3187711 h 5774947"/>
              <a:gd name="connsiteX14" fmla="*/ 36733138 w 98897317"/>
              <a:gd name="connsiteY14" fmla="*/ 3183183 h 5774947"/>
              <a:gd name="connsiteX15" fmla="*/ 36724854 w 98897317"/>
              <a:gd name="connsiteY15" fmla="*/ 2451618 h 5774947"/>
              <a:gd name="connsiteX16" fmla="*/ 42706 w 98897317"/>
              <a:gd name="connsiteY16" fmla="*/ 2463356 h 5774947"/>
              <a:gd name="connsiteX0" fmla="*/ 42706 w 98796691"/>
              <a:gd name="connsiteY0" fmla="*/ 2463356 h 5774947"/>
              <a:gd name="connsiteX1" fmla="*/ 0 w 98796691"/>
              <a:gd name="connsiteY1" fmla="*/ 34695 h 5774947"/>
              <a:gd name="connsiteX2" fmla="*/ 30146080 w 98796691"/>
              <a:gd name="connsiteY2" fmla="*/ 18322 h 5774947"/>
              <a:gd name="connsiteX3" fmla="*/ 60784432 w 98796691"/>
              <a:gd name="connsiteY3" fmla="*/ 0 h 5774947"/>
              <a:gd name="connsiteX4" fmla="*/ 98694740 w 98796691"/>
              <a:gd name="connsiteY4" fmla="*/ 23668 h 5774947"/>
              <a:gd name="connsiteX5" fmla="*/ 98795107 w 98796691"/>
              <a:gd name="connsiteY5" fmla="*/ 813247 h 5774947"/>
              <a:gd name="connsiteX6" fmla="*/ 98466999 w 98796691"/>
              <a:gd name="connsiteY6" fmla="*/ 1602835 h 5774947"/>
              <a:gd name="connsiteX7" fmla="*/ 90459754 w 98796691"/>
              <a:gd name="connsiteY7" fmla="*/ 1597234 h 5774947"/>
              <a:gd name="connsiteX8" fmla="*/ 90468417 w 98796691"/>
              <a:gd name="connsiteY8" fmla="*/ 2452343 h 5774947"/>
              <a:gd name="connsiteX9" fmla="*/ 81743135 w 98796691"/>
              <a:gd name="connsiteY9" fmla="*/ 2456832 h 5774947"/>
              <a:gd name="connsiteX10" fmla="*/ 81731913 w 98796691"/>
              <a:gd name="connsiteY10" fmla="*/ 3184321 h 5774947"/>
              <a:gd name="connsiteX11" fmla="*/ 81735214 w 98796691"/>
              <a:gd name="connsiteY11" fmla="*/ 5774947 h 5774947"/>
              <a:gd name="connsiteX12" fmla="*/ 57580764 w 98796691"/>
              <a:gd name="connsiteY12" fmla="*/ 5771698 h 5774947"/>
              <a:gd name="connsiteX13" fmla="*/ 57573311 w 98796691"/>
              <a:gd name="connsiteY13" fmla="*/ 3187711 h 5774947"/>
              <a:gd name="connsiteX14" fmla="*/ 36733138 w 98796691"/>
              <a:gd name="connsiteY14" fmla="*/ 3183183 h 5774947"/>
              <a:gd name="connsiteX15" fmla="*/ 36724854 w 98796691"/>
              <a:gd name="connsiteY15" fmla="*/ 2451618 h 5774947"/>
              <a:gd name="connsiteX16" fmla="*/ 42706 w 98796691"/>
              <a:gd name="connsiteY16" fmla="*/ 2463356 h 5774947"/>
              <a:gd name="connsiteX0" fmla="*/ 42706 w 98796691"/>
              <a:gd name="connsiteY0" fmla="*/ 2467684 h 5779275"/>
              <a:gd name="connsiteX1" fmla="*/ 0 w 98796691"/>
              <a:gd name="connsiteY1" fmla="*/ 39023 h 5779275"/>
              <a:gd name="connsiteX2" fmla="*/ 30146080 w 98796691"/>
              <a:gd name="connsiteY2" fmla="*/ 22650 h 5779275"/>
              <a:gd name="connsiteX3" fmla="*/ 60784432 w 98796691"/>
              <a:gd name="connsiteY3" fmla="*/ 4328 h 5779275"/>
              <a:gd name="connsiteX4" fmla="*/ 98333263 w 98796691"/>
              <a:gd name="connsiteY4" fmla="*/ 0 h 5779275"/>
              <a:gd name="connsiteX5" fmla="*/ 98795107 w 98796691"/>
              <a:gd name="connsiteY5" fmla="*/ 817575 h 5779275"/>
              <a:gd name="connsiteX6" fmla="*/ 98466999 w 98796691"/>
              <a:gd name="connsiteY6" fmla="*/ 1607163 h 5779275"/>
              <a:gd name="connsiteX7" fmla="*/ 90459754 w 98796691"/>
              <a:gd name="connsiteY7" fmla="*/ 1601562 h 5779275"/>
              <a:gd name="connsiteX8" fmla="*/ 90468417 w 98796691"/>
              <a:gd name="connsiteY8" fmla="*/ 2456671 h 5779275"/>
              <a:gd name="connsiteX9" fmla="*/ 81743135 w 98796691"/>
              <a:gd name="connsiteY9" fmla="*/ 2461160 h 5779275"/>
              <a:gd name="connsiteX10" fmla="*/ 81731913 w 98796691"/>
              <a:gd name="connsiteY10" fmla="*/ 3188649 h 5779275"/>
              <a:gd name="connsiteX11" fmla="*/ 81735214 w 98796691"/>
              <a:gd name="connsiteY11" fmla="*/ 5779275 h 5779275"/>
              <a:gd name="connsiteX12" fmla="*/ 57580764 w 98796691"/>
              <a:gd name="connsiteY12" fmla="*/ 5776026 h 5779275"/>
              <a:gd name="connsiteX13" fmla="*/ 57573311 w 98796691"/>
              <a:gd name="connsiteY13" fmla="*/ 3192039 h 5779275"/>
              <a:gd name="connsiteX14" fmla="*/ 36733138 w 98796691"/>
              <a:gd name="connsiteY14" fmla="*/ 3187511 h 5779275"/>
              <a:gd name="connsiteX15" fmla="*/ 36724854 w 98796691"/>
              <a:gd name="connsiteY15" fmla="*/ 2455946 h 5779275"/>
              <a:gd name="connsiteX16" fmla="*/ 42706 w 98796691"/>
              <a:gd name="connsiteY16" fmla="*/ 2467684 h 5779275"/>
              <a:gd name="connsiteX0" fmla="*/ 42706 w 98466999"/>
              <a:gd name="connsiteY0" fmla="*/ 2467684 h 5779275"/>
              <a:gd name="connsiteX1" fmla="*/ 0 w 98466999"/>
              <a:gd name="connsiteY1" fmla="*/ 39023 h 5779275"/>
              <a:gd name="connsiteX2" fmla="*/ 30146080 w 98466999"/>
              <a:gd name="connsiteY2" fmla="*/ 22650 h 5779275"/>
              <a:gd name="connsiteX3" fmla="*/ 60784432 w 98466999"/>
              <a:gd name="connsiteY3" fmla="*/ 4328 h 5779275"/>
              <a:gd name="connsiteX4" fmla="*/ 98333263 w 98466999"/>
              <a:gd name="connsiteY4" fmla="*/ 0 h 5779275"/>
              <a:gd name="connsiteX5" fmla="*/ 98313143 w 98466999"/>
              <a:gd name="connsiteY5" fmla="*/ 832650 h 5779275"/>
              <a:gd name="connsiteX6" fmla="*/ 98466999 w 98466999"/>
              <a:gd name="connsiteY6" fmla="*/ 1607163 h 5779275"/>
              <a:gd name="connsiteX7" fmla="*/ 90459754 w 98466999"/>
              <a:gd name="connsiteY7" fmla="*/ 1601562 h 5779275"/>
              <a:gd name="connsiteX8" fmla="*/ 90468417 w 98466999"/>
              <a:gd name="connsiteY8" fmla="*/ 2456671 h 5779275"/>
              <a:gd name="connsiteX9" fmla="*/ 81743135 w 98466999"/>
              <a:gd name="connsiteY9" fmla="*/ 2461160 h 5779275"/>
              <a:gd name="connsiteX10" fmla="*/ 81731913 w 98466999"/>
              <a:gd name="connsiteY10" fmla="*/ 3188649 h 5779275"/>
              <a:gd name="connsiteX11" fmla="*/ 81735214 w 98466999"/>
              <a:gd name="connsiteY11" fmla="*/ 5779275 h 5779275"/>
              <a:gd name="connsiteX12" fmla="*/ 57580764 w 98466999"/>
              <a:gd name="connsiteY12" fmla="*/ 5776026 h 5779275"/>
              <a:gd name="connsiteX13" fmla="*/ 57573311 w 98466999"/>
              <a:gd name="connsiteY13" fmla="*/ 3192039 h 5779275"/>
              <a:gd name="connsiteX14" fmla="*/ 36733138 w 98466999"/>
              <a:gd name="connsiteY14" fmla="*/ 3187511 h 5779275"/>
              <a:gd name="connsiteX15" fmla="*/ 36724854 w 98466999"/>
              <a:gd name="connsiteY15" fmla="*/ 2455946 h 5779275"/>
              <a:gd name="connsiteX16" fmla="*/ 42706 w 98466999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42706 w 98334590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625919 w 98334590"/>
              <a:gd name="connsiteY16" fmla="*/ 2460170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7382013 w 98334590"/>
              <a:gd name="connsiteY16" fmla="*/ 2464739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42706 w 98334590"/>
              <a:gd name="connsiteY18" fmla="*/ 2467684 h 5779275"/>
              <a:gd name="connsiteX0" fmla="*/ 184938 w 98334590"/>
              <a:gd name="connsiteY0" fmla="*/ 2592251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184938 w 98334590"/>
              <a:gd name="connsiteY18" fmla="*/ 2592251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256055 w 98334590"/>
              <a:gd name="connsiteY18" fmla="*/ 2538865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256055 w 98334590"/>
              <a:gd name="connsiteY18" fmla="*/ 2538865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19903218 w 98334590"/>
              <a:gd name="connsiteY16" fmla="*/ 2571511 h 5779275"/>
              <a:gd name="connsiteX17" fmla="*/ 184936 w 98334590"/>
              <a:gd name="connsiteY17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19903218 w 98334590"/>
              <a:gd name="connsiteY15" fmla="*/ 2571511 h 5779275"/>
              <a:gd name="connsiteX16" fmla="*/ 184936 w 98334590"/>
              <a:gd name="connsiteY16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36793 w 98334590"/>
              <a:gd name="connsiteY12" fmla="*/ 3182901 h 5779275"/>
              <a:gd name="connsiteX13" fmla="*/ 48200232 w 98334590"/>
              <a:gd name="connsiteY13" fmla="*/ 3178373 h 5779275"/>
              <a:gd name="connsiteX14" fmla="*/ 19903218 w 98334590"/>
              <a:gd name="connsiteY14" fmla="*/ 2571511 h 5779275"/>
              <a:gd name="connsiteX15" fmla="*/ 184936 w 98334590"/>
              <a:gd name="connsiteY15" fmla="*/ 2574456 h 5779275"/>
              <a:gd name="connsiteX0" fmla="*/ 184936 w 98334590"/>
              <a:gd name="connsiteY0" fmla="*/ 2574456 h 3241025"/>
              <a:gd name="connsiteX1" fmla="*/ 0 w 98334590"/>
              <a:gd name="connsiteY1" fmla="*/ 39023 h 3241025"/>
              <a:gd name="connsiteX2" fmla="*/ 30146080 w 98334590"/>
              <a:gd name="connsiteY2" fmla="*/ 22650 h 3241025"/>
              <a:gd name="connsiteX3" fmla="*/ 60784432 w 98334590"/>
              <a:gd name="connsiteY3" fmla="*/ 4328 h 3241025"/>
              <a:gd name="connsiteX4" fmla="*/ 98333263 w 98334590"/>
              <a:gd name="connsiteY4" fmla="*/ 0 h 3241025"/>
              <a:gd name="connsiteX5" fmla="*/ 98313143 w 98334590"/>
              <a:gd name="connsiteY5" fmla="*/ 832650 h 3241025"/>
              <a:gd name="connsiteX6" fmla="*/ 98329297 w 98334590"/>
              <a:gd name="connsiteY6" fmla="*/ 1607163 h 3241025"/>
              <a:gd name="connsiteX7" fmla="*/ 90459754 w 98334590"/>
              <a:gd name="connsiteY7" fmla="*/ 1601562 h 3241025"/>
              <a:gd name="connsiteX8" fmla="*/ 90468417 w 98334590"/>
              <a:gd name="connsiteY8" fmla="*/ 2456671 h 3241025"/>
              <a:gd name="connsiteX9" fmla="*/ 81743135 w 98334590"/>
              <a:gd name="connsiteY9" fmla="*/ 2461160 h 3241025"/>
              <a:gd name="connsiteX10" fmla="*/ 81731913 w 98334590"/>
              <a:gd name="connsiteY10" fmla="*/ 3188649 h 3241025"/>
              <a:gd name="connsiteX11" fmla="*/ 57536793 w 98334590"/>
              <a:gd name="connsiteY11" fmla="*/ 3182901 h 3241025"/>
              <a:gd name="connsiteX12" fmla="*/ 48200232 w 98334590"/>
              <a:gd name="connsiteY12" fmla="*/ 3178373 h 3241025"/>
              <a:gd name="connsiteX13" fmla="*/ 19903218 w 98334590"/>
              <a:gd name="connsiteY13" fmla="*/ 2571511 h 3241025"/>
              <a:gd name="connsiteX14" fmla="*/ 184936 w 98334590"/>
              <a:gd name="connsiteY14" fmla="*/ 2574456 h 3241025"/>
              <a:gd name="connsiteX0" fmla="*/ 184936 w 98334590"/>
              <a:gd name="connsiteY0" fmla="*/ 2574456 h 3182901"/>
              <a:gd name="connsiteX1" fmla="*/ 0 w 98334590"/>
              <a:gd name="connsiteY1" fmla="*/ 39023 h 3182901"/>
              <a:gd name="connsiteX2" fmla="*/ 30146080 w 98334590"/>
              <a:gd name="connsiteY2" fmla="*/ 22650 h 3182901"/>
              <a:gd name="connsiteX3" fmla="*/ 60784432 w 98334590"/>
              <a:gd name="connsiteY3" fmla="*/ 4328 h 3182901"/>
              <a:gd name="connsiteX4" fmla="*/ 98333263 w 98334590"/>
              <a:gd name="connsiteY4" fmla="*/ 0 h 3182901"/>
              <a:gd name="connsiteX5" fmla="*/ 98313143 w 98334590"/>
              <a:gd name="connsiteY5" fmla="*/ 832650 h 3182901"/>
              <a:gd name="connsiteX6" fmla="*/ 98329297 w 98334590"/>
              <a:gd name="connsiteY6" fmla="*/ 1607163 h 3182901"/>
              <a:gd name="connsiteX7" fmla="*/ 90459754 w 98334590"/>
              <a:gd name="connsiteY7" fmla="*/ 1601562 h 3182901"/>
              <a:gd name="connsiteX8" fmla="*/ 90468417 w 98334590"/>
              <a:gd name="connsiteY8" fmla="*/ 2456671 h 3182901"/>
              <a:gd name="connsiteX9" fmla="*/ 81743135 w 98334590"/>
              <a:gd name="connsiteY9" fmla="*/ 2461160 h 3182901"/>
              <a:gd name="connsiteX10" fmla="*/ 57536793 w 98334590"/>
              <a:gd name="connsiteY10" fmla="*/ 3182901 h 3182901"/>
              <a:gd name="connsiteX11" fmla="*/ 48200232 w 98334590"/>
              <a:gd name="connsiteY11" fmla="*/ 3178373 h 3182901"/>
              <a:gd name="connsiteX12" fmla="*/ 19903218 w 98334590"/>
              <a:gd name="connsiteY12" fmla="*/ 2571511 h 3182901"/>
              <a:gd name="connsiteX13" fmla="*/ 184936 w 98334590"/>
              <a:gd name="connsiteY13" fmla="*/ 2574456 h 3182901"/>
              <a:gd name="connsiteX0" fmla="*/ 184936 w 98334590"/>
              <a:gd name="connsiteY0" fmla="*/ 2574456 h 3178373"/>
              <a:gd name="connsiteX1" fmla="*/ 0 w 98334590"/>
              <a:gd name="connsiteY1" fmla="*/ 39023 h 3178373"/>
              <a:gd name="connsiteX2" fmla="*/ 30146080 w 98334590"/>
              <a:gd name="connsiteY2" fmla="*/ 22650 h 3178373"/>
              <a:gd name="connsiteX3" fmla="*/ 60784432 w 98334590"/>
              <a:gd name="connsiteY3" fmla="*/ 4328 h 3178373"/>
              <a:gd name="connsiteX4" fmla="*/ 98333263 w 98334590"/>
              <a:gd name="connsiteY4" fmla="*/ 0 h 3178373"/>
              <a:gd name="connsiteX5" fmla="*/ 98313143 w 98334590"/>
              <a:gd name="connsiteY5" fmla="*/ 832650 h 3178373"/>
              <a:gd name="connsiteX6" fmla="*/ 98329297 w 98334590"/>
              <a:gd name="connsiteY6" fmla="*/ 1607163 h 3178373"/>
              <a:gd name="connsiteX7" fmla="*/ 90459754 w 98334590"/>
              <a:gd name="connsiteY7" fmla="*/ 1601562 h 3178373"/>
              <a:gd name="connsiteX8" fmla="*/ 90468417 w 98334590"/>
              <a:gd name="connsiteY8" fmla="*/ 2456671 h 3178373"/>
              <a:gd name="connsiteX9" fmla="*/ 81743135 w 98334590"/>
              <a:gd name="connsiteY9" fmla="*/ 2461160 h 3178373"/>
              <a:gd name="connsiteX10" fmla="*/ 48200232 w 98334590"/>
              <a:gd name="connsiteY10" fmla="*/ 3178373 h 3178373"/>
              <a:gd name="connsiteX11" fmla="*/ 19903218 w 98334590"/>
              <a:gd name="connsiteY11" fmla="*/ 2571511 h 3178373"/>
              <a:gd name="connsiteX12" fmla="*/ 184936 w 98334590"/>
              <a:gd name="connsiteY12" fmla="*/ 2574456 h 3178373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90468417 w 98334590"/>
              <a:gd name="connsiteY8" fmla="*/ 2456671 h 2574456"/>
              <a:gd name="connsiteX9" fmla="*/ 81743135 w 98334590"/>
              <a:gd name="connsiteY9" fmla="*/ 2461160 h 2574456"/>
              <a:gd name="connsiteX10" fmla="*/ 19903218 w 98334590"/>
              <a:gd name="connsiteY10" fmla="*/ 2571511 h 2574456"/>
              <a:gd name="connsiteX11" fmla="*/ 184936 w 98334590"/>
              <a:gd name="connsiteY11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81743135 w 98334590"/>
              <a:gd name="connsiteY8" fmla="*/ 2461160 h 2574456"/>
              <a:gd name="connsiteX9" fmla="*/ 19903218 w 98334590"/>
              <a:gd name="connsiteY9" fmla="*/ 2571511 h 2574456"/>
              <a:gd name="connsiteX10" fmla="*/ 184936 w 98334590"/>
              <a:gd name="connsiteY10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9903218 w 98334590"/>
              <a:gd name="connsiteY8" fmla="*/ 2571511 h 2574456"/>
              <a:gd name="connsiteX9" fmla="*/ 184936 w 98334590"/>
              <a:gd name="connsiteY9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84936 w 98334590"/>
              <a:gd name="connsiteY8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184936 w 98334590"/>
              <a:gd name="connsiteY7" fmla="*/ 2574456 h 2574456"/>
              <a:gd name="connsiteX0" fmla="*/ 184936 w 107199616"/>
              <a:gd name="connsiteY0" fmla="*/ 2574456 h 2574456"/>
              <a:gd name="connsiteX1" fmla="*/ 0 w 107199616"/>
              <a:gd name="connsiteY1" fmla="*/ 39023 h 2574456"/>
              <a:gd name="connsiteX2" fmla="*/ 30146080 w 107199616"/>
              <a:gd name="connsiteY2" fmla="*/ 22650 h 2574456"/>
              <a:gd name="connsiteX3" fmla="*/ 60784432 w 107199616"/>
              <a:gd name="connsiteY3" fmla="*/ 4328 h 2574456"/>
              <a:gd name="connsiteX4" fmla="*/ 98333263 w 107199616"/>
              <a:gd name="connsiteY4" fmla="*/ 0 h 2574456"/>
              <a:gd name="connsiteX5" fmla="*/ 98329297 w 107199616"/>
              <a:gd name="connsiteY5" fmla="*/ 1607163 h 2574456"/>
              <a:gd name="connsiteX6" fmla="*/ 184936 w 107199616"/>
              <a:gd name="connsiteY6" fmla="*/ 2574456 h 2574456"/>
              <a:gd name="connsiteX0" fmla="*/ 184936 w 98329297"/>
              <a:gd name="connsiteY0" fmla="*/ 2570128 h 2570128"/>
              <a:gd name="connsiteX1" fmla="*/ 0 w 98329297"/>
              <a:gd name="connsiteY1" fmla="*/ 34695 h 2570128"/>
              <a:gd name="connsiteX2" fmla="*/ 30146080 w 98329297"/>
              <a:gd name="connsiteY2" fmla="*/ 18322 h 2570128"/>
              <a:gd name="connsiteX3" fmla="*/ 60784432 w 98329297"/>
              <a:gd name="connsiteY3" fmla="*/ 0 h 2570128"/>
              <a:gd name="connsiteX4" fmla="*/ 98329297 w 98329297"/>
              <a:gd name="connsiteY4" fmla="*/ 1602835 h 2570128"/>
              <a:gd name="connsiteX5" fmla="*/ 184936 w 98329297"/>
              <a:gd name="connsiteY5" fmla="*/ 2570128 h 2570128"/>
              <a:gd name="connsiteX0" fmla="*/ 184936 w 60784432"/>
              <a:gd name="connsiteY0" fmla="*/ 2570128 h 2570128"/>
              <a:gd name="connsiteX1" fmla="*/ 0 w 60784432"/>
              <a:gd name="connsiteY1" fmla="*/ 34695 h 2570128"/>
              <a:gd name="connsiteX2" fmla="*/ 30146080 w 60784432"/>
              <a:gd name="connsiteY2" fmla="*/ 18322 h 2570128"/>
              <a:gd name="connsiteX3" fmla="*/ 60784432 w 60784432"/>
              <a:gd name="connsiteY3" fmla="*/ 0 h 2570128"/>
              <a:gd name="connsiteX4" fmla="*/ 184936 w 60784432"/>
              <a:gd name="connsiteY4" fmla="*/ 2570128 h 2570128"/>
              <a:gd name="connsiteX0" fmla="*/ 184936 w 40065745"/>
              <a:gd name="connsiteY0" fmla="*/ 2551806 h 2551806"/>
              <a:gd name="connsiteX1" fmla="*/ 0 w 40065745"/>
              <a:gd name="connsiteY1" fmla="*/ 16373 h 2551806"/>
              <a:gd name="connsiteX2" fmla="*/ 30146080 w 40065745"/>
              <a:gd name="connsiteY2" fmla="*/ 0 h 2551806"/>
              <a:gd name="connsiteX3" fmla="*/ 40065745 w 40065745"/>
              <a:gd name="connsiteY3" fmla="*/ 2503419 h 2551806"/>
              <a:gd name="connsiteX4" fmla="*/ 184936 w 40065745"/>
              <a:gd name="connsiteY4" fmla="*/ 2551806 h 2551806"/>
              <a:gd name="connsiteX0" fmla="*/ 184936 w 40065745"/>
              <a:gd name="connsiteY0" fmla="*/ 2579982 h 2579982"/>
              <a:gd name="connsiteX1" fmla="*/ 0 w 40065745"/>
              <a:gd name="connsiteY1" fmla="*/ 44549 h 2579982"/>
              <a:gd name="connsiteX2" fmla="*/ 39041603 w 40065745"/>
              <a:gd name="connsiteY2" fmla="*/ 0 h 2579982"/>
              <a:gd name="connsiteX3" fmla="*/ 40065745 w 40065745"/>
              <a:gd name="connsiteY3" fmla="*/ 2531595 h 2579982"/>
              <a:gd name="connsiteX4" fmla="*/ 184936 w 40065745"/>
              <a:gd name="connsiteY4" fmla="*/ 2579982 h 2579982"/>
              <a:gd name="connsiteX0" fmla="*/ 184936 w 39615339"/>
              <a:gd name="connsiteY0" fmla="*/ 2579982 h 2579982"/>
              <a:gd name="connsiteX1" fmla="*/ 0 w 39615339"/>
              <a:gd name="connsiteY1" fmla="*/ 44549 h 2579982"/>
              <a:gd name="connsiteX2" fmla="*/ 39041603 w 39615339"/>
              <a:gd name="connsiteY2" fmla="*/ 0 h 2579982"/>
              <a:gd name="connsiteX3" fmla="*/ 39615339 w 39615339"/>
              <a:gd name="connsiteY3" fmla="*/ 2531595 h 2579982"/>
              <a:gd name="connsiteX4" fmla="*/ 184936 w 39615339"/>
              <a:gd name="connsiteY4" fmla="*/ 2579982 h 2579982"/>
              <a:gd name="connsiteX0" fmla="*/ 184936 w 39277534"/>
              <a:gd name="connsiteY0" fmla="*/ 2579982 h 2579982"/>
              <a:gd name="connsiteX1" fmla="*/ 0 w 39277534"/>
              <a:gd name="connsiteY1" fmla="*/ 44549 h 2579982"/>
              <a:gd name="connsiteX2" fmla="*/ 39041603 w 39277534"/>
              <a:gd name="connsiteY2" fmla="*/ 0 h 2579982"/>
              <a:gd name="connsiteX3" fmla="*/ 39277534 w 39277534"/>
              <a:gd name="connsiteY3" fmla="*/ 2559771 h 2579982"/>
              <a:gd name="connsiteX4" fmla="*/ 184936 w 39277534"/>
              <a:gd name="connsiteY4" fmla="*/ 2579982 h 2579982"/>
              <a:gd name="connsiteX0" fmla="*/ 24394271 w 63486869"/>
              <a:gd name="connsiteY0" fmla="*/ 5874275 h 5874275"/>
              <a:gd name="connsiteX1" fmla="*/ 0 w 63486869"/>
              <a:gd name="connsiteY1" fmla="*/ 0 h 5874275"/>
              <a:gd name="connsiteX2" fmla="*/ 63250938 w 63486869"/>
              <a:gd name="connsiteY2" fmla="*/ 3294293 h 5874275"/>
              <a:gd name="connsiteX3" fmla="*/ 63486869 w 63486869"/>
              <a:gd name="connsiteY3" fmla="*/ 5854064 h 5874275"/>
              <a:gd name="connsiteX4" fmla="*/ 24394271 w 63486869"/>
              <a:gd name="connsiteY4" fmla="*/ 5874275 h 5874275"/>
              <a:gd name="connsiteX0" fmla="*/ 0 w 63639735"/>
              <a:gd name="connsiteY0" fmla="*/ 1366134 h 5854064"/>
              <a:gd name="connsiteX1" fmla="*/ 152866 w 63639735"/>
              <a:gd name="connsiteY1" fmla="*/ 0 h 5854064"/>
              <a:gd name="connsiteX2" fmla="*/ 63403804 w 63639735"/>
              <a:gd name="connsiteY2" fmla="*/ 3294293 h 5854064"/>
              <a:gd name="connsiteX3" fmla="*/ 63639735 w 63639735"/>
              <a:gd name="connsiteY3" fmla="*/ 5854064 h 5854064"/>
              <a:gd name="connsiteX4" fmla="*/ 0 w 63639735"/>
              <a:gd name="connsiteY4" fmla="*/ 1366134 h 5854064"/>
              <a:gd name="connsiteX0" fmla="*/ 0 w 70047296"/>
              <a:gd name="connsiteY0" fmla="*/ 1382507 h 5870437"/>
              <a:gd name="connsiteX1" fmla="*/ 152866 w 70047296"/>
              <a:gd name="connsiteY1" fmla="*/ 16373 h 5870437"/>
              <a:gd name="connsiteX2" fmla="*/ 70047296 w 70047296"/>
              <a:gd name="connsiteY2" fmla="*/ 0 h 5870437"/>
              <a:gd name="connsiteX3" fmla="*/ 63639735 w 70047296"/>
              <a:gd name="connsiteY3" fmla="*/ 5870437 h 5870437"/>
              <a:gd name="connsiteX4" fmla="*/ 0 w 70047296"/>
              <a:gd name="connsiteY4" fmla="*/ 1382507 h 5870437"/>
              <a:gd name="connsiteX0" fmla="*/ 0 w 70283227"/>
              <a:gd name="connsiteY0" fmla="*/ 1382507 h 1382507"/>
              <a:gd name="connsiteX1" fmla="*/ 152866 w 70283227"/>
              <a:gd name="connsiteY1" fmla="*/ 16373 h 1382507"/>
              <a:gd name="connsiteX2" fmla="*/ 70047296 w 70283227"/>
              <a:gd name="connsiteY2" fmla="*/ 0 h 1382507"/>
              <a:gd name="connsiteX3" fmla="*/ 70283227 w 70283227"/>
              <a:gd name="connsiteY3" fmla="*/ 1320033 h 1382507"/>
              <a:gd name="connsiteX4" fmla="*/ 0 w 70283227"/>
              <a:gd name="connsiteY4" fmla="*/ 1382507 h 1382507"/>
              <a:gd name="connsiteX0" fmla="*/ 0 w 70283227"/>
              <a:gd name="connsiteY0" fmla="*/ 1464749 h 1464749"/>
              <a:gd name="connsiteX1" fmla="*/ 941077 w 70283227"/>
              <a:gd name="connsiteY1" fmla="*/ 0 h 1464749"/>
              <a:gd name="connsiteX2" fmla="*/ 70047296 w 70283227"/>
              <a:gd name="connsiteY2" fmla="*/ 82242 h 1464749"/>
              <a:gd name="connsiteX3" fmla="*/ 70283227 w 70283227"/>
              <a:gd name="connsiteY3" fmla="*/ 1402275 h 1464749"/>
              <a:gd name="connsiteX4" fmla="*/ 0 w 70283227"/>
              <a:gd name="connsiteY4" fmla="*/ 1464749 h 1464749"/>
              <a:gd name="connsiteX0" fmla="*/ 0 w 69720219"/>
              <a:gd name="connsiteY0" fmla="*/ 1464749 h 1464749"/>
              <a:gd name="connsiteX1" fmla="*/ 378069 w 69720219"/>
              <a:gd name="connsiteY1" fmla="*/ 0 h 1464749"/>
              <a:gd name="connsiteX2" fmla="*/ 69484288 w 69720219"/>
              <a:gd name="connsiteY2" fmla="*/ 82242 h 1464749"/>
              <a:gd name="connsiteX3" fmla="*/ 69720219 w 69720219"/>
              <a:gd name="connsiteY3" fmla="*/ 1402275 h 1464749"/>
              <a:gd name="connsiteX4" fmla="*/ 0 w 69720219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69146483 w 69382414"/>
              <a:gd name="connsiteY2" fmla="*/ 82242 h 1464749"/>
              <a:gd name="connsiteX3" fmla="*/ 69382414 w 69382414"/>
              <a:gd name="connsiteY3" fmla="*/ 1402275 h 1464749"/>
              <a:gd name="connsiteX4" fmla="*/ 0 w 69382414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3496697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56151149 w 69382414"/>
              <a:gd name="connsiteY3" fmla="*/ 66068 h 1464749"/>
              <a:gd name="connsiteX4" fmla="*/ 69146483 w 69382414"/>
              <a:gd name="connsiteY4" fmla="*/ 82242 h 1464749"/>
              <a:gd name="connsiteX5" fmla="*/ 69382414 w 69382414"/>
              <a:gd name="connsiteY5" fmla="*/ 1402275 h 1464749"/>
              <a:gd name="connsiteX6" fmla="*/ 0 w 69382414"/>
              <a:gd name="connsiteY6" fmla="*/ 1464749 h 1464749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9146483 w 69382414"/>
              <a:gd name="connsiteY4" fmla="*/ 1410880 h 2793387"/>
              <a:gd name="connsiteX5" fmla="*/ 69382414 w 69382414"/>
              <a:gd name="connsiteY5" fmla="*/ 2730913 h 2793387"/>
              <a:gd name="connsiteX6" fmla="*/ 0 w 69382414"/>
              <a:gd name="connsiteY6" fmla="*/ 2793387 h 2793387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0430008 w 69382414"/>
              <a:gd name="connsiteY4" fmla="*/ 1112947 h 2793387"/>
              <a:gd name="connsiteX5" fmla="*/ 69146483 w 69382414"/>
              <a:gd name="connsiteY5" fmla="*/ 1410880 h 2793387"/>
              <a:gd name="connsiteX6" fmla="*/ 69382414 w 69382414"/>
              <a:gd name="connsiteY6" fmla="*/ 2730913 h 2793387"/>
              <a:gd name="connsiteX7" fmla="*/ 0 w 69382414"/>
              <a:gd name="connsiteY7" fmla="*/ 2793387 h 2793387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464577 w 69382414"/>
              <a:gd name="connsiteY3" fmla="*/ 253583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577178 w 69382414"/>
              <a:gd name="connsiteY3" fmla="*/ 56352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2990618 h 2990618"/>
              <a:gd name="connsiteX1" fmla="*/ 40264 w 69382414"/>
              <a:gd name="connsiteY1" fmla="*/ 1525869 h 2990618"/>
              <a:gd name="connsiteX2" fmla="*/ 29464580 w 69382414"/>
              <a:gd name="connsiteY2" fmla="*/ 1577849 h 2990618"/>
              <a:gd name="connsiteX3" fmla="*/ 29577178 w 69382414"/>
              <a:gd name="connsiteY3" fmla="*/ 0 h 2990618"/>
              <a:gd name="connsiteX4" fmla="*/ 67974321 w 69382414"/>
              <a:gd name="connsiteY4" fmla="*/ 56351 h 2990618"/>
              <a:gd name="connsiteX5" fmla="*/ 69146483 w 69382414"/>
              <a:gd name="connsiteY5" fmla="*/ 1608111 h 2990618"/>
              <a:gd name="connsiteX6" fmla="*/ 69382414 w 69382414"/>
              <a:gd name="connsiteY6" fmla="*/ 2928144 h 2990618"/>
              <a:gd name="connsiteX7" fmla="*/ 0 w 69382414"/>
              <a:gd name="connsiteY7" fmla="*/ 2990618 h 2990618"/>
              <a:gd name="connsiteX0" fmla="*/ 0 w 69146483"/>
              <a:gd name="connsiteY0" fmla="*/ 2990618 h 2990618"/>
              <a:gd name="connsiteX1" fmla="*/ 40264 w 69146483"/>
              <a:gd name="connsiteY1" fmla="*/ 1525869 h 2990618"/>
              <a:gd name="connsiteX2" fmla="*/ 29464580 w 69146483"/>
              <a:gd name="connsiteY2" fmla="*/ 1577849 h 2990618"/>
              <a:gd name="connsiteX3" fmla="*/ 29577178 w 69146483"/>
              <a:gd name="connsiteY3" fmla="*/ 0 h 2990618"/>
              <a:gd name="connsiteX4" fmla="*/ 67974321 w 69146483"/>
              <a:gd name="connsiteY4" fmla="*/ 56351 h 2990618"/>
              <a:gd name="connsiteX5" fmla="*/ 69146483 w 69146483"/>
              <a:gd name="connsiteY5" fmla="*/ 1608111 h 2990618"/>
              <a:gd name="connsiteX6" fmla="*/ 61275102 w 69146483"/>
              <a:gd name="connsiteY6" fmla="*/ 2885880 h 2990618"/>
              <a:gd name="connsiteX7" fmla="*/ 0 w 69146483"/>
              <a:gd name="connsiteY7" fmla="*/ 2990618 h 2990618"/>
              <a:gd name="connsiteX0" fmla="*/ 0 w 67974321"/>
              <a:gd name="connsiteY0" fmla="*/ 2990618 h 2990618"/>
              <a:gd name="connsiteX1" fmla="*/ 40264 w 67974321"/>
              <a:gd name="connsiteY1" fmla="*/ 1525869 h 2990618"/>
              <a:gd name="connsiteX2" fmla="*/ 29464580 w 67974321"/>
              <a:gd name="connsiteY2" fmla="*/ 1577849 h 2990618"/>
              <a:gd name="connsiteX3" fmla="*/ 29577178 w 67974321"/>
              <a:gd name="connsiteY3" fmla="*/ 0 h 2990618"/>
              <a:gd name="connsiteX4" fmla="*/ 67974321 w 67974321"/>
              <a:gd name="connsiteY4" fmla="*/ 56351 h 2990618"/>
              <a:gd name="connsiteX5" fmla="*/ 62165180 w 67974321"/>
              <a:gd name="connsiteY5" fmla="*/ 1537671 h 2990618"/>
              <a:gd name="connsiteX6" fmla="*/ 61275102 w 67974321"/>
              <a:gd name="connsiteY6" fmla="*/ 2885880 h 2990618"/>
              <a:gd name="connsiteX7" fmla="*/ 0 w 67974321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165180 w 62456845"/>
              <a:gd name="connsiteY5" fmla="*/ 1537671 h 2990618"/>
              <a:gd name="connsiteX6" fmla="*/ 61275102 w 62456845"/>
              <a:gd name="connsiteY6" fmla="*/ 2885880 h 2990618"/>
              <a:gd name="connsiteX7" fmla="*/ 0 w 62456845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1275102 w 62456845"/>
              <a:gd name="connsiteY5" fmla="*/ 2885880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28451166 w 62456845"/>
              <a:gd name="connsiteY6" fmla="*/ 2944379 h 2990618"/>
              <a:gd name="connsiteX7" fmla="*/ 0 w 62456845"/>
              <a:gd name="connsiteY7" fmla="*/ 2990618 h 2990618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0 w 62456845"/>
              <a:gd name="connsiteY7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29126775 w 62456845"/>
              <a:gd name="connsiteY7" fmla="*/ 3592424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30252791 w 62456845"/>
              <a:gd name="connsiteY7" fmla="*/ 3085258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52885704 w 62456845"/>
              <a:gd name="connsiteY7" fmla="*/ 3930534 h 4324997"/>
              <a:gd name="connsiteX8" fmla="*/ 30252791 w 62456845"/>
              <a:gd name="connsiteY8" fmla="*/ 3085258 h 4324997"/>
              <a:gd name="connsiteX9" fmla="*/ 0 w 62456845"/>
              <a:gd name="connsiteY9" fmla="*/ 2990618 h 4324997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456836 w 62456845"/>
              <a:gd name="connsiteY6" fmla="*/ 4324997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231630 w 62456845"/>
              <a:gd name="connsiteY6" fmla="*/ 4367261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2871792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79910077 w 93534863"/>
              <a:gd name="connsiteY7" fmla="*/ 4451788 h 4832162"/>
              <a:gd name="connsiteX8" fmla="*/ 29914989 w 93534863"/>
              <a:gd name="connsiteY8" fmla="*/ 4832162 h 4832162"/>
              <a:gd name="connsiteX9" fmla="*/ 30252791 w 93534863"/>
              <a:gd name="connsiteY9" fmla="*/ 3085258 h 4832162"/>
              <a:gd name="connsiteX10" fmla="*/ 0 w 93534863"/>
              <a:gd name="connsiteY10" fmla="*/ 2990618 h 483216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29914989 w 93985275"/>
              <a:gd name="connsiteY8" fmla="*/ 4832162 h 7973772"/>
              <a:gd name="connsiteX9" fmla="*/ 30252791 w 93985275"/>
              <a:gd name="connsiteY9" fmla="*/ 3085258 h 7973772"/>
              <a:gd name="connsiteX10" fmla="*/ 0 w 93985275"/>
              <a:gd name="connsiteY10" fmla="*/ 2990618 h 797377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44553188 w 93985275"/>
              <a:gd name="connsiteY8" fmla="*/ 5536559 h 7973772"/>
              <a:gd name="connsiteX9" fmla="*/ 29914989 w 93985275"/>
              <a:gd name="connsiteY9" fmla="*/ 4832162 h 7973772"/>
              <a:gd name="connsiteX10" fmla="*/ 30252791 w 93985275"/>
              <a:gd name="connsiteY10" fmla="*/ 3085258 h 7973772"/>
              <a:gd name="connsiteX11" fmla="*/ 0 w 93985275"/>
              <a:gd name="connsiteY11" fmla="*/ 2990618 h 797377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29126775 w 93985275"/>
              <a:gd name="connsiteY8" fmla="*/ 11185822 h 11185822"/>
              <a:gd name="connsiteX9" fmla="*/ 29914989 w 93985275"/>
              <a:gd name="connsiteY9" fmla="*/ 4832162 h 11185822"/>
              <a:gd name="connsiteX10" fmla="*/ 30252791 w 93985275"/>
              <a:gd name="connsiteY10" fmla="*/ 3085258 h 11185822"/>
              <a:gd name="connsiteX11" fmla="*/ 0 w 93985275"/>
              <a:gd name="connsiteY11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71014554 w 93985275"/>
              <a:gd name="connsiteY8" fmla="*/ 907263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51759688 w 93985275"/>
              <a:gd name="connsiteY9" fmla="*/ 934030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5159276 w 93985275"/>
              <a:gd name="connsiteY9" fmla="*/ 1118582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29126775 w 93985275"/>
              <a:gd name="connsiteY10" fmla="*/ 11185822 h 11242174"/>
              <a:gd name="connsiteX11" fmla="*/ 29914989 w 93985275"/>
              <a:gd name="connsiteY11" fmla="*/ 4832162 h 11242174"/>
              <a:gd name="connsiteX12" fmla="*/ 30252791 w 93985275"/>
              <a:gd name="connsiteY12" fmla="*/ 3085258 h 11242174"/>
              <a:gd name="connsiteX13" fmla="*/ 0 w 93985275"/>
              <a:gd name="connsiteY13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49169852 w 93985275"/>
              <a:gd name="connsiteY10" fmla="*/ 11199909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52097493 w 93985275"/>
              <a:gd name="connsiteY10" fmla="*/ 11213997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50633675 w 93985275"/>
              <a:gd name="connsiteY9" fmla="*/ 9058544 h 11213997"/>
              <a:gd name="connsiteX10" fmla="*/ 52097493 w 93985275"/>
              <a:gd name="connsiteY10" fmla="*/ 11213997 h 11213997"/>
              <a:gd name="connsiteX11" fmla="*/ 29126775 w 93985275"/>
              <a:gd name="connsiteY11" fmla="*/ 11185822 h 11213997"/>
              <a:gd name="connsiteX12" fmla="*/ 29914989 w 93985275"/>
              <a:gd name="connsiteY12" fmla="*/ 4832162 h 11213997"/>
              <a:gd name="connsiteX13" fmla="*/ 30252791 w 93985275"/>
              <a:gd name="connsiteY13" fmla="*/ 3085258 h 11213997"/>
              <a:gd name="connsiteX14" fmla="*/ 0 w 93985275"/>
              <a:gd name="connsiteY14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0993016 w 93985275"/>
              <a:gd name="connsiteY9" fmla="*/ 8424586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2435300 w 93985275"/>
              <a:gd name="connsiteY10" fmla="*/ 9044456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2435300 w 93985275"/>
              <a:gd name="connsiteY10" fmla="*/ 9044456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845459 w 93985275"/>
              <a:gd name="connsiteY11" fmla="*/ 10777270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0777270"/>
              <a:gd name="connsiteX1" fmla="*/ 40264 w 93985275"/>
              <a:gd name="connsiteY1" fmla="*/ 1525869 h 10777270"/>
              <a:gd name="connsiteX2" fmla="*/ 29464580 w 93985275"/>
              <a:gd name="connsiteY2" fmla="*/ 1577849 h 10777270"/>
              <a:gd name="connsiteX3" fmla="*/ 29577178 w 93985275"/>
              <a:gd name="connsiteY3" fmla="*/ 0 h 10777270"/>
              <a:gd name="connsiteX4" fmla="*/ 62456845 w 93985275"/>
              <a:gd name="connsiteY4" fmla="*/ 56351 h 10777270"/>
              <a:gd name="connsiteX5" fmla="*/ 62288516 w 93985275"/>
              <a:gd name="connsiteY5" fmla="*/ 4111530 h 10777270"/>
              <a:gd name="connsiteX6" fmla="*/ 93534863 w 93985275"/>
              <a:gd name="connsiteY6" fmla="*/ 4353173 h 10777270"/>
              <a:gd name="connsiteX7" fmla="*/ 93985275 w 93985275"/>
              <a:gd name="connsiteY7" fmla="*/ 7973772 h 10777270"/>
              <a:gd name="connsiteX8" fmla="*/ 67411302 w 93985275"/>
              <a:gd name="connsiteY8" fmla="*/ 8044211 h 10777270"/>
              <a:gd name="connsiteX9" fmla="*/ 67636511 w 93985275"/>
              <a:gd name="connsiteY9" fmla="*/ 9030368 h 10777270"/>
              <a:gd name="connsiteX10" fmla="*/ 50183269 w 93985275"/>
              <a:gd name="connsiteY10" fmla="*/ 8974017 h 10777270"/>
              <a:gd name="connsiteX11" fmla="*/ 49845459 w 93985275"/>
              <a:gd name="connsiteY11" fmla="*/ 10777270 h 10777270"/>
              <a:gd name="connsiteX12" fmla="*/ 29464580 w 93985275"/>
              <a:gd name="connsiteY12" fmla="*/ 10763184 h 10777270"/>
              <a:gd name="connsiteX13" fmla="*/ 29914989 w 93985275"/>
              <a:gd name="connsiteY13" fmla="*/ 4832162 h 10777270"/>
              <a:gd name="connsiteX14" fmla="*/ 30252791 w 93985275"/>
              <a:gd name="connsiteY14" fmla="*/ 3085258 h 10777270"/>
              <a:gd name="connsiteX15" fmla="*/ 0 w 93985275"/>
              <a:gd name="connsiteY15" fmla="*/ 2990618 h 10777270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50183269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401117 w 93985275"/>
              <a:gd name="connsiteY5" fmla="*/ 4308761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29464580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3075146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075146 h 10735008"/>
              <a:gd name="connsiteX0" fmla="*/ 0 w 94097877"/>
              <a:gd name="connsiteY0" fmla="*/ 3159674 h 10735008"/>
              <a:gd name="connsiteX1" fmla="*/ 378070 w 94097877"/>
              <a:gd name="connsiteY1" fmla="*/ 1384990 h 10735008"/>
              <a:gd name="connsiteX2" fmla="*/ 30140189 w 94097877"/>
              <a:gd name="connsiteY2" fmla="*/ 1436970 h 10735008"/>
              <a:gd name="connsiteX3" fmla="*/ 30027585 w 94097877"/>
              <a:gd name="connsiteY3" fmla="*/ 0 h 10735008"/>
              <a:gd name="connsiteX4" fmla="*/ 62569447 w 94097877"/>
              <a:gd name="connsiteY4" fmla="*/ 28175 h 10735008"/>
              <a:gd name="connsiteX5" fmla="*/ 62513719 w 94097877"/>
              <a:gd name="connsiteY5" fmla="*/ 4280585 h 10735008"/>
              <a:gd name="connsiteX6" fmla="*/ 93647465 w 94097877"/>
              <a:gd name="connsiteY6" fmla="*/ 4324997 h 10735008"/>
              <a:gd name="connsiteX7" fmla="*/ 94097877 w 94097877"/>
              <a:gd name="connsiteY7" fmla="*/ 7945596 h 10735008"/>
              <a:gd name="connsiteX8" fmla="*/ 67523904 w 94097877"/>
              <a:gd name="connsiteY8" fmla="*/ 8016035 h 10735008"/>
              <a:gd name="connsiteX9" fmla="*/ 67073503 w 94097877"/>
              <a:gd name="connsiteY9" fmla="*/ 8959928 h 10735008"/>
              <a:gd name="connsiteX10" fmla="*/ 49845465 w 94097877"/>
              <a:gd name="connsiteY10" fmla="*/ 8945841 h 10735008"/>
              <a:gd name="connsiteX11" fmla="*/ 50070662 w 94097877"/>
              <a:gd name="connsiteY11" fmla="*/ 10692743 h 10735008"/>
              <a:gd name="connsiteX12" fmla="*/ 29577182 w 94097877"/>
              <a:gd name="connsiteY12" fmla="*/ 10735008 h 10735008"/>
              <a:gd name="connsiteX13" fmla="*/ 30027591 w 94097877"/>
              <a:gd name="connsiteY13" fmla="*/ 4803986 h 10735008"/>
              <a:gd name="connsiteX14" fmla="*/ 30365393 w 94097877"/>
              <a:gd name="connsiteY14" fmla="*/ 3057082 h 10735008"/>
              <a:gd name="connsiteX15" fmla="*/ 0 w 94097877"/>
              <a:gd name="connsiteY15" fmla="*/ 315967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993025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430017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29464580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872668"/>
              <a:gd name="connsiteY0" fmla="*/ 3187851 h 10692745"/>
              <a:gd name="connsiteX1" fmla="*/ 265468 w 93872668"/>
              <a:gd name="connsiteY1" fmla="*/ 1342727 h 10692745"/>
              <a:gd name="connsiteX2" fmla="*/ 30027587 w 93872668"/>
              <a:gd name="connsiteY2" fmla="*/ 1394707 h 10692745"/>
              <a:gd name="connsiteX3" fmla="*/ 30140186 w 93872668"/>
              <a:gd name="connsiteY3" fmla="*/ 1 h 10692745"/>
              <a:gd name="connsiteX4" fmla="*/ 60430017 w 93872668"/>
              <a:gd name="connsiteY4" fmla="*/ 0 h 10692745"/>
              <a:gd name="connsiteX5" fmla="*/ 60937297 w 93872668"/>
              <a:gd name="connsiteY5" fmla="*/ 4266498 h 10692745"/>
              <a:gd name="connsiteX6" fmla="*/ 93534863 w 93872668"/>
              <a:gd name="connsiteY6" fmla="*/ 4282734 h 10692745"/>
              <a:gd name="connsiteX7" fmla="*/ 93872668 w 93872668"/>
              <a:gd name="connsiteY7" fmla="*/ 7973772 h 10692745"/>
              <a:gd name="connsiteX8" fmla="*/ 67073497 w 93872668"/>
              <a:gd name="connsiteY8" fmla="*/ 7931508 h 10692745"/>
              <a:gd name="connsiteX9" fmla="*/ 67298706 w 93872668"/>
              <a:gd name="connsiteY9" fmla="*/ 8917665 h 10692745"/>
              <a:gd name="connsiteX10" fmla="*/ 49732863 w 93872668"/>
              <a:gd name="connsiteY10" fmla="*/ 8903578 h 10692745"/>
              <a:gd name="connsiteX11" fmla="*/ 49958060 w 93872668"/>
              <a:gd name="connsiteY11" fmla="*/ 10650480 h 10692745"/>
              <a:gd name="connsiteX12" fmla="*/ 30027587 w 93872668"/>
              <a:gd name="connsiteY12" fmla="*/ 10692745 h 10692745"/>
              <a:gd name="connsiteX13" fmla="*/ 29914989 w 93872668"/>
              <a:gd name="connsiteY13" fmla="*/ 4761723 h 10692745"/>
              <a:gd name="connsiteX14" fmla="*/ 30027590 w 93872668"/>
              <a:gd name="connsiteY14" fmla="*/ 3155698 h 10692745"/>
              <a:gd name="connsiteX15" fmla="*/ 0 w 93872668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0140186 w 93534863"/>
              <a:gd name="connsiteY3" fmla="*/ 1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270512 w 93534863"/>
              <a:gd name="connsiteY2" fmla="*/ 1354134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209863 h 10714757"/>
              <a:gd name="connsiteX1" fmla="*/ 265468 w 93534863"/>
              <a:gd name="connsiteY1" fmla="*/ 1364739 h 10714757"/>
              <a:gd name="connsiteX2" fmla="*/ 33108366 w 93534863"/>
              <a:gd name="connsiteY2" fmla="*/ 1382908 h 10714757"/>
              <a:gd name="connsiteX3" fmla="*/ 33256613 w 93534863"/>
              <a:gd name="connsiteY3" fmla="*/ 0 h 10714757"/>
              <a:gd name="connsiteX4" fmla="*/ 60430017 w 93534863"/>
              <a:gd name="connsiteY4" fmla="*/ 22012 h 10714757"/>
              <a:gd name="connsiteX5" fmla="*/ 60937297 w 93534863"/>
              <a:gd name="connsiteY5" fmla="*/ 4288510 h 10714757"/>
              <a:gd name="connsiteX6" fmla="*/ 93534863 w 93534863"/>
              <a:gd name="connsiteY6" fmla="*/ 4304746 h 10714757"/>
              <a:gd name="connsiteX7" fmla="*/ 93422268 w 93534863"/>
              <a:gd name="connsiteY7" fmla="*/ 7981696 h 10714757"/>
              <a:gd name="connsiteX8" fmla="*/ 67073497 w 93534863"/>
              <a:gd name="connsiteY8" fmla="*/ 7953520 h 10714757"/>
              <a:gd name="connsiteX9" fmla="*/ 67298706 w 93534863"/>
              <a:gd name="connsiteY9" fmla="*/ 8939677 h 10714757"/>
              <a:gd name="connsiteX10" fmla="*/ 49732863 w 93534863"/>
              <a:gd name="connsiteY10" fmla="*/ 8925590 h 10714757"/>
              <a:gd name="connsiteX11" fmla="*/ 49958060 w 93534863"/>
              <a:gd name="connsiteY11" fmla="*/ 10672492 h 10714757"/>
              <a:gd name="connsiteX12" fmla="*/ 30027587 w 93534863"/>
              <a:gd name="connsiteY12" fmla="*/ 10714757 h 10714757"/>
              <a:gd name="connsiteX13" fmla="*/ 29914989 w 93534863"/>
              <a:gd name="connsiteY13" fmla="*/ 4783735 h 10714757"/>
              <a:gd name="connsiteX14" fmla="*/ 30027590 w 93534863"/>
              <a:gd name="connsiteY14" fmla="*/ 3177710 h 10714757"/>
              <a:gd name="connsiteX15" fmla="*/ 0 w 93534863"/>
              <a:gd name="connsiteY15" fmla="*/ 3209863 h 10714757"/>
              <a:gd name="connsiteX0" fmla="*/ 0 w 93534863"/>
              <a:gd name="connsiteY0" fmla="*/ 3213029 h 10717923"/>
              <a:gd name="connsiteX1" fmla="*/ 265468 w 93534863"/>
              <a:gd name="connsiteY1" fmla="*/ 1367905 h 10717923"/>
              <a:gd name="connsiteX2" fmla="*/ 33108366 w 93534863"/>
              <a:gd name="connsiteY2" fmla="*/ 1386074 h 10717923"/>
              <a:gd name="connsiteX3" fmla="*/ 33256613 w 93534863"/>
              <a:gd name="connsiteY3" fmla="*/ 3166 h 10717923"/>
              <a:gd name="connsiteX4" fmla="*/ 60200023 w 93534863"/>
              <a:gd name="connsiteY4" fmla="*/ 0 h 10717923"/>
              <a:gd name="connsiteX5" fmla="*/ 60937297 w 93534863"/>
              <a:gd name="connsiteY5" fmla="*/ 4291676 h 10717923"/>
              <a:gd name="connsiteX6" fmla="*/ 93534863 w 93534863"/>
              <a:gd name="connsiteY6" fmla="*/ 4307912 h 10717923"/>
              <a:gd name="connsiteX7" fmla="*/ 93422268 w 93534863"/>
              <a:gd name="connsiteY7" fmla="*/ 7984862 h 10717923"/>
              <a:gd name="connsiteX8" fmla="*/ 67073497 w 93534863"/>
              <a:gd name="connsiteY8" fmla="*/ 7956686 h 10717923"/>
              <a:gd name="connsiteX9" fmla="*/ 67298706 w 93534863"/>
              <a:gd name="connsiteY9" fmla="*/ 8942843 h 10717923"/>
              <a:gd name="connsiteX10" fmla="*/ 49732863 w 93534863"/>
              <a:gd name="connsiteY10" fmla="*/ 8928756 h 10717923"/>
              <a:gd name="connsiteX11" fmla="*/ 49958060 w 93534863"/>
              <a:gd name="connsiteY11" fmla="*/ 10675658 h 10717923"/>
              <a:gd name="connsiteX12" fmla="*/ 30027587 w 93534863"/>
              <a:gd name="connsiteY12" fmla="*/ 10717923 h 10717923"/>
              <a:gd name="connsiteX13" fmla="*/ 29914989 w 93534863"/>
              <a:gd name="connsiteY13" fmla="*/ 4786901 h 10717923"/>
              <a:gd name="connsiteX14" fmla="*/ 30027590 w 93534863"/>
              <a:gd name="connsiteY14" fmla="*/ 3180876 h 10717923"/>
              <a:gd name="connsiteX15" fmla="*/ 0 w 93534863"/>
              <a:gd name="connsiteY15" fmla="*/ 3213029 h 10717923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108366 w 93534863"/>
              <a:gd name="connsiteY2" fmla="*/ 1389671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189815 w 93534863"/>
              <a:gd name="connsiteY5" fmla="*/ 4316855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9956 h 10724850"/>
              <a:gd name="connsiteX1" fmla="*/ 265468 w 93534863"/>
              <a:gd name="connsiteY1" fmla="*/ 1374832 h 10724850"/>
              <a:gd name="connsiteX2" fmla="*/ 33338360 w 93534863"/>
              <a:gd name="connsiteY2" fmla="*/ 1389404 h 10724850"/>
              <a:gd name="connsiteX3" fmla="*/ 33276781 w 93534863"/>
              <a:gd name="connsiteY3" fmla="*/ 0 h 10724850"/>
              <a:gd name="connsiteX4" fmla="*/ 60200026 w 93534863"/>
              <a:gd name="connsiteY4" fmla="*/ 3330 h 10724850"/>
              <a:gd name="connsiteX5" fmla="*/ 60189815 w 93534863"/>
              <a:gd name="connsiteY5" fmla="*/ 4320185 h 10724850"/>
              <a:gd name="connsiteX6" fmla="*/ 93534863 w 93534863"/>
              <a:gd name="connsiteY6" fmla="*/ 4314839 h 10724850"/>
              <a:gd name="connsiteX7" fmla="*/ 93422268 w 93534863"/>
              <a:gd name="connsiteY7" fmla="*/ 7991789 h 10724850"/>
              <a:gd name="connsiteX8" fmla="*/ 67073497 w 93534863"/>
              <a:gd name="connsiteY8" fmla="*/ 7963613 h 10724850"/>
              <a:gd name="connsiteX9" fmla="*/ 67298706 w 93534863"/>
              <a:gd name="connsiteY9" fmla="*/ 8949770 h 10724850"/>
              <a:gd name="connsiteX10" fmla="*/ 49732863 w 93534863"/>
              <a:gd name="connsiteY10" fmla="*/ 8935683 h 10724850"/>
              <a:gd name="connsiteX11" fmla="*/ 49958060 w 93534863"/>
              <a:gd name="connsiteY11" fmla="*/ 10682585 h 10724850"/>
              <a:gd name="connsiteX12" fmla="*/ 30027587 w 93534863"/>
              <a:gd name="connsiteY12" fmla="*/ 10724850 h 10724850"/>
              <a:gd name="connsiteX13" fmla="*/ 29914989 w 93534863"/>
              <a:gd name="connsiteY13" fmla="*/ 4793828 h 10724850"/>
              <a:gd name="connsiteX14" fmla="*/ 30027590 w 93534863"/>
              <a:gd name="connsiteY14" fmla="*/ 3187803 h 10724850"/>
              <a:gd name="connsiteX15" fmla="*/ 0 w 93534863"/>
              <a:gd name="connsiteY15" fmla="*/ 3219956 h 1072485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19358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298027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546625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1406142 w 83100428"/>
              <a:gd name="connsiteY0" fmla="*/ 3206768 h 10729090"/>
              <a:gd name="connsiteX1" fmla="*/ 0 w 83100428"/>
              <a:gd name="connsiteY1" fmla="*/ 549481 h 10729090"/>
              <a:gd name="connsiteX2" fmla="*/ 22724291 w 83100428"/>
              <a:gd name="connsiteY2" fmla="*/ 546625 h 10729090"/>
              <a:gd name="connsiteX3" fmla="*/ 22862514 w 83100428"/>
              <a:gd name="connsiteY3" fmla="*/ 1717 h 10729090"/>
              <a:gd name="connsiteX4" fmla="*/ 49725261 w 83100428"/>
              <a:gd name="connsiteY4" fmla="*/ 0 h 10729090"/>
              <a:gd name="connsiteX5" fmla="*/ 49755380 w 83100428"/>
              <a:gd name="connsiteY5" fmla="*/ 4324425 h 10729090"/>
              <a:gd name="connsiteX6" fmla="*/ 83100428 w 83100428"/>
              <a:gd name="connsiteY6" fmla="*/ 4319079 h 10729090"/>
              <a:gd name="connsiteX7" fmla="*/ 82987833 w 83100428"/>
              <a:gd name="connsiteY7" fmla="*/ 7996029 h 10729090"/>
              <a:gd name="connsiteX8" fmla="*/ 56639062 w 83100428"/>
              <a:gd name="connsiteY8" fmla="*/ 7967853 h 10729090"/>
              <a:gd name="connsiteX9" fmla="*/ 56864271 w 83100428"/>
              <a:gd name="connsiteY9" fmla="*/ 8954010 h 10729090"/>
              <a:gd name="connsiteX10" fmla="*/ 39298428 w 83100428"/>
              <a:gd name="connsiteY10" fmla="*/ 8939923 h 10729090"/>
              <a:gd name="connsiteX11" fmla="*/ 39523625 w 83100428"/>
              <a:gd name="connsiteY11" fmla="*/ 10686825 h 10729090"/>
              <a:gd name="connsiteX12" fmla="*/ 19593152 w 83100428"/>
              <a:gd name="connsiteY12" fmla="*/ 10729090 h 10729090"/>
              <a:gd name="connsiteX13" fmla="*/ 19480554 w 83100428"/>
              <a:gd name="connsiteY13" fmla="*/ 4798068 h 10729090"/>
              <a:gd name="connsiteX14" fmla="*/ 19593155 w 83100428"/>
              <a:gd name="connsiteY14" fmla="*/ 3192043 h 10729090"/>
              <a:gd name="connsiteX15" fmla="*/ 1406142 w 83100428"/>
              <a:gd name="connsiteY15" fmla="*/ 3206768 h 10729090"/>
              <a:gd name="connsiteX0" fmla="*/ 0 w 81694286"/>
              <a:gd name="connsiteY0" fmla="*/ 3206768 h 10729090"/>
              <a:gd name="connsiteX1" fmla="*/ 711231 w 81694286"/>
              <a:gd name="connsiteY1" fmla="*/ 549481 h 10729090"/>
              <a:gd name="connsiteX2" fmla="*/ 21318149 w 81694286"/>
              <a:gd name="connsiteY2" fmla="*/ 546625 h 10729090"/>
              <a:gd name="connsiteX3" fmla="*/ 21456372 w 81694286"/>
              <a:gd name="connsiteY3" fmla="*/ 1717 h 10729090"/>
              <a:gd name="connsiteX4" fmla="*/ 48319119 w 81694286"/>
              <a:gd name="connsiteY4" fmla="*/ 0 h 10729090"/>
              <a:gd name="connsiteX5" fmla="*/ 48349238 w 81694286"/>
              <a:gd name="connsiteY5" fmla="*/ 4324425 h 10729090"/>
              <a:gd name="connsiteX6" fmla="*/ 81694286 w 81694286"/>
              <a:gd name="connsiteY6" fmla="*/ 4319079 h 10729090"/>
              <a:gd name="connsiteX7" fmla="*/ 81581691 w 81694286"/>
              <a:gd name="connsiteY7" fmla="*/ 7996029 h 10729090"/>
              <a:gd name="connsiteX8" fmla="*/ 55232920 w 81694286"/>
              <a:gd name="connsiteY8" fmla="*/ 7967853 h 10729090"/>
              <a:gd name="connsiteX9" fmla="*/ 55458129 w 81694286"/>
              <a:gd name="connsiteY9" fmla="*/ 8954010 h 10729090"/>
              <a:gd name="connsiteX10" fmla="*/ 37892286 w 81694286"/>
              <a:gd name="connsiteY10" fmla="*/ 8939923 h 10729090"/>
              <a:gd name="connsiteX11" fmla="*/ 38117483 w 81694286"/>
              <a:gd name="connsiteY11" fmla="*/ 10686825 h 10729090"/>
              <a:gd name="connsiteX12" fmla="*/ 18187010 w 81694286"/>
              <a:gd name="connsiteY12" fmla="*/ 10729090 h 10729090"/>
              <a:gd name="connsiteX13" fmla="*/ 18074412 w 81694286"/>
              <a:gd name="connsiteY13" fmla="*/ 4798068 h 10729090"/>
              <a:gd name="connsiteX14" fmla="*/ 18187013 w 81694286"/>
              <a:gd name="connsiteY14" fmla="*/ 3192043 h 10729090"/>
              <a:gd name="connsiteX15" fmla="*/ 0 w 81694286"/>
              <a:gd name="connsiteY15" fmla="*/ 3206768 h 10729090"/>
              <a:gd name="connsiteX0" fmla="*/ 0 w 81025643"/>
              <a:gd name="connsiteY0" fmla="*/ 3203283 h 10729090"/>
              <a:gd name="connsiteX1" fmla="*/ 42588 w 81025643"/>
              <a:gd name="connsiteY1" fmla="*/ 549481 h 10729090"/>
              <a:gd name="connsiteX2" fmla="*/ 20649506 w 81025643"/>
              <a:gd name="connsiteY2" fmla="*/ 546625 h 10729090"/>
              <a:gd name="connsiteX3" fmla="*/ 20787729 w 81025643"/>
              <a:gd name="connsiteY3" fmla="*/ 1717 h 10729090"/>
              <a:gd name="connsiteX4" fmla="*/ 47650476 w 81025643"/>
              <a:gd name="connsiteY4" fmla="*/ 0 h 10729090"/>
              <a:gd name="connsiteX5" fmla="*/ 47680595 w 81025643"/>
              <a:gd name="connsiteY5" fmla="*/ 4324425 h 10729090"/>
              <a:gd name="connsiteX6" fmla="*/ 81025643 w 81025643"/>
              <a:gd name="connsiteY6" fmla="*/ 4319079 h 10729090"/>
              <a:gd name="connsiteX7" fmla="*/ 80913048 w 81025643"/>
              <a:gd name="connsiteY7" fmla="*/ 7996029 h 10729090"/>
              <a:gd name="connsiteX8" fmla="*/ 54564277 w 81025643"/>
              <a:gd name="connsiteY8" fmla="*/ 7967853 h 10729090"/>
              <a:gd name="connsiteX9" fmla="*/ 54789486 w 81025643"/>
              <a:gd name="connsiteY9" fmla="*/ 8954010 h 10729090"/>
              <a:gd name="connsiteX10" fmla="*/ 37223643 w 81025643"/>
              <a:gd name="connsiteY10" fmla="*/ 8939923 h 10729090"/>
              <a:gd name="connsiteX11" fmla="*/ 37448840 w 81025643"/>
              <a:gd name="connsiteY11" fmla="*/ 10686825 h 10729090"/>
              <a:gd name="connsiteX12" fmla="*/ 17518367 w 81025643"/>
              <a:gd name="connsiteY12" fmla="*/ 10729090 h 10729090"/>
              <a:gd name="connsiteX13" fmla="*/ 17405769 w 81025643"/>
              <a:gd name="connsiteY13" fmla="*/ 4798068 h 10729090"/>
              <a:gd name="connsiteX14" fmla="*/ 17518370 w 81025643"/>
              <a:gd name="connsiteY14" fmla="*/ 3192043 h 10729090"/>
              <a:gd name="connsiteX15" fmla="*/ 0 w 81025643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06918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75336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743752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0 w 80946160"/>
              <a:gd name="connsiteY0" fmla="*/ 3203283 h 10729090"/>
              <a:gd name="connsiteX1" fmla="*/ 67044 w 80946160"/>
              <a:gd name="connsiteY1" fmla="*/ 562485 h 10729090"/>
              <a:gd name="connsiteX2" fmla="*/ 20706857 w 80946160"/>
              <a:gd name="connsiteY2" fmla="*/ 546625 h 10729090"/>
              <a:gd name="connsiteX3" fmla="*/ 20708246 w 80946160"/>
              <a:gd name="connsiteY3" fmla="*/ 1717 h 10729090"/>
              <a:gd name="connsiteX4" fmla="*/ 47570993 w 80946160"/>
              <a:gd name="connsiteY4" fmla="*/ 0 h 10729090"/>
              <a:gd name="connsiteX5" fmla="*/ 47601112 w 80946160"/>
              <a:gd name="connsiteY5" fmla="*/ 4324425 h 10729090"/>
              <a:gd name="connsiteX6" fmla="*/ 80946160 w 80946160"/>
              <a:gd name="connsiteY6" fmla="*/ 4319079 h 10729090"/>
              <a:gd name="connsiteX7" fmla="*/ 80833565 w 80946160"/>
              <a:gd name="connsiteY7" fmla="*/ 7996029 h 10729090"/>
              <a:gd name="connsiteX8" fmla="*/ 54484794 w 80946160"/>
              <a:gd name="connsiteY8" fmla="*/ 7967853 h 10729090"/>
              <a:gd name="connsiteX9" fmla="*/ 54710003 w 80946160"/>
              <a:gd name="connsiteY9" fmla="*/ 8954010 h 10729090"/>
              <a:gd name="connsiteX10" fmla="*/ 37144160 w 80946160"/>
              <a:gd name="connsiteY10" fmla="*/ 8939923 h 10729090"/>
              <a:gd name="connsiteX11" fmla="*/ 37369357 w 80946160"/>
              <a:gd name="connsiteY11" fmla="*/ 10686825 h 10729090"/>
              <a:gd name="connsiteX12" fmla="*/ 17438884 w 80946160"/>
              <a:gd name="connsiteY12" fmla="*/ 10729090 h 10729090"/>
              <a:gd name="connsiteX13" fmla="*/ 17326286 w 80946160"/>
              <a:gd name="connsiteY13" fmla="*/ 4798068 h 10729090"/>
              <a:gd name="connsiteX14" fmla="*/ 17438887 w 80946160"/>
              <a:gd name="connsiteY14" fmla="*/ 3192043 h 10729090"/>
              <a:gd name="connsiteX15" fmla="*/ 0 w 80946160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0833565 w 81549613"/>
              <a:gd name="connsiteY7" fmla="*/ 7996029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1541976 w 81549613"/>
              <a:gd name="connsiteY7" fmla="*/ 7992747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804364"/>
              <a:gd name="connsiteY0" fmla="*/ 3203283 h 10729090"/>
              <a:gd name="connsiteX1" fmla="*/ 67044 w 81804364"/>
              <a:gd name="connsiteY1" fmla="*/ 562485 h 10729090"/>
              <a:gd name="connsiteX2" fmla="*/ 20706857 w 81804364"/>
              <a:gd name="connsiteY2" fmla="*/ 546625 h 10729090"/>
              <a:gd name="connsiteX3" fmla="*/ 20708246 w 81804364"/>
              <a:gd name="connsiteY3" fmla="*/ 1717 h 10729090"/>
              <a:gd name="connsiteX4" fmla="*/ 47570993 w 81804364"/>
              <a:gd name="connsiteY4" fmla="*/ 0 h 10729090"/>
              <a:gd name="connsiteX5" fmla="*/ 47601112 w 81804364"/>
              <a:gd name="connsiteY5" fmla="*/ 4324425 h 10729090"/>
              <a:gd name="connsiteX6" fmla="*/ 81549613 w 81804364"/>
              <a:gd name="connsiteY6" fmla="*/ 4309231 h 10729090"/>
              <a:gd name="connsiteX7" fmla="*/ 81804347 w 81804364"/>
              <a:gd name="connsiteY7" fmla="*/ 7999313 h 10729090"/>
              <a:gd name="connsiteX8" fmla="*/ 54484794 w 81804364"/>
              <a:gd name="connsiteY8" fmla="*/ 7967853 h 10729090"/>
              <a:gd name="connsiteX9" fmla="*/ 54710003 w 81804364"/>
              <a:gd name="connsiteY9" fmla="*/ 8954010 h 10729090"/>
              <a:gd name="connsiteX10" fmla="*/ 37144160 w 81804364"/>
              <a:gd name="connsiteY10" fmla="*/ 8939923 h 10729090"/>
              <a:gd name="connsiteX11" fmla="*/ 37369357 w 81804364"/>
              <a:gd name="connsiteY11" fmla="*/ 10686825 h 10729090"/>
              <a:gd name="connsiteX12" fmla="*/ 17438884 w 81804364"/>
              <a:gd name="connsiteY12" fmla="*/ 10729090 h 10729090"/>
              <a:gd name="connsiteX13" fmla="*/ 17326286 w 81804364"/>
              <a:gd name="connsiteY13" fmla="*/ 4798068 h 10729090"/>
              <a:gd name="connsiteX14" fmla="*/ 17438887 w 81804364"/>
              <a:gd name="connsiteY14" fmla="*/ 3192043 h 10729090"/>
              <a:gd name="connsiteX15" fmla="*/ 0 w 81804364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6101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9383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312514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67"/>
              <a:gd name="connsiteY0" fmla="*/ 3203283 h 10729090"/>
              <a:gd name="connsiteX1" fmla="*/ 67044 w 81804367"/>
              <a:gd name="connsiteY1" fmla="*/ 562485 h 10729090"/>
              <a:gd name="connsiteX2" fmla="*/ 20706857 w 81804367"/>
              <a:gd name="connsiteY2" fmla="*/ 546625 h 10729090"/>
              <a:gd name="connsiteX3" fmla="*/ 20708246 w 81804367"/>
              <a:gd name="connsiteY3" fmla="*/ 1717 h 10729090"/>
              <a:gd name="connsiteX4" fmla="*/ 47570993 w 81804367"/>
              <a:gd name="connsiteY4" fmla="*/ 0 h 10729090"/>
              <a:gd name="connsiteX5" fmla="*/ 47601112 w 81804367"/>
              <a:gd name="connsiteY5" fmla="*/ 4324425 h 10729090"/>
              <a:gd name="connsiteX6" fmla="*/ 81575854 w 81804367"/>
              <a:gd name="connsiteY6" fmla="*/ 4315797 h 10729090"/>
              <a:gd name="connsiteX7" fmla="*/ 81804347 w 81804367"/>
              <a:gd name="connsiteY7" fmla="*/ 7999313 h 10729090"/>
              <a:gd name="connsiteX8" fmla="*/ 54484794 w 81804367"/>
              <a:gd name="connsiteY8" fmla="*/ 7967853 h 10729090"/>
              <a:gd name="connsiteX9" fmla="*/ 54710003 w 81804367"/>
              <a:gd name="connsiteY9" fmla="*/ 8954010 h 10729090"/>
              <a:gd name="connsiteX10" fmla="*/ 37144160 w 81804367"/>
              <a:gd name="connsiteY10" fmla="*/ 8939923 h 10729090"/>
              <a:gd name="connsiteX11" fmla="*/ 37369357 w 81804367"/>
              <a:gd name="connsiteY11" fmla="*/ 10686825 h 10729090"/>
              <a:gd name="connsiteX12" fmla="*/ 17438884 w 81804367"/>
              <a:gd name="connsiteY12" fmla="*/ 10729090 h 10729090"/>
              <a:gd name="connsiteX13" fmla="*/ 17326286 w 81804367"/>
              <a:gd name="connsiteY13" fmla="*/ 4798068 h 10729090"/>
              <a:gd name="connsiteX14" fmla="*/ 17438887 w 81804367"/>
              <a:gd name="connsiteY14" fmla="*/ 3192043 h 10729090"/>
              <a:gd name="connsiteX15" fmla="*/ 0 w 81804367"/>
              <a:gd name="connsiteY15" fmla="*/ 3203283 h 10729090"/>
              <a:gd name="connsiteX0" fmla="*/ 0 w 81725667"/>
              <a:gd name="connsiteY0" fmla="*/ 3203283 h 10729090"/>
              <a:gd name="connsiteX1" fmla="*/ 67044 w 81725667"/>
              <a:gd name="connsiteY1" fmla="*/ 562485 h 10729090"/>
              <a:gd name="connsiteX2" fmla="*/ 20706857 w 81725667"/>
              <a:gd name="connsiteY2" fmla="*/ 546625 h 10729090"/>
              <a:gd name="connsiteX3" fmla="*/ 20708246 w 81725667"/>
              <a:gd name="connsiteY3" fmla="*/ 1717 h 10729090"/>
              <a:gd name="connsiteX4" fmla="*/ 47570993 w 81725667"/>
              <a:gd name="connsiteY4" fmla="*/ 0 h 10729090"/>
              <a:gd name="connsiteX5" fmla="*/ 47601112 w 81725667"/>
              <a:gd name="connsiteY5" fmla="*/ 4324425 h 10729090"/>
              <a:gd name="connsiteX6" fmla="*/ 81575854 w 81725667"/>
              <a:gd name="connsiteY6" fmla="*/ 4315797 h 10729090"/>
              <a:gd name="connsiteX7" fmla="*/ 81725635 w 81725667"/>
              <a:gd name="connsiteY7" fmla="*/ 7999313 h 10729090"/>
              <a:gd name="connsiteX8" fmla="*/ 54484794 w 81725667"/>
              <a:gd name="connsiteY8" fmla="*/ 7967853 h 10729090"/>
              <a:gd name="connsiteX9" fmla="*/ 54710003 w 81725667"/>
              <a:gd name="connsiteY9" fmla="*/ 8954010 h 10729090"/>
              <a:gd name="connsiteX10" fmla="*/ 37144160 w 81725667"/>
              <a:gd name="connsiteY10" fmla="*/ 8939923 h 10729090"/>
              <a:gd name="connsiteX11" fmla="*/ 37369357 w 81725667"/>
              <a:gd name="connsiteY11" fmla="*/ 10686825 h 10729090"/>
              <a:gd name="connsiteX12" fmla="*/ 17438884 w 81725667"/>
              <a:gd name="connsiteY12" fmla="*/ 10729090 h 10729090"/>
              <a:gd name="connsiteX13" fmla="*/ 17326286 w 81725667"/>
              <a:gd name="connsiteY13" fmla="*/ 4798068 h 10729090"/>
              <a:gd name="connsiteX14" fmla="*/ 17438887 w 81725667"/>
              <a:gd name="connsiteY14" fmla="*/ 3192043 h 10729090"/>
              <a:gd name="connsiteX15" fmla="*/ 0 w 81725667"/>
              <a:gd name="connsiteY15" fmla="*/ 3203283 h 10729090"/>
              <a:gd name="connsiteX0" fmla="*/ 0 w 81725658"/>
              <a:gd name="connsiteY0" fmla="*/ 3203283 h 10729090"/>
              <a:gd name="connsiteX1" fmla="*/ 67044 w 81725658"/>
              <a:gd name="connsiteY1" fmla="*/ 562485 h 10729090"/>
              <a:gd name="connsiteX2" fmla="*/ 20706857 w 81725658"/>
              <a:gd name="connsiteY2" fmla="*/ 546625 h 10729090"/>
              <a:gd name="connsiteX3" fmla="*/ 20708246 w 81725658"/>
              <a:gd name="connsiteY3" fmla="*/ 1717 h 10729090"/>
              <a:gd name="connsiteX4" fmla="*/ 47570993 w 81725658"/>
              <a:gd name="connsiteY4" fmla="*/ 0 h 10729090"/>
              <a:gd name="connsiteX5" fmla="*/ 47601112 w 81725658"/>
              <a:gd name="connsiteY5" fmla="*/ 4324425 h 10729090"/>
              <a:gd name="connsiteX6" fmla="*/ 81575854 w 81725658"/>
              <a:gd name="connsiteY6" fmla="*/ 4315797 h 10729090"/>
              <a:gd name="connsiteX7" fmla="*/ 81725635 w 81725658"/>
              <a:gd name="connsiteY7" fmla="*/ 7999313 h 10729090"/>
              <a:gd name="connsiteX8" fmla="*/ 54484794 w 81725658"/>
              <a:gd name="connsiteY8" fmla="*/ 7967853 h 10729090"/>
              <a:gd name="connsiteX9" fmla="*/ 54710003 w 81725658"/>
              <a:gd name="connsiteY9" fmla="*/ 8954010 h 10729090"/>
              <a:gd name="connsiteX10" fmla="*/ 37144160 w 81725658"/>
              <a:gd name="connsiteY10" fmla="*/ 8939923 h 10729090"/>
              <a:gd name="connsiteX11" fmla="*/ 37369357 w 81725658"/>
              <a:gd name="connsiteY11" fmla="*/ 10686825 h 10729090"/>
              <a:gd name="connsiteX12" fmla="*/ 17438884 w 81725658"/>
              <a:gd name="connsiteY12" fmla="*/ 10729090 h 10729090"/>
              <a:gd name="connsiteX13" fmla="*/ 17326286 w 81725658"/>
              <a:gd name="connsiteY13" fmla="*/ 4798068 h 10729090"/>
              <a:gd name="connsiteX14" fmla="*/ 17438887 w 81725658"/>
              <a:gd name="connsiteY14" fmla="*/ 3192043 h 10729090"/>
              <a:gd name="connsiteX15" fmla="*/ 0 w 8172565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46792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30379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3192043 h 10729090"/>
              <a:gd name="connsiteX15" fmla="*/ 0 w 81753474"/>
              <a:gd name="connsiteY15" fmla="*/ 2546951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2535711 h 10729090"/>
              <a:gd name="connsiteX15" fmla="*/ 0 w 81753474"/>
              <a:gd name="connsiteY15" fmla="*/ 2546951 h 10729090"/>
              <a:gd name="connsiteX0" fmla="*/ 0 w 81673991"/>
              <a:gd name="connsiteY0" fmla="*/ 2527062 h 10729090"/>
              <a:gd name="connsiteX1" fmla="*/ 146527 w 81673991"/>
              <a:gd name="connsiteY1" fmla="*/ 562485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0 w 81673991"/>
              <a:gd name="connsiteY0" fmla="*/ 2527062 h 10729090"/>
              <a:gd name="connsiteX1" fmla="*/ 146527 w 81673991"/>
              <a:gd name="connsiteY1" fmla="*/ 552541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4 w 81686430"/>
              <a:gd name="connsiteY5" fmla="*/ 4324425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9365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8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77251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25767 h 10729090"/>
              <a:gd name="connsiteX15" fmla="*/ 12439 w 81686397"/>
              <a:gd name="connsiteY15" fmla="*/ 2527062 h 10729090"/>
              <a:gd name="connsiteX0" fmla="*/ 12439 w 81686397"/>
              <a:gd name="connsiteY0" fmla="*/ 2527062 h 10686825"/>
              <a:gd name="connsiteX1" fmla="*/ 0 w 81686397"/>
              <a:gd name="connsiteY1" fmla="*/ 552541 h 10686825"/>
              <a:gd name="connsiteX2" fmla="*/ 20798779 w 81686397"/>
              <a:gd name="connsiteY2" fmla="*/ 546625 h 10686825"/>
              <a:gd name="connsiteX3" fmla="*/ 20800168 w 81686397"/>
              <a:gd name="connsiteY3" fmla="*/ 1717 h 10686825"/>
              <a:gd name="connsiteX4" fmla="*/ 47662915 w 81686397"/>
              <a:gd name="connsiteY4" fmla="*/ 0 h 10686825"/>
              <a:gd name="connsiteX5" fmla="*/ 47613544 w 81686397"/>
              <a:gd name="connsiteY5" fmla="*/ 3896814 h 10686825"/>
              <a:gd name="connsiteX6" fmla="*/ 81588292 w 81686397"/>
              <a:gd name="connsiteY6" fmla="*/ 3898131 h 10686825"/>
              <a:gd name="connsiteX7" fmla="*/ 81686368 w 81686397"/>
              <a:gd name="connsiteY7" fmla="*/ 7930379 h 10686825"/>
              <a:gd name="connsiteX8" fmla="*/ 54576716 w 81686397"/>
              <a:gd name="connsiteY8" fmla="*/ 7967853 h 10686825"/>
              <a:gd name="connsiteX9" fmla="*/ 54801925 w 81686397"/>
              <a:gd name="connsiteY9" fmla="*/ 8954010 h 10686825"/>
              <a:gd name="connsiteX10" fmla="*/ 37236082 w 81686397"/>
              <a:gd name="connsiteY10" fmla="*/ 8939923 h 10686825"/>
              <a:gd name="connsiteX11" fmla="*/ 37461279 w 81686397"/>
              <a:gd name="connsiteY11" fmla="*/ 10686825 h 10686825"/>
              <a:gd name="connsiteX12" fmla="*/ 17292357 w 81686397"/>
              <a:gd name="connsiteY12" fmla="*/ 10390980 h 10686825"/>
              <a:gd name="connsiteX13" fmla="*/ 17418208 w 81686397"/>
              <a:gd name="connsiteY13" fmla="*/ 4798068 h 10686825"/>
              <a:gd name="connsiteX14" fmla="*/ 17530809 w 81686397"/>
              <a:gd name="connsiteY14" fmla="*/ 2525767 h 10686825"/>
              <a:gd name="connsiteX15" fmla="*/ 12439 w 81686397"/>
              <a:gd name="connsiteY15" fmla="*/ 2527062 h 10686825"/>
              <a:gd name="connsiteX0" fmla="*/ 12439 w 81686397"/>
              <a:gd name="connsiteY0" fmla="*/ 2527062 h 10390980"/>
              <a:gd name="connsiteX1" fmla="*/ 0 w 81686397"/>
              <a:gd name="connsiteY1" fmla="*/ 552541 h 10390980"/>
              <a:gd name="connsiteX2" fmla="*/ 20798779 w 81686397"/>
              <a:gd name="connsiteY2" fmla="*/ 546625 h 10390980"/>
              <a:gd name="connsiteX3" fmla="*/ 20800168 w 81686397"/>
              <a:gd name="connsiteY3" fmla="*/ 1717 h 10390980"/>
              <a:gd name="connsiteX4" fmla="*/ 47662915 w 81686397"/>
              <a:gd name="connsiteY4" fmla="*/ 0 h 10390980"/>
              <a:gd name="connsiteX5" fmla="*/ 47613544 w 81686397"/>
              <a:gd name="connsiteY5" fmla="*/ 3896814 h 10390980"/>
              <a:gd name="connsiteX6" fmla="*/ 81588292 w 81686397"/>
              <a:gd name="connsiteY6" fmla="*/ 3898131 h 10390980"/>
              <a:gd name="connsiteX7" fmla="*/ 81686368 w 81686397"/>
              <a:gd name="connsiteY7" fmla="*/ 7930379 h 10390980"/>
              <a:gd name="connsiteX8" fmla="*/ 54576716 w 81686397"/>
              <a:gd name="connsiteY8" fmla="*/ 7967853 h 10390980"/>
              <a:gd name="connsiteX9" fmla="*/ 54801925 w 81686397"/>
              <a:gd name="connsiteY9" fmla="*/ 8954010 h 10390980"/>
              <a:gd name="connsiteX10" fmla="*/ 37236082 w 81686397"/>
              <a:gd name="connsiteY10" fmla="*/ 8939923 h 10390980"/>
              <a:gd name="connsiteX11" fmla="*/ 37302313 w 81686397"/>
              <a:gd name="connsiteY11" fmla="*/ 10378548 h 10390980"/>
              <a:gd name="connsiteX12" fmla="*/ 17292357 w 81686397"/>
              <a:gd name="connsiteY12" fmla="*/ 10390980 h 10390980"/>
              <a:gd name="connsiteX13" fmla="*/ 17418208 w 81686397"/>
              <a:gd name="connsiteY13" fmla="*/ 4798068 h 10390980"/>
              <a:gd name="connsiteX14" fmla="*/ 17530809 w 81686397"/>
              <a:gd name="connsiteY14" fmla="*/ 2525767 h 10390980"/>
              <a:gd name="connsiteX15" fmla="*/ 12439 w 81686397"/>
              <a:gd name="connsiteY15" fmla="*/ 2527062 h 10390980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212877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38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527404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576716 w 81606955"/>
              <a:gd name="connsiteY8" fmla="*/ 7967853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497232 w 81606955"/>
              <a:gd name="connsiteY8" fmla="*/ 7689409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56510 w 81588292"/>
              <a:gd name="connsiteY11" fmla="*/ 10369952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33611 w 81588292"/>
              <a:gd name="connsiteY11" fmla="*/ 10375683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368447 w 81725698"/>
              <a:gd name="connsiteY7" fmla="*/ 7681769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74330 w 81725698"/>
              <a:gd name="connsiteY8" fmla="*/ 7666486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20370 w 81748597"/>
              <a:gd name="connsiteY7" fmla="*/ 7661712 h 10381035"/>
              <a:gd name="connsiteX8" fmla="*/ 54474330 w 81748597"/>
              <a:gd name="connsiteY8" fmla="*/ 7666486 h 10381035"/>
              <a:gd name="connsiteX9" fmla="*/ 54481297 w 81748597"/>
              <a:gd name="connsiteY9" fmla="*/ 8621631 h 10381035"/>
              <a:gd name="connsiteX10" fmla="*/ 37281885 w 81748597"/>
              <a:gd name="connsiteY10" fmla="*/ 8627600 h 10381035"/>
              <a:gd name="connsiteX11" fmla="*/ 37233611 w 81748597"/>
              <a:gd name="connsiteY11" fmla="*/ 10375683 h 10381035"/>
              <a:gd name="connsiteX12" fmla="*/ 17133391 w 81748597"/>
              <a:gd name="connsiteY12" fmla="*/ 10381035 h 10381035"/>
              <a:gd name="connsiteX13" fmla="*/ 17179755 w 81748597"/>
              <a:gd name="connsiteY13" fmla="*/ 4817957 h 10381035"/>
              <a:gd name="connsiteX14" fmla="*/ 17212877 w 81748597"/>
              <a:gd name="connsiteY14" fmla="*/ 2525767 h 10381035"/>
              <a:gd name="connsiteX15" fmla="*/ 12439 w 81748597"/>
              <a:gd name="connsiteY15" fmla="*/ 2527062 h 10381035"/>
              <a:gd name="connsiteX0" fmla="*/ 12439 w 84250290"/>
              <a:gd name="connsiteY0" fmla="*/ 2527062 h 10381035"/>
              <a:gd name="connsiteX1" fmla="*/ 0 w 84250290"/>
              <a:gd name="connsiteY1" fmla="*/ 552541 h 10381035"/>
              <a:gd name="connsiteX2" fmla="*/ 20798779 w 84250290"/>
              <a:gd name="connsiteY2" fmla="*/ 546625 h 10381035"/>
              <a:gd name="connsiteX3" fmla="*/ 20800168 w 84250290"/>
              <a:gd name="connsiteY3" fmla="*/ 1717 h 10381035"/>
              <a:gd name="connsiteX4" fmla="*/ 47662915 w 84250290"/>
              <a:gd name="connsiteY4" fmla="*/ 0 h 10381035"/>
              <a:gd name="connsiteX5" fmla="*/ 47613544 w 84250290"/>
              <a:gd name="connsiteY5" fmla="*/ 3896814 h 10381035"/>
              <a:gd name="connsiteX6" fmla="*/ 81748597 w 84250290"/>
              <a:gd name="connsiteY6" fmla="*/ 3892400 h 10381035"/>
              <a:gd name="connsiteX7" fmla="*/ 81653376 w 84250290"/>
              <a:gd name="connsiteY7" fmla="*/ 6236560 h 10381035"/>
              <a:gd name="connsiteX8" fmla="*/ 81620370 w 84250290"/>
              <a:gd name="connsiteY8" fmla="*/ 7661712 h 10381035"/>
              <a:gd name="connsiteX9" fmla="*/ 54474330 w 84250290"/>
              <a:gd name="connsiteY9" fmla="*/ 7666486 h 10381035"/>
              <a:gd name="connsiteX10" fmla="*/ 54481297 w 84250290"/>
              <a:gd name="connsiteY10" fmla="*/ 8621631 h 10381035"/>
              <a:gd name="connsiteX11" fmla="*/ 37281885 w 84250290"/>
              <a:gd name="connsiteY11" fmla="*/ 8627600 h 10381035"/>
              <a:gd name="connsiteX12" fmla="*/ 37233611 w 84250290"/>
              <a:gd name="connsiteY12" fmla="*/ 10375683 h 10381035"/>
              <a:gd name="connsiteX13" fmla="*/ 17133391 w 84250290"/>
              <a:gd name="connsiteY13" fmla="*/ 10381035 h 10381035"/>
              <a:gd name="connsiteX14" fmla="*/ 17179755 w 84250290"/>
              <a:gd name="connsiteY14" fmla="*/ 4817957 h 10381035"/>
              <a:gd name="connsiteX15" fmla="*/ 17212877 w 84250290"/>
              <a:gd name="connsiteY15" fmla="*/ 2525767 h 10381035"/>
              <a:gd name="connsiteX16" fmla="*/ 12439 w 84250290"/>
              <a:gd name="connsiteY16" fmla="*/ 2527062 h 10381035"/>
              <a:gd name="connsiteX0" fmla="*/ 12439 w 83637451"/>
              <a:gd name="connsiteY0" fmla="*/ 2527062 h 10381035"/>
              <a:gd name="connsiteX1" fmla="*/ 0 w 83637451"/>
              <a:gd name="connsiteY1" fmla="*/ 552541 h 10381035"/>
              <a:gd name="connsiteX2" fmla="*/ 20798779 w 83637451"/>
              <a:gd name="connsiteY2" fmla="*/ 546625 h 10381035"/>
              <a:gd name="connsiteX3" fmla="*/ 20800168 w 83637451"/>
              <a:gd name="connsiteY3" fmla="*/ 1717 h 10381035"/>
              <a:gd name="connsiteX4" fmla="*/ 47662915 w 83637451"/>
              <a:gd name="connsiteY4" fmla="*/ 0 h 10381035"/>
              <a:gd name="connsiteX5" fmla="*/ 47613544 w 83637451"/>
              <a:gd name="connsiteY5" fmla="*/ 3896814 h 10381035"/>
              <a:gd name="connsiteX6" fmla="*/ 81748597 w 83637451"/>
              <a:gd name="connsiteY6" fmla="*/ 3892400 h 10381035"/>
              <a:gd name="connsiteX7" fmla="*/ 81653376 w 83637451"/>
              <a:gd name="connsiteY7" fmla="*/ 6236560 h 10381035"/>
              <a:gd name="connsiteX8" fmla="*/ 81620370 w 83637451"/>
              <a:gd name="connsiteY8" fmla="*/ 7661712 h 10381035"/>
              <a:gd name="connsiteX9" fmla="*/ 54474330 w 83637451"/>
              <a:gd name="connsiteY9" fmla="*/ 7666486 h 10381035"/>
              <a:gd name="connsiteX10" fmla="*/ 54481297 w 83637451"/>
              <a:gd name="connsiteY10" fmla="*/ 8621631 h 10381035"/>
              <a:gd name="connsiteX11" fmla="*/ 37281885 w 83637451"/>
              <a:gd name="connsiteY11" fmla="*/ 8627600 h 10381035"/>
              <a:gd name="connsiteX12" fmla="*/ 37233611 w 83637451"/>
              <a:gd name="connsiteY12" fmla="*/ 10375683 h 10381035"/>
              <a:gd name="connsiteX13" fmla="*/ 17133391 w 83637451"/>
              <a:gd name="connsiteY13" fmla="*/ 10381035 h 10381035"/>
              <a:gd name="connsiteX14" fmla="*/ 17179755 w 83637451"/>
              <a:gd name="connsiteY14" fmla="*/ 4817957 h 10381035"/>
              <a:gd name="connsiteX15" fmla="*/ 17212877 w 83637451"/>
              <a:gd name="connsiteY15" fmla="*/ 2525767 h 10381035"/>
              <a:gd name="connsiteX16" fmla="*/ 12439 w 83637451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236560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7978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284795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73854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07132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40407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435604 w 81748597"/>
              <a:gd name="connsiteY5" fmla="*/ 3893705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385868 w 81748597"/>
              <a:gd name="connsiteY5" fmla="*/ 3887482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32020"/>
              <a:gd name="connsiteY0" fmla="*/ 2525345 h 10379318"/>
              <a:gd name="connsiteX1" fmla="*/ 0 w 81732020"/>
              <a:gd name="connsiteY1" fmla="*/ 550824 h 10379318"/>
              <a:gd name="connsiteX2" fmla="*/ 20798779 w 81732020"/>
              <a:gd name="connsiteY2" fmla="*/ 544908 h 10379318"/>
              <a:gd name="connsiteX3" fmla="*/ 20800168 w 81732020"/>
              <a:gd name="connsiteY3" fmla="*/ 0 h 10379318"/>
              <a:gd name="connsiteX4" fmla="*/ 47329286 w 81732020"/>
              <a:gd name="connsiteY4" fmla="*/ 1066 h 10379318"/>
              <a:gd name="connsiteX5" fmla="*/ 47385868 w 81732020"/>
              <a:gd name="connsiteY5" fmla="*/ 3887482 h 10379318"/>
              <a:gd name="connsiteX6" fmla="*/ 81732020 w 81732020"/>
              <a:gd name="connsiteY6" fmla="*/ 3890683 h 10379318"/>
              <a:gd name="connsiteX7" fmla="*/ 81697391 w 81732020"/>
              <a:gd name="connsiteY7" fmla="*/ 6130590 h 10379318"/>
              <a:gd name="connsiteX8" fmla="*/ 81690792 w 81732020"/>
              <a:gd name="connsiteY8" fmla="*/ 7659995 h 10379318"/>
              <a:gd name="connsiteX9" fmla="*/ 54474330 w 81732020"/>
              <a:gd name="connsiteY9" fmla="*/ 7664769 h 10379318"/>
              <a:gd name="connsiteX10" fmla="*/ 54481297 w 81732020"/>
              <a:gd name="connsiteY10" fmla="*/ 8619914 h 10379318"/>
              <a:gd name="connsiteX11" fmla="*/ 37281885 w 81732020"/>
              <a:gd name="connsiteY11" fmla="*/ 8625883 h 10379318"/>
              <a:gd name="connsiteX12" fmla="*/ 37233611 w 81732020"/>
              <a:gd name="connsiteY12" fmla="*/ 10373966 h 10379318"/>
              <a:gd name="connsiteX13" fmla="*/ 17133391 w 81732020"/>
              <a:gd name="connsiteY13" fmla="*/ 10379318 h 10379318"/>
              <a:gd name="connsiteX14" fmla="*/ 17179755 w 81732020"/>
              <a:gd name="connsiteY14" fmla="*/ 4816240 h 10379318"/>
              <a:gd name="connsiteX15" fmla="*/ 17212877 w 81732020"/>
              <a:gd name="connsiteY15" fmla="*/ 2524050 h 10379318"/>
              <a:gd name="connsiteX16" fmla="*/ 12439 w 81732020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29286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421766 w 81715437"/>
              <a:gd name="connsiteY14" fmla="*/ 4811194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542773 w 81715437"/>
              <a:gd name="connsiteY14" fmla="*/ 4806147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57707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18084 w 81715437"/>
              <a:gd name="connsiteY10" fmla="*/ 8622230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9358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730602 w 81715437"/>
              <a:gd name="connsiteY15" fmla="*/ 2516273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85868 w 81715437"/>
              <a:gd name="connsiteY4" fmla="*/ 3887482 h 10374271"/>
              <a:gd name="connsiteX5" fmla="*/ 81715437 w 81715437"/>
              <a:gd name="connsiteY5" fmla="*/ 3888609 h 10374271"/>
              <a:gd name="connsiteX6" fmla="*/ 81697391 w 81715437"/>
              <a:gd name="connsiteY6" fmla="*/ 6130590 h 10374271"/>
              <a:gd name="connsiteX7" fmla="*/ 81690792 w 81715437"/>
              <a:gd name="connsiteY7" fmla="*/ 7659995 h 10374271"/>
              <a:gd name="connsiteX8" fmla="*/ 55048135 w 81715437"/>
              <a:gd name="connsiteY8" fmla="*/ 7660137 h 10374271"/>
              <a:gd name="connsiteX9" fmla="*/ 55055103 w 81715437"/>
              <a:gd name="connsiteY9" fmla="*/ 8619914 h 10374271"/>
              <a:gd name="connsiteX10" fmla="*/ 37281885 w 81715437"/>
              <a:gd name="connsiteY10" fmla="*/ 8625883 h 10374271"/>
              <a:gd name="connsiteX11" fmla="*/ 37233611 w 81715437"/>
              <a:gd name="connsiteY11" fmla="*/ 10373966 h 10374271"/>
              <a:gd name="connsiteX12" fmla="*/ 17738419 w 81715437"/>
              <a:gd name="connsiteY12" fmla="*/ 10374271 h 10374271"/>
              <a:gd name="connsiteX13" fmla="*/ 17744448 w 81715437"/>
              <a:gd name="connsiteY13" fmla="*/ 4806147 h 10374271"/>
              <a:gd name="connsiteX14" fmla="*/ 17730602 w 81715437"/>
              <a:gd name="connsiteY14" fmla="*/ 2516273 h 10374271"/>
              <a:gd name="connsiteX15" fmla="*/ 12439 w 81715437"/>
              <a:gd name="connsiteY15" fmla="*/ 2525345 h 10374271"/>
              <a:gd name="connsiteX0" fmla="*/ 12439 w 81715437"/>
              <a:gd name="connsiteY0" fmla="*/ 1980437 h 9829363"/>
              <a:gd name="connsiteX1" fmla="*/ 0 w 81715437"/>
              <a:gd name="connsiteY1" fmla="*/ 5916 h 9829363"/>
              <a:gd name="connsiteX2" fmla="*/ 20798779 w 81715437"/>
              <a:gd name="connsiteY2" fmla="*/ 0 h 9829363"/>
              <a:gd name="connsiteX3" fmla="*/ 47385868 w 81715437"/>
              <a:gd name="connsiteY3" fmla="*/ 3342574 h 9829363"/>
              <a:gd name="connsiteX4" fmla="*/ 81715437 w 81715437"/>
              <a:gd name="connsiteY4" fmla="*/ 3343701 h 9829363"/>
              <a:gd name="connsiteX5" fmla="*/ 81697391 w 81715437"/>
              <a:gd name="connsiteY5" fmla="*/ 5585682 h 9829363"/>
              <a:gd name="connsiteX6" fmla="*/ 81690792 w 81715437"/>
              <a:gd name="connsiteY6" fmla="*/ 7115087 h 9829363"/>
              <a:gd name="connsiteX7" fmla="*/ 55048135 w 81715437"/>
              <a:gd name="connsiteY7" fmla="*/ 7115229 h 9829363"/>
              <a:gd name="connsiteX8" fmla="*/ 55055103 w 81715437"/>
              <a:gd name="connsiteY8" fmla="*/ 8075006 h 9829363"/>
              <a:gd name="connsiteX9" fmla="*/ 37281885 w 81715437"/>
              <a:gd name="connsiteY9" fmla="*/ 8080975 h 9829363"/>
              <a:gd name="connsiteX10" fmla="*/ 37233611 w 81715437"/>
              <a:gd name="connsiteY10" fmla="*/ 9829058 h 9829363"/>
              <a:gd name="connsiteX11" fmla="*/ 17738419 w 81715437"/>
              <a:gd name="connsiteY11" fmla="*/ 9829363 h 9829363"/>
              <a:gd name="connsiteX12" fmla="*/ 17744448 w 81715437"/>
              <a:gd name="connsiteY12" fmla="*/ 4261239 h 9829363"/>
              <a:gd name="connsiteX13" fmla="*/ 17730602 w 81715437"/>
              <a:gd name="connsiteY13" fmla="*/ 1971365 h 9829363"/>
              <a:gd name="connsiteX14" fmla="*/ 12439 w 81715437"/>
              <a:gd name="connsiteY14" fmla="*/ 1980437 h 9829363"/>
              <a:gd name="connsiteX0" fmla="*/ 12439 w 81697802"/>
              <a:gd name="connsiteY0" fmla="*/ 1980437 h 9829363"/>
              <a:gd name="connsiteX1" fmla="*/ 0 w 81697802"/>
              <a:gd name="connsiteY1" fmla="*/ 5916 h 9829363"/>
              <a:gd name="connsiteX2" fmla="*/ 20798779 w 81697802"/>
              <a:gd name="connsiteY2" fmla="*/ 0 h 9829363"/>
              <a:gd name="connsiteX3" fmla="*/ 47385868 w 81697802"/>
              <a:gd name="connsiteY3" fmla="*/ 3342574 h 9829363"/>
              <a:gd name="connsiteX4" fmla="*/ 80927229 w 81697802"/>
              <a:gd name="connsiteY4" fmla="*/ 103475 h 9829363"/>
              <a:gd name="connsiteX5" fmla="*/ 81697391 w 81697802"/>
              <a:gd name="connsiteY5" fmla="*/ 5585682 h 9829363"/>
              <a:gd name="connsiteX6" fmla="*/ 81690792 w 81697802"/>
              <a:gd name="connsiteY6" fmla="*/ 7115087 h 9829363"/>
              <a:gd name="connsiteX7" fmla="*/ 55048135 w 81697802"/>
              <a:gd name="connsiteY7" fmla="*/ 7115229 h 9829363"/>
              <a:gd name="connsiteX8" fmla="*/ 55055103 w 81697802"/>
              <a:gd name="connsiteY8" fmla="*/ 8075006 h 9829363"/>
              <a:gd name="connsiteX9" fmla="*/ 37281885 w 81697802"/>
              <a:gd name="connsiteY9" fmla="*/ 8080975 h 9829363"/>
              <a:gd name="connsiteX10" fmla="*/ 37233611 w 81697802"/>
              <a:gd name="connsiteY10" fmla="*/ 9829058 h 9829363"/>
              <a:gd name="connsiteX11" fmla="*/ 17738419 w 81697802"/>
              <a:gd name="connsiteY11" fmla="*/ 9829363 h 9829363"/>
              <a:gd name="connsiteX12" fmla="*/ 17744448 w 81697802"/>
              <a:gd name="connsiteY12" fmla="*/ 4261239 h 9829363"/>
              <a:gd name="connsiteX13" fmla="*/ 17730602 w 81697802"/>
              <a:gd name="connsiteY13" fmla="*/ 1971365 h 9829363"/>
              <a:gd name="connsiteX14" fmla="*/ 12439 w 81697802"/>
              <a:gd name="connsiteY14" fmla="*/ 1980437 h 9829363"/>
              <a:gd name="connsiteX0" fmla="*/ 12439 w 81697802"/>
              <a:gd name="connsiteY0" fmla="*/ 2315338 h 10164264"/>
              <a:gd name="connsiteX1" fmla="*/ 0 w 81697802"/>
              <a:gd name="connsiteY1" fmla="*/ 340817 h 10164264"/>
              <a:gd name="connsiteX2" fmla="*/ 20798779 w 81697802"/>
              <a:gd name="connsiteY2" fmla="*/ 334901 h 10164264"/>
              <a:gd name="connsiteX3" fmla="*/ 80927229 w 81697802"/>
              <a:gd name="connsiteY3" fmla="*/ 438376 h 10164264"/>
              <a:gd name="connsiteX4" fmla="*/ 81697391 w 81697802"/>
              <a:gd name="connsiteY4" fmla="*/ 5920583 h 10164264"/>
              <a:gd name="connsiteX5" fmla="*/ 81690792 w 81697802"/>
              <a:gd name="connsiteY5" fmla="*/ 7449988 h 10164264"/>
              <a:gd name="connsiteX6" fmla="*/ 55048135 w 81697802"/>
              <a:gd name="connsiteY6" fmla="*/ 7450130 h 10164264"/>
              <a:gd name="connsiteX7" fmla="*/ 55055103 w 81697802"/>
              <a:gd name="connsiteY7" fmla="*/ 8409907 h 10164264"/>
              <a:gd name="connsiteX8" fmla="*/ 37281885 w 81697802"/>
              <a:gd name="connsiteY8" fmla="*/ 8415876 h 10164264"/>
              <a:gd name="connsiteX9" fmla="*/ 37233611 w 81697802"/>
              <a:gd name="connsiteY9" fmla="*/ 10163959 h 10164264"/>
              <a:gd name="connsiteX10" fmla="*/ 17738419 w 81697802"/>
              <a:gd name="connsiteY10" fmla="*/ 10164264 h 10164264"/>
              <a:gd name="connsiteX11" fmla="*/ 17744448 w 81697802"/>
              <a:gd name="connsiteY11" fmla="*/ 4596140 h 10164264"/>
              <a:gd name="connsiteX12" fmla="*/ 17730602 w 81697802"/>
              <a:gd name="connsiteY12" fmla="*/ 2306266 h 10164264"/>
              <a:gd name="connsiteX13" fmla="*/ 12439 w 81697802"/>
              <a:gd name="connsiteY13" fmla="*/ 2315338 h 10164264"/>
              <a:gd name="connsiteX0" fmla="*/ 12439 w 81697802"/>
              <a:gd name="connsiteY0" fmla="*/ 2295738 h 10144664"/>
              <a:gd name="connsiteX1" fmla="*/ 0 w 81697802"/>
              <a:gd name="connsiteY1" fmla="*/ 321217 h 10144664"/>
              <a:gd name="connsiteX2" fmla="*/ 60659732 w 81697802"/>
              <a:gd name="connsiteY2" fmla="*/ 385741 h 10144664"/>
              <a:gd name="connsiteX3" fmla="*/ 80927229 w 81697802"/>
              <a:gd name="connsiteY3" fmla="*/ 418776 h 10144664"/>
              <a:gd name="connsiteX4" fmla="*/ 81697391 w 81697802"/>
              <a:gd name="connsiteY4" fmla="*/ 5900983 h 10144664"/>
              <a:gd name="connsiteX5" fmla="*/ 81690792 w 81697802"/>
              <a:gd name="connsiteY5" fmla="*/ 7430388 h 10144664"/>
              <a:gd name="connsiteX6" fmla="*/ 55048135 w 81697802"/>
              <a:gd name="connsiteY6" fmla="*/ 7430530 h 10144664"/>
              <a:gd name="connsiteX7" fmla="*/ 55055103 w 81697802"/>
              <a:gd name="connsiteY7" fmla="*/ 8390307 h 10144664"/>
              <a:gd name="connsiteX8" fmla="*/ 37281885 w 81697802"/>
              <a:gd name="connsiteY8" fmla="*/ 8396276 h 10144664"/>
              <a:gd name="connsiteX9" fmla="*/ 37233611 w 81697802"/>
              <a:gd name="connsiteY9" fmla="*/ 10144359 h 10144664"/>
              <a:gd name="connsiteX10" fmla="*/ 17738419 w 81697802"/>
              <a:gd name="connsiteY10" fmla="*/ 10144664 h 10144664"/>
              <a:gd name="connsiteX11" fmla="*/ 17744448 w 81697802"/>
              <a:gd name="connsiteY11" fmla="*/ 4576540 h 10144664"/>
              <a:gd name="connsiteX12" fmla="*/ 17730602 w 81697802"/>
              <a:gd name="connsiteY12" fmla="*/ 2286666 h 10144664"/>
              <a:gd name="connsiteX13" fmla="*/ 12439 w 81697802"/>
              <a:gd name="connsiteY13" fmla="*/ 2295738 h 10144664"/>
              <a:gd name="connsiteX0" fmla="*/ 12439 w 81697391"/>
              <a:gd name="connsiteY0" fmla="*/ 1974521 h 9823447"/>
              <a:gd name="connsiteX1" fmla="*/ 0 w 81697391"/>
              <a:gd name="connsiteY1" fmla="*/ 0 h 9823447"/>
              <a:gd name="connsiteX2" fmla="*/ 60659732 w 81697391"/>
              <a:gd name="connsiteY2" fmla="*/ 64524 h 9823447"/>
              <a:gd name="connsiteX3" fmla="*/ 81697391 w 81697391"/>
              <a:gd name="connsiteY3" fmla="*/ 5579766 h 9823447"/>
              <a:gd name="connsiteX4" fmla="*/ 81690792 w 81697391"/>
              <a:gd name="connsiteY4" fmla="*/ 7109171 h 9823447"/>
              <a:gd name="connsiteX5" fmla="*/ 55048135 w 81697391"/>
              <a:gd name="connsiteY5" fmla="*/ 7109313 h 9823447"/>
              <a:gd name="connsiteX6" fmla="*/ 55055103 w 81697391"/>
              <a:gd name="connsiteY6" fmla="*/ 8069090 h 9823447"/>
              <a:gd name="connsiteX7" fmla="*/ 37281885 w 81697391"/>
              <a:gd name="connsiteY7" fmla="*/ 8075059 h 9823447"/>
              <a:gd name="connsiteX8" fmla="*/ 37233611 w 81697391"/>
              <a:gd name="connsiteY8" fmla="*/ 9823142 h 9823447"/>
              <a:gd name="connsiteX9" fmla="*/ 17738419 w 81697391"/>
              <a:gd name="connsiteY9" fmla="*/ 9823447 h 9823447"/>
              <a:gd name="connsiteX10" fmla="*/ 17744448 w 81697391"/>
              <a:gd name="connsiteY10" fmla="*/ 4255323 h 9823447"/>
              <a:gd name="connsiteX11" fmla="*/ 17730602 w 81697391"/>
              <a:gd name="connsiteY11" fmla="*/ 1965449 h 9823447"/>
              <a:gd name="connsiteX12" fmla="*/ 12439 w 81697391"/>
              <a:gd name="connsiteY12" fmla="*/ 1974521 h 9823447"/>
              <a:gd name="connsiteX0" fmla="*/ 12439 w 83156982"/>
              <a:gd name="connsiteY0" fmla="*/ 2050877 h 9899803"/>
              <a:gd name="connsiteX1" fmla="*/ 0 w 83156982"/>
              <a:gd name="connsiteY1" fmla="*/ 76356 h 9899803"/>
              <a:gd name="connsiteX2" fmla="*/ 76423953 w 83156982"/>
              <a:gd name="connsiteY2" fmla="*/ 0 h 9899803"/>
              <a:gd name="connsiteX3" fmla="*/ 81697391 w 83156982"/>
              <a:gd name="connsiteY3" fmla="*/ 5656122 h 9899803"/>
              <a:gd name="connsiteX4" fmla="*/ 81690792 w 83156982"/>
              <a:gd name="connsiteY4" fmla="*/ 7185527 h 9899803"/>
              <a:gd name="connsiteX5" fmla="*/ 55048135 w 83156982"/>
              <a:gd name="connsiteY5" fmla="*/ 7185669 h 9899803"/>
              <a:gd name="connsiteX6" fmla="*/ 55055103 w 83156982"/>
              <a:gd name="connsiteY6" fmla="*/ 8145446 h 9899803"/>
              <a:gd name="connsiteX7" fmla="*/ 37281885 w 83156982"/>
              <a:gd name="connsiteY7" fmla="*/ 8151415 h 9899803"/>
              <a:gd name="connsiteX8" fmla="*/ 37233611 w 83156982"/>
              <a:gd name="connsiteY8" fmla="*/ 9899498 h 9899803"/>
              <a:gd name="connsiteX9" fmla="*/ 17738419 w 83156982"/>
              <a:gd name="connsiteY9" fmla="*/ 9899803 h 9899803"/>
              <a:gd name="connsiteX10" fmla="*/ 17744448 w 83156982"/>
              <a:gd name="connsiteY10" fmla="*/ 4331679 h 9899803"/>
              <a:gd name="connsiteX11" fmla="*/ 17730602 w 83156982"/>
              <a:gd name="connsiteY11" fmla="*/ 2041805 h 9899803"/>
              <a:gd name="connsiteX12" fmla="*/ 12439 w 83156982"/>
              <a:gd name="connsiteY12" fmla="*/ 2050877 h 9899803"/>
              <a:gd name="connsiteX0" fmla="*/ 12439 w 81697391"/>
              <a:gd name="connsiteY0" fmla="*/ 2050877 h 9899803"/>
              <a:gd name="connsiteX1" fmla="*/ 0 w 81697391"/>
              <a:gd name="connsiteY1" fmla="*/ 76356 h 9899803"/>
              <a:gd name="connsiteX2" fmla="*/ 76423953 w 81697391"/>
              <a:gd name="connsiteY2" fmla="*/ 0 h 9899803"/>
              <a:gd name="connsiteX3" fmla="*/ 81697391 w 81697391"/>
              <a:gd name="connsiteY3" fmla="*/ 5656122 h 9899803"/>
              <a:gd name="connsiteX4" fmla="*/ 81690792 w 81697391"/>
              <a:gd name="connsiteY4" fmla="*/ 7185527 h 9899803"/>
              <a:gd name="connsiteX5" fmla="*/ 55048135 w 81697391"/>
              <a:gd name="connsiteY5" fmla="*/ 7185669 h 9899803"/>
              <a:gd name="connsiteX6" fmla="*/ 55055103 w 81697391"/>
              <a:gd name="connsiteY6" fmla="*/ 8145446 h 9899803"/>
              <a:gd name="connsiteX7" fmla="*/ 37281885 w 81697391"/>
              <a:gd name="connsiteY7" fmla="*/ 8151415 h 9899803"/>
              <a:gd name="connsiteX8" fmla="*/ 37233611 w 81697391"/>
              <a:gd name="connsiteY8" fmla="*/ 9899498 h 9899803"/>
              <a:gd name="connsiteX9" fmla="*/ 17738419 w 81697391"/>
              <a:gd name="connsiteY9" fmla="*/ 9899803 h 9899803"/>
              <a:gd name="connsiteX10" fmla="*/ 17744448 w 81697391"/>
              <a:gd name="connsiteY10" fmla="*/ 4331679 h 9899803"/>
              <a:gd name="connsiteX11" fmla="*/ 17730602 w 81697391"/>
              <a:gd name="connsiteY11" fmla="*/ 2041805 h 9899803"/>
              <a:gd name="connsiteX12" fmla="*/ 12439 w 81697391"/>
              <a:gd name="connsiteY12" fmla="*/ 2050877 h 9899803"/>
              <a:gd name="connsiteX0" fmla="*/ 12439 w 85500306"/>
              <a:gd name="connsiteY0" fmla="*/ 2050877 h 9899803"/>
              <a:gd name="connsiteX1" fmla="*/ 0 w 85500306"/>
              <a:gd name="connsiteY1" fmla="*/ 76356 h 9899803"/>
              <a:gd name="connsiteX2" fmla="*/ 76423953 w 85500306"/>
              <a:gd name="connsiteY2" fmla="*/ 0 h 9899803"/>
              <a:gd name="connsiteX3" fmla="*/ 81690792 w 85500306"/>
              <a:gd name="connsiteY3" fmla="*/ 7185527 h 9899803"/>
              <a:gd name="connsiteX4" fmla="*/ 55048135 w 85500306"/>
              <a:gd name="connsiteY4" fmla="*/ 7185669 h 9899803"/>
              <a:gd name="connsiteX5" fmla="*/ 55055103 w 85500306"/>
              <a:gd name="connsiteY5" fmla="*/ 8145446 h 9899803"/>
              <a:gd name="connsiteX6" fmla="*/ 37281885 w 85500306"/>
              <a:gd name="connsiteY6" fmla="*/ 8151415 h 9899803"/>
              <a:gd name="connsiteX7" fmla="*/ 37233611 w 85500306"/>
              <a:gd name="connsiteY7" fmla="*/ 9899498 h 9899803"/>
              <a:gd name="connsiteX8" fmla="*/ 17738419 w 85500306"/>
              <a:gd name="connsiteY8" fmla="*/ 9899803 h 9899803"/>
              <a:gd name="connsiteX9" fmla="*/ 17744448 w 85500306"/>
              <a:gd name="connsiteY9" fmla="*/ 4331679 h 9899803"/>
              <a:gd name="connsiteX10" fmla="*/ 17730602 w 85500306"/>
              <a:gd name="connsiteY10" fmla="*/ 2041805 h 9899803"/>
              <a:gd name="connsiteX11" fmla="*/ 12439 w 85500306"/>
              <a:gd name="connsiteY11" fmla="*/ 2050877 h 9899803"/>
              <a:gd name="connsiteX0" fmla="*/ 12439 w 78315685"/>
              <a:gd name="connsiteY0" fmla="*/ 2050877 h 9899803"/>
              <a:gd name="connsiteX1" fmla="*/ 0 w 78315685"/>
              <a:gd name="connsiteY1" fmla="*/ 76356 h 9899803"/>
              <a:gd name="connsiteX2" fmla="*/ 76423953 w 78315685"/>
              <a:gd name="connsiteY2" fmla="*/ 0 h 9899803"/>
              <a:gd name="connsiteX3" fmla="*/ 55048135 w 78315685"/>
              <a:gd name="connsiteY3" fmla="*/ 7185669 h 9899803"/>
              <a:gd name="connsiteX4" fmla="*/ 55055103 w 78315685"/>
              <a:gd name="connsiteY4" fmla="*/ 8145446 h 9899803"/>
              <a:gd name="connsiteX5" fmla="*/ 37281885 w 78315685"/>
              <a:gd name="connsiteY5" fmla="*/ 8151415 h 9899803"/>
              <a:gd name="connsiteX6" fmla="*/ 37233611 w 78315685"/>
              <a:gd name="connsiteY6" fmla="*/ 9899498 h 9899803"/>
              <a:gd name="connsiteX7" fmla="*/ 17738419 w 78315685"/>
              <a:gd name="connsiteY7" fmla="*/ 9899803 h 9899803"/>
              <a:gd name="connsiteX8" fmla="*/ 17744448 w 78315685"/>
              <a:gd name="connsiteY8" fmla="*/ 4331679 h 9899803"/>
              <a:gd name="connsiteX9" fmla="*/ 17730602 w 78315685"/>
              <a:gd name="connsiteY9" fmla="*/ 2041805 h 9899803"/>
              <a:gd name="connsiteX10" fmla="*/ 12439 w 78315685"/>
              <a:gd name="connsiteY10" fmla="*/ 2050877 h 9899803"/>
              <a:gd name="connsiteX0" fmla="*/ 12439 w 78487150"/>
              <a:gd name="connsiteY0" fmla="*/ 2050877 h 9899803"/>
              <a:gd name="connsiteX1" fmla="*/ 0 w 78487150"/>
              <a:gd name="connsiteY1" fmla="*/ 76356 h 9899803"/>
              <a:gd name="connsiteX2" fmla="*/ 76423953 w 78487150"/>
              <a:gd name="connsiteY2" fmla="*/ 0 h 9899803"/>
              <a:gd name="connsiteX3" fmla="*/ 55055103 w 78487150"/>
              <a:gd name="connsiteY3" fmla="*/ 8145446 h 9899803"/>
              <a:gd name="connsiteX4" fmla="*/ 37281885 w 78487150"/>
              <a:gd name="connsiteY4" fmla="*/ 8151415 h 9899803"/>
              <a:gd name="connsiteX5" fmla="*/ 37233611 w 78487150"/>
              <a:gd name="connsiteY5" fmla="*/ 9899498 h 9899803"/>
              <a:gd name="connsiteX6" fmla="*/ 17738419 w 78487150"/>
              <a:gd name="connsiteY6" fmla="*/ 9899803 h 9899803"/>
              <a:gd name="connsiteX7" fmla="*/ 17744448 w 78487150"/>
              <a:gd name="connsiteY7" fmla="*/ 4331679 h 9899803"/>
              <a:gd name="connsiteX8" fmla="*/ 17730602 w 78487150"/>
              <a:gd name="connsiteY8" fmla="*/ 2041805 h 9899803"/>
              <a:gd name="connsiteX9" fmla="*/ 12439 w 78487150"/>
              <a:gd name="connsiteY9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37233611 w 76423953"/>
              <a:gd name="connsiteY4" fmla="*/ 9899498 h 9899803"/>
              <a:gd name="connsiteX5" fmla="*/ 17738419 w 76423953"/>
              <a:gd name="connsiteY5" fmla="*/ 9899803 h 9899803"/>
              <a:gd name="connsiteX6" fmla="*/ 17744448 w 76423953"/>
              <a:gd name="connsiteY6" fmla="*/ 4331679 h 9899803"/>
              <a:gd name="connsiteX7" fmla="*/ 17730602 w 76423953"/>
              <a:gd name="connsiteY7" fmla="*/ 2041805 h 9899803"/>
              <a:gd name="connsiteX8" fmla="*/ 12439 w 76423953"/>
              <a:gd name="connsiteY8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36783205 w 76423953"/>
              <a:gd name="connsiteY4" fmla="*/ 9702267 h 9899803"/>
              <a:gd name="connsiteX5" fmla="*/ 17738419 w 76423953"/>
              <a:gd name="connsiteY5" fmla="*/ 9899803 h 9899803"/>
              <a:gd name="connsiteX6" fmla="*/ 17744448 w 76423953"/>
              <a:gd name="connsiteY6" fmla="*/ 4331679 h 9899803"/>
              <a:gd name="connsiteX7" fmla="*/ 17730602 w 76423953"/>
              <a:gd name="connsiteY7" fmla="*/ 2041805 h 9899803"/>
              <a:gd name="connsiteX8" fmla="*/ 12439 w 76423953"/>
              <a:gd name="connsiteY8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17738419 w 76423953"/>
              <a:gd name="connsiteY4" fmla="*/ 9899803 h 9899803"/>
              <a:gd name="connsiteX5" fmla="*/ 17744448 w 76423953"/>
              <a:gd name="connsiteY5" fmla="*/ 4331679 h 9899803"/>
              <a:gd name="connsiteX6" fmla="*/ 17730602 w 76423953"/>
              <a:gd name="connsiteY6" fmla="*/ 2041805 h 9899803"/>
              <a:gd name="connsiteX7" fmla="*/ 12439 w 76423953"/>
              <a:gd name="connsiteY7" fmla="*/ 2050877 h 9899803"/>
              <a:gd name="connsiteX0" fmla="*/ 12439 w 76423953"/>
              <a:gd name="connsiteY0" fmla="*/ 2050877 h 8151415"/>
              <a:gd name="connsiteX1" fmla="*/ 0 w 76423953"/>
              <a:gd name="connsiteY1" fmla="*/ 76356 h 8151415"/>
              <a:gd name="connsiteX2" fmla="*/ 76423953 w 76423953"/>
              <a:gd name="connsiteY2" fmla="*/ 0 h 8151415"/>
              <a:gd name="connsiteX3" fmla="*/ 37281885 w 76423953"/>
              <a:gd name="connsiteY3" fmla="*/ 8151415 h 8151415"/>
              <a:gd name="connsiteX4" fmla="*/ 17744448 w 76423953"/>
              <a:gd name="connsiteY4" fmla="*/ 4331679 h 8151415"/>
              <a:gd name="connsiteX5" fmla="*/ 17730602 w 76423953"/>
              <a:gd name="connsiteY5" fmla="*/ 2041805 h 8151415"/>
              <a:gd name="connsiteX6" fmla="*/ 12439 w 76423953"/>
              <a:gd name="connsiteY6" fmla="*/ 2050877 h 8151415"/>
              <a:gd name="connsiteX0" fmla="*/ 12439 w 76423953"/>
              <a:gd name="connsiteY0" fmla="*/ 2050877 h 4331679"/>
              <a:gd name="connsiteX1" fmla="*/ 0 w 76423953"/>
              <a:gd name="connsiteY1" fmla="*/ 76356 h 4331679"/>
              <a:gd name="connsiteX2" fmla="*/ 76423953 w 76423953"/>
              <a:gd name="connsiteY2" fmla="*/ 0 h 4331679"/>
              <a:gd name="connsiteX3" fmla="*/ 17744448 w 76423953"/>
              <a:gd name="connsiteY3" fmla="*/ 4331679 h 4331679"/>
              <a:gd name="connsiteX4" fmla="*/ 17730602 w 76423953"/>
              <a:gd name="connsiteY4" fmla="*/ 2041805 h 4331679"/>
              <a:gd name="connsiteX5" fmla="*/ 12439 w 76423953"/>
              <a:gd name="connsiteY5" fmla="*/ 2050877 h 4331679"/>
              <a:gd name="connsiteX0" fmla="*/ 12439 w 76423953"/>
              <a:gd name="connsiteY0" fmla="*/ 2050877 h 2050877"/>
              <a:gd name="connsiteX1" fmla="*/ 0 w 76423953"/>
              <a:gd name="connsiteY1" fmla="*/ 76356 h 2050877"/>
              <a:gd name="connsiteX2" fmla="*/ 76423953 w 76423953"/>
              <a:gd name="connsiteY2" fmla="*/ 0 h 2050877"/>
              <a:gd name="connsiteX3" fmla="*/ 17730602 w 76423953"/>
              <a:gd name="connsiteY3" fmla="*/ 2041805 h 2050877"/>
              <a:gd name="connsiteX4" fmla="*/ 12439 w 76423953"/>
              <a:gd name="connsiteY4" fmla="*/ 2050877 h 2050877"/>
              <a:gd name="connsiteX0" fmla="*/ 12439 w 17730602"/>
              <a:gd name="connsiteY0" fmla="*/ 1974521 h 1974521"/>
              <a:gd name="connsiteX1" fmla="*/ 0 w 17730602"/>
              <a:gd name="connsiteY1" fmla="*/ 0 h 1974521"/>
              <a:gd name="connsiteX2" fmla="*/ 17645941 w 17730602"/>
              <a:gd name="connsiteY2" fmla="*/ 8172 h 1974521"/>
              <a:gd name="connsiteX3" fmla="*/ 17730602 w 17730602"/>
              <a:gd name="connsiteY3" fmla="*/ 1965449 h 1974521"/>
              <a:gd name="connsiteX4" fmla="*/ 12439 w 17730602"/>
              <a:gd name="connsiteY4" fmla="*/ 1974521 h 1974521"/>
              <a:gd name="connsiteX0" fmla="*/ -1 w 17718162"/>
              <a:gd name="connsiteY0" fmla="*/ 1980916 h 1980916"/>
              <a:gd name="connsiteX1" fmla="*/ 19013 w 17718162"/>
              <a:gd name="connsiteY1" fmla="*/ 0 h 1980916"/>
              <a:gd name="connsiteX2" fmla="*/ 17633501 w 17718162"/>
              <a:gd name="connsiteY2" fmla="*/ 14567 h 1980916"/>
              <a:gd name="connsiteX3" fmla="*/ 17718162 w 17718162"/>
              <a:gd name="connsiteY3" fmla="*/ 1971844 h 1980916"/>
              <a:gd name="connsiteX4" fmla="*/ -1 w 17718162"/>
              <a:gd name="connsiteY4" fmla="*/ 1980916 h 1980916"/>
              <a:gd name="connsiteX0" fmla="*/ -1 w 17759320"/>
              <a:gd name="connsiteY0" fmla="*/ 1981878 h 1981878"/>
              <a:gd name="connsiteX1" fmla="*/ 19013 w 17759320"/>
              <a:gd name="connsiteY1" fmla="*/ 962 h 1981878"/>
              <a:gd name="connsiteX2" fmla="*/ 17759320 w 17759320"/>
              <a:gd name="connsiteY2" fmla="*/ 0 h 1981878"/>
              <a:gd name="connsiteX3" fmla="*/ 17718162 w 17759320"/>
              <a:gd name="connsiteY3" fmla="*/ 1972806 h 1981878"/>
              <a:gd name="connsiteX4" fmla="*/ -1 w 17759320"/>
              <a:gd name="connsiteY4" fmla="*/ 1981878 h 1981878"/>
              <a:gd name="connsiteX0" fmla="*/ -1 w 17718162"/>
              <a:gd name="connsiteY0" fmla="*/ 1981878 h 1981878"/>
              <a:gd name="connsiteX1" fmla="*/ 19013 w 17718162"/>
              <a:gd name="connsiteY1" fmla="*/ 962 h 1981878"/>
              <a:gd name="connsiteX2" fmla="*/ 17696411 w 17718162"/>
              <a:gd name="connsiteY2" fmla="*/ 0 h 1981878"/>
              <a:gd name="connsiteX3" fmla="*/ 17718162 w 17718162"/>
              <a:gd name="connsiteY3" fmla="*/ 1972806 h 1981878"/>
              <a:gd name="connsiteX4" fmla="*/ -1 w 17718162"/>
              <a:gd name="connsiteY4" fmla="*/ 1981878 h 1981878"/>
              <a:gd name="connsiteX0" fmla="*/ -1 w 18577147"/>
              <a:gd name="connsiteY0" fmla="*/ 1984618 h 1984618"/>
              <a:gd name="connsiteX1" fmla="*/ 19013 w 18577147"/>
              <a:gd name="connsiteY1" fmla="*/ 3702 h 1984618"/>
              <a:gd name="connsiteX2" fmla="*/ 18577147 w 18577147"/>
              <a:gd name="connsiteY2" fmla="*/ 0 h 1984618"/>
              <a:gd name="connsiteX3" fmla="*/ 17718162 w 18577147"/>
              <a:gd name="connsiteY3" fmla="*/ 1975546 h 1984618"/>
              <a:gd name="connsiteX4" fmla="*/ -1 w 18577147"/>
              <a:gd name="connsiteY4" fmla="*/ 1984618 h 1984618"/>
              <a:gd name="connsiteX0" fmla="*/ -1 w 18630354"/>
              <a:gd name="connsiteY0" fmla="*/ 1984618 h 1984618"/>
              <a:gd name="connsiteX1" fmla="*/ 19013 w 18630354"/>
              <a:gd name="connsiteY1" fmla="*/ 3702 h 1984618"/>
              <a:gd name="connsiteX2" fmla="*/ 18577147 w 18630354"/>
              <a:gd name="connsiteY2" fmla="*/ 0 h 1984618"/>
              <a:gd name="connsiteX3" fmla="*/ 18630354 w 18630354"/>
              <a:gd name="connsiteY3" fmla="*/ 1694188 h 1984618"/>
              <a:gd name="connsiteX4" fmla="*/ -1 w 18630354"/>
              <a:gd name="connsiteY4" fmla="*/ 1984618 h 1984618"/>
              <a:gd name="connsiteX0" fmla="*/ 0 w 18661807"/>
              <a:gd name="connsiteY0" fmla="*/ 1684990 h 1694188"/>
              <a:gd name="connsiteX1" fmla="*/ 50466 w 18661807"/>
              <a:gd name="connsiteY1" fmla="*/ 3702 h 1694188"/>
              <a:gd name="connsiteX2" fmla="*/ 18608600 w 18661807"/>
              <a:gd name="connsiteY2" fmla="*/ 0 h 1694188"/>
              <a:gd name="connsiteX3" fmla="*/ 18661807 w 18661807"/>
              <a:gd name="connsiteY3" fmla="*/ 1694188 h 1694188"/>
              <a:gd name="connsiteX4" fmla="*/ 0 w 18661807"/>
              <a:gd name="connsiteY4" fmla="*/ 1684990 h 1694188"/>
              <a:gd name="connsiteX0" fmla="*/ 0 w 18608600"/>
              <a:gd name="connsiteY0" fmla="*/ 1684990 h 1685053"/>
              <a:gd name="connsiteX1" fmla="*/ 50466 w 18608600"/>
              <a:gd name="connsiteY1" fmla="*/ 3702 h 1685053"/>
              <a:gd name="connsiteX2" fmla="*/ 18608600 w 18608600"/>
              <a:gd name="connsiteY2" fmla="*/ 0 h 1685053"/>
              <a:gd name="connsiteX3" fmla="*/ 18535992 w 18608600"/>
              <a:gd name="connsiteY3" fmla="*/ 1685053 h 1685053"/>
              <a:gd name="connsiteX4" fmla="*/ 0 w 18608600"/>
              <a:gd name="connsiteY4" fmla="*/ 1684990 h 1685053"/>
              <a:gd name="connsiteX0" fmla="*/ 0 w 18938069"/>
              <a:gd name="connsiteY0" fmla="*/ 1684990 h 1690892"/>
              <a:gd name="connsiteX1" fmla="*/ 50466 w 18938069"/>
              <a:gd name="connsiteY1" fmla="*/ 3702 h 1690892"/>
              <a:gd name="connsiteX2" fmla="*/ 18608600 w 18938069"/>
              <a:gd name="connsiteY2" fmla="*/ 0 h 1690892"/>
              <a:gd name="connsiteX3" fmla="*/ 18938069 w 18938069"/>
              <a:gd name="connsiteY3" fmla="*/ 1690892 h 1690892"/>
              <a:gd name="connsiteX4" fmla="*/ 0 w 18938069"/>
              <a:gd name="connsiteY4" fmla="*/ 1684990 h 1690892"/>
              <a:gd name="connsiteX0" fmla="*/ 0 w 18938069"/>
              <a:gd name="connsiteY0" fmla="*/ 1684990 h 1690892"/>
              <a:gd name="connsiteX1" fmla="*/ 50466 w 18938069"/>
              <a:gd name="connsiteY1" fmla="*/ 3702 h 1690892"/>
              <a:gd name="connsiteX2" fmla="*/ 18608600 w 18938069"/>
              <a:gd name="connsiteY2" fmla="*/ 0 h 1690892"/>
              <a:gd name="connsiteX3" fmla="*/ 18938069 w 18938069"/>
              <a:gd name="connsiteY3" fmla="*/ 1690892 h 1690892"/>
              <a:gd name="connsiteX4" fmla="*/ 0 w 18938069"/>
              <a:gd name="connsiteY4" fmla="*/ 1684990 h 1690892"/>
              <a:gd name="connsiteX0" fmla="*/ 1379703 w 20317772"/>
              <a:gd name="connsiteY0" fmla="*/ 1684990 h 1690892"/>
              <a:gd name="connsiteX1" fmla="*/ 1455328 w 20317772"/>
              <a:gd name="connsiteY1" fmla="*/ 551560 h 1690892"/>
              <a:gd name="connsiteX2" fmla="*/ 1430169 w 20317772"/>
              <a:gd name="connsiteY2" fmla="*/ 3702 h 1690892"/>
              <a:gd name="connsiteX3" fmla="*/ 19988303 w 20317772"/>
              <a:gd name="connsiteY3" fmla="*/ 0 h 1690892"/>
              <a:gd name="connsiteX4" fmla="*/ 20317772 w 20317772"/>
              <a:gd name="connsiteY4" fmla="*/ 1690892 h 1690892"/>
              <a:gd name="connsiteX5" fmla="*/ 1379703 w 20317772"/>
              <a:gd name="connsiteY5" fmla="*/ 1684990 h 1690892"/>
              <a:gd name="connsiteX0" fmla="*/ 1704500 w 20642569"/>
              <a:gd name="connsiteY0" fmla="*/ 1684990 h 1690892"/>
              <a:gd name="connsiteX1" fmla="*/ 908963 w 20642569"/>
              <a:gd name="connsiteY1" fmla="*/ 954413 h 1690892"/>
              <a:gd name="connsiteX2" fmla="*/ 1780125 w 20642569"/>
              <a:gd name="connsiteY2" fmla="*/ 551560 h 1690892"/>
              <a:gd name="connsiteX3" fmla="*/ 1754966 w 20642569"/>
              <a:gd name="connsiteY3" fmla="*/ 3702 h 1690892"/>
              <a:gd name="connsiteX4" fmla="*/ 20313100 w 20642569"/>
              <a:gd name="connsiteY4" fmla="*/ 0 h 1690892"/>
              <a:gd name="connsiteX5" fmla="*/ 20642569 w 20642569"/>
              <a:gd name="connsiteY5" fmla="*/ 1690892 h 1690892"/>
              <a:gd name="connsiteX6" fmla="*/ 1704500 w 20642569"/>
              <a:gd name="connsiteY6" fmla="*/ 1684990 h 1690892"/>
              <a:gd name="connsiteX0" fmla="*/ 22842671 w 41780740"/>
              <a:gd name="connsiteY0" fmla="*/ 1684990 h 1690892"/>
              <a:gd name="connsiteX1" fmla="*/ 6 w 41780740"/>
              <a:gd name="connsiteY1" fmla="*/ 567129 h 1690892"/>
              <a:gd name="connsiteX2" fmla="*/ 22918296 w 41780740"/>
              <a:gd name="connsiteY2" fmla="*/ 551560 h 1690892"/>
              <a:gd name="connsiteX3" fmla="*/ 22893137 w 41780740"/>
              <a:gd name="connsiteY3" fmla="*/ 3702 h 1690892"/>
              <a:gd name="connsiteX4" fmla="*/ 41451271 w 41780740"/>
              <a:gd name="connsiteY4" fmla="*/ 0 h 1690892"/>
              <a:gd name="connsiteX5" fmla="*/ 41780740 w 41780740"/>
              <a:gd name="connsiteY5" fmla="*/ 1690892 h 1690892"/>
              <a:gd name="connsiteX6" fmla="*/ 22842671 w 41780740"/>
              <a:gd name="connsiteY6" fmla="*/ 1684990 h 1690892"/>
              <a:gd name="connsiteX0" fmla="*/ 22842671 w 41780740"/>
              <a:gd name="connsiteY0" fmla="*/ 1684990 h 1690892"/>
              <a:gd name="connsiteX1" fmla="*/ 6 w 41780740"/>
              <a:gd name="connsiteY1" fmla="*/ 567129 h 1690892"/>
              <a:gd name="connsiteX2" fmla="*/ 22918296 w 41780740"/>
              <a:gd name="connsiteY2" fmla="*/ 551560 h 1690892"/>
              <a:gd name="connsiteX3" fmla="*/ 22893137 w 41780740"/>
              <a:gd name="connsiteY3" fmla="*/ 3702 h 1690892"/>
              <a:gd name="connsiteX4" fmla="*/ 41451271 w 41780740"/>
              <a:gd name="connsiteY4" fmla="*/ 0 h 1690892"/>
              <a:gd name="connsiteX5" fmla="*/ 41780740 w 41780740"/>
              <a:gd name="connsiteY5" fmla="*/ 1690892 h 1690892"/>
              <a:gd name="connsiteX6" fmla="*/ 22842671 w 41780740"/>
              <a:gd name="connsiteY6" fmla="*/ 1684990 h 1690892"/>
              <a:gd name="connsiteX0" fmla="*/ 22842671 w 41780740"/>
              <a:gd name="connsiteY0" fmla="*/ 1684990 h 1690892"/>
              <a:gd name="connsiteX1" fmla="*/ 6 w 41780740"/>
              <a:gd name="connsiteY1" fmla="*/ 567129 h 1690892"/>
              <a:gd name="connsiteX2" fmla="*/ 22918296 w 41780740"/>
              <a:gd name="connsiteY2" fmla="*/ 551560 h 1690892"/>
              <a:gd name="connsiteX3" fmla="*/ 22893137 w 41780740"/>
              <a:gd name="connsiteY3" fmla="*/ 3702 h 1690892"/>
              <a:gd name="connsiteX4" fmla="*/ 41451271 w 41780740"/>
              <a:gd name="connsiteY4" fmla="*/ 0 h 1690892"/>
              <a:gd name="connsiteX5" fmla="*/ 41780740 w 41780740"/>
              <a:gd name="connsiteY5" fmla="*/ 1690892 h 1690892"/>
              <a:gd name="connsiteX6" fmla="*/ 22842671 w 41780740"/>
              <a:gd name="connsiteY6" fmla="*/ 1684990 h 1690892"/>
              <a:gd name="connsiteX0" fmla="*/ 22909686 w 41847755"/>
              <a:gd name="connsiteY0" fmla="*/ 1684990 h 1690892"/>
              <a:gd name="connsiteX1" fmla="*/ 7 w 41847755"/>
              <a:gd name="connsiteY1" fmla="*/ 565183 h 1690892"/>
              <a:gd name="connsiteX2" fmla="*/ 22985311 w 41847755"/>
              <a:gd name="connsiteY2" fmla="*/ 551560 h 1690892"/>
              <a:gd name="connsiteX3" fmla="*/ 22960152 w 41847755"/>
              <a:gd name="connsiteY3" fmla="*/ 3702 h 1690892"/>
              <a:gd name="connsiteX4" fmla="*/ 41518286 w 41847755"/>
              <a:gd name="connsiteY4" fmla="*/ 0 h 1690892"/>
              <a:gd name="connsiteX5" fmla="*/ 41847755 w 41847755"/>
              <a:gd name="connsiteY5" fmla="*/ 1690892 h 1690892"/>
              <a:gd name="connsiteX6" fmla="*/ 22909686 w 41847755"/>
              <a:gd name="connsiteY6" fmla="*/ 1684990 h 1690892"/>
              <a:gd name="connsiteX0" fmla="*/ 23391440 w 42329509"/>
              <a:gd name="connsiteY0" fmla="*/ 1684990 h 1690892"/>
              <a:gd name="connsiteX1" fmla="*/ 9059368 w 42329509"/>
              <a:gd name="connsiteY1" fmla="*/ 1075075 h 1690892"/>
              <a:gd name="connsiteX2" fmla="*/ 481761 w 42329509"/>
              <a:gd name="connsiteY2" fmla="*/ 565183 h 1690892"/>
              <a:gd name="connsiteX3" fmla="*/ 23467065 w 42329509"/>
              <a:gd name="connsiteY3" fmla="*/ 551560 h 1690892"/>
              <a:gd name="connsiteX4" fmla="*/ 23441906 w 42329509"/>
              <a:gd name="connsiteY4" fmla="*/ 3702 h 1690892"/>
              <a:gd name="connsiteX5" fmla="*/ 42000040 w 42329509"/>
              <a:gd name="connsiteY5" fmla="*/ 0 h 1690892"/>
              <a:gd name="connsiteX6" fmla="*/ 42329509 w 42329509"/>
              <a:gd name="connsiteY6" fmla="*/ 1690892 h 1690892"/>
              <a:gd name="connsiteX7" fmla="*/ 23391440 w 42329509"/>
              <a:gd name="connsiteY7" fmla="*/ 1684990 h 1690892"/>
              <a:gd name="connsiteX0" fmla="*/ 29235731 w 48173800"/>
              <a:gd name="connsiteY0" fmla="*/ 1684990 h 1706107"/>
              <a:gd name="connsiteX1" fmla="*/ 1166089 w 48173800"/>
              <a:gd name="connsiteY1" fmla="*/ 1631674 h 1706107"/>
              <a:gd name="connsiteX2" fmla="*/ 6326052 w 48173800"/>
              <a:gd name="connsiteY2" fmla="*/ 565183 h 1706107"/>
              <a:gd name="connsiteX3" fmla="*/ 29311356 w 48173800"/>
              <a:gd name="connsiteY3" fmla="*/ 551560 h 1706107"/>
              <a:gd name="connsiteX4" fmla="*/ 29286197 w 48173800"/>
              <a:gd name="connsiteY4" fmla="*/ 3702 h 1706107"/>
              <a:gd name="connsiteX5" fmla="*/ 47844331 w 48173800"/>
              <a:gd name="connsiteY5" fmla="*/ 0 h 1706107"/>
              <a:gd name="connsiteX6" fmla="*/ 48173800 w 48173800"/>
              <a:gd name="connsiteY6" fmla="*/ 1690892 h 1706107"/>
              <a:gd name="connsiteX7" fmla="*/ 29235731 w 48173800"/>
              <a:gd name="connsiteY7" fmla="*/ 1684990 h 1706107"/>
              <a:gd name="connsiteX0" fmla="*/ 29396471 w 48334540"/>
              <a:gd name="connsiteY0" fmla="*/ 1684990 h 1706107"/>
              <a:gd name="connsiteX1" fmla="*/ 1326829 w 48334540"/>
              <a:gd name="connsiteY1" fmla="*/ 1631674 h 1706107"/>
              <a:gd name="connsiteX2" fmla="*/ 4744472 w 48334540"/>
              <a:gd name="connsiteY2" fmla="*/ 689737 h 1706107"/>
              <a:gd name="connsiteX3" fmla="*/ 6486792 w 48334540"/>
              <a:gd name="connsiteY3" fmla="*/ 565183 h 1706107"/>
              <a:gd name="connsiteX4" fmla="*/ 29472096 w 48334540"/>
              <a:gd name="connsiteY4" fmla="*/ 551560 h 1706107"/>
              <a:gd name="connsiteX5" fmla="*/ 29446937 w 48334540"/>
              <a:gd name="connsiteY5" fmla="*/ 3702 h 1706107"/>
              <a:gd name="connsiteX6" fmla="*/ 48005071 w 48334540"/>
              <a:gd name="connsiteY6" fmla="*/ 0 h 1706107"/>
              <a:gd name="connsiteX7" fmla="*/ 48334540 w 48334540"/>
              <a:gd name="connsiteY7" fmla="*/ 1690892 h 1706107"/>
              <a:gd name="connsiteX8" fmla="*/ 29396471 w 48334540"/>
              <a:gd name="connsiteY8" fmla="*/ 1684990 h 1706107"/>
              <a:gd name="connsiteX0" fmla="*/ 31274611 w 50212680"/>
              <a:gd name="connsiteY0" fmla="*/ 1684990 h 1706107"/>
              <a:gd name="connsiteX1" fmla="*/ 3204969 w 50212680"/>
              <a:gd name="connsiteY1" fmla="*/ 1631674 h 1706107"/>
              <a:gd name="connsiteX2" fmla="*/ 658496 w 50212680"/>
              <a:gd name="connsiteY2" fmla="*/ 687791 h 1706107"/>
              <a:gd name="connsiteX3" fmla="*/ 8364932 w 50212680"/>
              <a:gd name="connsiteY3" fmla="*/ 565183 h 1706107"/>
              <a:gd name="connsiteX4" fmla="*/ 31350236 w 50212680"/>
              <a:gd name="connsiteY4" fmla="*/ 551560 h 1706107"/>
              <a:gd name="connsiteX5" fmla="*/ 31325077 w 50212680"/>
              <a:gd name="connsiteY5" fmla="*/ 3702 h 1706107"/>
              <a:gd name="connsiteX6" fmla="*/ 49883211 w 50212680"/>
              <a:gd name="connsiteY6" fmla="*/ 0 h 1706107"/>
              <a:gd name="connsiteX7" fmla="*/ 50212680 w 50212680"/>
              <a:gd name="connsiteY7" fmla="*/ 1690892 h 1706107"/>
              <a:gd name="connsiteX8" fmla="*/ 31274611 w 50212680"/>
              <a:gd name="connsiteY8" fmla="*/ 1684990 h 1706107"/>
              <a:gd name="connsiteX0" fmla="*/ 31517307 w 50455376"/>
              <a:gd name="connsiteY0" fmla="*/ 1684990 h 1706107"/>
              <a:gd name="connsiteX1" fmla="*/ 3447665 w 50455376"/>
              <a:gd name="connsiteY1" fmla="*/ 1631674 h 1706107"/>
              <a:gd name="connsiteX2" fmla="*/ 901192 w 50455376"/>
              <a:gd name="connsiteY2" fmla="*/ 687791 h 1706107"/>
              <a:gd name="connsiteX3" fmla="*/ 1906374 w 50455376"/>
              <a:gd name="connsiteY3" fmla="*/ 557398 h 1706107"/>
              <a:gd name="connsiteX4" fmla="*/ 31592932 w 50455376"/>
              <a:gd name="connsiteY4" fmla="*/ 551560 h 1706107"/>
              <a:gd name="connsiteX5" fmla="*/ 31567773 w 50455376"/>
              <a:gd name="connsiteY5" fmla="*/ 3702 h 1706107"/>
              <a:gd name="connsiteX6" fmla="*/ 50125907 w 50455376"/>
              <a:gd name="connsiteY6" fmla="*/ 0 h 1706107"/>
              <a:gd name="connsiteX7" fmla="*/ 50455376 w 50455376"/>
              <a:gd name="connsiteY7" fmla="*/ 1690892 h 1706107"/>
              <a:gd name="connsiteX8" fmla="*/ 31517307 w 50455376"/>
              <a:gd name="connsiteY8" fmla="*/ 1684990 h 1706107"/>
              <a:gd name="connsiteX0" fmla="*/ 31274611 w 50212680"/>
              <a:gd name="connsiteY0" fmla="*/ 1684990 h 1706107"/>
              <a:gd name="connsiteX1" fmla="*/ 3204969 w 50212680"/>
              <a:gd name="connsiteY1" fmla="*/ 1631674 h 1706107"/>
              <a:gd name="connsiteX2" fmla="*/ 658496 w 50212680"/>
              <a:gd name="connsiteY2" fmla="*/ 687791 h 1706107"/>
              <a:gd name="connsiteX3" fmla="*/ 1663678 w 50212680"/>
              <a:gd name="connsiteY3" fmla="*/ 557398 h 1706107"/>
              <a:gd name="connsiteX4" fmla="*/ 31350236 w 50212680"/>
              <a:gd name="connsiteY4" fmla="*/ 551560 h 1706107"/>
              <a:gd name="connsiteX5" fmla="*/ 31325077 w 50212680"/>
              <a:gd name="connsiteY5" fmla="*/ 3702 h 1706107"/>
              <a:gd name="connsiteX6" fmla="*/ 49883211 w 50212680"/>
              <a:gd name="connsiteY6" fmla="*/ 0 h 1706107"/>
              <a:gd name="connsiteX7" fmla="*/ 50212680 w 50212680"/>
              <a:gd name="connsiteY7" fmla="*/ 1690892 h 1706107"/>
              <a:gd name="connsiteX8" fmla="*/ 31274611 w 50212680"/>
              <a:gd name="connsiteY8" fmla="*/ 1684990 h 1706107"/>
              <a:gd name="connsiteX0" fmla="*/ 31274611 w 50212680"/>
              <a:gd name="connsiteY0" fmla="*/ 1684990 h 1706107"/>
              <a:gd name="connsiteX1" fmla="*/ 3204969 w 50212680"/>
              <a:gd name="connsiteY1" fmla="*/ 1631674 h 1706107"/>
              <a:gd name="connsiteX2" fmla="*/ 658496 w 50212680"/>
              <a:gd name="connsiteY2" fmla="*/ 687791 h 1706107"/>
              <a:gd name="connsiteX3" fmla="*/ 1194593 w 50212680"/>
              <a:gd name="connsiteY3" fmla="*/ 557398 h 1706107"/>
              <a:gd name="connsiteX4" fmla="*/ 31350236 w 50212680"/>
              <a:gd name="connsiteY4" fmla="*/ 551560 h 1706107"/>
              <a:gd name="connsiteX5" fmla="*/ 31325077 w 50212680"/>
              <a:gd name="connsiteY5" fmla="*/ 3702 h 1706107"/>
              <a:gd name="connsiteX6" fmla="*/ 49883211 w 50212680"/>
              <a:gd name="connsiteY6" fmla="*/ 0 h 1706107"/>
              <a:gd name="connsiteX7" fmla="*/ 50212680 w 50212680"/>
              <a:gd name="connsiteY7" fmla="*/ 1690892 h 1706107"/>
              <a:gd name="connsiteX8" fmla="*/ 31274611 w 50212680"/>
              <a:gd name="connsiteY8" fmla="*/ 1684990 h 1706107"/>
              <a:gd name="connsiteX0" fmla="*/ 31274611 w 50212680"/>
              <a:gd name="connsiteY0" fmla="*/ 1684990 h 1706107"/>
              <a:gd name="connsiteX1" fmla="*/ 3204969 w 50212680"/>
              <a:gd name="connsiteY1" fmla="*/ 1631674 h 1706107"/>
              <a:gd name="connsiteX2" fmla="*/ 658496 w 50212680"/>
              <a:gd name="connsiteY2" fmla="*/ 687791 h 1706107"/>
              <a:gd name="connsiteX3" fmla="*/ 1194593 w 50212680"/>
              <a:gd name="connsiteY3" fmla="*/ 557398 h 1706107"/>
              <a:gd name="connsiteX4" fmla="*/ 31350236 w 50212680"/>
              <a:gd name="connsiteY4" fmla="*/ 551560 h 1706107"/>
              <a:gd name="connsiteX5" fmla="*/ 31325077 w 50212680"/>
              <a:gd name="connsiteY5" fmla="*/ 3702 h 1706107"/>
              <a:gd name="connsiteX6" fmla="*/ 49883211 w 50212680"/>
              <a:gd name="connsiteY6" fmla="*/ 0 h 1706107"/>
              <a:gd name="connsiteX7" fmla="*/ 50212680 w 50212680"/>
              <a:gd name="connsiteY7" fmla="*/ 1690892 h 1706107"/>
              <a:gd name="connsiteX8" fmla="*/ 31274611 w 50212680"/>
              <a:gd name="connsiteY8" fmla="*/ 1684990 h 1706107"/>
              <a:gd name="connsiteX0" fmla="*/ 30987649 w 49925718"/>
              <a:gd name="connsiteY0" fmla="*/ 1684990 h 1706107"/>
              <a:gd name="connsiteX1" fmla="*/ 2918007 w 49925718"/>
              <a:gd name="connsiteY1" fmla="*/ 1631674 h 1706107"/>
              <a:gd name="connsiteX2" fmla="*/ 840623 w 49925718"/>
              <a:gd name="connsiteY2" fmla="*/ 695576 h 1706107"/>
              <a:gd name="connsiteX3" fmla="*/ 907631 w 49925718"/>
              <a:gd name="connsiteY3" fmla="*/ 557398 h 1706107"/>
              <a:gd name="connsiteX4" fmla="*/ 31063274 w 49925718"/>
              <a:gd name="connsiteY4" fmla="*/ 551560 h 1706107"/>
              <a:gd name="connsiteX5" fmla="*/ 31038115 w 49925718"/>
              <a:gd name="connsiteY5" fmla="*/ 3702 h 1706107"/>
              <a:gd name="connsiteX6" fmla="*/ 49596249 w 49925718"/>
              <a:gd name="connsiteY6" fmla="*/ 0 h 1706107"/>
              <a:gd name="connsiteX7" fmla="*/ 49925718 w 49925718"/>
              <a:gd name="connsiteY7" fmla="*/ 1690892 h 1706107"/>
              <a:gd name="connsiteX8" fmla="*/ 30987649 w 49925718"/>
              <a:gd name="connsiteY8" fmla="*/ 1684990 h 1706107"/>
              <a:gd name="connsiteX0" fmla="*/ 30987649 w 49925718"/>
              <a:gd name="connsiteY0" fmla="*/ 1684990 h 1706107"/>
              <a:gd name="connsiteX1" fmla="*/ 2918007 w 49925718"/>
              <a:gd name="connsiteY1" fmla="*/ 1631674 h 1706107"/>
              <a:gd name="connsiteX2" fmla="*/ 840623 w 49925718"/>
              <a:gd name="connsiteY2" fmla="*/ 695576 h 1706107"/>
              <a:gd name="connsiteX3" fmla="*/ 907631 w 49925718"/>
              <a:gd name="connsiteY3" fmla="*/ 557398 h 1706107"/>
              <a:gd name="connsiteX4" fmla="*/ 31063274 w 49925718"/>
              <a:gd name="connsiteY4" fmla="*/ 551560 h 1706107"/>
              <a:gd name="connsiteX5" fmla="*/ 31038115 w 49925718"/>
              <a:gd name="connsiteY5" fmla="*/ 3702 h 1706107"/>
              <a:gd name="connsiteX6" fmla="*/ 49596249 w 49925718"/>
              <a:gd name="connsiteY6" fmla="*/ 0 h 1706107"/>
              <a:gd name="connsiteX7" fmla="*/ 49925718 w 49925718"/>
              <a:gd name="connsiteY7" fmla="*/ 1690892 h 1706107"/>
              <a:gd name="connsiteX8" fmla="*/ 30987649 w 49925718"/>
              <a:gd name="connsiteY8" fmla="*/ 1684990 h 1706107"/>
              <a:gd name="connsiteX0" fmla="*/ 30773510 w 49711579"/>
              <a:gd name="connsiteY0" fmla="*/ 1684990 h 1706107"/>
              <a:gd name="connsiteX1" fmla="*/ 2703868 w 49711579"/>
              <a:gd name="connsiteY1" fmla="*/ 1631674 h 1706107"/>
              <a:gd name="connsiteX2" fmla="*/ 626484 w 49711579"/>
              <a:gd name="connsiteY2" fmla="*/ 695576 h 1706107"/>
              <a:gd name="connsiteX3" fmla="*/ 693492 w 49711579"/>
              <a:gd name="connsiteY3" fmla="*/ 557398 h 1706107"/>
              <a:gd name="connsiteX4" fmla="*/ 30849135 w 49711579"/>
              <a:gd name="connsiteY4" fmla="*/ 551560 h 1706107"/>
              <a:gd name="connsiteX5" fmla="*/ 30823976 w 49711579"/>
              <a:gd name="connsiteY5" fmla="*/ 3702 h 1706107"/>
              <a:gd name="connsiteX6" fmla="*/ 49382110 w 49711579"/>
              <a:gd name="connsiteY6" fmla="*/ 0 h 1706107"/>
              <a:gd name="connsiteX7" fmla="*/ 49711579 w 49711579"/>
              <a:gd name="connsiteY7" fmla="*/ 1690892 h 1706107"/>
              <a:gd name="connsiteX8" fmla="*/ 30773510 w 49711579"/>
              <a:gd name="connsiteY8" fmla="*/ 1684990 h 1706107"/>
              <a:gd name="connsiteX0" fmla="*/ 31165291 w 50103360"/>
              <a:gd name="connsiteY0" fmla="*/ 1684990 h 1706107"/>
              <a:gd name="connsiteX1" fmla="*/ 3095649 w 50103360"/>
              <a:gd name="connsiteY1" fmla="*/ 1631674 h 1706107"/>
              <a:gd name="connsiteX2" fmla="*/ 482165 w 50103360"/>
              <a:gd name="connsiteY2" fmla="*/ 1006960 h 1706107"/>
              <a:gd name="connsiteX3" fmla="*/ 1018265 w 50103360"/>
              <a:gd name="connsiteY3" fmla="*/ 695576 h 1706107"/>
              <a:gd name="connsiteX4" fmla="*/ 1085273 w 50103360"/>
              <a:gd name="connsiteY4" fmla="*/ 557398 h 1706107"/>
              <a:gd name="connsiteX5" fmla="*/ 31240916 w 50103360"/>
              <a:gd name="connsiteY5" fmla="*/ 551560 h 1706107"/>
              <a:gd name="connsiteX6" fmla="*/ 31215757 w 50103360"/>
              <a:gd name="connsiteY6" fmla="*/ 3702 h 1706107"/>
              <a:gd name="connsiteX7" fmla="*/ 49773891 w 50103360"/>
              <a:gd name="connsiteY7" fmla="*/ 0 h 1706107"/>
              <a:gd name="connsiteX8" fmla="*/ 50103360 w 50103360"/>
              <a:gd name="connsiteY8" fmla="*/ 1690892 h 1706107"/>
              <a:gd name="connsiteX9" fmla="*/ 31165291 w 50103360"/>
              <a:gd name="connsiteY9" fmla="*/ 1684990 h 1706107"/>
              <a:gd name="connsiteX0" fmla="*/ 48580232 w 67518301"/>
              <a:gd name="connsiteY0" fmla="*/ 1684990 h 1706107"/>
              <a:gd name="connsiteX1" fmla="*/ 20510590 w 67518301"/>
              <a:gd name="connsiteY1" fmla="*/ 1631674 h 1706107"/>
              <a:gd name="connsiteX2" fmla="*/ 4756 w 67518301"/>
              <a:gd name="connsiteY2" fmla="*/ 681953 h 1706107"/>
              <a:gd name="connsiteX3" fmla="*/ 18433206 w 67518301"/>
              <a:gd name="connsiteY3" fmla="*/ 695576 h 1706107"/>
              <a:gd name="connsiteX4" fmla="*/ 18500214 w 67518301"/>
              <a:gd name="connsiteY4" fmla="*/ 557398 h 1706107"/>
              <a:gd name="connsiteX5" fmla="*/ 48655857 w 67518301"/>
              <a:gd name="connsiteY5" fmla="*/ 551560 h 1706107"/>
              <a:gd name="connsiteX6" fmla="*/ 48630698 w 67518301"/>
              <a:gd name="connsiteY6" fmla="*/ 3702 h 1706107"/>
              <a:gd name="connsiteX7" fmla="*/ 67188832 w 67518301"/>
              <a:gd name="connsiteY7" fmla="*/ 0 h 1706107"/>
              <a:gd name="connsiteX8" fmla="*/ 67518301 w 67518301"/>
              <a:gd name="connsiteY8" fmla="*/ 1690892 h 1706107"/>
              <a:gd name="connsiteX9" fmla="*/ 48580232 w 67518301"/>
              <a:gd name="connsiteY9" fmla="*/ 1684990 h 1706107"/>
              <a:gd name="connsiteX0" fmla="*/ 48575475 w 67513544"/>
              <a:gd name="connsiteY0" fmla="*/ 1684990 h 1706107"/>
              <a:gd name="connsiteX1" fmla="*/ 20505833 w 67513544"/>
              <a:gd name="connsiteY1" fmla="*/ 1631674 h 1706107"/>
              <a:gd name="connsiteX2" fmla="*/ -1 w 67513544"/>
              <a:gd name="connsiteY2" fmla="*/ 681953 h 1706107"/>
              <a:gd name="connsiteX3" fmla="*/ 18428449 w 67513544"/>
              <a:gd name="connsiteY3" fmla="*/ 695576 h 1706107"/>
              <a:gd name="connsiteX4" fmla="*/ 18495457 w 67513544"/>
              <a:gd name="connsiteY4" fmla="*/ 557398 h 1706107"/>
              <a:gd name="connsiteX5" fmla="*/ 48651100 w 67513544"/>
              <a:gd name="connsiteY5" fmla="*/ 551560 h 1706107"/>
              <a:gd name="connsiteX6" fmla="*/ 48625941 w 67513544"/>
              <a:gd name="connsiteY6" fmla="*/ 3702 h 1706107"/>
              <a:gd name="connsiteX7" fmla="*/ 67184075 w 67513544"/>
              <a:gd name="connsiteY7" fmla="*/ 0 h 1706107"/>
              <a:gd name="connsiteX8" fmla="*/ 67513544 w 67513544"/>
              <a:gd name="connsiteY8" fmla="*/ 1690892 h 1706107"/>
              <a:gd name="connsiteX9" fmla="*/ 48575475 w 67513544"/>
              <a:gd name="connsiteY9" fmla="*/ 1684990 h 1706107"/>
              <a:gd name="connsiteX0" fmla="*/ 51081205 w 70019274"/>
              <a:gd name="connsiteY0" fmla="*/ 1684990 h 1735757"/>
              <a:gd name="connsiteX1" fmla="*/ 2103650 w 70019274"/>
              <a:gd name="connsiteY1" fmla="*/ 1668651 h 1735757"/>
              <a:gd name="connsiteX2" fmla="*/ 2505729 w 70019274"/>
              <a:gd name="connsiteY2" fmla="*/ 681953 h 1735757"/>
              <a:gd name="connsiteX3" fmla="*/ 20934179 w 70019274"/>
              <a:gd name="connsiteY3" fmla="*/ 695576 h 1735757"/>
              <a:gd name="connsiteX4" fmla="*/ 21001187 w 70019274"/>
              <a:gd name="connsiteY4" fmla="*/ 557398 h 1735757"/>
              <a:gd name="connsiteX5" fmla="*/ 51156830 w 70019274"/>
              <a:gd name="connsiteY5" fmla="*/ 551560 h 1735757"/>
              <a:gd name="connsiteX6" fmla="*/ 51131671 w 70019274"/>
              <a:gd name="connsiteY6" fmla="*/ 3702 h 1735757"/>
              <a:gd name="connsiteX7" fmla="*/ 69689805 w 70019274"/>
              <a:gd name="connsiteY7" fmla="*/ 0 h 1735757"/>
              <a:gd name="connsiteX8" fmla="*/ 70019274 w 70019274"/>
              <a:gd name="connsiteY8" fmla="*/ 1690892 h 1735757"/>
              <a:gd name="connsiteX9" fmla="*/ 51081205 w 70019274"/>
              <a:gd name="connsiteY9" fmla="*/ 1684990 h 1735757"/>
              <a:gd name="connsiteX0" fmla="*/ 51081205 w 70019274"/>
              <a:gd name="connsiteY0" fmla="*/ 1684990 h 1690892"/>
              <a:gd name="connsiteX1" fmla="*/ 2103650 w 70019274"/>
              <a:gd name="connsiteY1" fmla="*/ 1668651 h 1690892"/>
              <a:gd name="connsiteX2" fmla="*/ 2505729 w 70019274"/>
              <a:gd name="connsiteY2" fmla="*/ 681953 h 1690892"/>
              <a:gd name="connsiteX3" fmla="*/ 20934179 w 70019274"/>
              <a:gd name="connsiteY3" fmla="*/ 695576 h 1690892"/>
              <a:gd name="connsiteX4" fmla="*/ 21001187 w 70019274"/>
              <a:gd name="connsiteY4" fmla="*/ 557398 h 1690892"/>
              <a:gd name="connsiteX5" fmla="*/ 51156830 w 70019274"/>
              <a:gd name="connsiteY5" fmla="*/ 551560 h 1690892"/>
              <a:gd name="connsiteX6" fmla="*/ 51131671 w 70019274"/>
              <a:gd name="connsiteY6" fmla="*/ 3702 h 1690892"/>
              <a:gd name="connsiteX7" fmla="*/ 69689805 w 70019274"/>
              <a:gd name="connsiteY7" fmla="*/ 0 h 1690892"/>
              <a:gd name="connsiteX8" fmla="*/ 70019274 w 70019274"/>
              <a:gd name="connsiteY8" fmla="*/ 1690892 h 1690892"/>
              <a:gd name="connsiteX9" fmla="*/ 51081205 w 70019274"/>
              <a:gd name="connsiteY9" fmla="*/ 1684990 h 1690892"/>
              <a:gd name="connsiteX0" fmla="*/ 48984075 w 67922144"/>
              <a:gd name="connsiteY0" fmla="*/ 1684990 h 1690892"/>
              <a:gd name="connsiteX1" fmla="*/ 6520 w 67922144"/>
              <a:gd name="connsiteY1" fmla="*/ 1668651 h 1690892"/>
              <a:gd name="connsiteX2" fmla="*/ 408599 w 67922144"/>
              <a:gd name="connsiteY2" fmla="*/ 681953 h 1690892"/>
              <a:gd name="connsiteX3" fmla="*/ 18837049 w 67922144"/>
              <a:gd name="connsiteY3" fmla="*/ 695576 h 1690892"/>
              <a:gd name="connsiteX4" fmla="*/ 18904057 w 67922144"/>
              <a:gd name="connsiteY4" fmla="*/ 557398 h 1690892"/>
              <a:gd name="connsiteX5" fmla="*/ 49059700 w 67922144"/>
              <a:gd name="connsiteY5" fmla="*/ 551560 h 1690892"/>
              <a:gd name="connsiteX6" fmla="*/ 49034541 w 67922144"/>
              <a:gd name="connsiteY6" fmla="*/ 3702 h 1690892"/>
              <a:gd name="connsiteX7" fmla="*/ 67592675 w 67922144"/>
              <a:gd name="connsiteY7" fmla="*/ 0 h 1690892"/>
              <a:gd name="connsiteX8" fmla="*/ 67922144 w 67922144"/>
              <a:gd name="connsiteY8" fmla="*/ 1690892 h 1690892"/>
              <a:gd name="connsiteX9" fmla="*/ 48984075 w 67922144"/>
              <a:gd name="connsiteY9" fmla="*/ 1684990 h 1690892"/>
              <a:gd name="connsiteX0" fmla="*/ 51054937 w 69993006"/>
              <a:gd name="connsiteY0" fmla="*/ 1684990 h 1690892"/>
              <a:gd name="connsiteX1" fmla="*/ 2077382 w 69993006"/>
              <a:gd name="connsiteY1" fmla="*/ 1668651 h 1690892"/>
              <a:gd name="connsiteX2" fmla="*/ 0 w 69993006"/>
              <a:gd name="connsiteY2" fmla="*/ 680007 h 1690892"/>
              <a:gd name="connsiteX3" fmla="*/ 20907911 w 69993006"/>
              <a:gd name="connsiteY3" fmla="*/ 695576 h 1690892"/>
              <a:gd name="connsiteX4" fmla="*/ 20974919 w 69993006"/>
              <a:gd name="connsiteY4" fmla="*/ 557398 h 1690892"/>
              <a:gd name="connsiteX5" fmla="*/ 51130562 w 69993006"/>
              <a:gd name="connsiteY5" fmla="*/ 551560 h 1690892"/>
              <a:gd name="connsiteX6" fmla="*/ 51105403 w 69993006"/>
              <a:gd name="connsiteY6" fmla="*/ 3702 h 1690892"/>
              <a:gd name="connsiteX7" fmla="*/ 69663537 w 69993006"/>
              <a:gd name="connsiteY7" fmla="*/ 0 h 1690892"/>
              <a:gd name="connsiteX8" fmla="*/ 69993006 w 69993006"/>
              <a:gd name="connsiteY8" fmla="*/ 1690892 h 1690892"/>
              <a:gd name="connsiteX9" fmla="*/ 51054937 w 69993006"/>
              <a:gd name="connsiteY9" fmla="*/ 1684990 h 1690892"/>
              <a:gd name="connsiteX0" fmla="*/ 51530093 w 70468162"/>
              <a:gd name="connsiteY0" fmla="*/ 1684990 h 1690892"/>
              <a:gd name="connsiteX1" fmla="*/ 6061 w 70468162"/>
              <a:gd name="connsiteY1" fmla="*/ 1664759 h 1690892"/>
              <a:gd name="connsiteX2" fmla="*/ 475156 w 70468162"/>
              <a:gd name="connsiteY2" fmla="*/ 680007 h 1690892"/>
              <a:gd name="connsiteX3" fmla="*/ 21383067 w 70468162"/>
              <a:gd name="connsiteY3" fmla="*/ 695576 h 1690892"/>
              <a:gd name="connsiteX4" fmla="*/ 21450075 w 70468162"/>
              <a:gd name="connsiteY4" fmla="*/ 557398 h 1690892"/>
              <a:gd name="connsiteX5" fmla="*/ 51605718 w 70468162"/>
              <a:gd name="connsiteY5" fmla="*/ 551560 h 1690892"/>
              <a:gd name="connsiteX6" fmla="*/ 51580559 w 70468162"/>
              <a:gd name="connsiteY6" fmla="*/ 3702 h 1690892"/>
              <a:gd name="connsiteX7" fmla="*/ 70138693 w 70468162"/>
              <a:gd name="connsiteY7" fmla="*/ 0 h 1690892"/>
              <a:gd name="connsiteX8" fmla="*/ 70468162 w 70468162"/>
              <a:gd name="connsiteY8" fmla="*/ 1690892 h 1690892"/>
              <a:gd name="connsiteX9" fmla="*/ 51530093 w 70468162"/>
              <a:gd name="connsiteY9" fmla="*/ 1684990 h 1690892"/>
              <a:gd name="connsiteX0" fmla="*/ 51529695 w 70467764"/>
              <a:gd name="connsiteY0" fmla="*/ 1684990 h 1690892"/>
              <a:gd name="connsiteX1" fmla="*/ 5663 w 70467764"/>
              <a:gd name="connsiteY1" fmla="*/ 1664759 h 1690892"/>
              <a:gd name="connsiteX2" fmla="*/ 541770 w 70467764"/>
              <a:gd name="connsiteY2" fmla="*/ 701415 h 1690892"/>
              <a:gd name="connsiteX3" fmla="*/ 21382669 w 70467764"/>
              <a:gd name="connsiteY3" fmla="*/ 695576 h 1690892"/>
              <a:gd name="connsiteX4" fmla="*/ 21449677 w 70467764"/>
              <a:gd name="connsiteY4" fmla="*/ 557398 h 1690892"/>
              <a:gd name="connsiteX5" fmla="*/ 51605320 w 70467764"/>
              <a:gd name="connsiteY5" fmla="*/ 551560 h 1690892"/>
              <a:gd name="connsiteX6" fmla="*/ 51580161 w 70467764"/>
              <a:gd name="connsiteY6" fmla="*/ 3702 h 1690892"/>
              <a:gd name="connsiteX7" fmla="*/ 70138295 w 70467764"/>
              <a:gd name="connsiteY7" fmla="*/ 0 h 1690892"/>
              <a:gd name="connsiteX8" fmla="*/ 70467764 w 70467764"/>
              <a:gd name="connsiteY8" fmla="*/ 1690892 h 1690892"/>
              <a:gd name="connsiteX9" fmla="*/ 51529695 w 70467764"/>
              <a:gd name="connsiteY9" fmla="*/ 1684990 h 1690892"/>
              <a:gd name="connsiteX0" fmla="*/ 51463081 w 70401150"/>
              <a:gd name="connsiteY0" fmla="*/ 1684990 h 1690892"/>
              <a:gd name="connsiteX1" fmla="*/ 6061 w 70401150"/>
              <a:gd name="connsiteY1" fmla="*/ 1684220 h 1690892"/>
              <a:gd name="connsiteX2" fmla="*/ 475156 w 70401150"/>
              <a:gd name="connsiteY2" fmla="*/ 701415 h 1690892"/>
              <a:gd name="connsiteX3" fmla="*/ 21316055 w 70401150"/>
              <a:gd name="connsiteY3" fmla="*/ 695576 h 1690892"/>
              <a:gd name="connsiteX4" fmla="*/ 21383063 w 70401150"/>
              <a:gd name="connsiteY4" fmla="*/ 557398 h 1690892"/>
              <a:gd name="connsiteX5" fmla="*/ 51538706 w 70401150"/>
              <a:gd name="connsiteY5" fmla="*/ 551560 h 1690892"/>
              <a:gd name="connsiteX6" fmla="*/ 51513547 w 70401150"/>
              <a:gd name="connsiteY6" fmla="*/ 3702 h 1690892"/>
              <a:gd name="connsiteX7" fmla="*/ 70071681 w 70401150"/>
              <a:gd name="connsiteY7" fmla="*/ 0 h 1690892"/>
              <a:gd name="connsiteX8" fmla="*/ 70401150 w 70401150"/>
              <a:gd name="connsiteY8" fmla="*/ 1690892 h 1690892"/>
              <a:gd name="connsiteX9" fmla="*/ 51463081 w 70401150"/>
              <a:gd name="connsiteY9" fmla="*/ 1684990 h 1690892"/>
              <a:gd name="connsiteX0" fmla="*/ 51396528 w 70334597"/>
              <a:gd name="connsiteY0" fmla="*/ 1684990 h 1695897"/>
              <a:gd name="connsiteX1" fmla="*/ 6520 w 70334597"/>
              <a:gd name="connsiteY1" fmla="*/ 1695897 h 1695897"/>
              <a:gd name="connsiteX2" fmla="*/ 408603 w 70334597"/>
              <a:gd name="connsiteY2" fmla="*/ 701415 h 1695897"/>
              <a:gd name="connsiteX3" fmla="*/ 21249502 w 70334597"/>
              <a:gd name="connsiteY3" fmla="*/ 695576 h 1695897"/>
              <a:gd name="connsiteX4" fmla="*/ 21316510 w 70334597"/>
              <a:gd name="connsiteY4" fmla="*/ 557398 h 1695897"/>
              <a:gd name="connsiteX5" fmla="*/ 51472153 w 70334597"/>
              <a:gd name="connsiteY5" fmla="*/ 551560 h 1695897"/>
              <a:gd name="connsiteX6" fmla="*/ 51446994 w 70334597"/>
              <a:gd name="connsiteY6" fmla="*/ 3702 h 1695897"/>
              <a:gd name="connsiteX7" fmla="*/ 70005128 w 70334597"/>
              <a:gd name="connsiteY7" fmla="*/ 0 h 1695897"/>
              <a:gd name="connsiteX8" fmla="*/ 70334597 w 70334597"/>
              <a:gd name="connsiteY8" fmla="*/ 1690892 h 1695897"/>
              <a:gd name="connsiteX9" fmla="*/ 51396528 w 70334597"/>
              <a:gd name="connsiteY9" fmla="*/ 1684990 h 1695897"/>
              <a:gd name="connsiteX0" fmla="*/ 51396528 w 70334597"/>
              <a:gd name="connsiteY0" fmla="*/ 1684990 h 1697843"/>
              <a:gd name="connsiteX1" fmla="*/ 6520 w 70334597"/>
              <a:gd name="connsiteY1" fmla="*/ 1697843 h 1697843"/>
              <a:gd name="connsiteX2" fmla="*/ 408603 w 70334597"/>
              <a:gd name="connsiteY2" fmla="*/ 701415 h 1697843"/>
              <a:gd name="connsiteX3" fmla="*/ 21249502 w 70334597"/>
              <a:gd name="connsiteY3" fmla="*/ 695576 h 1697843"/>
              <a:gd name="connsiteX4" fmla="*/ 21316510 w 70334597"/>
              <a:gd name="connsiteY4" fmla="*/ 557398 h 1697843"/>
              <a:gd name="connsiteX5" fmla="*/ 51472153 w 70334597"/>
              <a:gd name="connsiteY5" fmla="*/ 551560 h 1697843"/>
              <a:gd name="connsiteX6" fmla="*/ 51446994 w 70334597"/>
              <a:gd name="connsiteY6" fmla="*/ 3702 h 1697843"/>
              <a:gd name="connsiteX7" fmla="*/ 70005128 w 70334597"/>
              <a:gd name="connsiteY7" fmla="*/ 0 h 1697843"/>
              <a:gd name="connsiteX8" fmla="*/ 70334597 w 70334597"/>
              <a:gd name="connsiteY8" fmla="*/ 1690892 h 1697843"/>
              <a:gd name="connsiteX9" fmla="*/ 51396528 w 70334597"/>
              <a:gd name="connsiteY9" fmla="*/ 1684990 h 1697843"/>
              <a:gd name="connsiteX0" fmla="*/ 51463540 w 70334597"/>
              <a:gd name="connsiteY0" fmla="*/ 1694721 h 1697843"/>
              <a:gd name="connsiteX1" fmla="*/ 6520 w 70334597"/>
              <a:gd name="connsiteY1" fmla="*/ 1697843 h 1697843"/>
              <a:gd name="connsiteX2" fmla="*/ 408603 w 70334597"/>
              <a:gd name="connsiteY2" fmla="*/ 701415 h 1697843"/>
              <a:gd name="connsiteX3" fmla="*/ 21249502 w 70334597"/>
              <a:gd name="connsiteY3" fmla="*/ 695576 h 1697843"/>
              <a:gd name="connsiteX4" fmla="*/ 21316510 w 70334597"/>
              <a:gd name="connsiteY4" fmla="*/ 557398 h 1697843"/>
              <a:gd name="connsiteX5" fmla="*/ 51472153 w 70334597"/>
              <a:gd name="connsiteY5" fmla="*/ 551560 h 1697843"/>
              <a:gd name="connsiteX6" fmla="*/ 51446994 w 70334597"/>
              <a:gd name="connsiteY6" fmla="*/ 3702 h 1697843"/>
              <a:gd name="connsiteX7" fmla="*/ 70005128 w 70334597"/>
              <a:gd name="connsiteY7" fmla="*/ 0 h 1697843"/>
              <a:gd name="connsiteX8" fmla="*/ 70334597 w 70334597"/>
              <a:gd name="connsiteY8" fmla="*/ 1690892 h 1697843"/>
              <a:gd name="connsiteX9" fmla="*/ 51463540 w 70334597"/>
              <a:gd name="connsiteY9" fmla="*/ 1694721 h 1697843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07907 w 69925994"/>
              <a:gd name="connsiteY4" fmla="*/ 557398 h 1695897"/>
              <a:gd name="connsiteX5" fmla="*/ 51063550 w 69925994"/>
              <a:gd name="connsiteY5" fmla="*/ 551560 h 1695897"/>
              <a:gd name="connsiteX6" fmla="*/ 51038391 w 69925994"/>
              <a:gd name="connsiteY6" fmla="*/ 3702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74920 w 69925994"/>
              <a:gd name="connsiteY4" fmla="*/ 571021 h 1695897"/>
              <a:gd name="connsiteX5" fmla="*/ 51063550 w 69925994"/>
              <a:gd name="connsiteY5" fmla="*/ 551560 h 1695897"/>
              <a:gd name="connsiteX6" fmla="*/ 51038391 w 69925994"/>
              <a:gd name="connsiteY6" fmla="*/ 3702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74920 w 69925994"/>
              <a:gd name="connsiteY4" fmla="*/ 571021 h 1695897"/>
              <a:gd name="connsiteX5" fmla="*/ 51197580 w 69925994"/>
              <a:gd name="connsiteY5" fmla="*/ 567129 h 1695897"/>
              <a:gd name="connsiteX6" fmla="*/ 51038391 w 69925994"/>
              <a:gd name="connsiteY6" fmla="*/ 3702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74920 w 69925994"/>
              <a:gd name="connsiteY4" fmla="*/ 571021 h 1695897"/>
              <a:gd name="connsiteX5" fmla="*/ 51197580 w 69925994"/>
              <a:gd name="connsiteY5" fmla="*/ 567129 h 1695897"/>
              <a:gd name="connsiteX6" fmla="*/ 51038391 w 69925994"/>
              <a:gd name="connsiteY6" fmla="*/ 3702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74920 w 69925994"/>
              <a:gd name="connsiteY4" fmla="*/ 571021 h 1695897"/>
              <a:gd name="connsiteX5" fmla="*/ 51197580 w 69925994"/>
              <a:gd name="connsiteY5" fmla="*/ 567129 h 1695897"/>
              <a:gd name="connsiteX6" fmla="*/ 51172418 w 69925994"/>
              <a:gd name="connsiteY6" fmla="*/ 7594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74920 w 69925994"/>
              <a:gd name="connsiteY4" fmla="*/ 571021 h 1695897"/>
              <a:gd name="connsiteX5" fmla="*/ 51197580 w 69925994"/>
              <a:gd name="connsiteY5" fmla="*/ 567129 h 1695897"/>
              <a:gd name="connsiteX6" fmla="*/ 51239429 w 69925994"/>
              <a:gd name="connsiteY6" fmla="*/ 5648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1054937 w 69925994"/>
              <a:gd name="connsiteY0" fmla="*/ 1694721 h 1695897"/>
              <a:gd name="connsiteX1" fmla="*/ 134017 w 69925994"/>
              <a:gd name="connsiteY1" fmla="*/ 1695897 h 1695897"/>
              <a:gd name="connsiteX2" fmla="*/ 0 w 69925994"/>
              <a:gd name="connsiteY2" fmla="*/ 701415 h 1695897"/>
              <a:gd name="connsiteX3" fmla="*/ 20840899 w 69925994"/>
              <a:gd name="connsiteY3" fmla="*/ 695576 h 1695897"/>
              <a:gd name="connsiteX4" fmla="*/ 20974920 w 69925994"/>
              <a:gd name="connsiteY4" fmla="*/ 571021 h 1695897"/>
              <a:gd name="connsiteX5" fmla="*/ 51197580 w 69925994"/>
              <a:gd name="connsiteY5" fmla="*/ 567129 h 1695897"/>
              <a:gd name="connsiteX6" fmla="*/ 51239429 w 69925994"/>
              <a:gd name="connsiteY6" fmla="*/ 3702 h 1695897"/>
              <a:gd name="connsiteX7" fmla="*/ 69596525 w 69925994"/>
              <a:gd name="connsiteY7" fmla="*/ 0 h 1695897"/>
              <a:gd name="connsiteX8" fmla="*/ 69925994 w 69925994"/>
              <a:gd name="connsiteY8" fmla="*/ 1690892 h 1695897"/>
              <a:gd name="connsiteX9" fmla="*/ 51054937 w 69925994"/>
              <a:gd name="connsiteY9" fmla="*/ 1694721 h 1695897"/>
              <a:gd name="connsiteX0" fmla="*/ 50931459 w 69802516"/>
              <a:gd name="connsiteY0" fmla="*/ 1694721 h 1695897"/>
              <a:gd name="connsiteX1" fmla="*/ 10539 w 69802516"/>
              <a:gd name="connsiteY1" fmla="*/ 1695897 h 1695897"/>
              <a:gd name="connsiteX2" fmla="*/ 77560 w 69802516"/>
              <a:gd name="connsiteY2" fmla="*/ 701415 h 1695897"/>
              <a:gd name="connsiteX3" fmla="*/ 20717421 w 69802516"/>
              <a:gd name="connsiteY3" fmla="*/ 695576 h 1695897"/>
              <a:gd name="connsiteX4" fmla="*/ 20851442 w 69802516"/>
              <a:gd name="connsiteY4" fmla="*/ 571021 h 1695897"/>
              <a:gd name="connsiteX5" fmla="*/ 51074102 w 69802516"/>
              <a:gd name="connsiteY5" fmla="*/ 567129 h 1695897"/>
              <a:gd name="connsiteX6" fmla="*/ 51115951 w 69802516"/>
              <a:gd name="connsiteY6" fmla="*/ 3702 h 1695897"/>
              <a:gd name="connsiteX7" fmla="*/ 69473047 w 69802516"/>
              <a:gd name="connsiteY7" fmla="*/ 0 h 1695897"/>
              <a:gd name="connsiteX8" fmla="*/ 69802516 w 69802516"/>
              <a:gd name="connsiteY8" fmla="*/ 1690892 h 1695897"/>
              <a:gd name="connsiteX9" fmla="*/ 50931459 w 69802516"/>
              <a:gd name="connsiteY9" fmla="*/ 1694721 h 1695897"/>
              <a:gd name="connsiteX0" fmla="*/ 50941060 w 69812117"/>
              <a:gd name="connsiteY0" fmla="*/ 1694721 h 1695897"/>
              <a:gd name="connsiteX1" fmla="*/ 20140 w 69812117"/>
              <a:gd name="connsiteY1" fmla="*/ 1695897 h 1695897"/>
              <a:gd name="connsiteX2" fmla="*/ 87161 w 69812117"/>
              <a:gd name="connsiteY2" fmla="*/ 701415 h 1695897"/>
              <a:gd name="connsiteX3" fmla="*/ 20727022 w 69812117"/>
              <a:gd name="connsiteY3" fmla="*/ 695576 h 1695897"/>
              <a:gd name="connsiteX4" fmla="*/ 20861043 w 69812117"/>
              <a:gd name="connsiteY4" fmla="*/ 571021 h 1695897"/>
              <a:gd name="connsiteX5" fmla="*/ 51083703 w 69812117"/>
              <a:gd name="connsiteY5" fmla="*/ 567129 h 1695897"/>
              <a:gd name="connsiteX6" fmla="*/ 51125552 w 69812117"/>
              <a:gd name="connsiteY6" fmla="*/ 3702 h 1695897"/>
              <a:gd name="connsiteX7" fmla="*/ 69482648 w 69812117"/>
              <a:gd name="connsiteY7" fmla="*/ 0 h 1695897"/>
              <a:gd name="connsiteX8" fmla="*/ 69812117 w 69812117"/>
              <a:gd name="connsiteY8" fmla="*/ 1690892 h 1695897"/>
              <a:gd name="connsiteX9" fmla="*/ 50941060 w 69812117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33326 w 69818421"/>
              <a:gd name="connsiteY3" fmla="*/ 695576 h 1695897"/>
              <a:gd name="connsiteX4" fmla="*/ 20867347 w 69818421"/>
              <a:gd name="connsiteY4" fmla="*/ 571021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33326 w 69818421"/>
              <a:gd name="connsiteY3" fmla="*/ 695576 h 1695897"/>
              <a:gd name="connsiteX4" fmla="*/ 20867347 w 69818421"/>
              <a:gd name="connsiteY4" fmla="*/ 571021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33326 w 69818421"/>
              <a:gd name="connsiteY3" fmla="*/ 695576 h 1695897"/>
              <a:gd name="connsiteX4" fmla="*/ 20867347 w 69818421"/>
              <a:gd name="connsiteY4" fmla="*/ 571021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33326 w 69818421"/>
              <a:gd name="connsiteY3" fmla="*/ 695576 h 1695897"/>
              <a:gd name="connsiteX4" fmla="*/ 20797291 w 69818421"/>
              <a:gd name="connsiteY4" fmla="*/ 567460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33326 w 69818421"/>
              <a:gd name="connsiteY3" fmla="*/ 695576 h 1695897"/>
              <a:gd name="connsiteX4" fmla="*/ 20797291 w 69818421"/>
              <a:gd name="connsiteY4" fmla="*/ 567460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72344 w 69818421"/>
              <a:gd name="connsiteY3" fmla="*/ 705775 h 1695897"/>
              <a:gd name="connsiteX4" fmla="*/ 20797291 w 69818421"/>
              <a:gd name="connsiteY4" fmla="*/ 567460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47364 w 69818421"/>
              <a:gd name="connsiteY0" fmla="*/ 1694721 h 1695897"/>
              <a:gd name="connsiteX1" fmla="*/ 26444 w 69818421"/>
              <a:gd name="connsiteY1" fmla="*/ 1695897 h 1695897"/>
              <a:gd name="connsiteX2" fmla="*/ 26453 w 69818421"/>
              <a:gd name="connsiteY2" fmla="*/ 701415 h 1695897"/>
              <a:gd name="connsiteX3" fmla="*/ 20772344 w 69818421"/>
              <a:gd name="connsiteY3" fmla="*/ 705775 h 1695897"/>
              <a:gd name="connsiteX4" fmla="*/ 20797291 w 69818421"/>
              <a:gd name="connsiteY4" fmla="*/ 567460 h 1695897"/>
              <a:gd name="connsiteX5" fmla="*/ 51090007 w 69818421"/>
              <a:gd name="connsiteY5" fmla="*/ 567129 h 1695897"/>
              <a:gd name="connsiteX6" fmla="*/ 51131856 w 69818421"/>
              <a:gd name="connsiteY6" fmla="*/ 3702 h 1695897"/>
              <a:gd name="connsiteX7" fmla="*/ 69488952 w 69818421"/>
              <a:gd name="connsiteY7" fmla="*/ 0 h 1695897"/>
              <a:gd name="connsiteX8" fmla="*/ 69818421 w 69818421"/>
              <a:gd name="connsiteY8" fmla="*/ 1690892 h 1695897"/>
              <a:gd name="connsiteX9" fmla="*/ 50947364 w 69818421"/>
              <a:gd name="connsiteY9" fmla="*/ 1694721 h 1695897"/>
              <a:gd name="connsiteX0" fmla="*/ 50951099 w 69822156"/>
              <a:gd name="connsiteY0" fmla="*/ 1694721 h 1695897"/>
              <a:gd name="connsiteX1" fmla="*/ 30179 w 69822156"/>
              <a:gd name="connsiteY1" fmla="*/ 1695897 h 1695897"/>
              <a:gd name="connsiteX2" fmla="*/ 4177 w 69822156"/>
              <a:gd name="connsiteY2" fmla="*/ 704437 h 1695897"/>
              <a:gd name="connsiteX3" fmla="*/ 20776079 w 69822156"/>
              <a:gd name="connsiteY3" fmla="*/ 705775 h 1695897"/>
              <a:gd name="connsiteX4" fmla="*/ 20801026 w 69822156"/>
              <a:gd name="connsiteY4" fmla="*/ 567460 h 1695897"/>
              <a:gd name="connsiteX5" fmla="*/ 51093742 w 69822156"/>
              <a:gd name="connsiteY5" fmla="*/ 567129 h 1695897"/>
              <a:gd name="connsiteX6" fmla="*/ 51135591 w 69822156"/>
              <a:gd name="connsiteY6" fmla="*/ 3702 h 1695897"/>
              <a:gd name="connsiteX7" fmla="*/ 69492687 w 69822156"/>
              <a:gd name="connsiteY7" fmla="*/ 0 h 1695897"/>
              <a:gd name="connsiteX8" fmla="*/ 69822156 w 69822156"/>
              <a:gd name="connsiteY8" fmla="*/ 1690892 h 1695897"/>
              <a:gd name="connsiteX9" fmla="*/ 50951099 w 69822156"/>
              <a:gd name="connsiteY9" fmla="*/ 1694721 h 1695897"/>
              <a:gd name="connsiteX0" fmla="*/ 50947367 w 69818424"/>
              <a:gd name="connsiteY0" fmla="*/ 1694721 h 1695897"/>
              <a:gd name="connsiteX1" fmla="*/ 26447 w 69818424"/>
              <a:gd name="connsiteY1" fmla="*/ 1695897 h 1695897"/>
              <a:gd name="connsiteX2" fmla="*/ 26457 w 69818424"/>
              <a:gd name="connsiteY2" fmla="*/ 706704 h 1695897"/>
              <a:gd name="connsiteX3" fmla="*/ 20772347 w 69818424"/>
              <a:gd name="connsiteY3" fmla="*/ 705775 h 1695897"/>
              <a:gd name="connsiteX4" fmla="*/ 20797294 w 69818424"/>
              <a:gd name="connsiteY4" fmla="*/ 567460 h 1695897"/>
              <a:gd name="connsiteX5" fmla="*/ 51090010 w 69818424"/>
              <a:gd name="connsiteY5" fmla="*/ 567129 h 1695897"/>
              <a:gd name="connsiteX6" fmla="*/ 51131859 w 69818424"/>
              <a:gd name="connsiteY6" fmla="*/ 3702 h 1695897"/>
              <a:gd name="connsiteX7" fmla="*/ 69488955 w 69818424"/>
              <a:gd name="connsiteY7" fmla="*/ 0 h 1695897"/>
              <a:gd name="connsiteX8" fmla="*/ 69818424 w 69818424"/>
              <a:gd name="connsiteY8" fmla="*/ 1690892 h 1695897"/>
              <a:gd name="connsiteX9" fmla="*/ 50947367 w 69818424"/>
              <a:gd name="connsiteY9" fmla="*/ 1694721 h 1695897"/>
              <a:gd name="connsiteX0" fmla="*/ 51243687 w 70114744"/>
              <a:gd name="connsiteY0" fmla="*/ 1694721 h 1694721"/>
              <a:gd name="connsiteX1" fmla="*/ 10838 w 70114744"/>
              <a:gd name="connsiteY1" fmla="*/ 1693499 h 1694721"/>
              <a:gd name="connsiteX2" fmla="*/ 322777 w 70114744"/>
              <a:gd name="connsiteY2" fmla="*/ 706704 h 1694721"/>
              <a:gd name="connsiteX3" fmla="*/ 21068667 w 70114744"/>
              <a:gd name="connsiteY3" fmla="*/ 705775 h 1694721"/>
              <a:gd name="connsiteX4" fmla="*/ 21093614 w 70114744"/>
              <a:gd name="connsiteY4" fmla="*/ 567460 h 1694721"/>
              <a:gd name="connsiteX5" fmla="*/ 51386330 w 70114744"/>
              <a:gd name="connsiteY5" fmla="*/ 567129 h 1694721"/>
              <a:gd name="connsiteX6" fmla="*/ 51428179 w 70114744"/>
              <a:gd name="connsiteY6" fmla="*/ 3702 h 1694721"/>
              <a:gd name="connsiteX7" fmla="*/ 69785275 w 70114744"/>
              <a:gd name="connsiteY7" fmla="*/ 0 h 1694721"/>
              <a:gd name="connsiteX8" fmla="*/ 70114744 w 70114744"/>
              <a:gd name="connsiteY8" fmla="*/ 1690892 h 1694721"/>
              <a:gd name="connsiteX9" fmla="*/ 51243687 w 70114744"/>
              <a:gd name="connsiteY9" fmla="*/ 1694721 h 1694721"/>
              <a:gd name="connsiteX0" fmla="*/ 51225340 w 70114747"/>
              <a:gd name="connsiteY0" fmla="*/ 1693655 h 1693655"/>
              <a:gd name="connsiteX1" fmla="*/ 10841 w 70114747"/>
              <a:gd name="connsiteY1" fmla="*/ 1693499 h 1693655"/>
              <a:gd name="connsiteX2" fmla="*/ 322780 w 70114747"/>
              <a:gd name="connsiteY2" fmla="*/ 706704 h 1693655"/>
              <a:gd name="connsiteX3" fmla="*/ 21068670 w 70114747"/>
              <a:gd name="connsiteY3" fmla="*/ 705775 h 1693655"/>
              <a:gd name="connsiteX4" fmla="*/ 21093617 w 70114747"/>
              <a:gd name="connsiteY4" fmla="*/ 567460 h 1693655"/>
              <a:gd name="connsiteX5" fmla="*/ 51386333 w 70114747"/>
              <a:gd name="connsiteY5" fmla="*/ 567129 h 1693655"/>
              <a:gd name="connsiteX6" fmla="*/ 51428182 w 70114747"/>
              <a:gd name="connsiteY6" fmla="*/ 3702 h 1693655"/>
              <a:gd name="connsiteX7" fmla="*/ 69785278 w 70114747"/>
              <a:gd name="connsiteY7" fmla="*/ 0 h 1693655"/>
              <a:gd name="connsiteX8" fmla="*/ 70114747 w 70114747"/>
              <a:gd name="connsiteY8" fmla="*/ 1690892 h 1693655"/>
              <a:gd name="connsiteX9" fmla="*/ 51225340 w 70114747"/>
              <a:gd name="connsiteY9" fmla="*/ 1693655 h 1693655"/>
              <a:gd name="connsiteX0" fmla="*/ 51216164 w 70114747"/>
              <a:gd name="connsiteY0" fmla="*/ 1694188 h 1694188"/>
              <a:gd name="connsiteX1" fmla="*/ 10841 w 70114747"/>
              <a:gd name="connsiteY1" fmla="*/ 1693499 h 1694188"/>
              <a:gd name="connsiteX2" fmla="*/ 322780 w 70114747"/>
              <a:gd name="connsiteY2" fmla="*/ 706704 h 1694188"/>
              <a:gd name="connsiteX3" fmla="*/ 21068670 w 70114747"/>
              <a:gd name="connsiteY3" fmla="*/ 705775 h 1694188"/>
              <a:gd name="connsiteX4" fmla="*/ 21093617 w 70114747"/>
              <a:gd name="connsiteY4" fmla="*/ 567460 h 1694188"/>
              <a:gd name="connsiteX5" fmla="*/ 51386333 w 70114747"/>
              <a:gd name="connsiteY5" fmla="*/ 567129 h 1694188"/>
              <a:gd name="connsiteX6" fmla="*/ 51428182 w 70114747"/>
              <a:gd name="connsiteY6" fmla="*/ 3702 h 1694188"/>
              <a:gd name="connsiteX7" fmla="*/ 69785278 w 70114747"/>
              <a:gd name="connsiteY7" fmla="*/ 0 h 1694188"/>
              <a:gd name="connsiteX8" fmla="*/ 70114747 w 70114747"/>
              <a:gd name="connsiteY8" fmla="*/ 1690892 h 1694188"/>
              <a:gd name="connsiteX9" fmla="*/ 51216164 w 70114747"/>
              <a:gd name="connsiteY9" fmla="*/ 1694188 h 1694188"/>
              <a:gd name="connsiteX0" fmla="*/ 51216164 w 69785278"/>
              <a:gd name="connsiteY0" fmla="*/ 1694188 h 1694188"/>
              <a:gd name="connsiteX1" fmla="*/ 10841 w 69785278"/>
              <a:gd name="connsiteY1" fmla="*/ 1693499 h 1694188"/>
              <a:gd name="connsiteX2" fmla="*/ 322780 w 69785278"/>
              <a:gd name="connsiteY2" fmla="*/ 706704 h 1694188"/>
              <a:gd name="connsiteX3" fmla="*/ 21068670 w 69785278"/>
              <a:gd name="connsiteY3" fmla="*/ 705775 h 1694188"/>
              <a:gd name="connsiteX4" fmla="*/ 21093617 w 69785278"/>
              <a:gd name="connsiteY4" fmla="*/ 567460 h 1694188"/>
              <a:gd name="connsiteX5" fmla="*/ 51386333 w 69785278"/>
              <a:gd name="connsiteY5" fmla="*/ 567129 h 1694188"/>
              <a:gd name="connsiteX6" fmla="*/ 51428182 w 69785278"/>
              <a:gd name="connsiteY6" fmla="*/ 3702 h 1694188"/>
              <a:gd name="connsiteX7" fmla="*/ 69785278 w 69785278"/>
              <a:gd name="connsiteY7" fmla="*/ 0 h 1694188"/>
              <a:gd name="connsiteX8" fmla="*/ 69536764 w 69785278"/>
              <a:gd name="connsiteY8" fmla="*/ 1691958 h 1694188"/>
              <a:gd name="connsiteX9" fmla="*/ 51216164 w 69785278"/>
              <a:gd name="connsiteY9" fmla="*/ 1694188 h 1694188"/>
              <a:gd name="connsiteX0" fmla="*/ 51216164 w 69785278"/>
              <a:gd name="connsiteY0" fmla="*/ 1694188 h 1694188"/>
              <a:gd name="connsiteX1" fmla="*/ 10841 w 69785278"/>
              <a:gd name="connsiteY1" fmla="*/ 1693499 h 1694188"/>
              <a:gd name="connsiteX2" fmla="*/ 322780 w 69785278"/>
              <a:gd name="connsiteY2" fmla="*/ 706704 h 1694188"/>
              <a:gd name="connsiteX3" fmla="*/ 21068670 w 69785278"/>
              <a:gd name="connsiteY3" fmla="*/ 705775 h 1694188"/>
              <a:gd name="connsiteX4" fmla="*/ 21093617 w 69785278"/>
              <a:gd name="connsiteY4" fmla="*/ 567460 h 1694188"/>
              <a:gd name="connsiteX5" fmla="*/ 51386333 w 69785278"/>
              <a:gd name="connsiteY5" fmla="*/ 567129 h 1694188"/>
              <a:gd name="connsiteX6" fmla="*/ 51428182 w 69785278"/>
              <a:gd name="connsiteY6" fmla="*/ 3702 h 1694188"/>
              <a:gd name="connsiteX7" fmla="*/ 69785278 w 69785278"/>
              <a:gd name="connsiteY7" fmla="*/ 0 h 1694188"/>
              <a:gd name="connsiteX8" fmla="*/ 69582642 w 69785278"/>
              <a:gd name="connsiteY8" fmla="*/ 1692224 h 1694188"/>
              <a:gd name="connsiteX9" fmla="*/ 51216164 w 69785278"/>
              <a:gd name="connsiteY9" fmla="*/ 1694188 h 1694188"/>
              <a:gd name="connsiteX0" fmla="*/ 51216164 w 69785278"/>
              <a:gd name="connsiteY0" fmla="*/ 1694188 h 1694188"/>
              <a:gd name="connsiteX1" fmla="*/ 10841 w 69785278"/>
              <a:gd name="connsiteY1" fmla="*/ 1693499 h 1694188"/>
              <a:gd name="connsiteX2" fmla="*/ 322780 w 69785278"/>
              <a:gd name="connsiteY2" fmla="*/ 706704 h 1694188"/>
              <a:gd name="connsiteX3" fmla="*/ 21068670 w 69785278"/>
              <a:gd name="connsiteY3" fmla="*/ 705775 h 1694188"/>
              <a:gd name="connsiteX4" fmla="*/ 21093617 w 69785278"/>
              <a:gd name="connsiteY4" fmla="*/ 567460 h 1694188"/>
              <a:gd name="connsiteX5" fmla="*/ 51386333 w 69785278"/>
              <a:gd name="connsiteY5" fmla="*/ 567129 h 1694188"/>
              <a:gd name="connsiteX6" fmla="*/ 51428182 w 69785278"/>
              <a:gd name="connsiteY6" fmla="*/ 3702 h 1694188"/>
              <a:gd name="connsiteX7" fmla="*/ 69785278 w 69785278"/>
              <a:gd name="connsiteY7" fmla="*/ 0 h 1694188"/>
              <a:gd name="connsiteX8" fmla="*/ 69582638 w 69785278"/>
              <a:gd name="connsiteY8" fmla="*/ 1693290 h 1694188"/>
              <a:gd name="connsiteX9" fmla="*/ 51216164 w 69785278"/>
              <a:gd name="connsiteY9" fmla="*/ 1694188 h 1694188"/>
              <a:gd name="connsiteX0" fmla="*/ 51188642 w 69785278"/>
              <a:gd name="connsiteY0" fmla="*/ 1693655 h 1693655"/>
              <a:gd name="connsiteX1" fmla="*/ 10841 w 69785278"/>
              <a:gd name="connsiteY1" fmla="*/ 1693499 h 1693655"/>
              <a:gd name="connsiteX2" fmla="*/ 322780 w 69785278"/>
              <a:gd name="connsiteY2" fmla="*/ 706704 h 1693655"/>
              <a:gd name="connsiteX3" fmla="*/ 21068670 w 69785278"/>
              <a:gd name="connsiteY3" fmla="*/ 705775 h 1693655"/>
              <a:gd name="connsiteX4" fmla="*/ 21093617 w 69785278"/>
              <a:gd name="connsiteY4" fmla="*/ 567460 h 1693655"/>
              <a:gd name="connsiteX5" fmla="*/ 51386333 w 69785278"/>
              <a:gd name="connsiteY5" fmla="*/ 567129 h 1693655"/>
              <a:gd name="connsiteX6" fmla="*/ 51428182 w 69785278"/>
              <a:gd name="connsiteY6" fmla="*/ 3702 h 1693655"/>
              <a:gd name="connsiteX7" fmla="*/ 69785278 w 69785278"/>
              <a:gd name="connsiteY7" fmla="*/ 0 h 1693655"/>
              <a:gd name="connsiteX8" fmla="*/ 69582638 w 69785278"/>
              <a:gd name="connsiteY8" fmla="*/ 1693290 h 1693655"/>
              <a:gd name="connsiteX9" fmla="*/ 51188642 w 69785278"/>
              <a:gd name="connsiteY9" fmla="*/ 1693655 h 1693655"/>
              <a:gd name="connsiteX0" fmla="*/ 51200363 w 69796999"/>
              <a:gd name="connsiteY0" fmla="*/ 1693655 h 1693655"/>
              <a:gd name="connsiteX1" fmla="*/ 22562 w 69796999"/>
              <a:gd name="connsiteY1" fmla="*/ 1693499 h 1693655"/>
              <a:gd name="connsiteX2" fmla="*/ 59271 w 69796999"/>
              <a:gd name="connsiteY2" fmla="*/ 706704 h 1693655"/>
              <a:gd name="connsiteX3" fmla="*/ 21080391 w 69796999"/>
              <a:gd name="connsiteY3" fmla="*/ 705775 h 1693655"/>
              <a:gd name="connsiteX4" fmla="*/ 21105338 w 69796999"/>
              <a:gd name="connsiteY4" fmla="*/ 567460 h 1693655"/>
              <a:gd name="connsiteX5" fmla="*/ 51398054 w 69796999"/>
              <a:gd name="connsiteY5" fmla="*/ 567129 h 1693655"/>
              <a:gd name="connsiteX6" fmla="*/ 51439903 w 69796999"/>
              <a:gd name="connsiteY6" fmla="*/ 3702 h 1693655"/>
              <a:gd name="connsiteX7" fmla="*/ 69796999 w 69796999"/>
              <a:gd name="connsiteY7" fmla="*/ 0 h 1693655"/>
              <a:gd name="connsiteX8" fmla="*/ 69594359 w 69796999"/>
              <a:gd name="connsiteY8" fmla="*/ 1693290 h 1693655"/>
              <a:gd name="connsiteX9" fmla="*/ 51200363 w 69796999"/>
              <a:gd name="connsiteY9" fmla="*/ 1693655 h 1693655"/>
              <a:gd name="connsiteX0" fmla="*/ 51208487 w 69805123"/>
              <a:gd name="connsiteY0" fmla="*/ 1693655 h 1693655"/>
              <a:gd name="connsiteX1" fmla="*/ 30686 w 69805123"/>
              <a:gd name="connsiteY1" fmla="*/ 1693499 h 1693655"/>
              <a:gd name="connsiteX2" fmla="*/ 67395 w 69805123"/>
              <a:gd name="connsiteY2" fmla="*/ 706704 h 1693655"/>
              <a:gd name="connsiteX3" fmla="*/ 21088515 w 69805123"/>
              <a:gd name="connsiteY3" fmla="*/ 705775 h 1693655"/>
              <a:gd name="connsiteX4" fmla="*/ 21113462 w 69805123"/>
              <a:gd name="connsiteY4" fmla="*/ 567460 h 1693655"/>
              <a:gd name="connsiteX5" fmla="*/ 51406178 w 69805123"/>
              <a:gd name="connsiteY5" fmla="*/ 567129 h 1693655"/>
              <a:gd name="connsiteX6" fmla="*/ 51448027 w 69805123"/>
              <a:gd name="connsiteY6" fmla="*/ 3702 h 1693655"/>
              <a:gd name="connsiteX7" fmla="*/ 69805123 w 69805123"/>
              <a:gd name="connsiteY7" fmla="*/ 0 h 1693655"/>
              <a:gd name="connsiteX8" fmla="*/ 69602483 w 69805123"/>
              <a:gd name="connsiteY8" fmla="*/ 1693290 h 1693655"/>
              <a:gd name="connsiteX9" fmla="*/ 51208487 w 69805123"/>
              <a:gd name="connsiteY9" fmla="*/ 1693655 h 1693655"/>
              <a:gd name="connsiteX0" fmla="*/ 51177799 w 69774435"/>
              <a:gd name="connsiteY0" fmla="*/ 1693655 h 1693655"/>
              <a:gd name="connsiteX1" fmla="*/ -2 w 69774435"/>
              <a:gd name="connsiteY1" fmla="*/ 1693499 h 1693655"/>
              <a:gd name="connsiteX2" fmla="*/ 36707 w 69774435"/>
              <a:gd name="connsiteY2" fmla="*/ 706704 h 1693655"/>
              <a:gd name="connsiteX3" fmla="*/ 21057827 w 69774435"/>
              <a:gd name="connsiteY3" fmla="*/ 705775 h 1693655"/>
              <a:gd name="connsiteX4" fmla="*/ 21082774 w 69774435"/>
              <a:gd name="connsiteY4" fmla="*/ 567460 h 1693655"/>
              <a:gd name="connsiteX5" fmla="*/ 51375490 w 69774435"/>
              <a:gd name="connsiteY5" fmla="*/ 567129 h 1693655"/>
              <a:gd name="connsiteX6" fmla="*/ 51417339 w 69774435"/>
              <a:gd name="connsiteY6" fmla="*/ 3702 h 1693655"/>
              <a:gd name="connsiteX7" fmla="*/ 69774435 w 69774435"/>
              <a:gd name="connsiteY7" fmla="*/ 0 h 1693655"/>
              <a:gd name="connsiteX8" fmla="*/ 69571795 w 69774435"/>
              <a:gd name="connsiteY8" fmla="*/ 1693290 h 1693655"/>
              <a:gd name="connsiteX9" fmla="*/ 51177799 w 69774435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21057830 w 69774438"/>
              <a:gd name="connsiteY3" fmla="*/ 705775 h 1693655"/>
              <a:gd name="connsiteX4" fmla="*/ 31761705 w 69774438"/>
              <a:gd name="connsiteY4" fmla="*/ 704942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21057830 w 69774438"/>
              <a:gd name="connsiteY3" fmla="*/ 705775 h 1693655"/>
              <a:gd name="connsiteX4" fmla="*/ 31761705 w 69774438"/>
              <a:gd name="connsiteY4" fmla="*/ 704942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21057830 w 69774438"/>
              <a:gd name="connsiteY3" fmla="*/ 705775 h 1693655"/>
              <a:gd name="connsiteX4" fmla="*/ 34963550 w 69774438"/>
              <a:gd name="connsiteY4" fmla="*/ 706008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21011961 w 69774438"/>
              <a:gd name="connsiteY3" fmla="*/ 706574 h 1693655"/>
              <a:gd name="connsiteX4" fmla="*/ 34963550 w 69774438"/>
              <a:gd name="connsiteY4" fmla="*/ 706008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21011961 w 69774438"/>
              <a:gd name="connsiteY3" fmla="*/ 706574 h 1693655"/>
              <a:gd name="connsiteX4" fmla="*/ 36402089 w 69774438"/>
              <a:gd name="connsiteY4" fmla="*/ 550835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7041360 w 69774438"/>
              <a:gd name="connsiteY3" fmla="*/ 712542 h 1693655"/>
              <a:gd name="connsiteX4" fmla="*/ 36402089 w 69774438"/>
              <a:gd name="connsiteY4" fmla="*/ 550835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402089 w 69774438"/>
              <a:gd name="connsiteY4" fmla="*/ 550835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10347 w 69774438"/>
              <a:gd name="connsiteY4" fmla="*/ 564670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10347 w 69774438"/>
              <a:gd name="connsiteY4" fmla="*/ 564670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4670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4670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4670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76843 w 69774438"/>
              <a:gd name="connsiteY4" fmla="*/ 564670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76843 w 69774438"/>
              <a:gd name="connsiteY4" fmla="*/ 564366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76843 w 69774438"/>
              <a:gd name="connsiteY4" fmla="*/ 564366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417342 w 69774438"/>
              <a:gd name="connsiteY6" fmla="*/ 3702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344199 w 69774438"/>
              <a:gd name="connsiteY6" fmla="*/ 1881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354646 w 69774438"/>
              <a:gd name="connsiteY6" fmla="*/ 971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333749 w 69774438"/>
              <a:gd name="connsiteY6" fmla="*/ 1275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38"/>
              <a:gd name="connsiteY0" fmla="*/ 1693897 h 1693897"/>
              <a:gd name="connsiteX1" fmla="*/ 1 w 69774438"/>
              <a:gd name="connsiteY1" fmla="*/ 1693741 h 1693897"/>
              <a:gd name="connsiteX2" fmla="*/ 36710 w 69774438"/>
              <a:gd name="connsiteY2" fmla="*/ 706946 h 1693897"/>
              <a:gd name="connsiteX3" fmla="*/ 36789148 w 69774438"/>
              <a:gd name="connsiteY3" fmla="*/ 705460 h 1693897"/>
              <a:gd name="connsiteX4" fmla="*/ 36766392 w 69774438"/>
              <a:gd name="connsiteY4" fmla="*/ 567643 h 1693897"/>
              <a:gd name="connsiteX5" fmla="*/ 51375493 w 69774438"/>
              <a:gd name="connsiteY5" fmla="*/ 567371 h 1693897"/>
              <a:gd name="connsiteX6" fmla="*/ 51354646 w 69774438"/>
              <a:gd name="connsiteY6" fmla="*/ 0 h 1693897"/>
              <a:gd name="connsiteX7" fmla="*/ 69774438 w 69774438"/>
              <a:gd name="connsiteY7" fmla="*/ 242 h 1693897"/>
              <a:gd name="connsiteX8" fmla="*/ 69571798 w 69774438"/>
              <a:gd name="connsiteY8" fmla="*/ 1693532 h 1693897"/>
              <a:gd name="connsiteX9" fmla="*/ 51177802 w 69774438"/>
              <a:gd name="connsiteY9" fmla="*/ 1693897 h 1693897"/>
              <a:gd name="connsiteX0" fmla="*/ 51177802 w 69774438"/>
              <a:gd name="connsiteY0" fmla="*/ 1693655 h 1693655"/>
              <a:gd name="connsiteX1" fmla="*/ 1 w 69774438"/>
              <a:gd name="connsiteY1" fmla="*/ 1693499 h 1693655"/>
              <a:gd name="connsiteX2" fmla="*/ 36710 w 69774438"/>
              <a:gd name="connsiteY2" fmla="*/ 706704 h 1693655"/>
              <a:gd name="connsiteX3" fmla="*/ 36789148 w 69774438"/>
              <a:gd name="connsiteY3" fmla="*/ 705218 h 1693655"/>
              <a:gd name="connsiteX4" fmla="*/ 36766392 w 69774438"/>
              <a:gd name="connsiteY4" fmla="*/ 567401 h 1693655"/>
              <a:gd name="connsiteX5" fmla="*/ 51375493 w 69774438"/>
              <a:gd name="connsiteY5" fmla="*/ 567129 h 1693655"/>
              <a:gd name="connsiteX6" fmla="*/ 51354646 w 69774438"/>
              <a:gd name="connsiteY6" fmla="*/ 365 h 1693655"/>
              <a:gd name="connsiteX7" fmla="*/ 69774438 w 69774438"/>
              <a:gd name="connsiteY7" fmla="*/ 0 h 1693655"/>
              <a:gd name="connsiteX8" fmla="*/ 69571798 w 69774438"/>
              <a:gd name="connsiteY8" fmla="*/ 1693290 h 1693655"/>
              <a:gd name="connsiteX9" fmla="*/ 51177802 w 69774438"/>
              <a:gd name="connsiteY9" fmla="*/ 1693655 h 1693655"/>
              <a:gd name="connsiteX0" fmla="*/ 51177802 w 69774441"/>
              <a:gd name="connsiteY0" fmla="*/ 1693290 h 1693290"/>
              <a:gd name="connsiteX1" fmla="*/ 1 w 69774441"/>
              <a:gd name="connsiteY1" fmla="*/ 1693134 h 1693290"/>
              <a:gd name="connsiteX2" fmla="*/ 36710 w 69774441"/>
              <a:gd name="connsiteY2" fmla="*/ 706339 h 1693290"/>
              <a:gd name="connsiteX3" fmla="*/ 36789148 w 69774441"/>
              <a:gd name="connsiteY3" fmla="*/ 704853 h 1693290"/>
              <a:gd name="connsiteX4" fmla="*/ 36766392 w 69774441"/>
              <a:gd name="connsiteY4" fmla="*/ 567036 h 1693290"/>
              <a:gd name="connsiteX5" fmla="*/ 51375493 w 69774441"/>
              <a:gd name="connsiteY5" fmla="*/ 566764 h 1693290"/>
              <a:gd name="connsiteX6" fmla="*/ 51354646 w 69774441"/>
              <a:gd name="connsiteY6" fmla="*/ 0 h 1693290"/>
              <a:gd name="connsiteX7" fmla="*/ 69774441 w 69774441"/>
              <a:gd name="connsiteY7" fmla="*/ 242 h 1693290"/>
              <a:gd name="connsiteX8" fmla="*/ 69571798 w 69774441"/>
              <a:gd name="connsiteY8" fmla="*/ 1692925 h 1693290"/>
              <a:gd name="connsiteX9" fmla="*/ 51177802 w 69774441"/>
              <a:gd name="connsiteY9" fmla="*/ 1693290 h 1693290"/>
              <a:gd name="connsiteX0" fmla="*/ 51177802 w 69774441"/>
              <a:gd name="connsiteY0" fmla="*/ 1693290 h 1693290"/>
              <a:gd name="connsiteX1" fmla="*/ 1 w 69774441"/>
              <a:gd name="connsiteY1" fmla="*/ 1693134 h 1693290"/>
              <a:gd name="connsiteX2" fmla="*/ 36710 w 69774441"/>
              <a:gd name="connsiteY2" fmla="*/ 706339 h 1693290"/>
              <a:gd name="connsiteX3" fmla="*/ 36789148 w 69774441"/>
              <a:gd name="connsiteY3" fmla="*/ 704853 h 1693290"/>
              <a:gd name="connsiteX4" fmla="*/ 36766392 w 69774441"/>
              <a:gd name="connsiteY4" fmla="*/ 567036 h 1693290"/>
              <a:gd name="connsiteX5" fmla="*/ 51375493 w 69774441"/>
              <a:gd name="connsiteY5" fmla="*/ 566764 h 1693290"/>
              <a:gd name="connsiteX6" fmla="*/ 51354646 w 69774441"/>
              <a:gd name="connsiteY6" fmla="*/ 0 h 1693290"/>
              <a:gd name="connsiteX7" fmla="*/ 69774441 w 69774441"/>
              <a:gd name="connsiteY7" fmla="*/ 242 h 1693290"/>
              <a:gd name="connsiteX8" fmla="*/ 69707645 w 69774441"/>
              <a:gd name="connsiteY8" fmla="*/ 1692925 h 1693290"/>
              <a:gd name="connsiteX9" fmla="*/ 51177802 w 69774441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89148 w 69743093"/>
              <a:gd name="connsiteY3" fmla="*/ 704853 h 1693290"/>
              <a:gd name="connsiteX4" fmla="*/ 36766392 w 69743093"/>
              <a:gd name="connsiteY4" fmla="*/ 567036 h 1693290"/>
              <a:gd name="connsiteX5" fmla="*/ 51375493 w 69743093"/>
              <a:gd name="connsiteY5" fmla="*/ 566764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89148 w 69743093"/>
              <a:gd name="connsiteY3" fmla="*/ 704853 h 1693290"/>
              <a:gd name="connsiteX4" fmla="*/ 36766392 w 69743093"/>
              <a:gd name="connsiteY4" fmla="*/ 567036 h 1693290"/>
              <a:gd name="connsiteX5" fmla="*/ 51375493 w 69743093"/>
              <a:gd name="connsiteY5" fmla="*/ 566764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89148 w 69743093"/>
              <a:gd name="connsiteY3" fmla="*/ 704853 h 1693290"/>
              <a:gd name="connsiteX4" fmla="*/ 36729913 w 69743093"/>
              <a:gd name="connsiteY4" fmla="*/ 561209 h 1693290"/>
              <a:gd name="connsiteX5" fmla="*/ 51375493 w 69743093"/>
              <a:gd name="connsiteY5" fmla="*/ 566764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29913 w 69743093"/>
              <a:gd name="connsiteY4" fmla="*/ 561209 h 1693290"/>
              <a:gd name="connsiteX5" fmla="*/ 51375493 w 69743093"/>
              <a:gd name="connsiteY5" fmla="*/ 566764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29913 w 69743093"/>
              <a:gd name="connsiteY4" fmla="*/ 559751 h 1693290"/>
              <a:gd name="connsiteX5" fmla="*/ 51375493 w 69743093"/>
              <a:gd name="connsiteY5" fmla="*/ 566764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29913 w 69743093"/>
              <a:gd name="connsiteY4" fmla="*/ 559751 h 1693290"/>
              <a:gd name="connsiteX5" fmla="*/ 51365451 w 69743093"/>
              <a:gd name="connsiteY5" fmla="*/ 559766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96203 w 69743093"/>
              <a:gd name="connsiteY4" fmla="*/ 585887 h 1693290"/>
              <a:gd name="connsiteX5" fmla="*/ 51365451 w 69743093"/>
              <a:gd name="connsiteY5" fmla="*/ 559766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96203 w 69743093"/>
              <a:gd name="connsiteY4" fmla="*/ 585887 h 1693290"/>
              <a:gd name="connsiteX5" fmla="*/ 5139859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96203 w 69743093"/>
              <a:gd name="connsiteY4" fmla="*/ 588687 h 1693290"/>
              <a:gd name="connsiteX5" fmla="*/ 5139859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96203 w 69743093"/>
              <a:gd name="connsiteY4" fmla="*/ 588687 h 1693290"/>
              <a:gd name="connsiteX5" fmla="*/ 5139859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99190 w 69743093"/>
              <a:gd name="connsiteY3" fmla="*/ 706019 h 1693290"/>
              <a:gd name="connsiteX4" fmla="*/ 36796203 w 69743093"/>
              <a:gd name="connsiteY4" fmla="*/ 588687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70114 w 69743093"/>
              <a:gd name="connsiteY3" fmla="*/ 672544 h 1693290"/>
              <a:gd name="connsiteX4" fmla="*/ 36796203 w 69743093"/>
              <a:gd name="connsiteY4" fmla="*/ 588687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70114 w 69743093"/>
              <a:gd name="connsiteY3" fmla="*/ 672544 h 1693290"/>
              <a:gd name="connsiteX4" fmla="*/ 36796203 w 69743093"/>
              <a:gd name="connsiteY4" fmla="*/ 588687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10 w 69743093"/>
              <a:gd name="connsiteY2" fmla="*/ 706339 h 1693290"/>
              <a:gd name="connsiteX3" fmla="*/ 36741031 w 69743093"/>
              <a:gd name="connsiteY3" fmla="*/ 655377 h 1693290"/>
              <a:gd name="connsiteX4" fmla="*/ 36796203 w 69743093"/>
              <a:gd name="connsiteY4" fmla="*/ 588687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36708 w 69743093"/>
              <a:gd name="connsiteY2" fmla="*/ 660847 h 1693290"/>
              <a:gd name="connsiteX3" fmla="*/ 36741031 w 69743093"/>
              <a:gd name="connsiteY3" fmla="*/ 655377 h 1693290"/>
              <a:gd name="connsiteX4" fmla="*/ 36796203 w 69743093"/>
              <a:gd name="connsiteY4" fmla="*/ 588687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65788 w 69743093"/>
              <a:gd name="connsiteY2" fmla="*/ 652264 h 1693290"/>
              <a:gd name="connsiteX3" fmla="*/ 36741031 w 69743093"/>
              <a:gd name="connsiteY3" fmla="*/ 655377 h 1693290"/>
              <a:gd name="connsiteX4" fmla="*/ 36796203 w 69743093"/>
              <a:gd name="connsiteY4" fmla="*/ 588687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65788 w 69743093"/>
              <a:gd name="connsiteY2" fmla="*/ 652264 h 1693290"/>
              <a:gd name="connsiteX3" fmla="*/ 36741031 w 69743093"/>
              <a:gd name="connsiteY3" fmla="*/ 655377 h 1693290"/>
              <a:gd name="connsiteX4" fmla="*/ 36744827 w 69743093"/>
              <a:gd name="connsiteY4" fmla="*/ 589066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65788 w 69743093"/>
              <a:gd name="connsiteY2" fmla="*/ 652264 h 1693290"/>
              <a:gd name="connsiteX3" fmla="*/ 36741031 w 69743093"/>
              <a:gd name="connsiteY3" fmla="*/ 655377 h 1693290"/>
              <a:gd name="connsiteX4" fmla="*/ 36744827 w 69743093"/>
              <a:gd name="connsiteY4" fmla="*/ 589066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65788 w 69743093"/>
              <a:gd name="connsiteY2" fmla="*/ 652264 h 1693290"/>
              <a:gd name="connsiteX3" fmla="*/ 36741031 w 69743093"/>
              <a:gd name="connsiteY3" fmla="*/ 655377 h 1693290"/>
              <a:gd name="connsiteX4" fmla="*/ 36719139 w 69743093"/>
              <a:gd name="connsiteY4" fmla="*/ 557222 h 1693290"/>
              <a:gd name="connsiteX5" fmla="*/ 51332309 w 69743093"/>
              <a:gd name="connsiteY5" fmla="*/ 588703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65788 w 69743093"/>
              <a:gd name="connsiteY2" fmla="*/ 652264 h 1693290"/>
              <a:gd name="connsiteX3" fmla="*/ 36741031 w 69743093"/>
              <a:gd name="connsiteY3" fmla="*/ 655377 h 1693290"/>
              <a:gd name="connsiteX4" fmla="*/ 36719139 w 69743093"/>
              <a:gd name="connsiteY4" fmla="*/ 557222 h 1693290"/>
              <a:gd name="connsiteX5" fmla="*/ 51345153 w 69743093"/>
              <a:gd name="connsiteY5" fmla="*/ 561029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  <a:gd name="connsiteX0" fmla="*/ 51177802 w 69743093"/>
              <a:gd name="connsiteY0" fmla="*/ 1693290 h 1693290"/>
              <a:gd name="connsiteX1" fmla="*/ 1 w 69743093"/>
              <a:gd name="connsiteY1" fmla="*/ 1693134 h 1693290"/>
              <a:gd name="connsiteX2" fmla="*/ 65788 w 69743093"/>
              <a:gd name="connsiteY2" fmla="*/ 652264 h 1693290"/>
              <a:gd name="connsiteX3" fmla="*/ 36741031 w 69743093"/>
              <a:gd name="connsiteY3" fmla="*/ 655377 h 1693290"/>
              <a:gd name="connsiteX4" fmla="*/ 36693451 w 69743093"/>
              <a:gd name="connsiteY4" fmla="*/ 562908 h 1693290"/>
              <a:gd name="connsiteX5" fmla="*/ 51345153 w 69743093"/>
              <a:gd name="connsiteY5" fmla="*/ 561029 h 1693290"/>
              <a:gd name="connsiteX6" fmla="*/ 51354646 w 69743093"/>
              <a:gd name="connsiteY6" fmla="*/ 0 h 1693290"/>
              <a:gd name="connsiteX7" fmla="*/ 69743093 w 69743093"/>
              <a:gd name="connsiteY7" fmla="*/ 545 h 1693290"/>
              <a:gd name="connsiteX8" fmla="*/ 69707645 w 69743093"/>
              <a:gd name="connsiteY8" fmla="*/ 1692925 h 1693290"/>
              <a:gd name="connsiteX9" fmla="*/ 51177802 w 69743093"/>
              <a:gd name="connsiteY9" fmla="*/ 1693290 h 16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743093" h="1693290">
                <a:moveTo>
                  <a:pt x="51177802" y="1693290"/>
                </a:moveTo>
                <a:lnTo>
                  <a:pt x="1" y="1693134"/>
                </a:lnTo>
                <a:cubicBezTo>
                  <a:pt x="22181" y="1530062"/>
                  <a:pt x="70576" y="806601"/>
                  <a:pt x="65788" y="652264"/>
                </a:cubicBezTo>
                <a:lnTo>
                  <a:pt x="36741031" y="655377"/>
                </a:lnTo>
                <a:cubicBezTo>
                  <a:pt x="36720696" y="628322"/>
                  <a:pt x="36719716" y="588997"/>
                  <a:pt x="36693451" y="562908"/>
                </a:cubicBezTo>
                <a:lnTo>
                  <a:pt x="51345153" y="561029"/>
                </a:lnTo>
                <a:cubicBezTo>
                  <a:pt x="51433906" y="403184"/>
                  <a:pt x="51348392" y="140581"/>
                  <a:pt x="51354646" y="0"/>
                </a:cubicBezTo>
                <a:lnTo>
                  <a:pt x="69743093" y="545"/>
                </a:lnTo>
                <a:cubicBezTo>
                  <a:pt x="69731277" y="564369"/>
                  <a:pt x="69719461" y="1128798"/>
                  <a:pt x="69707645" y="1692925"/>
                </a:cubicBezTo>
                <a:lnTo>
                  <a:pt x="51177802" y="1693290"/>
                </a:lnTo>
                <a:close/>
              </a:path>
            </a:pathLst>
          </a:custGeom>
          <a:gradFill>
            <a:gsLst>
              <a:gs pos="0">
                <a:srgbClr val="94A3DE"/>
              </a:gs>
              <a:gs pos="49000">
                <a:srgbClr val="8697DD"/>
              </a:gs>
              <a:gs pos="100000">
                <a:srgbClr val="7E90D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312" name="AutoShape 58"/>
          <p:cNvSpPr>
            <a:spLocks noChangeAspect="1" noChangeArrowheads="1"/>
          </p:cNvSpPr>
          <p:nvPr/>
        </p:nvSpPr>
        <p:spPr bwMode="auto">
          <a:xfrm>
            <a:off x="465543" y="17480585"/>
            <a:ext cx="5719995" cy="19022552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785475 w 47795439"/>
              <a:gd name="connsiteY5" fmla="*/ 4332250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625678 w 47795439"/>
              <a:gd name="connsiteY5" fmla="*/ 4632718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8284 w 47784993"/>
              <a:gd name="connsiteY0" fmla="*/ 1607543 h 9535939"/>
              <a:gd name="connsiteX1" fmla="*/ 17240 w 47784993"/>
              <a:gd name="connsiteY1" fmla="*/ 1566485 h 9535939"/>
              <a:gd name="connsiteX2" fmla="*/ 47784993 w 47784993"/>
              <a:gd name="connsiteY2" fmla="*/ 0 h 9535939"/>
              <a:gd name="connsiteX3" fmla="*/ 47701661 w 47784993"/>
              <a:gd name="connsiteY3" fmla="*/ 2706227 h 9535939"/>
              <a:gd name="connsiteX4" fmla="*/ 47698034 w 47784993"/>
              <a:gd name="connsiteY4" fmla="*/ 3820866 h 9535939"/>
              <a:gd name="connsiteX5" fmla="*/ 47615232 w 47784993"/>
              <a:gd name="connsiteY5" fmla="*/ 4632718 h 9535939"/>
              <a:gd name="connsiteX6" fmla="*/ 17281 w 47784993"/>
              <a:gd name="connsiteY6" fmla="*/ 9535939 h 9535939"/>
              <a:gd name="connsiteX7" fmla="*/ 51141 w 47784993"/>
              <a:gd name="connsiteY7" fmla="*/ 8965725 h 9535939"/>
              <a:gd name="connsiteX8" fmla="*/ 8284 w 47784993"/>
              <a:gd name="connsiteY8" fmla="*/ 1607543 h 9535939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42562 w 47878620"/>
              <a:gd name="connsiteY5" fmla="*/ 5390040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14938 w 47878620"/>
              <a:gd name="connsiteY5" fmla="*/ 5564567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74579 w 47784995"/>
              <a:gd name="connsiteY5" fmla="*/ 5391798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12727"/>
              <a:gd name="connsiteY0" fmla="*/ 1243582 h 8608602"/>
              <a:gd name="connsiteX1" fmla="*/ 17242 w 47712727"/>
              <a:gd name="connsiteY1" fmla="*/ 1202524 h 8608602"/>
              <a:gd name="connsiteX2" fmla="*/ 47392443 w 47712727"/>
              <a:gd name="connsiteY2" fmla="*/ 19018 h 8608602"/>
              <a:gd name="connsiteX3" fmla="*/ 47701663 w 47712727"/>
              <a:gd name="connsiteY3" fmla="*/ 2342266 h 8608602"/>
              <a:gd name="connsiteX4" fmla="*/ 47698036 w 47712727"/>
              <a:gd name="connsiteY4" fmla="*/ 3456905 h 8608602"/>
              <a:gd name="connsiteX5" fmla="*/ 47574579 w 47712727"/>
              <a:gd name="connsiteY5" fmla="*/ 5027837 h 8608602"/>
              <a:gd name="connsiteX6" fmla="*/ 43917 w 47712727"/>
              <a:gd name="connsiteY6" fmla="*/ 8608602 h 8608602"/>
              <a:gd name="connsiteX7" fmla="*/ 51143 w 47712727"/>
              <a:gd name="connsiteY7" fmla="*/ 8601764 h 8608602"/>
              <a:gd name="connsiteX8" fmla="*/ 8286 w 47712727"/>
              <a:gd name="connsiteY8" fmla="*/ 1243582 h 8608602"/>
              <a:gd name="connsiteX0" fmla="*/ 193284 w 47897725"/>
              <a:gd name="connsiteY0" fmla="*/ 1243582 h 8642077"/>
              <a:gd name="connsiteX1" fmla="*/ 202240 w 47897725"/>
              <a:gd name="connsiteY1" fmla="*/ 1202524 h 8642077"/>
              <a:gd name="connsiteX2" fmla="*/ 47577441 w 47897725"/>
              <a:gd name="connsiteY2" fmla="*/ 19018 h 8642077"/>
              <a:gd name="connsiteX3" fmla="*/ 47886661 w 47897725"/>
              <a:gd name="connsiteY3" fmla="*/ 2342266 h 8642077"/>
              <a:gd name="connsiteX4" fmla="*/ 47883034 w 47897725"/>
              <a:gd name="connsiteY4" fmla="*/ 3456905 h 8642077"/>
              <a:gd name="connsiteX5" fmla="*/ 47759577 w 47897725"/>
              <a:gd name="connsiteY5" fmla="*/ 5027837 h 8642077"/>
              <a:gd name="connsiteX6" fmla="*/ 228915 w 47897725"/>
              <a:gd name="connsiteY6" fmla="*/ 8608602 h 8642077"/>
              <a:gd name="connsiteX7" fmla="*/ 610 w 47897725"/>
              <a:gd name="connsiteY7" fmla="*/ 8642077 h 8642077"/>
              <a:gd name="connsiteX8" fmla="*/ 193284 w 47897725"/>
              <a:gd name="connsiteY8" fmla="*/ 1243582 h 86420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759577 w 47969993"/>
              <a:gd name="connsiteY5" fmla="*/ 508153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324344 w 47969993"/>
              <a:gd name="connsiteY4" fmla="*/ 3464092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99398"/>
              <a:gd name="connsiteY0" fmla="*/ 1354060 h 8752555"/>
              <a:gd name="connsiteX1" fmla="*/ 202240 w 47999398"/>
              <a:gd name="connsiteY1" fmla="*/ 1313002 h 8752555"/>
              <a:gd name="connsiteX2" fmla="*/ 47999398 w 47999398"/>
              <a:gd name="connsiteY2" fmla="*/ 7008 h 8752555"/>
              <a:gd name="connsiteX3" fmla="*/ 47886661 w 47999398"/>
              <a:gd name="connsiteY3" fmla="*/ 2452744 h 8752555"/>
              <a:gd name="connsiteX4" fmla="*/ 47324344 w 47999398"/>
              <a:gd name="connsiteY4" fmla="*/ 3520870 h 8752555"/>
              <a:gd name="connsiteX5" fmla="*/ 47301702 w 47999398"/>
              <a:gd name="connsiteY5" fmla="*/ 5152785 h 8752555"/>
              <a:gd name="connsiteX6" fmla="*/ 228915 w 47999398"/>
              <a:gd name="connsiteY6" fmla="*/ 8719080 h 8752555"/>
              <a:gd name="connsiteX7" fmla="*/ 610 w 47999398"/>
              <a:gd name="connsiteY7" fmla="*/ 8752555 h 8752555"/>
              <a:gd name="connsiteX8" fmla="*/ 193284 w 47999398"/>
              <a:gd name="connsiteY8" fmla="*/ 1354060 h 8752555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528623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61234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04695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7643 h 8756138"/>
              <a:gd name="connsiteX1" fmla="*/ 202240 w 47999398"/>
              <a:gd name="connsiteY1" fmla="*/ 1316585 h 8756138"/>
              <a:gd name="connsiteX2" fmla="*/ 47999398 w 47999398"/>
              <a:gd name="connsiteY2" fmla="*/ 10591 h 8756138"/>
              <a:gd name="connsiteX3" fmla="*/ 47294358 w 47999398"/>
              <a:gd name="connsiteY3" fmla="*/ 2411882 h 8756138"/>
              <a:gd name="connsiteX4" fmla="*/ 47299138 w 47999398"/>
              <a:gd name="connsiteY4" fmla="*/ 3128579 h 8756138"/>
              <a:gd name="connsiteX5" fmla="*/ 47293304 w 47999398"/>
              <a:gd name="connsiteY5" fmla="*/ 5152233 h 8756138"/>
              <a:gd name="connsiteX6" fmla="*/ 228915 w 47999398"/>
              <a:gd name="connsiteY6" fmla="*/ 8722663 h 8756138"/>
              <a:gd name="connsiteX7" fmla="*/ 610 w 47999398"/>
              <a:gd name="connsiteY7" fmla="*/ 8756138 h 8756138"/>
              <a:gd name="connsiteX8" fmla="*/ 193284 w 47999398"/>
              <a:gd name="connsiteY8" fmla="*/ 1357643 h 8756138"/>
              <a:gd name="connsiteX0" fmla="*/ 193284 w 47978397"/>
              <a:gd name="connsiteY0" fmla="*/ 1410060 h 8808555"/>
              <a:gd name="connsiteX1" fmla="*/ 202240 w 47978397"/>
              <a:gd name="connsiteY1" fmla="*/ 1369002 h 8808555"/>
              <a:gd name="connsiteX2" fmla="*/ 47978397 w 47978397"/>
              <a:gd name="connsiteY2" fmla="*/ 6159 h 8808555"/>
              <a:gd name="connsiteX3" fmla="*/ 47294358 w 47978397"/>
              <a:gd name="connsiteY3" fmla="*/ 2464299 h 8808555"/>
              <a:gd name="connsiteX4" fmla="*/ 47299138 w 47978397"/>
              <a:gd name="connsiteY4" fmla="*/ 3180996 h 8808555"/>
              <a:gd name="connsiteX5" fmla="*/ 47293304 w 47978397"/>
              <a:gd name="connsiteY5" fmla="*/ 5204650 h 8808555"/>
              <a:gd name="connsiteX6" fmla="*/ 228915 w 47978397"/>
              <a:gd name="connsiteY6" fmla="*/ 8775080 h 8808555"/>
              <a:gd name="connsiteX7" fmla="*/ 610 w 47978397"/>
              <a:gd name="connsiteY7" fmla="*/ 8808555 h 8808555"/>
              <a:gd name="connsiteX8" fmla="*/ 193284 w 47978397"/>
              <a:gd name="connsiteY8" fmla="*/ 1410060 h 8808555"/>
              <a:gd name="connsiteX0" fmla="*/ 193284 w 47995197"/>
              <a:gd name="connsiteY0" fmla="*/ 1545107 h 8943602"/>
              <a:gd name="connsiteX1" fmla="*/ 202240 w 47995197"/>
              <a:gd name="connsiteY1" fmla="*/ 1504049 h 8943602"/>
              <a:gd name="connsiteX2" fmla="*/ 47995197 w 47995197"/>
              <a:gd name="connsiteY2" fmla="*/ 633 h 8943602"/>
              <a:gd name="connsiteX3" fmla="*/ 47294358 w 47995197"/>
              <a:gd name="connsiteY3" fmla="*/ 2599346 h 8943602"/>
              <a:gd name="connsiteX4" fmla="*/ 47299138 w 47995197"/>
              <a:gd name="connsiteY4" fmla="*/ 3316043 h 8943602"/>
              <a:gd name="connsiteX5" fmla="*/ 47293304 w 47995197"/>
              <a:gd name="connsiteY5" fmla="*/ 5339697 h 8943602"/>
              <a:gd name="connsiteX6" fmla="*/ 228915 w 47995197"/>
              <a:gd name="connsiteY6" fmla="*/ 8910127 h 8943602"/>
              <a:gd name="connsiteX7" fmla="*/ 610 w 47995197"/>
              <a:gd name="connsiteY7" fmla="*/ 8943602 h 8943602"/>
              <a:gd name="connsiteX8" fmla="*/ 193284 w 47995197"/>
              <a:gd name="connsiteY8" fmla="*/ 1545107 h 8943602"/>
              <a:gd name="connsiteX0" fmla="*/ 193284 w 47936388"/>
              <a:gd name="connsiteY0" fmla="*/ 1563453 h 8961948"/>
              <a:gd name="connsiteX1" fmla="*/ 202240 w 47936388"/>
              <a:gd name="connsiteY1" fmla="*/ 1522395 h 8961948"/>
              <a:gd name="connsiteX2" fmla="*/ 47936388 w 47936388"/>
              <a:gd name="connsiteY2" fmla="*/ 374 h 8961948"/>
              <a:gd name="connsiteX3" fmla="*/ 47294358 w 47936388"/>
              <a:gd name="connsiteY3" fmla="*/ 2617692 h 8961948"/>
              <a:gd name="connsiteX4" fmla="*/ 47299138 w 47936388"/>
              <a:gd name="connsiteY4" fmla="*/ 3334389 h 8961948"/>
              <a:gd name="connsiteX5" fmla="*/ 47293304 w 47936388"/>
              <a:gd name="connsiteY5" fmla="*/ 5358043 h 8961948"/>
              <a:gd name="connsiteX6" fmla="*/ 228915 w 47936388"/>
              <a:gd name="connsiteY6" fmla="*/ 8928473 h 8961948"/>
              <a:gd name="connsiteX7" fmla="*/ 610 w 47936388"/>
              <a:gd name="connsiteY7" fmla="*/ 8961948 h 8961948"/>
              <a:gd name="connsiteX8" fmla="*/ 193284 w 47936388"/>
              <a:gd name="connsiteY8" fmla="*/ 1563453 h 8961948"/>
              <a:gd name="connsiteX0" fmla="*/ 193284 w 47797766"/>
              <a:gd name="connsiteY0" fmla="*/ 1575730 h 8974225"/>
              <a:gd name="connsiteX1" fmla="*/ 202240 w 47797766"/>
              <a:gd name="connsiteY1" fmla="*/ 1534672 h 8974225"/>
              <a:gd name="connsiteX2" fmla="*/ 47797766 w 47797766"/>
              <a:gd name="connsiteY2" fmla="*/ 247 h 8974225"/>
              <a:gd name="connsiteX3" fmla="*/ 47294358 w 47797766"/>
              <a:gd name="connsiteY3" fmla="*/ 2629969 h 8974225"/>
              <a:gd name="connsiteX4" fmla="*/ 47299138 w 47797766"/>
              <a:gd name="connsiteY4" fmla="*/ 3346666 h 8974225"/>
              <a:gd name="connsiteX5" fmla="*/ 47293304 w 47797766"/>
              <a:gd name="connsiteY5" fmla="*/ 5370320 h 8974225"/>
              <a:gd name="connsiteX6" fmla="*/ 228915 w 47797766"/>
              <a:gd name="connsiteY6" fmla="*/ 8940750 h 8974225"/>
              <a:gd name="connsiteX7" fmla="*/ 610 w 47797766"/>
              <a:gd name="connsiteY7" fmla="*/ 8974225 h 8974225"/>
              <a:gd name="connsiteX8" fmla="*/ 193284 w 47797766"/>
              <a:gd name="connsiteY8" fmla="*/ 1575730 h 8974225"/>
              <a:gd name="connsiteX0" fmla="*/ 193284 w 47358398"/>
              <a:gd name="connsiteY0" fmla="*/ 1568566 h 8967061"/>
              <a:gd name="connsiteX1" fmla="*/ 202240 w 47358398"/>
              <a:gd name="connsiteY1" fmla="*/ 1527508 h 8967061"/>
              <a:gd name="connsiteX2" fmla="*/ 47356698 w 47358398"/>
              <a:gd name="connsiteY2" fmla="*/ 318 h 8967061"/>
              <a:gd name="connsiteX3" fmla="*/ 47294358 w 47358398"/>
              <a:gd name="connsiteY3" fmla="*/ 2622805 h 8967061"/>
              <a:gd name="connsiteX4" fmla="*/ 47299138 w 47358398"/>
              <a:gd name="connsiteY4" fmla="*/ 3339502 h 8967061"/>
              <a:gd name="connsiteX5" fmla="*/ 47293304 w 47358398"/>
              <a:gd name="connsiteY5" fmla="*/ 5363156 h 8967061"/>
              <a:gd name="connsiteX6" fmla="*/ 228915 w 47358398"/>
              <a:gd name="connsiteY6" fmla="*/ 8933586 h 8967061"/>
              <a:gd name="connsiteX7" fmla="*/ 610 w 47358398"/>
              <a:gd name="connsiteY7" fmla="*/ 8967061 h 8967061"/>
              <a:gd name="connsiteX8" fmla="*/ 193284 w 47358398"/>
              <a:gd name="connsiteY8" fmla="*/ 1568566 h 8967061"/>
              <a:gd name="connsiteX0" fmla="*/ 193284 w 47334987"/>
              <a:gd name="connsiteY0" fmla="*/ 1561413 h 8959908"/>
              <a:gd name="connsiteX1" fmla="*/ 202240 w 47334987"/>
              <a:gd name="connsiteY1" fmla="*/ 1520355 h 8959908"/>
              <a:gd name="connsiteX2" fmla="*/ 47310488 w 47334987"/>
              <a:gd name="connsiteY2" fmla="*/ 400 h 8959908"/>
              <a:gd name="connsiteX3" fmla="*/ 47294358 w 47334987"/>
              <a:gd name="connsiteY3" fmla="*/ 2615652 h 8959908"/>
              <a:gd name="connsiteX4" fmla="*/ 47299138 w 47334987"/>
              <a:gd name="connsiteY4" fmla="*/ 3332349 h 8959908"/>
              <a:gd name="connsiteX5" fmla="*/ 47293304 w 47334987"/>
              <a:gd name="connsiteY5" fmla="*/ 5356003 h 8959908"/>
              <a:gd name="connsiteX6" fmla="*/ 228915 w 47334987"/>
              <a:gd name="connsiteY6" fmla="*/ 8926433 h 8959908"/>
              <a:gd name="connsiteX7" fmla="*/ 610 w 47334987"/>
              <a:gd name="connsiteY7" fmla="*/ 8959908 h 8959908"/>
              <a:gd name="connsiteX8" fmla="*/ 193284 w 47334987"/>
              <a:gd name="connsiteY8" fmla="*/ 1561413 h 8959908"/>
              <a:gd name="connsiteX0" fmla="*/ 193284 w 47328085"/>
              <a:gd name="connsiteY0" fmla="*/ 1554272 h 8952767"/>
              <a:gd name="connsiteX1" fmla="*/ 202240 w 47328085"/>
              <a:gd name="connsiteY1" fmla="*/ 1513214 h 8952767"/>
              <a:gd name="connsiteX2" fmla="*/ 47285282 w 47328085"/>
              <a:gd name="connsiteY2" fmla="*/ 494 h 8952767"/>
              <a:gd name="connsiteX3" fmla="*/ 47294358 w 47328085"/>
              <a:gd name="connsiteY3" fmla="*/ 2608511 h 8952767"/>
              <a:gd name="connsiteX4" fmla="*/ 47299138 w 47328085"/>
              <a:gd name="connsiteY4" fmla="*/ 3325208 h 8952767"/>
              <a:gd name="connsiteX5" fmla="*/ 47293304 w 47328085"/>
              <a:gd name="connsiteY5" fmla="*/ 5348862 h 8952767"/>
              <a:gd name="connsiteX6" fmla="*/ 228915 w 47328085"/>
              <a:gd name="connsiteY6" fmla="*/ 8919292 h 8952767"/>
              <a:gd name="connsiteX7" fmla="*/ 610 w 47328085"/>
              <a:gd name="connsiteY7" fmla="*/ 8952767 h 8952767"/>
              <a:gd name="connsiteX8" fmla="*/ 193284 w 47328085"/>
              <a:gd name="connsiteY8" fmla="*/ 1554272 h 8952767"/>
              <a:gd name="connsiteX0" fmla="*/ 193284 w 47336411"/>
              <a:gd name="connsiteY0" fmla="*/ 1476708 h 8875203"/>
              <a:gd name="connsiteX1" fmla="*/ 202240 w 47336411"/>
              <a:gd name="connsiteY1" fmla="*/ 1435650 h 8875203"/>
              <a:gd name="connsiteX2" fmla="*/ 47314683 w 47336411"/>
              <a:gd name="connsiteY2" fmla="*/ 2519 h 8875203"/>
              <a:gd name="connsiteX3" fmla="*/ 47294358 w 47336411"/>
              <a:gd name="connsiteY3" fmla="*/ 2530947 h 8875203"/>
              <a:gd name="connsiteX4" fmla="*/ 47299138 w 47336411"/>
              <a:gd name="connsiteY4" fmla="*/ 3247644 h 8875203"/>
              <a:gd name="connsiteX5" fmla="*/ 47293304 w 47336411"/>
              <a:gd name="connsiteY5" fmla="*/ 5271298 h 8875203"/>
              <a:gd name="connsiteX6" fmla="*/ 228915 w 47336411"/>
              <a:gd name="connsiteY6" fmla="*/ 8841728 h 8875203"/>
              <a:gd name="connsiteX7" fmla="*/ 610 w 47336411"/>
              <a:gd name="connsiteY7" fmla="*/ 8875203 h 8875203"/>
              <a:gd name="connsiteX8" fmla="*/ 193284 w 47336411"/>
              <a:gd name="connsiteY8" fmla="*/ 1476708 h 8875203"/>
              <a:gd name="connsiteX0" fmla="*/ 193284 w 50818546"/>
              <a:gd name="connsiteY0" fmla="*/ 1481945 h 8880440"/>
              <a:gd name="connsiteX1" fmla="*/ 202240 w 50818546"/>
              <a:gd name="connsiteY1" fmla="*/ 1440887 h 8880440"/>
              <a:gd name="connsiteX2" fmla="*/ 47314683 w 50818546"/>
              <a:gd name="connsiteY2" fmla="*/ 7756 h 8880440"/>
              <a:gd name="connsiteX3" fmla="*/ 47361915 w 50818546"/>
              <a:gd name="connsiteY3" fmla="*/ 1122452 h 8880440"/>
              <a:gd name="connsiteX4" fmla="*/ 47294358 w 50818546"/>
              <a:gd name="connsiteY4" fmla="*/ 2536184 h 8880440"/>
              <a:gd name="connsiteX5" fmla="*/ 47299138 w 50818546"/>
              <a:gd name="connsiteY5" fmla="*/ 3252881 h 8880440"/>
              <a:gd name="connsiteX6" fmla="*/ 47293304 w 50818546"/>
              <a:gd name="connsiteY6" fmla="*/ 5276535 h 8880440"/>
              <a:gd name="connsiteX7" fmla="*/ 228915 w 50818546"/>
              <a:gd name="connsiteY7" fmla="*/ 8846965 h 8880440"/>
              <a:gd name="connsiteX8" fmla="*/ 610 w 50818546"/>
              <a:gd name="connsiteY8" fmla="*/ 8880440 h 8880440"/>
              <a:gd name="connsiteX9" fmla="*/ 193284 w 50818546"/>
              <a:gd name="connsiteY9" fmla="*/ 1481945 h 8880440"/>
              <a:gd name="connsiteX0" fmla="*/ 193284 w 50825133"/>
              <a:gd name="connsiteY0" fmla="*/ 1479608 h 8878103"/>
              <a:gd name="connsiteX1" fmla="*/ 202240 w 50825133"/>
              <a:gd name="connsiteY1" fmla="*/ 1438550 h 8878103"/>
              <a:gd name="connsiteX2" fmla="*/ 47314683 w 50825133"/>
              <a:gd name="connsiteY2" fmla="*/ 5419 h 8878103"/>
              <a:gd name="connsiteX3" fmla="*/ 47361915 w 50825133"/>
              <a:gd name="connsiteY3" fmla="*/ 1120115 h 8878103"/>
              <a:gd name="connsiteX4" fmla="*/ 47294358 w 50825133"/>
              <a:gd name="connsiteY4" fmla="*/ 2533847 h 8878103"/>
              <a:gd name="connsiteX5" fmla="*/ 47299138 w 50825133"/>
              <a:gd name="connsiteY5" fmla="*/ 3250544 h 8878103"/>
              <a:gd name="connsiteX6" fmla="*/ 47293304 w 50825133"/>
              <a:gd name="connsiteY6" fmla="*/ 5274198 h 8878103"/>
              <a:gd name="connsiteX7" fmla="*/ 228915 w 50825133"/>
              <a:gd name="connsiteY7" fmla="*/ 8844628 h 8878103"/>
              <a:gd name="connsiteX8" fmla="*/ 610 w 50825133"/>
              <a:gd name="connsiteY8" fmla="*/ 8878103 h 8878103"/>
              <a:gd name="connsiteX9" fmla="*/ 193284 w 50825133"/>
              <a:gd name="connsiteY9" fmla="*/ 1479608 h 8878103"/>
              <a:gd name="connsiteX0" fmla="*/ 193284 w 50826236"/>
              <a:gd name="connsiteY0" fmla="*/ 1479097 h 8877592"/>
              <a:gd name="connsiteX1" fmla="*/ 202240 w 50826236"/>
              <a:gd name="connsiteY1" fmla="*/ 1438039 h 8877592"/>
              <a:gd name="connsiteX2" fmla="*/ 47314683 w 50826236"/>
              <a:gd name="connsiteY2" fmla="*/ 4908 h 8877592"/>
              <a:gd name="connsiteX3" fmla="*/ 47366118 w 50826236"/>
              <a:gd name="connsiteY3" fmla="*/ 1247773 h 8877592"/>
              <a:gd name="connsiteX4" fmla="*/ 47294358 w 50826236"/>
              <a:gd name="connsiteY4" fmla="*/ 2533336 h 8877592"/>
              <a:gd name="connsiteX5" fmla="*/ 47299138 w 50826236"/>
              <a:gd name="connsiteY5" fmla="*/ 3250033 h 8877592"/>
              <a:gd name="connsiteX6" fmla="*/ 47293304 w 50826236"/>
              <a:gd name="connsiteY6" fmla="*/ 5273687 h 8877592"/>
              <a:gd name="connsiteX7" fmla="*/ 228915 w 50826236"/>
              <a:gd name="connsiteY7" fmla="*/ 8844117 h 8877592"/>
              <a:gd name="connsiteX8" fmla="*/ 610 w 50826236"/>
              <a:gd name="connsiteY8" fmla="*/ 8877592 h 8877592"/>
              <a:gd name="connsiteX9" fmla="*/ 193284 w 50826236"/>
              <a:gd name="connsiteY9" fmla="*/ 1479097 h 8877592"/>
              <a:gd name="connsiteX0" fmla="*/ 193284 w 51135637"/>
              <a:gd name="connsiteY0" fmla="*/ 1518969 h 8917464"/>
              <a:gd name="connsiteX1" fmla="*/ 202240 w 51135637"/>
              <a:gd name="connsiteY1" fmla="*/ 1477911 h 8917464"/>
              <a:gd name="connsiteX2" fmla="*/ 47314683 w 51135637"/>
              <a:gd name="connsiteY2" fmla="*/ 44780 h 8917464"/>
              <a:gd name="connsiteX3" fmla="*/ 47592951 w 51135637"/>
              <a:gd name="connsiteY3" fmla="*/ 570311 h 8917464"/>
              <a:gd name="connsiteX4" fmla="*/ 47366118 w 51135637"/>
              <a:gd name="connsiteY4" fmla="*/ 1287645 h 8917464"/>
              <a:gd name="connsiteX5" fmla="*/ 47294358 w 51135637"/>
              <a:gd name="connsiteY5" fmla="*/ 2573208 h 8917464"/>
              <a:gd name="connsiteX6" fmla="*/ 47299138 w 51135637"/>
              <a:gd name="connsiteY6" fmla="*/ 3289905 h 8917464"/>
              <a:gd name="connsiteX7" fmla="*/ 47293304 w 51135637"/>
              <a:gd name="connsiteY7" fmla="*/ 5313559 h 8917464"/>
              <a:gd name="connsiteX8" fmla="*/ 228915 w 51135637"/>
              <a:gd name="connsiteY8" fmla="*/ 8883989 h 8917464"/>
              <a:gd name="connsiteX9" fmla="*/ 610 w 51135637"/>
              <a:gd name="connsiteY9" fmla="*/ 8917464 h 8917464"/>
              <a:gd name="connsiteX10" fmla="*/ 193284 w 51135637"/>
              <a:gd name="connsiteY10" fmla="*/ 1518969 h 8917464"/>
              <a:gd name="connsiteX0" fmla="*/ 193284 w 50736269"/>
              <a:gd name="connsiteY0" fmla="*/ 1505471 h 8903966"/>
              <a:gd name="connsiteX1" fmla="*/ 202240 w 50736269"/>
              <a:gd name="connsiteY1" fmla="*/ 1464413 h 8903966"/>
              <a:gd name="connsiteX2" fmla="*/ 46760196 w 50736269"/>
              <a:gd name="connsiteY2" fmla="*/ 45753 h 8903966"/>
              <a:gd name="connsiteX3" fmla="*/ 47592951 w 50736269"/>
              <a:gd name="connsiteY3" fmla="*/ 556813 h 8903966"/>
              <a:gd name="connsiteX4" fmla="*/ 47366118 w 50736269"/>
              <a:gd name="connsiteY4" fmla="*/ 1274147 h 8903966"/>
              <a:gd name="connsiteX5" fmla="*/ 47294358 w 50736269"/>
              <a:gd name="connsiteY5" fmla="*/ 2559710 h 8903966"/>
              <a:gd name="connsiteX6" fmla="*/ 47299138 w 50736269"/>
              <a:gd name="connsiteY6" fmla="*/ 3276407 h 8903966"/>
              <a:gd name="connsiteX7" fmla="*/ 47293304 w 50736269"/>
              <a:gd name="connsiteY7" fmla="*/ 5300061 h 8903966"/>
              <a:gd name="connsiteX8" fmla="*/ 228915 w 50736269"/>
              <a:gd name="connsiteY8" fmla="*/ 8870491 h 8903966"/>
              <a:gd name="connsiteX9" fmla="*/ 610 w 50736269"/>
              <a:gd name="connsiteY9" fmla="*/ 8903966 h 8903966"/>
              <a:gd name="connsiteX10" fmla="*/ 193284 w 50736269"/>
              <a:gd name="connsiteY10" fmla="*/ 1505471 h 8903966"/>
              <a:gd name="connsiteX0" fmla="*/ 193284 w 48955104"/>
              <a:gd name="connsiteY0" fmla="*/ 1459718 h 8858213"/>
              <a:gd name="connsiteX1" fmla="*/ 202240 w 48955104"/>
              <a:gd name="connsiteY1" fmla="*/ 1418660 h 8858213"/>
              <a:gd name="connsiteX2" fmla="*/ 46760196 w 48955104"/>
              <a:gd name="connsiteY2" fmla="*/ 0 h 8858213"/>
              <a:gd name="connsiteX3" fmla="*/ 47592951 w 48955104"/>
              <a:gd name="connsiteY3" fmla="*/ 511060 h 8858213"/>
              <a:gd name="connsiteX4" fmla="*/ 47366118 w 48955104"/>
              <a:gd name="connsiteY4" fmla="*/ 1228394 h 8858213"/>
              <a:gd name="connsiteX5" fmla="*/ 47294358 w 48955104"/>
              <a:gd name="connsiteY5" fmla="*/ 2513957 h 8858213"/>
              <a:gd name="connsiteX6" fmla="*/ 47299138 w 48955104"/>
              <a:gd name="connsiteY6" fmla="*/ 3230654 h 8858213"/>
              <a:gd name="connsiteX7" fmla="*/ 47293304 w 48955104"/>
              <a:gd name="connsiteY7" fmla="*/ 5254308 h 8858213"/>
              <a:gd name="connsiteX8" fmla="*/ 228915 w 48955104"/>
              <a:gd name="connsiteY8" fmla="*/ 8824738 h 8858213"/>
              <a:gd name="connsiteX9" fmla="*/ 610 w 48955104"/>
              <a:gd name="connsiteY9" fmla="*/ 8858213 h 8858213"/>
              <a:gd name="connsiteX10" fmla="*/ 193284 w 48955104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573272"/>
              <a:gd name="connsiteY0" fmla="*/ 1459718 h 8858213"/>
              <a:gd name="connsiteX1" fmla="*/ 202240 w 47573272"/>
              <a:gd name="connsiteY1" fmla="*/ 1418660 h 8858213"/>
              <a:gd name="connsiteX2" fmla="*/ 46760196 w 47573272"/>
              <a:gd name="connsiteY2" fmla="*/ 0 h 8858213"/>
              <a:gd name="connsiteX3" fmla="*/ 47097273 w 47573272"/>
              <a:gd name="connsiteY3" fmla="*/ 556539 h 8858213"/>
              <a:gd name="connsiteX4" fmla="*/ 47366118 w 47573272"/>
              <a:gd name="connsiteY4" fmla="*/ 1228394 h 8858213"/>
              <a:gd name="connsiteX5" fmla="*/ 47294358 w 47573272"/>
              <a:gd name="connsiteY5" fmla="*/ 2513957 h 8858213"/>
              <a:gd name="connsiteX6" fmla="*/ 47299138 w 47573272"/>
              <a:gd name="connsiteY6" fmla="*/ 3230654 h 8858213"/>
              <a:gd name="connsiteX7" fmla="*/ 47293304 w 47573272"/>
              <a:gd name="connsiteY7" fmla="*/ 5254308 h 8858213"/>
              <a:gd name="connsiteX8" fmla="*/ 228915 w 47573272"/>
              <a:gd name="connsiteY8" fmla="*/ 8824738 h 8858213"/>
              <a:gd name="connsiteX9" fmla="*/ 610 w 47573272"/>
              <a:gd name="connsiteY9" fmla="*/ 8858213 h 8858213"/>
              <a:gd name="connsiteX10" fmla="*/ 193284 w 47573272"/>
              <a:gd name="connsiteY10" fmla="*/ 1459718 h 8858213"/>
              <a:gd name="connsiteX0" fmla="*/ 193284 w 47366118"/>
              <a:gd name="connsiteY0" fmla="*/ 1459718 h 8858213"/>
              <a:gd name="connsiteX1" fmla="*/ 202240 w 47366118"/>
              <a:gd name="connsiteY1" fmla="*/ 1418660 h 8858213"/>
              <a:gd name="connsiteX2" fmla="*/ 46760196 w 47366118"/>
              <a:gd name="connsiteY2" fmla="*/ 0 h 8858213"/>
              <a:gd name="connsiteX3" fmla="*/ 47097273 w 47366118"/>
              <a:gd name="connsiteY3" fmla="*/ 556539 h 8858213"/>
              <a:gd name="connsiteX4" fmla="*/ 47366118 w 47366118"/>
              <a:gd name="connsiteY4" fmla="*/ 1228394 h 8858213"/>
              <a:gd name="connsiteX5" fmla="*/ 47294358 w 47366118"/>
              <a:gd name="connsiteY5" fmla="*/ 2513957 h 8858213"/>
              <a:gd name="connsiteX6" fmla="*/ 47299138 w 47366118"/>
              <a:gd name="connsiteY6" fmla="*/ 3230654 h 8858213"/>
              <a:gd name="connsiteX7" fmla="*/ 47293304 w 47366118"/>
              <a:gd name="connsiteY7" fmla="*/ 5254308 h 8858213"/>
              <a:gd name="connsiteX8" fmla="*/ 228915 w 47366118"/>
              <a:gd name="connsiteY8" fmla="*/ 8824738 h 8858213"/>
              <a:gd name="connsiteX9" fmla="*/ 610 w 47366118"/>
              <a:gd name="connsiteY9" fmla="*/ 8858213 h 8858213"/>
              <a:gd name="connsiteX10" fmla="*/ 193284 w 47366118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273701 w 47311511"/>
              <a:gd name="connsiteY3" fmla="*/ 555506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447163"/>
              <a:gd name="connsiteY0" fmla="*/ 1472121 h 8870616"/>
              <a:gd name="connsiteX1" fmla="*/ 202240 w 47447163"/>
              <a:gd name="connsiteY1" fmla="*/ 1431063 h 8870616"/>
              <a:gd name="connsiteX2" fmla="*/ 47121453 w 47447163"/>
              <a:gd name="connsiteY2" fmla="*/ 0 h 8870616"/>
              <a:gd name="connsiteX3" fmla="*/ 47273701 w 47447163"/>
              <a:gd name="connsiteY3" fmla="*/ 567909 h 8870616"/>
              <a:gd name="connsiteX4" fmla="*/ 47311511 w 47447163"/>
              <a:gd name="connsiteY4" fmla="*/ 1244932 h 8870616"/>
              <a:gd name="connsiteX5" fmla="*/ 47294358 w 47447163"/>
              <a:gd name="connsiteY5" fmla="*/ 2526360 h 8870616"/>
              <a:gd name="connsiteX6" fmla="*/ 47299138 w 47447163"/>
              <a:gd name="connsiteY6" fmla="*/ 3243057 h 8870616"/>
              <a:gd name="connsiteX7" fmla="*/ 47293304 w 47447163"/>
              <a:gd name="connsiteY7" fmla="*/ 5266711 h 8870616"/>
              <a:gd name="connsiteX8" fmla="*/ 228915 w 47447163"/>
              <a:gd name="connsiteY8" fmla="*/ 8837141 h 8870616"/>
              <a:gd name="connsiteX9" fmla="*/ 610 w 47447163"/>
              <a:gd name="connsiteY9" fmla="*/ 8870616 h 8870616"/>
              <a:gd name="connsiteX10" fmla="*/ 193284 w 47447163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121453 w 47311511"/>
              <a:gd name="connsiteY2" fmla="*/ 0 h 8870616"/>
              <a:gd name="connsiteX3" fmla="*/ 47273701 w 47311511"/>
              <a:gd name="connsiteY3" fmla="*/ 567909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61099 w 47311511"/>
              <a:gd name="connsiteY3" fmla="*/ 575144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4358 w 47299147"/>
              <a:gd name="connsiteY5" fmla="*/ 2525326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0161 w 47299147"/>
              <a:gd name="connsiteY5" fmla="*/ 2529461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8955"/>
              <a:gd name="connsiteY0" fmla="*/ 1471087 h 8869582"/>
              <a:gd name="connsiteX1" fmla="*/ 202240 w 47298955"/>
              <a:gd name="connsiteY1" fmla="*/ 1430029 h 8869582"/>
              <a:gd name="connsiteX2" fmla="*/ 47234869 w 47298955"/>
              <a:gd name="connsiteY2" fmla="*/ 0 h 8869582"/>
              <a:gd name="connsiteX3" fmla="*/ 47261099 w 47298955"/>
              <a:gd name="connsiteY3" fmla="*/ 572043 h 8869582"/>
              <a:gd name="connsiteX4" fmla="*/ 47294711 w 47298955"/>
              <a:gd name="connsiteY4" fmla="*/ 1245965 h 8869582"/>
              <a:gd name="connsiteX5" fmla="*/ 47290161 w 47298955"/>
              <a:gd name="connsiteY5" fmla="*/ 2529461 h 8869582"/>
              <a:gd name="connsiteX6" fmla="*/ 47290737 w 47298955"/>
              <a:gd name="connsiteY6" fmla="*/ 3245124 h 8869582"/>
              <a:gd name="connsiteX7" fmla="*/ 47293304 w 47298955"/>
              <a:gd name="connsiteY7" fmla="*/ 5265677 h 8869582"/>
              <a:gd name="connsiteX8" fmla="*/ 228915 w 47298955"/>
              <a:gd name="connsiteY8" fmla="*/ 8836107 h 8869582"/>
              <a:gd name="connsiteX9" fmla="*/ 610 w 47298955"/>
              <a:gd name="connsiteY9" fmla="*/ 8869582 h 8869582"/>
              <a:gd name="connsiteX10" fmla="*/ 193284 w 4729895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50778455"/>
              <a:gd name="connsiteY0" fmla="*/ 1471087 h 8869582"/>
              <a:gd name="connsiteX1" fmla="*/ 202240 w 50778455"/>
              <a:gd name="connsiteY1" fmla="*/ 1430029 h 8869582"/>
              <a:gd name="connsiteX2" fmla="*/ 47234869 w 50778455"/>
              <a:gd name="connsiteY2" fmla="*/ 0 h 8869582"/>
              <a:gd name="connsiteX3" fmla="*/ 47261099 w 50778455"/>
              <a:gd name="connsiteY3" fmla="*/ 572043 h 8869582"/>
              <a:gd name="connsiteX4" fmla="*/ 47294711 w 50778455"/>
              <a:gd name="connsiteY4" fmla="*/ 1245965 h 8869582"/>
              <a:gd name="connsiteX5" fmla="*/ 47290161 w 50778455"/>
              <a:gd name="connsiteY5" fmla="*/ 2529461 h 8869582"/>
              <a:gd name="connsiteX6" fmla="*/ 47293304 w 50778455"/>
              <a:gd name="connsiteY6" fmla="*/ 5265677 h 8869582"/>
              <a:gd name="connsiteX7" fmla="*/ 228915 w 50778455"/>
              <a:gd name="connsiteY7" fmla="*/ 8836107 h 8869582"/>
              <a:gd name="connsiteX8" fmla="*/ 610 w 50778455"/>
              <a:gd name="connsiteY8" fmla="*/ 8869582 h 8869582"/>
              <a:gd name="connsiteX9" fmla="*/ 193284 w 50778455"/>
              <a:gd name="connsiteY9" fmla="*/ 1471087 h 8869582"/>
              <a:gd name="connsiteX0" fmla="*/ 193284 w 47467705"/>
              <a:gd name="connsiteY0" fmla="*/ 1471087 h 8869582"/>
              <a:gd name="connsiteX1" fmla="*/ 202240 w 47467705"/>
              <a:gd name="connsiteY1" fmla="*/ 1430029 h 8869582"/>
              <a:gd name="connsiteX2" fmla="*/ 47234869 w 47467705"/>
              <a:gd name="connsiteY2" fmla="*/ 0 h 8869582"/>
              <a:gd name="connsiteX3" fmla="*/ 47261099 w 47467705"/>
              <a:gd name="connsiteY3" fmla="*/ 572043 h 8869582"/>
              <a:gd name="connsiteX4" fmla="*/ 47294711 w 47467705"/>
              <a:gd name="connsiteY4" fmla="*/ 1245965 h 8869582"/>
              <a:gd name="connsiteX5" fmla="*/ 47290161 w 47467705"/>
              <a:gd name="connsiteY5" fmla="*/ 2529461 h 8869582"/>
              <a:gd name="connsiteX6" fmla="*/ 47293304 w 47467705"/>
              <a:gd name="connsiteY6" fmla="*/ 5265677 h 8869582"/>
              <a:gd name="connsiteX7" fmla="*/ 228915 w 47467705"/>
              <a:gd name="connsiteY7" fmla="*/ 8836107 h 8869582"/>
              <a:gd name="connsiteX8" fmla="*/ 610 w 47467705"/>
              <a:gd name="connsiteY8" fmla="*/ 8869582 h 8869582"/>
              <a:gd name="connsiteX9" fmla="*/ 193284 w 47467705"/>
              <a:gd name="connsiteY9" fmla="*/ 1471087 h 8869582"/>
              <a:gd name="connsiteX0" fmla="*/ 193284 w 47368139"/>
              <a:gd name="connsiteY0" fmla="*/ 1471087 h 8869582"/>
              <a:gd name="connsiteX1" fmla="*/ 202240 w 47368139"/>
              <a:gd name="connsiteY1" fmla="*/ 1430029 h 8869582"/>
              <a:gd name="connsiteX2" fmla="*/ 47234869 w 47368139"/>
              <a:gd name="connsiteY2" fmla="*/ 0 h 8869582"/>
              <a:gd name="connsiteX3" fmla="*/ 47261099 w 47368139"/>
              <a:gd name="connsiteY3" fmla="*/ 572043 h 8869582"/>
              <a:gd name="connsiteX4" fmla="*/ 47294711 w 47368139"/>
              <a:gd name="connsiteY4" fmla="*/ 1245965 h 8869582"/>
              <a:gd name="connsiteX5" fmla="*/ 47290161 w 47368139"/>
              <a:gd name="connsiteY5" fmla="*/ 2529461 h 8869582"/>
              <a:gd name="connsiteX6" fmla="*/ 47293304 w 47368139"/>
              <a:gd name="connsiteY6" fmla="*/ 5265677 h 8869582"/>
              <a:gd name="connsiteX7" fmla="*/ 228915 w 47368139"/>
              <a:gd name="connsiteY7" fmla="*/ 8836107 h 8869582"/>
              <a:gd name="connsiteX8" fmla="*/ 610 w 47368139"/>
              <a:gd name="connsiteY8" fmla="*/ 8869582 h 8869582"/>
              <a:gd name="connsiteX9" fmla="*/ 193284 w 47368139"/>
              <a:gd name="connsiteY9" fmla="*/ 1471087 h 8869582"/>
              <a:gd name="connsiteX0" fmla="*/ 193284 w 47318373"/>
              <a:gd name="connsiteY0" fmla="*/ 1471087 h 8869582"/>
              <a:gd name="connsiteX1" fmla="*/ 202240 w 47318373"/>
              <a:gd name="connsiteY1" fmla="*/ 1430029 h 8869582"/>
              <a:gd name="connsiteX2" fmla="*/ 47234869 w 47318373"/>
              <a:gd name="connsiteY2" fmla="*/ 0 h 8869582"/>
              <a:gd name="connsiteX3" fmla="*/ 47261099 w 47318373"/>
              <a:gd name="connsiteY3" fmla="*/ 572043 h 8869582"/>
              <a:gd name="connsiteX4" fmla="*/ 47294711 w 47318373"/>
              <a:gd name="connsiteY4" fmla="*/ 1245965 h 8869582"/>
              <a:gd name="connsiteX5" fmla="*/ 47290161 w 47318373"/>
              <a:gd name="connsiteY5" fmla="*/ 2529461 h 8869582"/>
              <a:gd name="connsiteX6" fmla="*/ 47293304 w 47318373"/>
              <a:gd name="connsiteY6" fmla="*/ 5265677 h 8869582"/>
              <a:gd name="connsiteX7" fmla="*/ 228915 w 47318373"/>
              <a:gd name="connsiteY7" fmla="*/ 8836107 h 8869582"/>
              <a:gd name="connsiteX8" fmla="*/ 610 w 47318373"/>
              <a:gd name="connsiteY8" fmla="*/ 8869582 h 8869582"/>
              <a:gd name="connsiteX9" fmla="*/ 193284 w 47318373"/>
              <a:gd name="connsiteY9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3304 w 47294710"/>
              <a:gd name="connsiteY6" fmla="*/ 5265677 h 8869582"/>
              <a:gd name="connsiteX7" fmla="*/ 228915 w 47294710"/>
              <a:gd name="connsiteY7" fmla="*/ 8836107 h 8869582"/>
              <a:gd name="connsiteX8" fmla="*/ 610 w 47294710"/>
              <a:gd name="connsiteY8" fmla="*/ 8869582 h 8869582"/>
              <a:gd name="connsiteX9" fmla="*/ 193284 w 47294710"/>
              <a:gd name="connsiteY9" fmla="*/ 1471087 h 8869582"/>
              <a:gd name="connsiteX0" fmla="*/ 193284 w 47293848"/>
              <a:gd name="connsiteY0" fmla="*/ 1471087 h 8869582"/>
              <a:gd name="connsiteX1" fmla="*/ 202240 w 47293848"/>
              <a:gd name="connsiteY1" fmla="*/ 1430029 h 8869582"/>
              <a:gd name="connsiteX2" fmla="*/ 47234869 w 47293848"/>
              <a:gd name="connsiteY2" fmla="*/ 0 h 8869582"/>
              <a:gd name="connsiteX3" fmla="*/ 47261099 w 47293848"/>
              <a:gd name="connsiteY3" fmla="*/ 572043 h 8869582"/>
              <a:gd name="connsiteX4" fmla="*/ 47290161 w 47293848"/>
              <a:gd name="connsiteY4" fmla="*/ 2529461 h 8869582"/>
              <a:gd name="connsiteX5" fmla="*/ 47293304 w 47293848"/>
              <a:gd name="connsiteY5" fmla="*/ 5265677 h 8869582"/>
              <a:gd name="connsiteX6" fmla="*/ 228915 w 47293848"/>
              <a:gd name="connsiteY6" fmla="*/ 8836107 h 8869582"/>
              <a:gd name="connsiteX7" fmla="*/ 610 w 47293848"/>
              <a:gd name="connsiteY7" fmla="*/ 8869582 h 8869582"/>
              <a:gd name="connsiteX8" fmla="*/ 193284 w 47293848"/>
              <a:gd name="connsiteY8" fmla="*/ 1471087 h 8869582"/>
              <a:gd name="connsiteX0" fmla="*/ 193284 w 50770995"/>
              <a:gd name="connsiteY0" fmla="*/ 1471087 h 8869582"/>
              <a:gd name="connsiteX1" fmla="*/ 202240 w 50770995"/>
              <a:gd name="connsiteY1" fmla="*/ 1430029 h 8869582"/>
              <a:gd name="connsiteX2" fmla="*/ 47234869 w 50770995"/>
              <a:gd name="connsiteY2" fmla="*/ 0 h 8869582"/>
              <a:gd name="connsiteX3" fmla="*/ 47261099 w 50770995"/>
              <a:gd name="connsiteY3" fmla="*/ 572043 h 8869582"/>
              <a:gd name="connsiteX4" fmla="*/ 47293304 w 50770995"/>
              <a:gd name="connsiteY4" fmla="*/ 5265677 h 8869582"/>
              <a:gd name="connsiteX5" fmla="*/ 228915 w 50770995"/>
              <a:gd name="connsiteY5" fmla="*/ 8836107 h 8869582"/>
              <a:gd name="connsiteX6" fmla="*/ 610 w 50770995"/>
              <a:gd name="connsiteY6" fmla="*/ 8869582 h 8869582"/>
              <a:gd name="connsiteX7" fmla="*/ 193284 w 50770995"/>
              <a:gd name="connsiteY7" fmla="*/ 1471087 h 8869582"/>
              <a:gd name="connsiteX0" fmla="*/ 193284 w 47312199"/>
              <a:gd name="connsiteY0" fmla="*/ 1471087 h 8869582"/>
              <a:gd name="connsiteX1" fmla="*/ 202240 w 47312199"/>
              <a:gd name="connsiteY1" fmla="*/ 1430029 h 8869582"/>
              <a:gd name="connsiteX2" fmla="*/ 47234869 w 47312199"/>
              <a:gd name="connsiteY2" fmla="*/ 0 h 8869582"/>
              <a:gd name="connsiteX3" fmla="*/ 47261099 w 47312199"/>
              <a:gd name="connsiteY3" fmla="*/ 572043 h 8869582"/>
              <a:gd name="connsiteX4" fmla="*/ 47293304 w 47312199"/>
              <a:gd name="connsiteY4" fmla="*/ 5265677 h 8869582"/>
              <a:gd name="connsiteX5" fmla="*/ 228915 w 47312199"/>
              <a:gd name="connsiteY5" fmla="*/ 8836107 h 8869582"/>
              <a:gd name="connsiteX6" fmla="*/ 610 w 47312199"/>
              <a:gd name="connsiteY6" fmla="*/ 8869582 h 8869582"/>
              <a:gd name="connsiteX7" fmla="*/ 193284 w 47312199"/>
              <a:gd name="connsiteY7" fmla="*/ 1471087 h 8869582"/>
              <a:gd name="connsiteX0" fmla="*/ 193284 w 53145213"/>
              <a:gd name="connsiteY0" fmla="*/ 1471087 h 8869582"/>
              <a:gd name="connsiteX1" fmla="*/ 202240 w 53145213"/>
              <a:gd name="connsiteY1" fmla="*/ 1430029 h 8869582"/>
              <a:gd name="connsiteX2" fmla="*/ 47234869 w 53145213"/>
              <a:gd name="connsiteY2" fmla="*/ 0 h 8869582"/>
              <a:gd name="connsiteX3" fmla="*/ 47293304 w 53145213"/>
              <a:gd name="connsiteY3" fmla="*/ 5265677 h 8869582"/>
              <a:gd name="connsiteX4" fmla="*/ 228915 w 53145213"/>
              <a:gd name="connsiteY4" fmla="*/ 8836107 h 8869582"/>
              <a:gd name="connsiteX5" fmla="*/ 610 w 53145213"/>
              <a:gd name="connsiteY5" fmla="*/ 8869582 h 8869582"/>
              <a:gd name="connsiteX6" fmla="*/ 193284 w 53145213"/>
              <a:gd name="connsiteY6" fmla="*/ 1471087 h 8869582"/>
              <a:gd name="connsiteX0" fmla="*/ 193284 w 50736759"/>
              <a:gd name="connsiteY0" fmla="*/ 1471087 h 8869582"/>
              <a:gd name="connsiteX1" fmla="*/ 202240 w 50736759"/>
              <a:gd name="connsiteY1" fmla="*/ 1430029 h 8869582"/>
              <a:gd name="connsiteX2" fmla="*/ 47234869 w 50736759"/>
              <a:gd name="connsiteY2" fmla="*/ 0 h 8869582"/>
              <a:gd name="connsiteX3" fmla="*/ 47293304 w 50736759"/>
              <a:gd name="connsiteY3" fmla="*/ 5265677 h 8869582"/>
              <a:gd name="connsiteX4" fmla="*/ 228915 w 50736759"/>
              <a:gd name="connsiteY4" fmla="*/ 8836107 h 8869582"/>
              <a:gd name="connsiteX5" fmla="*/ 610 w 50736759"/>
              <a:gd name="connsiteY5" fmla="*/ 8869582 h 8869582"/>
              <a:gd name="connsiteX6" fmla="*/ 193284 w 50736759"/>
              <a:gd name="connsiteY6" fmla="*/ 1471087 h 8869582"/>
              <a:gd name="connsiteX0" fmla="*/ 193284 w 47306285"/>
              <a:gd name="connsiteY0" fmla="*/ 1471087 h 8869582"/>
              <a:gd name="connsiteX1" fmla="*/ 202240 w 47306285"/>
              <a:gd name="connsiteY1" fmla="*/ 1430029 h 8869582"/>
              <a:gd name="connsiteX2" fmla="*/ 47234869 w 47306285"/>
              <a:gd name="connsiteY2" fmla="*/ 0 h 8869582"/>
              <a:gd name="connsiteX3" fmla="*/ 47293304 w 47306285"/>
              <a:gd name="connsiteY3" fmla="*/ 5265677 h 8869582"/>
              <a:gd name="connsiteX4" fmla="*/ 228915 w 47306285"/>
              <a:gd name="connsiteY4" fmla="*/ 8836107 h 8869582"/>
              <a:gd name="connsiteX5" fmla="*/ 610 w 47306285"/>
              <a:gd name="connsiteY5" fmla="*/ 8869582 h 8869582"/>
              <a:gd name="connsiteX6" fmla="*/ 193284 w 47306285"/>
              <a:gd name="connsiteY6" fmla="*/ 1471087 h 8869582"/>
              <a:gd name="connsiteX0" fmla="*/ 193284 w 47293304"/>
              <a:gd name="connsiteY0" fmla="*/ 1471087 h 8869582"/>
              <a:gd name="connsiteX1" fmla="*/ 202240 w 47293304"/>
              <a:gd name="connsiteY1" fmla="*/ 1430029 h 8869582"/>
              <a:gd name="connsiteX2" fmla="*/ 47234869 w 47293304"/>
              <a:gd name="connsiteY2" fmla="*/ 0 h 8869582"/>
              <a:gd name="connsiteX3" fmla="*/ 47293304 w 47293304"/>
              <a:gd name="connsiteY3" fmla="*/ 5265677 h 8869582"/>
              <a:gd name="connsiteX4" fmla="*/ 228915 w 47293304"/>
              <a:gd name="connsiteY4" fmla="*/ 8836107 h 8869582"/>
              <a:gd name="connsiteX5" fmla="*/ 610 w 47293304"/>
              <a:gd name="connsiteY5" fmla="*/ 8869582 h 8869582"/>
              <a:gd name="connsiteX6" fmla="*/ 193284 w 47293304"/>
              <a:gd name="connsiteY6" fmla="*/ 1471087 h 8869582"/>
              <a:gd name="connsiteX0" fmla="*/ 193284 w 47235568"/>
              <a:gd name="connsiteY0" fmla="*/ 1471087 h 8869582"/>
              <a:gd name="connsiteX1" fmla="*/ 202240 w 47235568"/>
              <a:gd name="connsiteY1" fmla="*/ 1430029 h 8869582"/>
              <a:gd name="connsiteX2" fmla="*/ 47234869 w 47235568"/>
              <a:gd name="connsiteY2" fmla="*/ 0 h 8869582"/>
              <a:gd name="connsiteX3" fmla="*/ 47197288 w 47235568"/>
              <a:gd name="connsiteY3" fmla="*/ 5281920 h 8869582"/>
              <a:gd name="connsiteX4" fmla="*/ 228915 w 47235568"/>
              <a:gd name="connsiteY4" fmla="*/ 8836107 h 8869582"/>
              <a:gd name="connsiteX5" fmla="*/ 610 w 47235568"/>
              <a:gd name="connsiteY5" fmla="*/ 8869582 h 8869582"/>
              <a:gd name="connsiteX6" fmla="*/ 193284 w 47235568"/>
              <a:gd name="connsiteY6" fmla="*/ 1471087 h 8869582"/>
              <a:gd name="connsiteX0" fmla="*/ 193284 w 47235445"/>
              <a:gd name="connsiteY0" fmla="*/ 1471087 h 8869582"/>
              <a:gd name="connsiteX1" fmla="*/ 202240 w 47235445"/>
              <a:gd name="connsiteY1" fmla="*/ 1430029 h 8869582"/>
              <a:gd name="connsiteX2" fmla="*/ 47234869 w 47235445"/>
              <a:gd name="connsiteY2" fmla="*/ 0 h 8869582"/>
              <a:gd name="connsiteX3" fmla="*/ 47185290 w 47235445"/>
              <a:gd name="connsiteY3" fmla="*/ 5289303 h 8869582"/>
              <a:gd name="connsiteX4" fmla="*/ 228915 w 47235445"/>
              <a:gd name="connsiteY4" fmla="*/ 8836107 h 8869582"/>
              <a:gd name="connsiteX5" fmla="*/ 610 w 47235445"/>
              <a:gd name="connsiteY5" fmla="*/ 8869582 h 8869582"/>
              <a:gd name="connsiteX6" fmla="*/ 193284 w 47235445"/>
              <a:gd name="connsiteY6" fmla="*/ 1471087 h 8869582"/>
              <a:gd name="connsiteX0" fmla="*/ 193284 w 47185291"/>
              <a:gd name="connsiteY0" fmla="*/ 1463704 h 8862199"/>
              <a:gd name="connsiteX1" fmla="*/ 202240 w 47185291"/>
              <a:gd name="connsiteY1" fmla="*/ 1422646 h 8862199"/>
              <a:gd name="connsiteX2" fmla="*/ 47162858 w 47185291"/>
              <a:gd name="connsiteY2" fmla="*/ 0 h 8862199"/>
              <a:gd name="connsiteX3" fmla="*/ 47185290 w 47185291"/>
              <a:gd name="connsiteY3" fmla="*/ 5281920 h 8862199"/>
              <a:gd name="connsiteX4" fmla="*/ 228915 w 47185291"/>
              <a:gd name="connsiteY4" fmla="*/ 8828724 h 8862199"/>
              <a:gd name="connsiteX5" fmla="*/ 610 w 47185291"/>
              <a:gd name="connsiteY5" fmla="*/ 8862199 h 8862199"/>
              <a:gd name="connsiteX6" fmla="*/ 193284 w 47185291"/>
              <a:gd name="connsiteY6" fmla="*/ 1463704 h 8862199"/>
              <a:gd name="connsiteX0" fmla="*/ 193284 w 47185448"/>
              <a:gd name="connsiteY0" fmla="*/ 1463704 h 8862199"/>
              <a:gd name="connsiteX1" fmla="*/ 202240 w 47185448"/>
              <a:gd name="connsiteY1" fmla="*/ 1422646 h 8862199"/>
              <a:gd name="connsiteX2" fmla="*/ 47162858 w 47185448"/>
              <a:gd name="connsiteY2" fmla="*/ 0 h 8862199"/>
              <a:gd name="connsiteX3" fmla="*/ 47185290 w 47185448"/>
              <a:gd name="connsiteY3" fmla="*/ 5281920 h 8862199"/>
              <a:gd name="connsiteX4" fmla="*/ 228915 w 47185448"/>
              <a:gd name="connsiteY4" fmla="*/ 8828724 h 8862199"/>
              <a:gd name="connsiteX5" fmla="*/ 610 w 47185448"/>
              <a:gd name="connsiteY5" fmla="*/ 8862199 h 8862199"/>
              <a:gd name="connsiteX6" fmla="*/ 193284 w 47185448"/>
              <a:gd name="connsiteY6" fmla="*/ 1463704 h 8862199"/>
              <a:gd name="connsiteX0" fmla="*/ 193284 w 47185446"/>
              <a:gd name="connsiteY0" fmla="*/ 1463704 h 8862199"/>
              <a:gd name="connsiteX1" fmla="*/ 202240 w 47185446"/>
              <a:gd name="connsiteY1" fmla="*/ 1422646 h 8862199"/>
              <a:gd name="connsiteX2" fmla="*/ 47162858 w 47185446"/>
              <a:gd name="connsiteY2" fmla="*/ 0 h 8862199"/>
              <a:gd name="connsiteX3" fmla="*/ 47185290 w 47185446"/>
              <a:gd name="connsiteY3" fmla="*/ 5281920 h 8862199"/>
              <a:gd name="connsiteX4" fmla="*/ 228915 w 47185446"/>
              <a:gd name="connsiteY4" fmla="*/ 8828724 h 8862199"/>
              <a:gd name="connsiteX5" fmla="*/ 610 w 47185446"/>
              <a:gd name="connsiteY5" fmla="*/ 8862199 h 8862199"/>
              <a:gd name="connsiteX6" fmla="*/ 193284 w 47185446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92908"/>
              <a:gd name="connsiteY0" fmla="*/ 1463704 h 8862199"/>
              <a:gd name="connsiteX1" fmla="*/ 202240 w 47192908"/>
              <a:gd name="connsiteY1" fmla="*/ 1422646 h 8862199"/>
              <a:gd name="connsiteX2" fmla="*/ 47162858 w 47192908"/>
              <a:gd name="connsiteY2" fmla="*/ 0 h 8862199"/>
              <a:gd name="connsiteX3" fmla="*/ 47185290 w 47192908"/>
              <a:gd name="connsiteY3" fmla="*/ 5281920 h 8862199"/>
              <a:gd name="connsiteX4" fmla="*/ 228915 w 47192908"/>
              <a:gd name="connsiteY4" fmla="*/ 8828724 h 8862199"/>
              <a:gd name="connsiteX5" fmla="*/ 610 w 47192908"/>
              <a:gd name="connsiteY5" fmla="*/ 8862199 h 8862199"/>
              <a:gd name="connsiteX6" fmla="*/ 193284 w 47192908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8480"/>
              <a:gd name="connsiteY0" fmla="*/ 1463704 h 8862199"/>
              <a:gd name="connsiteX1" fmla="*/ 202240 w 47188480"/>
              <a:gd name="connsiteY1" fmla="*/ 1422646 h 8862199"/>
              <a:gd name="connsiteX2" fmla="*/ 47162858 w 47188480"/>
              <a:gd name="connsiteY2" fmla="*/ 0 h 8862199"/>
              <a:gd name="connsiteX3" fmla="*/ 47185290 w 47188480"/>
              <a:gd name="connsiteY3" fmla="*/ 5281920 h 8862199"/>
              <a:gd name="connsiteX4" fmla="*/ 228915 w 47188480"/>
              <a:gd name="connsiteY4" fmla="*/ 8828724 h 8862199"/>
              <a:gd name="connsiteX5" fmla="*/ 610 w 47188480"/>
              <a:gd name="connsiteY5" fmla="*/ 8862199 h 8862199"/>
              <a:gd name="connsiteX6" fmla="*/ 193284 w 47188480"/>
              <a:gd name="connsiteY6" fmla="*/ 1463704 h 8862199"/>
              <a:gd name="connsiteX0" fmla="*/ 193284 w 47187309"/>
              <a:gd name="connsiteY0" fmla="*/ 1463704 h 8862199"/>
              <a:gd name="connsiteX1" fmla="*/ 202240 w 47187309"/>
              <a:gd name="connsiteY1" fmla="*/ 1422646 h 8862199"/>
              <a:gd name="connsiteX2" fmla="*/ 47162858 w 47187309"/>
              <a:gd name="connsiteY2" fmla="*/ 0 h 8862199"/>
              <a:gd name="connsiteX3" fmla="*/ 47185290 w 47187309"/>
              <a:gd name="connsiteY3" fmla="*/ 5281920 h 8862199"/>
              <a:gd name="connsiteX4" fmla="*/ 228915 w 47187309"/>
              <a:gd name="connsiteY4" fmla="*/ 8828724 h 8862199"/>
              <a:gd name="connsiteX5" fmla="*/ 610 w 47187309"/>
              <a:gd name="connsiteY5" fmla="*/ 8862199 h 8862199"/>
              <a:gd name="connsiteX6" fmla="*/ 193284 w 47187309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50857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50857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193284 w 47175156"/>
              <a:gd name="connsiteY0" fmla="*/ 1463704 h 8862199"/>
              <a:gd name="connsiteX1" fmla="*/ 202240 w 47175156"/>
              <a:gd name="connsiteY1" fmla="*/ 1422646 h 8862199"/>
              <a:gd name="connsiteX2" fmla="*/ 47162859 w 47175156"/>
              <a:gd name="connsiteY2" fmla="*/ 0 h 8862199"/>
              <a:gd name="connsiteX3" fmla="*/ 47167282 w 47175156"/>
              <a:gd name="connsiteY3" fmla="*/ 5283397 h 8862199"/>
              <a:gd name="connsiteX4" fmla="*/ 228915 w 47175156"/>
              <a:gd name="connsiteY4" fmla="*/ 8828724 h 8862199"/>
              <a:gd name="connsiteX5" fmla="*/ 610 w 47175156"/>
              <a:gd name="connsiteY5" fmla="*/ 8862199 h 8862199"/>
              <a:gd name="connsiteX6" fmla="*/ 193284 w 47175156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62859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3345935 w 50512607"/>
              <a:gd name="connsiteY0" fmla="*/ 8862199 h 8862199"/>
              <a:gd name="connsiteX1" fmla="*/ 3547565 w 50512607"/>
              <a:gd name="connsiteY1" fmla="*/ 1422646 h 8862199"/>
              <a:gd name="connsiteX2" fmla="*/ 50508184 w 50512607"/>
              <a:gd name="connsiteY2" fmla="*/ 0 h 8862199"/>
              <a:gd name="connsiteX3" fmla="*/ 50512607 w 50512607"/>
              <a:gd name="connsiteY3" fmla="*/ 5283397 h 8862199"/>
              <a:gd name="connsiteX4" fmla="*/ 3574240 w 50512607"/>
              <a:gd name="connsiteY4" fmla="*/ 8828724 h 8862199"/>
              <a:gd name="connsiteX5" fmla="*/ 3345935 w 50512607"/>
              <a:gd name="connsiteY5" fmla="*/ 8862199 h 8862199"/>
              <a:gd name="connsiteX0" fmla="*/ 5882039 w 52820406"/>
              <a:gd name="connsiteY0" fmla="*/ 8828724 h 8828724"/>
              <a:gd name="connsiteX1" fmla="*/ 5855364 w 52820406"/>
              <a:gd name="connsiteY1" fmla="*/ 1422646 h 8828724"/>
              <a:gd name="connsiteX2" fmla="*/ 52815983 w 52820406"/>
              <a:gd name="connsiteY2" fmla="*/ 0 h 8828724"/>
              <a:gd name="connsiteX3" fmla="*/ 52820406 w 52820406"/>
              <a:gd name="connsiteY3" fmla="*/ 5283397 h 8828724"/>
              <a:gd name="connsiteX4" fmla="*/ 5882039 w 52820406"/>
              <a:gd name="connsiteY4" fmla="*/ 8828724 h 8828724"/>
              <a:gd name="connsiteX0" fmla="*/ 3594571 w 50532938"/>
              <a:gd name="connsiteY0" fmla="*/ 8828724 h 8828724"/>
              <a:gd name="connsiteX1" fmla="*/ 3567896 w 50532938"/>
              <a:gd name="connsiteY1" fmla="*/ 1422646 h 8828724"/>
              <a:gd name="connsiteX2" fmla="*/ 50528515 w 50532938"/>
              <a:gd name="connsiteY2" fmla="*/ 0 h 8828724"/>
              <a:gd name="connsiteX3" fmla="*/ 50532938 w 50532938"/>
              <a:gd name="connsiteY3" fmla="*/ 5283397 h 8828724"/>
              <a:gd name="connsiteX4" fmla="*/ 3594571 w 50532938"/>
              <a:gd name="connsiteY4" fmla="*/ 8828724 h 8828724"/>
              <a:gd name="connsiteX0" fmla="*/ 240099 w 47178466"/>
              <a:gd name="connsiteY0" fmla="*/ 8828724 h 8828724"/>
              <a:gd name="connsiteX1" fmla="*/ 213424 w 47178466"/>
              <a:gd name="connsiteY1" fmla="*/ 1422646 h 8828724"/>
              <a:gd name="connsiteX2" fmla="*/ 47174043 w 47178466"/>
              <a:gd name="connsiteY2" fmla="*/ 0 h 8828724"/>
              <a:gd name="connsiteX3" fmla="*/ 47178466 w 47178466"/>
              <a:gd name="connsiteY3" fmla="*/ 5283397 h 8828724"/>
              <a:gd name="connsiteX4" fmla="*/ 240099 w 47178466"/>
              <a:gd name="connsiteY4" fmla="*/ 8828724 h 8828724"/>
              <a:gd name="connsiteX0" fmla="*/ 84185 w 47022552"/>
              <a:gd name="connsiteY0" fmla="*/ 8828724 h 8828724"/>
              <a:gd name="connsiteX1" fmla="*/ 57510 w 47022552"/>
              <a:gd name="connsiteY1" fmla="*/ 1422646 h 8828724"/>
              <a:gd name="connsiteX2" fmla="*/ 47018129 w 47022552"/>
              <a:gd name="connsiteY2" fmla="*/ 0 h 8828724"/>
              <a:gd name="connsiteX3" fmla="*/ 47022552 w 47022552"/>
              <a:gd name="connsiteY3" fmla="*/ 5283397 h 8828724"/>
              <a:gd name="connsiteX4" fmla="*/ 84185 w 47022552"/>
              <a:gd name="connsiteY4" fmla="*/ 8828724 h 8828724"/>
              <a:gd name="connsiteX0" fmla="*/ 109998 w 47048365"/>
              <a:gd name="connsiteY0" fmla="*/ 8828724 h 8828724"/>
              <a:gd name="connsiteX1" fmla="*/ 83323 w 47048365"/>
              <a:gd name="connsiteY1" fmla="*/ 1422646 h 8828724"/>
              <a:gd name="connsiteX2" fmla="*/ 47043942 w 47048365"/>
              <a:gd name="connsiteY2" fmla="*/ 0 h 8828724"/>
              <a:gd name="connsiteX3" fmla="*/ 47048365 w 47048365"/>
              <a:gd name="connsiteY3" fmla="*/ 5283397 h 8828724"/>
              <a:gd name="connsiteX4" fmla="*/ 109998 w 47048365"/>
              <a:gd name="connsiteY4" fmla="*/ 8828724 h 8828724"/>
              <a:gd name="connsiteX0" fmla="*/ 55504 w 46993871"/>
              <a:gd name="connsiteY0" fmla="*/ 8828724 h 8828724"/>
              <a:gd name="connsiteX1" fmla="*/ 140847 w 46993871"/>
              <a:gd name="connsiteY1" fmla="*/ 1436427 h 8828724"/>
              <a:gd name="connsiteX2" fmla="*/ 46989448 w 46993871"/>
              <a:gd name="connsiteY2" fmla="*/ 0 h 8828724"/>
              <a:gd name="connsiteX3" fmla="*/ 46993871 w 46993871"/>
              <a:gd name="connsiteY3" fmla="*/ 5283397 h 8828724"/>
              <a:gd name="connsiteX4" fmla="*/ 55504 w 46993871"/>
              <a:gd name="connsiteY4" fmla="*/ 8828724 h 8828724"/>
              <a:gd name="connsiteX0" fmla="*/ 27047 w 46965414"/>
              <a:gd name="connsiteY0" fmla="*/ 8828724 h 8828724"/>
              <a:gd name="connsiteX1" fmla="*/ 112390 w 46965414"/>
              <a:gd name="connsiteY1" fmla="*/ 1436427 h 8828724"/>
              <a:gd name="connsiteX2" fmla="*/ 46960991 w 46965414"/>
              <a:gd name="connsiteY2" fmla="*/ 0 h 8828724"/>
              <a:gd name="connsiteX3" fmla="*/ 46965414 w 46965414"/>
              <a:gd name="connsiteY3" fmla="*/ 5283397 h 8828724"/>
              <a:gd name="connsiteX4" fmla="*/ 27047 w 46965414"/>
              <a:gd name="connsiteY4" fmla="*/ 8828724 h 8828724"/>
              <a:gd name="connsiteX0" fmla="*/ 46652 w 46873001"/>
              <a:gd name="connsiteY0" fmla="*/ 8814942 h 8814942"/>
              <a:gd name="connsiteX1" fmla="*/ 19977 w 46873001"/>
              <a:gd name="connsiteY1" fmla="*/ 1436427 h 8814942"/>
              <a:gd name="connsiteX2" fmla="*/ 46868578 w 46873001"/>
              <a:gd name="connsiteY2" fmla="*/ 0 h 8814942"/>
              <a:gd name="connsiteX3" fmla="*/ 46873001 w 46873001"/>
              <a:gd name="connsiteY3" fmla="*/ 5283397 h 8814942"/>
              <a:gd name="connsiteX4" fmla="*/ 46652 w 46873001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470402 h 8470402"/>
              <a:gd name="connsiteX1" fmla="*/ -1 w 46853023"/>
              <a:gd name="connsiteY1" fmla="*/ 1091887 h 8470402"/>
              <a:gd name="connsiteX2" fmla="*/ 46792593 w 46853023"/>
              <a:gd name="connsiteY2" fmla="*/ 0 h 8470402"/>
              <a:gd name="connsiteX3" fmla="*/ 46853023 w 46853023"/>
              <a:gd name="connsiteY3" fmla="*/ 4938857 h 8470402"/>
              <a:gd name="connsiteX4" fmla="*/ 26674 w 46853023"/>
              <a:gd name="connsiteY4" fmla="*/ 8470402 h 8470402"/>
              <a:gd name="connsiteX0" fmla="*/ 26674 w 46862796"/>
              <a:gd name="connsiteY0" fmla="*/ 8470402 h 8470402"/>
              <a:gd name="connsiteX1" fmla="*/ -1 w 46862796"/>
              <a:gd name="connsiteY1" fmla="*/ 1091887 h 8470402"/>
              <a:gd name="connsiteX2" fmla="*/ 46792593 w 46862796"/>
              <a:gd name="connsiteY2" fmla="*/ 0 h 8470402"/>
              <a:gd name="connsiteX3" fmla="*/ 46853023 w 46862796"/>
              <a:gd name="connsiteY3" fmla="*/ 4938857 h 8470402"/>
              <a:gd name="connsiteX4" fmla="*/ 26674 w 46862796"/>
              <a:gd name="connsiteY4" fmla="*/ 8470402 h 8470402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973914"/>
              <a:gd name="connsiteY0" fmla="*/ 8249896 h 8249896"/>
              <a:gd name="connsiteX1" fmla="*/ -1 w 46973914"/>
              <a:gd name="connsiteY1" fmla="*/ 871381 h 8249896"/>
              <a:gd name="connsiteX2" fmla="*/ 46960620 w 46973914"/>
              <a:gd name="connsiteY2" fmla="*/ 0 h 8249896"/>
              <a:gd name="connsiteX3" fmla="*/ 46853023 w 46973914"/>
              <a:gd name="connsiteY3" fmla="*/ 4718351 h 8249896"/>
              <a:gd name="connsiteX4" fmla="*/ 26674 w 46973914"/>
              <a:gd name="connsiteY4" fmla="*/ 8249896 h 8249896"/>
              <a:gd name="connsiteX0" fmla="*/ 26674 w 46960917"/>
              <a:gd name="connsiteY0" fmla="*/ 8249896 h 8249896"/>
              <a:gd name="connsiteX1" fmla="*/ -1 w 46960917"/>
              <a:gd name="connsiteY1" fmla="*/ 871381 h 8249896"/>
              <a:gd name="connsiteX2" fmla="*/ 46960620 w 46960917"/>
              <a:gd name="connsiteY2" fmla="*/ 0 h 8249896"/>
              <a:gd name="connsiteX3" fmla="*/ 46853023 w 46960917"/>
              <a:gd name="connsiteY3" fmla="*/ 4718351 h 8249896"/>
              <a:gd name="connsiteX4" fmla="*/ 26674 w 46960917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091887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339956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202140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995416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064324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11945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137193 h 8137193"/>
              <a:gd name="connsiteX1" fmla="*/ 0 w 46960619"/>
              <a:gd name="connsiteY1" fmla="*/ 1006748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894045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781341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0 w 47101674"/>
              <a:gd name="connsiteY0" fmla="*/ 7329484 h 7329484"/>
              <a:gd name="connsiteX1" fmla="*/ 141055 w 47101674"/>
              <a:gd name="connsiteY1" fmla="*/ 781341 h 7329484"/>
              <a:gd name="connsiteX2" fmla="*/ 47101674 w 47101674"/>
              <a:gd name="connsiteY2" fmla="*/ 0 h 7329484"/>
              <a:gd name="connsiteX3" fmla="*/ 46994078 w 47101674"/>
              <a:gd name="connsiteY3" fmla="*/ 4605648 h 7329484"/>
              <a:gd name="connsiteX4" fmla="*/ 0 w 47101674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8966887"/>
              <a:gd name="connsiteY0" fmla="*/ 7329484 h 7329484"/>
              <a:gd name="connsiteX1" fmla="*/ 141055 w 48966887"/>
              <a:gd name="connsiteY1" fmla="*/ 781341 h 7329484"/>
              <a:gd name="connsiteX2" fmla="*/ 47101674 w 48966887"/>
              <a:gd name="connsiteY2" fmla="*/ 0 h 7329484"/>
              <a:gd name="connsiteX3" fmla="*/ 48963432 w 48966887"/>
              <a:gd name="connsiteY3" fmla="*/ 4051523 h 7329484"/>
              <a:gd name="connsiteX4" fmla="*/ 0 w 48966887"/>
              <a:gd name="connsiteY4" fmla="*/ 7329484 h 7329484"/>
              <a:gd name="connsiteX0" fmla="*/ 0 w 48980210"/>
              <a:gd name="connsiteY0" fmla="*/ 7428100 h 7428100"/>
              <a:gd name="connsiteX1" fmla="*/ 141055 w 48980210"/>
              <a:gd name="connsiteY1" fmla="*/ 879957 h 7428100"/>
              <a:gd name="connsiteX2" fmla="*/ 48790697 w 48980210"/>
              <a:gd name="connsiteY2" fmla="*/ 0 h 7428100"/>
              <a:gd name="connsiteX3" fmla="*/ 48963432 w 48980210"/>
              <a:gd name="connsiteY3" fmla="*/ 4150139 h 7428100"/>
              <a:gd name="connsiteX4" fmla="*/ 0 w 48980210"/>
              <a:gd name="connsiteY4" fmla="*/ 7428100 h 7428100"/>
              <a:gd name="connsiteX0" fmla="*/ 0 w 49045974"/>
              <a:gd name="connsiteY0" fmla="*/ 7428100 h 7428100"/>
              <a:gd name="connsiteX1" fmla="*/ 141055 w 49045974"/>
              <a:gd name="connsiteY1" fmla="*/ 879957 h 7428100"/>
              <a:gd name="connsiteX2" fmla="*/ 48790697 w 49045974"/>
              <a:gd name="connsiteY2" fmla="*/ 0 h 7428100"/>
              <a:gd name="connsiteX3" fmla="*/ 48963432 w 49045974"/>
              <a:gd name="connsiteY3" fmla="*/ 4150139 h 7428100"/>
              <a:gd name="connsiteX4" fmla="*/ 0 w 49045974"/>
              <a:gd name="connsiteY4" fmla="*/ 7428100 h 7428100"/>
              <a:gd name="connsiteX0" fmla="*/ 0 w 49001666"/>
              <a:gd name="connsiteY0" fmla="*/ 7428100 h 7428100"/>
              <a:gd name="connsiteX1" fmla="*/ 141055 w 49001666"/>
              <a:gd name="connsiteY1" fmla="*/ 879957 h 7428100"/>
              <a:gd name="connsiteX2" fmla="*/ 48790697 w 49001666"/>
              <a:gd name="connsiteY2" fmla="*/ 0 h 7428100"/>
              <a:gd name="connsiteX3" fmla="*/ 48963432 w 49001666"/>
              <a:gd name="connsiteY3" fmla="*/ 4150139 h 7428100"/>
              <a:gd name="connsiteX4" fmla="*/ 0 w 49001666"/>
              <a:gd name="connsiteY4" fmla="*/ 7428100 h 7428100"/>
              <a:gd name="connsiteX0" fmla="*/ 0 w 48963432"/>
              <a:gd name="connsiteY0" fmla="*/ 7428100 h 7428100"/>
              <a:gd name="connsiteX1" fmla="*/ 141055 w 48963432"/>
              <a:gd name="connsiteY1" fmla="*/ 879957 h 7428100"/>
              <a:gd name="connsiteX2" fmla="*/ 48790697 w 48963432"/>
              <a:gd name="connsiteY2" fmla="*/ 0 h 7428100"/>
              <a:gd name="connsiteX3" fmla="*/ 48963432 w 48963432"/>
              <a:gd name="connsiteY3" fmla="*/ 4150139 h 7428100"/>
              <a:gd name="connsiteX4" fmla="*/ 0 w 48963432"/>
              <a:gd name="connsiteY4" fmla="*/ 7428100 h 7428100"/>
              <a:gd name="connsiteX0" fmla="*/ 534553 w 48822376"/>
              <a:gd name="connsiteY0" fmla="*/ 7357660 h 7357660"/>
              <a:gd name="connsiteX1" fmla="*/ -1 w 48822376"/>
              <a:gd name="connsiteY1" fmla="*/ 879957 h 7357660"/>
              <a:gd name="connsiteX2" fmla="*/ 48649641 w 48822376"/>
              <a:gd name="connsiteY2" fmla="*/ 0 h 7357660"/>
              <a:gd name="connsiteX3" fmla="*/ 48822376 w 48822376"/>
              <a:gd name="connsiteY3" fmla="*/ 4150139 h 7357660"/>
              <a:gd name="connsiteX4" fmla="*/ 534553 w 48822376"/>
              <a:gd name="connsiteY4" fmla="*/ 7357660 h 7357660"/>
              <a:gd name="connsiteX0" fmla="*/ 0 w 48287823"/>
              <a:gd name="connsiteY0" fmla="*/ 7357660 h 7357660"/>
              <a:gd name="connsiteX1" fmla="*/ 141056 w 48287823"/>
              <a:gd name="connsiteY1" fmla="*/ 865869 h 7357660"/>
              <a:gd name="connsiteX2" fmla="*/ 48115088 w 48287823"/>
              <a:gd name="connsiteY2" fmla="*/ 0 h 7357660"/>
              <a:gd name="connsiteX3" fmla="*/ 48287823 w 48287823"/>
              <a:gd name="connsiteY3" fmla="*/ 4150139 h 7357660"/>
              <a:gd name="connsiteX4" fmla="*/ 0 w 48287823"/>
              <a:gd name="connsiteY4" fmla="*/ 7357660 h 7357660"/>
              <a:gd name="connsiteX0" fmla="*/ 0 w 48287823"/>
              <a:gd name="connsiteY0" fmla="*/ 7341066 h 7341066"/>
              <a:gd name="connsiteX1" fmla="*/ 141056 w 48287823"/>
              <a:gd name="connsiteY1" fmla="*/ 849275 h 7341066"/>
              <a:gd name="connsiteX2" fmla="*/ 48115087 w 48287823"/>
              <a:gd name="connsiteY2" fmla="*/ 0 h 7341066"/>
              <a:gd name="connsiteX3" fmla="*/ 48287823 w 48287823"/>
              <a:gd name="connsiteY3" fmla="*/ 4133545 h 7341066"/>
              <a:gd name="connsiteX4" fmla="*/ 0 w 48287823"/>
              <a:gd name="connsiteY4" fmla="*/ 7341066 h 7341066"/>
              <a:gd name="connsiteX0" fmla="*/ 0 w 48287823"/>
              <a:gd name="connsiteY0" fmla="*/ 7336917 h 7336917"/>
              <a:gd name="connsiteX1" fmla="*/ 141056 w 48287823"/>
              <a:gd name="connsiteY1" fmla="*/ 845126 h 7336917"/>
              <a:gd name="connsiteX2" fmla="*/ 48115087 w 48287823"/>
              <a:gd name="connsiteY2" fmla="*/ 0 h 7336917"/>
              <a:gd name="connsiteX3" fmla="*/ 48287823 w 48287823"/>
              <a:gd name="connsiteY3" fmla="*/ 4129396 h 7336917"/>
              <a:gd name="connsiteX4" fmla="*/ 0 w 48287823"/>
              <a:gd name="connsiteY4" fmla="*/ 7336917 h 7336917"/>
              <a:gd name="connsiteX0" fmla="*/ 0 w 48287823"/>
              <a:gd name="connsiteY0" fmla="*/ 7326545 h 7326545"/>
              <a:gd name="connsiteX1" fmla="*/ 141056 w 48287823"/>
              <a:gd name="connsiteY1" fmla="*/ 834754 h 7326545"/>
              <a:gd name="connsiteX2" fmla="*/ 48098508 w 48287823"/>
              <a:gd name="connsiteY2" fmla="*/ 0 h 7326545"/>
              <a:gd name="connsiteX3" fmla="*/ 48287823 w 48287823"/>
              <a:gd name="connsiteY3" fmla="*/ 4119024 h 7326545"/>
              <a:gd name="connsiteX4" fmla="*/ 0 w 48287823"/>
              <a:gd name="connsiteY4" fmla="*/ 7326545 h 7326545"/>
              <a:gd name="connsiteX0" fmla="*/ 0 w 48287823"/>
              <a:gd name="connsiteY0" fmla="*/ 7330694 h 7330694"/>
              <a:gd name="connsiteX1" fmla="*/ 141056 w 48287823"/>
              <a:gd name="connsiteY1" fmla="*/ 838903 h 7330694"/>
              <a:gd name="connsiteX2" fmla="*/ 48098508 w 48287823"/>
              <a:gd name="connsiteY2" fmla="*/ 0 h 7330694"/>
              <a:gd name="connsiteX3" fmla="*/ 48287823 w 48287823"/>
              <a:gd name="connsiteY3" fmla="*/ 4123173 h 7330694"/>
              <a:gd name="connsiteX4" fmla="*/ 0 w 48287823"/>
              <a:gd name="connsiteY4" fmla="*/ 7330694 h 7330694"/>
              <a:gd name="connsiteX0" fmla="*/ 0 w 48680013"/>
              <a:gd name="connsiteY0" fmla="*/ 7339147 h 7339147"/>
              <a:gd name="connsiteX1" fmla="*/ 141056 w 48680013"/>
              <a:gd name="connsiteY1" fmla="*/ 847356 h 7339147"/>
              <a:gd name="connsiteX2" fmla="*/ 48661515 w 48680013"/>
              <a:gd name="connsiteY2" fmla="*/ 0 h 7339147"/>
              <a:gd name="connsiteX3" fmla="*/ 48287823 w 48680013"/>
              <a:gd name="connsiteY3" fmla="*/ 4131626 h 7339147"/>
              <a:gd name="connsiteX4" fmla="*/ 0 w 48680013"/>
              <a:gd name="connsiteY4" fmla="*/ 7339147 h 7339147"/>
              <a:gd name="connsiteX0" fmla="*/ 0 w 48661515"/>
              <a:gd name="connsiteY0" fmla="*/ 7339147 h 7339147"/>
              <a:gd name="connsiteX1" fmla="*/ 141056 w 48661515"/>
              <a:gd name="connsiteY1" fmla="*/ 847356 h 7339147"/>
              <a:gd name="connsiteX2" fmla="*/ 48661515 w 48661515"/>
              <a:gd name="connsiteY2" fmla="*/ 0 h 7339147"/>
              <a:gd name="connsiteX3" fmla="*/ 48287823 w 48661515"/>
              <a:gd name="connsiteY3" fmla="*/ 4131626 h 7339147"/>
              <a:gd name="connsiteX4" fmla="*/ 0 w 48661515"/>
              <a:gd name="connsiteY4" fmla="*/ 7339147 h 7339147"/>
              <a:gd name="connsiteX0" fmla="*/ 0 w 48676298"/>
              <a:gd name="connsiteY0" fmla="*/ 7339147 h 7339147"/>
              <a:gd name="connsiteX1" fmla="*/ 141056 w 48676298"/>
              <a:gd name="connsiteY1" fmla="*/ 847356 h 7339147"/>
              <a:gd name="connsiteX2" fmla="*/ 48661515 w 48676298"/>
              <a:gd name="connsiteY2" fmla="*/ 0 h 7339147"/>
              <a:gd name="connsiteX3" fmla="*/ 48676298 w 48676298"/>
              <a:gd name="connsiteY3" fmla="*/ 4106268 h 7339147"/>
              <a:gd name="connsiteX4" fmla="*/ 0 w 48676298"/>
              <a:gd name="connsiteY4" fmla="*/ 7339147 h 7339147"/>
              <a:gd name="connsiteX0" fmla="*/ 0 w 48676345"/>
              <a:gd name="connsiteY0" fmla="*/ 7339147 h 7339147"/>
              <a:gd name="connsiteX1" fmla="*/ 141056 w 48676345"/>
              <a:gd name="connsiteY1" fmla="*/ 847356 h 7339147"/>
              <a:gd name="connsiteX2" fmla="*/ 48661515 w 48676345"/>
              <a:gd name="connsiteY2" fmla="*/ 0 h 7339147"/>
              <a:gd name="connsiteX3" fmla="*/ 48676298 w 48676345"/>
              <a:gd name="connsiteY3" fmla="*/ 4106268 h 7339147"/>
              <a:gd name="connsiteX4" fmla="*/ 0 w 48676345"/>
              <a:gd name="connsiteY4" fmla="*/ 7339147 h 7339147"/>
              <a:gd name="connsiteX0" fmla="*/ 0 w 48676957"/>
              <a:gd name="connsiteY0" fmla="*/ 7339147 h 7339147"/>
              <a:gd name="connsiteX1" fmla="*/ 141056 w 48676957"/>
              <a:gd name="connsiteY1" fmla="*/ 847356 h 7339147"/>
              <a:gd name="connsiteX2" fmla="*/ 48661515 w 48676957"/>
              <a:gd name="connsiteY2" fmla="*/ 0 h 7339147"/>
              <a:gd name="connsiteX3" fmla="*/ 48676298 w 48676957"/>
              <a:gd name="connsiteY3" fmla="*/ 4106268 h 7339147"/>
              <a:gd name="connsiteX4" fmla="*/ 0 w 48676957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351523 w 48678801"/>
              <a:gd name="connsiteY1" fmla="*/ 826224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1246972 w 48574554"/>
              <a:gd name="connsiteY0" fmla="*/ 7248984 h 7248984"/>
              <a:gd name="connsiteX1" fmla="*/ 0 w 48574554"/>
              <a:gd name="connsiteY1" fmla="*/ 644164 h 7248984"/>
              <a:gd name="connsiteX2" fmla="*/ 48568528 w 48574554"/>
              <a:gd name="connsiteY2" fmla="*/ 0 h 7248984"/>
              <a:gd name="connsiteX3" fmla="*/ 48572051 w 48574554"/>
              <a:gd name="connsiteY3" fmla="*/ 4106268 h 7248984"/>
              <a:gd name="connsiteX4" fmla="*/ 1246972 w 48574554"/>
              <a:gd name="connsiteY4" fmla="*/ 7248984 h 7248984"/>
              <a:gd name="connsiteX0" fmla="*/ 1246972 w 48572063"/>
              <a:gd name="connsiteY0" fmla="*/ 6702806 h 6702806"/>
              <a:gd name="connsiteX1" fmla="*/ 0 w 48572063"/>
              <a:gd name="connsiteY1" fmla="*/ 97986 h 6702806"/>
              <a:gd name="connsiteX2" fmla="*/ 47944887 w 48572063"/>
              <a:gd name="connsiteY2" fmla="*/ 0 h 6702806"/>
              <a:gd name="connsiteX3" fmla="*/ 48572051 w 48572063"/>
              <a:gd name="connsiteY3" fmla="*/ 3560090 h 6702806"/>
              <a:gd name="connsiteX4" fmla="*/ 1246972 w 48572063"/>
              <a:gd name="connsiteY4" fmla="*/ 6702806 h 6702806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207574 w 48572063"/>
              <a:gd name="connsiteY0" fmla="*/ 2437412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207574 w 48572063"/>
              <a:gd name="connsiteY4" fmla="*/ 2437412 h 3560090"/>
              <a:gd name="connsiteX0" fmla="*/ 415452 w 48572063"/>
              <a:gd name="connsiteY0" fmla="*/ 2567454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415452 w 48572063"/>
              <a:gd name="connsiteY4" fmla="*/ 2567454 h 3560090"/>
              <a:gd name="connsiteX0" fmla="*/ 415452 w 47944890"/>
              <a:gd name="connsiteY0" fmla="*/ 2567454 h 2567454"/>
              <a:gd name="connsiteX1" fmla="*/ 0 w 47944890"/>
              <a:gd name="connsiteY1" fmla="*/ 97986 h 2567454"/>
              <a:gd name="connsiteX2" fmla="*/ 47944887 w 47944890"/>
              <a:gd name="connsiteY2" fmla="*/ 0 h 2567454"/>
              <a:gd name="connsiteX3" fmla="*/ 36307144 w 47944890"/>
              <a:gd name="connsiteY3" fmla="*/ 2519750 h 2567454"/>
              <a:gd name="connsiteX4" fmla="*/ 415452 w 47944890"/>
              <a:gd name="connsiteY4" fmla="*/ 2567454 h 2567454"/>
              <a:gd name="connsiteX0" fmla="*/ 415452 w 49860869"/>
              <a:gd name="connsiteY0" fmla="*/ 2567454 h 2567454"/>
              <a:gd name="connsiteX1" fmla="*/ 0 w 49860869"/>
              <a:gd name="connsiteY1" fmla="*/ 97986 h 2567454"/>
              <a:gd name="connsiteX2" fmla="*/ 47944887 w 49860869"/>
              <a:gd name="connsiteY2" fmla="*/ 0 h 2567454"/>
              <a:gd name="connsiteX3" fmla="*/ 39971358 w 49860869"/>
              <a:gd name="connsiteY3" fmla="*/ 979418 h 2567454"/>
              <a:gd name="connsiteX4" fmla="*/ 36307144 w 49860869"/>
              <a:gd name="connsiteY4" fmla="*/ 2519750 h 2567454"/>
              <a:gd name="connsiteX5" fmla="*/ 415452 w 49860869"/>
              <a:gd name="connsiteY5" fmla="*/ 2567454 h 2567454"/>
              <a:gd name="connsiteX0" fmla="*/ 415452 w 49606002"/>
              <a:gd name="connsiteY0" fmla="*/ 2567454 h 3445345"/>
              <a:gd name="connsiteX1" fmla="*/ 0 w 49606002"/>
              <a:gd name="connsiteY1" fmla="*/ 97986 h 3445345"/>
              <a:gd name="connsiteX2" fmla="*/ 47944887 w 49606002"/>
              <a:gd name="connsiteY2" fmla="*/ 0 h 3445345"/>
              <a:gd name="connsiteX3" fmla="*/ 37268923 w 49606002"/>
              <a:gd name="connsiteY3" fmla="*/ 3372200 h 3445345"/>
              <a:gd name="connsiteX4" fmla="*/ 36307144 w 49606002"/>
              <a:gd name="connsiteY4" fmla="*/ 2519750 h 3445345"/>
              <a:gd name="connsiteX5" fmla="*/ 415452 w 49606002"/>
              <a:gd name="connsiteY5" fmla="*/ 2567454 h 3445345"/>
              <a:gd name="connsiteX0" fmla="*/ 415452 w 49473307"/>
              <a:gd name="connsiteY0" fmla="*/ 2567454 h 3445345"/>
              <a:gd name="connsiteX1" fmla="*/ 0 w 49473307"/>
              <a:gd name="connsiteY1" fmla="*/ 97986 h 3445345"/>
              <a:gd name="connsiteX2" fmla="*/ 47944887 w 49473307"/>
              <a:gd name="connsiteY2" fmla="*/ 0 h 3445345"/>
              <a:gd name="connsiteX3" fmla="*/ 37268923 w 49473307"/>
              <a:gd name="connsiteY3" fmla="*/ 3372200 h 3445345"/>
              <a:gd name="connsiteX4" fmla="*/ 36307144 w 49473307"/>
              <a:gd name="connsiteY4" fmla="*/ 2519750 h 3445345"/>
              <a:gd name="connsiteX5" fmla="*/ 415452 w 49473307"/>
              <a:gd name="connsiteY5" fmla="*/ 2567454 h 3445345"/>
              <a:gd name="connsiteX0" fmla="*/ 415452 w 50719901"/>
              <a:gd name="connsiteY0" fmla="*/ 2567454 h 3445345"/>
              <a:gd name="connsiteX1" fmla="*/ 0 w 50719901"/>
              <a:gd name="connsiteY1" fmla="*/ 97986 h 3445345"/>
              <a:gd name="connsiteX2" fmla="*/ 47944887 w 50719901"/>
              <a:gd name="connsiteY2" fmla="*/ 0 h 3445345"/>
              <a:gd name="connsiteX3" fmla="*/ 44128953 w 50719901"/>
              <a:gd name="connsiteY3" fmla="*/ 1733664 h 3445345"/>
              <a:gd name="connsiteX4" fmla="*/ 37268923 w 50719901"/>
              <a:gd name="connsiteY4" fmla="*/ 3372200 h 3445345"/>
              <a:gd name="connsiteX5" fmla="*/ 36307144 w 50719901"/>
              <a:gd name="connsiteY5" fmla="*/ 2519750 h 3445345"/>
              <a:gd name="connsiteX6" fmla="*/ 415452 w 50719901"/>
              <a:gd name="connsiteY6" fmla="*/ 2567454 h 3445345"/>
              <a:gd name="connsiteX0" fmla="*/ 415452 w 60428402"/>
              <a:gd name="connsiteY0" fmla="*/ 2567454 h 3445345"/>
              <a:gd name="connsiteX1" fmla="*/ 0 w 60428402"/>
              <a:gd name="connsiteY1" fmla="*/ 97986 h 3445345"/>
              <a:gd name="connsiteX2" fmla="*/ 47944887 w 60428402"/>
              <a:gd name="connsiteY2" fmla="*/ 0 h 3445345"/>
              <a:gd name="connsiteX3" fmla="*/ 60135697 w 60428402"/>
              <a:gd name="connsiteY3" fmla="*/ 1577613 h 3445345"/>
              <a:gd name="connsiteX4" fmla="*/ 37268923 w 60428402"/>
              <a:gd name="connsiteY4" fmla="*/ 3372200 h 3445345"/>
              <a:gd name="connsiteX5" fmla="*/ 36307144 w 60428402"/>
              <a:gd name="connsiteY5" fmla="*/ 2519750 h 3445345"/>
              <a:gd name="connsiteX6" fmla="*/ 415452 w 60428402"/>
              <a:gd name="connsiteY6" fmla="*/ 2567454 h 3445345"/>
              <a:gd name="connsiteX0" fmla="*/ 415452 w 60494846"/>
              <a:gd name="connsiteY0" fmla="*/ 2567454 h 3445345"/>
              <a:gd name="connsiteX1" fmla="*/ 0 w 60494846"/>
              <a:gd name="connsiteY1" fmla="*/ 97986 h 3445345"/>
              <a:gd name="connsiteX2" fmla="*/ 47944887 w 60494846"/>
              <a:gd name="connsiteY2" fmla="*/ 0 h 3445345"/>
              <a:gd name="connsiteX3" fmla="*/ 60135697 w 60494846"/>
              <a:gd name="connsiteY3" fmla="*/ 1577613 h 3445345"/>
              <a:gd name="connsiteX4" fmla="*/ 37268923 w 60494846"/>
              <a:gd name="connsiteY4" fmla="*/ 3372200 h 3445345"/>
              <a:gd name="connsiteX5" fmla="*/ 36307144 w 60494846"/>
              <a:gd name="connsiteY5" fmla="*/ 2519750 h 3445345"/>
              <a:gd name="connsiteX6" fmla="*/ 415452 w 60494846"/>
              <a:gd name="connsiteY6" fmla="*/ 2567454 h 3445345"/>
              <a:gd name="connsiteX0" fmla="*/ 415452 w 61374022"/>
              <a:gd name="connsiteY0" fmla="*/ 2567454 h 3445345"/>
              <a:gd name="connsiteX1" fmla="*/ 0 w 61374022"/>
              <a:gd name="connsiteY1" fmla="*/ 97986 h 3445345"/>
              <a:gd name="connsiteX2" fmla="*/ 47944887 w 61374022"/>
              <a:gd name="connsiteY2" fmla="*/ 0 h 3445345"/>
              <a:gd name="connsiteX3" fmla="*/ 57225381 w 61374022"/>
              <a:gd name="connsiteY3" fmla="*/ 433239 h 3445345"/>
              <a:gd name="connsiteX4" fmla="*/ 60135697 w 61374022"/>
              <a:gd name="connsiteY4" fmla="*/ 1577613 h 3445345"/>
              <a:gd name="connsiteX5" fmla="*/ 37268923 w 61374022"/>
              <a:gd name="connsiteY5" fmla="*/ 3372200 h 3445345"/>
              <a:gd name="connsiteX6" fmla="*/ 36307144 w 61374022"/>
              <a:gd name="connsiteY6" fmla="*/ 2519750 h 3445345"/>
              <a:gd name="connsiteX7" fmla="*/ 415452 w 61374022"/>
              <a:gd name="connsiteY7" fmla="*/ 2567454 h 3445345"/>
              <a:gd name="connsiteX0" fmla="*/ 415452 w 62356496"/>
              <a:gd name="connsiteY0" fmla="*/ 2621168 h 3499059"/>
              <a:gd name="connsiteX1" fmla="*/ 0 w 62356496"/>
              <a:gd name="connsiteY1" fmla="*/ 151700 h 3499059"/>
              <a:gd name="connsiteX2" fmla="*/ 47944887 w 62356496"/>
              <a:gd name="connsiteY2" fmla="*/ 53714 h 3499059"/>
              <a:gd name="connsiteX3" fmla="*/ 60551454 w 62356496"/>
              <a:gd name="connsiteY3" fmla="*/ 122834 h 3499059"/>
              <a:gd name="connsiteX4" fmla="*/ 60135697 w 62356496"/>
              <a:gd name="connsiteY4" fmla="*/ 1631327 h 3499059"/>
              <a:gd name="connsiteX5" fmla="*/ 37268923 w 62356496"/>
              <a:gd name="connsiteY5" fmla="*/ 3425914 h 3499059"/>
              <a:gd name="connsiteX6" fmla="*/ 36307144 w 62356496"/>
              <a:gd name="connsiteY6" fmla="*/ 2573464 h 3499059"/>
              <a:gd name="connsiteX7" fmla="*/ 415452 w 62356496"/>
              <a:gd name="connsiteY7" fmla="*/ 2621168 h 3499059"/>
              <a:gd name="connsiteX0" fmla="*/ 415452 w 61733017"/>
              <a:gd name="connsiteY0" fmla="*/ 2621168 h 3499059"/>
              <a:gd name="connsiteX1" fmla="*/ 0 w 61733017"/>
              <a:gd name="connsiteY1" fmla="*/ 151700 h 3499059"/>
              <a:gd name="connsiteX2" fmla="*/ 47944887 w 61733017"/>
              <a:gd name="connsiteY2" fmla="*/ 53714 h 3499059"/>
              <a:gd name="connsiteX3" fmla="*/ 60551454 w 61733017"/>
              <a:gd name="connsiteY3" fmla="*/ 122834 h 3499059"/>
              <a:gd name="connsiteX4" fmla="*/ 60135697 w 61733017"/>
              <a:gd name="connsiteY4" fmla="*/ 1631327 h 3499059"/>
              <a:gd name="connsiteX5" fmla="*/ 51196866 w 61733017"/>
              <a:gd name="connsiteY5" fmla="*/ 2333556 h 3499059"/>
              <a:gd name="connsiteX6" fmla="*/ 37268923 w 61733017"/>
              <a:gd name="connsiteY6" fmla="*/ 3425914 h 3499059"/>
              <a:gd name="connsiteX7" fmla="*/ 36307144 w 61733017"/>
              <a:gd name="connsiteY7" fmla="*/ 2573464 h 3499059"/>
              <a:gd name="connsiteX8" fmla="*/ 415452 w 61733017"/>
              <a:gd name="connsiteY8" fmla="*/ 2621168 h 3499059"/>
              <a:gd name="connsiteX0" fmla="*/ 415452 w 63871533"/>
              <a:gd name="connsiteY0" fmla="*/ 2621168 h 3678496"/>
              <a:gd name="connsiteX1" fmla="*/ 0 w 63871533"/>
              <a:gd name="connsiteY1" fmla="*/ 151700 h 3678496"/>
              <a:gd name="connsiteX2" fmla="*/ 47944887 w 63871533"/>
              <a:gd name="connsiteY2" fmla="*/ 53714 h 3678496"/>
              <a:gd name="connsiteX3" fmla="*/ 60551454 w 63871533"/>
              <a:gd name="connsiteY3" fmla="*/ 122834 h 3678496"/>
              <a:gd name="connsiteX4" fmla="*/ 60135697 w 63871533"/>
              <a:gd name="connsiteY4" fmla="*/ 1631327 h 3678496"/>
              <a:gd name="connsiteX5" fmla="*/ 62838129 w 63871533"/>
              <a:gd name="connsiteY5" fmla="*/ 3581964 h 3678496"/>
              <a:gd name="connsiteX6" fmla="*/ 37268923 w 63871533"/>
              <a:gd name="connsiteY6" fmla="*/ 3425914 h 3678496"/>
              <a:gd name="connsiteX7" fmla="*/ 36307144 w 63871533"/>
              <a:gd name="connsiteY7" fmla="*/ 2573464 h 3678496"/>
              <a:gd name="connsiteX8" fmla="*/ 415452 w 63871533"/>
              <a:gd name="connsiteY8" fmla="*/ 2621168 h 3678496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567454 h 3550058"/>
              <a:gd name="connsiteX1" fmla="*/ 0 w 63871533"/>
              <a:gd name="connsiteY1" fmla="*/ 97986 h 3550058"/>
              <a:gd name="connsiteX2" fmla="*/ 47944887 w 63871533"/>
              <a:gd name="connsiteY2" fmla="*/ 0 h 3550058"/>
              <a:gd name="connsiteX3" fmla="*/ 60551454 w 63871533"/>
              <a:gd name="connsiteY3" fmla="*/ 69120 h 3550058"/>
              <a:gd name="connsiteX4" fmla="*/ 60135697 w 63871533"/>
              <a:gd name="connsiteY4" fmla="*/ 1577613 h 3550058"/>
              <a:gd name="connsiteX5" fmla="*/ 62838129 w 63871533"/>
              <a:gd name="connsiteY5" fmla="*/ 3528250 h 3550058"/>
              <a:gd name="connsiteX6" fmla="*/ 37268924 w 63871533"/>
              <a:gd name="connsiteY6" fmla="*/ 3528251 h 3550058"/>
              <a:gd name="connsiteX7" fmla="*/ 36307144 w 63871533"/>
              <a:gd name="connsiteY7" fmla="*/ 2519750 h 3550058"/>
              <a:gd name="connsiteX8" fmla="*/ 415452 w 63871533"/>
              <a:gd name="connsiteY8" fmla="*/ 2567454 h 3550058"/>
              <a:gd name="connsiteX0" fmla="*/ 415452 w 64563081"/>
              <a:gd name="connsiteY0" fmla="*/ 2567454 h 3550058"/>
              <a:gd name="connsiteX1" fmla="*/ 0 w 64563081"/>
              <a:gd name="connsiteY1" fmla="*/ 97986 h 3550058"/>
              <a:gd name="connsiteX2" fmla="*/ 47944887 w 64563081"/>
              <a:gd name="connsiteY2" fmla="*/ 0 h 3550058"/>
              <a:gd name="connsiteX3" fmla="*/ 60551454 w 64563081"/>
              <a:gd name="connsiteY3" fmla="*/ 69120 h 3550058"/>
              <a:gd name="connsiteX4" fmla="*/ 60135697 w 64563081"/>
              <a:gd name="connsiteY4" fmla="*/ 1577613 h 3550058"/>
              <a:gd name="connsiteX5" fmla="*/ 62006615 w 64563081"/>
              <a:gd name="connsiteY5" fmla="*/ 2513919 h 3550058"/>
              <a:gd name="connsiteX6" fmla="*/ 62838129 w 64563081"/>
              <a:gd name="connsiteY6" fmla="*/ 3528250 h 3550058"/>
              <a:gd name="connsiteX7" fmla="*/ 37268924 w 64563081"/>
              <a:gd name="connsiteY7" fmla="*/ 3528251 h 3550058"/>
              <a:gd name="connsiteX8" fmla="*/ 36307144 w 64563081"/>
              <a:gd name="connsiteY8" fmla="*/ 2519750 h 3550058"/>
              <a:gd name="connsiteX9" fmla="*/ 415452 w 64563081"/>
              <a:gd name="connsiteY9" fmla="*/ 2567454 h 3550058"/>
              <a:gd name="connsiteX0" fmla="*/ 415452 w 73460924"/>
              <a:gd name="connsiteY0" fmla="*/ 2567454 h 3550058"/>
              <a:gd name="connsiteX1" fmla="*/ 0 w 73460924"/>
              <a:gd name="connsiteY1" fmla="*/ 97986 h 3550058"/>
              <a:gd name="connsiteX2" fmla="*/ 47944887 w 73460924"/>
              <a:gd name="connsiteY2" fmla="*/ 0 h 3550058"/>
              <a:gd name="connsiteX3" fmla="*/ 60551454 w 73460924"/>
              <a:gd name="connsiteY3" fmla="*/ 69120 h 3550058"/>
              <a:gd name="connsiteX4" fmla="*/ 60135697 w 73460924"/>
              <a:gd name="connsiteY4" fmla="*/ 1577613 h 3550058"/>
              <a:gd name="connsiteX5" fmla="*/ 73440009 w 73460924"/>
              <a:gd name="connsiteY5" fmla="*/ 1759673 h 3550058"/>
              <a:gd name="connsiteX6" fmla="*/ 62838129 w 73460924"/>
              <a:gd name="connsiteY6" fmla="*/ 3528250 h 3550058"/>
              <a:gd name="connsiteX7" fmla="*/ 37268924 w 73460924"/>
              <a:gd name="connsiteY7" fmla="*/ 3528251 h 3550058"/>
              <a:gd name="connsiteX8" fmla="*/ 36307144 w 73460924"/>
              <a:gd name="connsiteY8" fmla="*/ 2519750 h 3550058"/>
              <a:gd name="connsiteX9" fmla="*/ 415452 w 73460924"/>
              <a:gd name="connsiteY9" fmla="*/ 2567454 h 3550058"/>
              <a:gd name="connsiteX0" fmla="*/ 415452 w 73785154"/>
              <a:gd name="connsiteY0" fmla="*/ 2567454 h 3550058"/>
              <a:gd name="connsiteX1" fmla="*/ 0 w 73785154"/>
              <a:gd name="connsiteY1" fmla="*/ 97986 h 3550058"/>
              <a:gd name="connsiteX2" fmla="*/ 47944887 w 73785154"/>
              <a:gd name="connsiteY2" fmla="*/ 0 h 3550058"/>
              <a:gd name="connsiteX3" fmla="*/ 60551454 w 73785154"/>
              <a:gd name="connsiteY3" fmla="*/ 69120 h 3550058"/>
              <a:gd name="connsiteX4" fmla="*/ 60135697 w 73785154"/>
              <a:gd name="connsiteY4" fmla="*/ 1577613 h 3550058"/>
              <a:gd name="connsiteX5" fmla="*/ 73440009 w 73785154"/>
              <a:gd name="connsiteY5" fmla="*/ 1759673 h 3550058"/>
              <a:gd name="connsiteX6" fmla="*/ 69282404 w 73785154"/>
              <a:gd name="connsiteY6" fmla="*/ 2826021 h 3550058"/>
              <a:gd name="connsiteX7" fmla="*/ 62838129 w 73785154"/>
              <a:gd name="connsiteY7" fmla="*/ 3528250 h 3550058"/>
              <a:gd name="connsiteX8" fmla="*/ 37268924 w 73785154"/>
              <a:gd name="connsiteY8" fmla="*/ 3528251 h 3550058"/>
              <a:gd name="connsiteX9" fmla="*/ 36307144 w 73785154"/>
              <a:gd name="connsiteY9" fmla="*/ 2519750 h 3550058"/>
              <a:gd name="connsiteX10" fmla="*/ 415452 w 73785154"/>
              <a:gd name="connsiteY10" fmla="*/ 2567454 h 3550058"/>
              <a:gd name="connsiteX0" fmla="*/ 415452 w 73622272"/>
              <a:gd name="connsiteY0" fmla="*/ 2567454 h 5478621"/>
              <a:gd name="connsiteX1" fmla="*/ 0 w 73622272"/>
              <a:gd name="connsiteY1" fmla="*/ 97986 h 5478621"/>
              <a:gd name="connsiteX2" fmla="*/ 47944887 w 73622272"/>
              <a:gd name="connsiteY2" fmla="*/ 0 h 5478621"/>
              <a:gd name="connsiteX3" fmla="*/ 60551454 w 73622272"/>
              <a:gd name="connsiteY3" fmla="*/ 69120 h 5478621"/>
              <a:gd name="connsiteX4" fmla="*/ 60135697 w 73622272"/>
              <a:gd name="connsiteY4" fmla="*/ 1577613 h 5478621"/>
              <a:gd name="connsiteX5" fmla="*/ 73440009 w 73622272"/>
              <a:gd name="connsiteY5" fmla="*/ 1759673 h 5478621"/>
              <a:gd name="connsiteX6" fmla="*/ 64709043 w 73622272"/>
              <a:gd name="connsiteY6" fmla="*/ 5452880 h 5478621"/>
              <a:gd name="connsiteX7" fmla="*/ 62838129 w 73622272"/>
              <a:gd name="connsiteY7" fmla="*/ 3528250 h 5478621"/>
              <a:gd name="connsiteX8" fmla="*/ 37268924 w 73622272"/>
              <a:gd name="connsiteY8" fmla="*/ 3528251 h 5478621"/>
              <a:gd name="connsiteX9" fmla="*/ 36307144 w 73622272"/>
              <a:gd name="connsiteY9" fmla="*/ 2519750 h 5478621"/>
              <a:gd name="connsiteX10" fmla="*/ 415452 w 73622272"/>
              <a:gd name="connsiteY10" fmla="*/ 2567454 h 5478621"/>
              <a:gd name="connsiteX0" fmla="*/ 415452 w 74062851"/>
              <a:gd name="connsiteY0" fmla="*/ 2567454 h 5453309"/>
              <a:gd name="connsiteX1" fmla="*/ 0 w 74062851"/>
              <a:gd name="connsiteY1" fmla="*/ 97986 h 5453309"/>
              <a:gd name="connsiteX2" fmla="*/ 47944887 w 74062851"/>
              <a:gd name="connsiteY2" fmla="*/ 0 h 5453309"/>
              <a:gd name="connsiteX3" fmla="*/ 60551454 w 74062851"/>
              <a:gd name="connsiteY3" fmla="*/ 69120 h 5453309"/>
              <a:gd name="connsiteX4" fmla="*/ 60135697 w 74062851"/>
              <a:gd name="connsiteY4" fmla="*/ 1577613 h 5453309"/>
              <a:gd name="connsiteX5" fmla="*/ 73440009 w 74062851"/>
              <a:gd name="connsiteY5" fmla="*/ 1759673 h 5453309"/>
              <a:gd name="connsiteX6" fmla="*/ 71153322 w 74062851"/>
              <a:gd name="connsiteY6" fmla="*/ 3320182 h 5453309"/>
              <a:gd name="connsiteX7" fmla="*/ 64709043 w 74062851"/>
              <a:gd name="connsiteY7" fmla="*/ 5452880 h 5453309"/>
              <a:gd name="connsiteX8" fmla="*/ 62838129 w 74062851"/>
              <a:gd name="connsiteY8" fmla="*/ 3528250 h 5453309"/>
              <a:gd name="connsiteX9" fmla="*/ 37268924 w 74062851"/>
              <a:gd name="connsiteY9" fmla="*/ 3528251 h 5453309"/>
              <a:gd name="connsiteX10" fmla="*/ 36307144 w 74062851"/>
              <a:gd name="connsiteY10" fmla="*/ 2519750 h 5453309"/>
              <a:gd name="connsiteX11" fmla="*/ 415452 w 74062851"/>
              <a:gd name="connsiteY11" fmla="*/ 2567454 h 5453309"/>
              <a:gd name="connsiteX0" fmla="*/ 415452 w 81932335"/>
              <a:gd name="connsiteY0" fmla="*/ 2567454 h 5758660"/>
              <a:gd name="connsiteX1" fmla="*/ 0 w 81932335"/>
              <a:gd name="connsiteY1" fmla="*/ 97986 h 5758660"/>
              <a:gd name="connsiteX2" fmla="*/ 47944887 w 81932335"/>
              <a:gd name="connsiteY2" fmla="*/ 0 h 5758660"/>
              <a:gd name="connsiteX3" fmla="*/ 60551454 w 81932335"/>
              <a:gd name="connsiteY3" fmla="*/ 69120 h 5758660"/>
              <a:gd name="connsiteX4" fmla="*/ 60135697 w 81932335"/>
              <a:gd name="connsiteY4" fmla="*/ 1577613 h 5758660"/>
              <a:gd name="connsiteX5" fmla="*/ 73440009 w 81932335"/>
              <a:gd name="connsiteY5" fmla="*/ 1759673 h 5758660"/>
              <a:gd name="connsiteX6" fmla="*/ 81755190 w 81932335"/>
              <a:gd name="connsiteY6" fmla="*/ 5504896 h 5758660"/>
              <a:gd name="connsiteX7" fmla="*/ 64709043 w 81932335"/>
              <a:gd name="connsiteY7" fmla="*/ 5452880 h 5758660"/>
              <a:gd name="connsiteX8" fmla="*/ 62838129 w 81932335"/>
              <a:gd name="connsiteY8" fmla="*/ 3528250 h 5758660"/>
              <a:gd name="connsiteX9" fmla="*/ 37268924 w 81932335"/>
              <a:gd name="connsiteY9" fmla="*/ 3528251 h 5758660"/>
              <a:gd name="connsiteX10" fmla="*/ 36307144 w 81932335"/>
              <a:gd name="connsiteY10" fmla="*/ 2519750 h 5758660"/>
              <a:gd name="connsiteX11" fmla="*/ 415452 w 81932335"/>
              <a:gd name="connsiteY11" fmla="*/ 2567454 h 5758660"/>
              <a:gd name="connsiteX0" fmla="*/ 415452 w 82539603"/>
              <a:gd name="connsiteY0" fmla="*/ 2567454 h 5626901"/>
              <a:gd name="connsiteX1" fmla="*/ 0 w 82539603"/>
              <a:gd name="connsiteY1" fmla="*/ 97986 h 5626901"/>
              <a:gd name="connsiteX2" fmla="*/ 47944887 w 82539603"/>
              <a:gd name="connsiteY2" fmla="*/ 0 h 5626901"/>
              <a:gd name="connsiteX3" fmla="*/ 60551454 w 82539603"/>
              <a:gd name="connsiteY3" fmla="*/ 69120 h 5626901"/>
              <a:gd name="connsiteX4" fmla="*/ 60135697 w 82539603"/>
              <a:gd name="connsiteY4" fmla="*/ 1577613 h 5626901"/>
              <a:gd name="connsiteX5" fmla="*/ 73440009 w 82539603"/>
              <a:gd name="connsiteY5" fmla="*/ 1759673 h 5626901"/>
              <a:gd name="connsiteX6" fmla="*/ 79052753 w 82539603"/>
              <a:gd name="connsiteY6" fmla="*/ 3554259 h 5626901"/>
              <a:gd name="connsiteX7" fmla="*/ 81755190 w 82539603"/>
              <a:gd name="connsiteY7" fmla="*/ 5504896 h 5626901"/>
              <a:gd name="connsiteX8" fmla="*/ 64709043 w 82539603"/>
              <a:gd name="connsiteY8" fmla="*/ 5452880 h 5626901"/>
              <a:gd name="connsiteX9" fmla="*/ 62838129 w 82539603"/>
              <a:gd name="connsiteY9" fmla="*/ 3528250 h 5626901"/>
              <a:gd name="connsiteX10" fmla="*/ 37268924 w 82539603"/>
              <a:gd name="connsiteY10" fmla="*/ 3528251 h 5626901"/>
              <a:gd name="connsiteX11" fmla="*/ 36307144 w 82539603"/>
              <a:gd name="connsiteY11" fmla="*/ 2519750 h 5626901"/>
              <a:gd name="connsiteX12" fmla="*/ 415452 w 82539603"/>
              <a:gd name="connsiteY12" fmla="*/ 2567454 h 5626901"/>
              <a:gd name="connsiteX0" fmla="*/ 415452 w 83114982"/>
              <a:gd name="connsiteY0" fmla="*/ 2567454 h 5626901"/>
              <a:gd name="connsiteX1" fmla="*/ 0 w 83114982"/>
              <a:gd name="connsiteY1" fmla="*/ 97986 h 5626901"/>
              <a:gd name="connsiteX2" fmla="*/ 47944887 w 83114982"/>
              <a:gd name="connsiteY2" fmla="*/ 0 h 5626901"/>
              <a:gd name="connsiteX3" fmla="*/ 60551454 w 83114982"/>
              <a:gd name="connsiteY3" fmla="*/ 69120 h 5626901"/>
              <a:gd name="connsiteX4" fmla="*/ 60135697 w 83114982"/>
              <a:gd name="connsiteY4" fmla="*/ 1577613 h 5626901"/>
              <a:gd name="connsiteX5" fmla="*/ 73440009 w 83114982"/>
              <a:gd name="connsiteY5" fmla="*/ 1759673 h 5626901"/>
              <a:gd name="connsiteX6" fmla="*/ 81547308 w 83114982"/>
              <a:gd name="connsiteY6" fmla="*/ 3346191 h 5626901"/>
              <a:gd name="connsiteX7" fmla="*/ 81755190 w 83114982"/>
              <a:gd name="connsiteY7" fmla="*/ 5504896 h 5626901"/>
              <a:gd name="connsiteX8" fmla="*/ 64709043 w 83114982"/>
              <a:gd name="connsiteY8" fmla="*/ 5452880 h 5626901"/>
              <a:gd name="connsiteX9" fmla="*/ 62838129 w 83114982"/>
              <a:gd name="connsiteY9" fmla="*/ 3528250 h 5626901"/>
              <a:gd name="connsiteX10" fmla="*/ 37268924 w 83114982"/>
              <a:gd name="connsiteY10" fmla="*/ 3528251 h 5626901"/>
              <a:gd name="connsiteX11" fmla="*/ 36307144 w 83114982"/>
              <a:gd name="connsiteY11" fmla="*/ 2519750 h 5626901"/>
              <a:gd name="connsiteX12" fmla="*/ 415452 w 83114982"/>
              <a:gd name="connsiteY12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81547308 w 82941345"/>
              <a:gd name="connsiteY7" fmla="*/ 3346191 h 5626901"/>
              <a:gd name="connsiteX8" fmla="*/ 81755190 w 82941345"/>
              <a:gd name="connsiteY8" fmla="*/ 5504896 h 5626901"/>
              <a:gd name="connsiteX9" fmla="*/ 64709043 w 82941345"/>
              <a:gd name="connsiteY9" fmla="*/ 5452880 h 5626901"/>
              <a:gd name="connsiteX10" fmla="*/ 62838129 w 82941345"/>
              <a:gd name="connsiteY10" fmla="*/ 3528250 h 5626901"/>
              <a:gd name="connsiteX11" fmla="*/ 37268924 w 82941345"/>
              <a:gd name="connsiteY11" fmla="*/ 3528251 h 5626901"/>
              <a:gd name="connsiteX12" fmla="*/ 36307144 w 82941345"/>
              <a:gd name="connsiteY12" fmla="*/ 2519750 h 5626901"/>
              <a:gd name="connsiteX13" fmla="*/ 415452 w 82941345"/>
              <a:gd name="connsiteY13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77181831 w 82941345"/>
              <a:gd name="connsiteY7" fmla="*/ 2305851 h 5626901"/>
              <a:gd name="connsiteX8" fmla="*/ 81547308 w 82941345"/>
              <a:gd name="connsiteY8" fmla="*/ 3346191 h 5626901"/>
              <a:gd name="connsiteX9" fmla="*/ 81755190 w 82941345"/>
              <a:gd name="connsiteY9" fmla="*/ 5504896 h 5626901"/>
              <a:gd name="connsiteX10" fmla="*/ 64709043 w 82941345"/>
              <a:gd name="connsiteY10" fmla="*/ 5452880 h 5626901"/>
              <a:gd name="connsiteX11" fmla="*/ 62838129 w 82941345"/>
              <a:gd name="connsiteY11" fmla="*/ 3528250 h 5626901"/>
              <a:gd name="connsiteX12" fmla="*/ 37268924 w 82941345"/>
              <a:gd name="connsiteY12" fmla="*/ 3528251 h 5626901"/>
              <a:gd name="connsiteX13" fmla="*/ 36307144 w 82941345"/>
              <a:gd name="connsiteY13" fmla="*/ 2519750 h 5626901"/>
              <a:gd name="connsiteX14" fmla="*/ 415452 w 8294134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7181831 w 97991395"/>
              <a:gd name="connsiteY6" fmla="*/ 2305851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8011858"/>
              <a:gd name="connsiteY0" fmla="*/ 2567454 h 5626901"/>
              <a:gd name="connsiteX1" fmla="*/ 0 w 98011858"/>
              <a:gd name="connsiteY1" fmla="*/ 97986 h 5626901"/>
              <a:gd name="connsiteX2" fmla="*/ 47944887 w 98011858"/>
              <a:gd name="connsiteY2" fmla="*/ 0 h 5626901"/>
              <a:gd name="connsiteX3" fmla="*/ 60551454 w 98011858"/>
              <a:gd name="connsiteY3" fmla="*/ 69120 h 5626901"/>
              <a:gd name="connsiteX4" fmla="*/ 60135697 w 98011858"/>
              <a:gd name="connsiteY4" fmla="*/ 1577613 h 5626901"/>
              <a:gd name="connsiteX5" fmla="*/ 73440009 w 98011858"/>
              <a:gd name="connsiteY5" fmla="*/ 1759673 h 5626901"/>
              <a:gd name="connsiteX6" fmla="*/ 74687276 w 98011858"/>
              <a:gd name="connsiteY6" fmla="*/ 1109460 h 5626901"/>
              <a:gd name="connsiteX7" fmla="*/ 85912785 w 98011858"/>
              <a:gd name="connsiteY7" fmla="*/ 2149800 h 5626901"/>
              <a:gd name="connsiteX8" fmla="*/ 97969811 w 98011858"/>
              <a:gd name="connsiteY8" fmla="*/ 3216148 h 5626901"/>
              <a:gd name="connsiteX9" fmla="*/ 81547308 w 98011858"/>
              <a:gd name="connsiteY9" fmla="*/ 3346191 h 5626901"/>
              <a:gd name="connsiteX10" fmla="*/ 81755190 w 98011858"/>
              <a:gd name="connsiteY10" fmla="*/ 5504896 h 5626901"/>
              <a:gd name="connsiteX11" fmla="*/ 64709043 w 98011858"/>
              <a:gd name="connsiteY11" fmla="*/ 5452880 h 5626901"/>
              <a:gd name="connsiteX12" fmla="*/ 62838129 w 98011858"/>
              <a:gd name="connsiteY12" fmla="*/ 3528250 h 5626901"/>
              <a:gd name="connsiteX13" fmla="*/ 37268924 w 98011858"/>
              <a:gd name="connsiteY13" fmla="*/ 3528251 h 5626901"/>
              <a:gd name="connsiteX14" fmla="*/ 36307144 w 98011858"/>
              <a:gd name="connsiteY14" fmla="*/ 2519750 h 5626901"/>
              <a:gd name="connsiteX15" fmla="*/ 415452 w 98011858"/>
              <a:gd name="connsiteY15" fmla="*/ 2567454 h 5626901"/>
              <a:gd name="connsiteX0" fmla="*/ 415452 w 99725051"/>
              <a:gd name="connsiteY0" fmla="*/ 2567454 h 5626901"/>
              <a:gd name="connsiteX1" fmla="*/ 0 w 99725051"/>
              <a:gd name="connsiteY1" fmla="*/ 97986 h 5626901"/>
              <a:gd name="connsiteX2" fmla="*/ 47944887 w 99725051"/>
              <a:gd name="connsiteY2" fmla="*/ 0 h 5626901"/>
              <a:gd name="connsiteX3" fmla="*/ 60551454 w 99725051"/>
              <a:gd name="connsiteY3" fmla="*/ 69120 h 5626901"/>
              <a:gd name="connsiteX4" fmla="*/ 60135697 w 99725051"/>
              <a:gd name="connsiteY4" fmla="*/ 1577613 h 5626901"/>
              <a:gd name="connsiteX5" fmla="*/ 73440009 w 99725051"/>
              <a:gd name="connsiteY5" fmla="*/ 1759673 h 5626901"/>
              <a:gd name="connsiteX6" fmla="*/ 74687276 w 99725051"/>
              <a:gd name="connsiteY6" fmla="*/ 1109460 h 5626901"/>
              <a:gd name="connsiteX7" fmla="*/ 97761933 w 99725051"/>
              <a:gd name="connsiteY7" fmla="*/ 1109460 h 5626901"/>
              <a:gd name="connsiteX8" fmla="*/ 97969811 w 99725051"/>
              <a:gd name="connsiteY8" fmla="*/ 3216148 h 5626901"/>
              <a:gd name="connsiteX9" fmla="*/ 81547308 w 99725051"/>
              <a:gd name="connsiteY9" fmla="*/ 3346191 h 5626901"/>
              <a:gd name="connsiteX10" fmla="*/ 81755190 w 99725051"/>
              <a:gd name="connsiteY10" fmla="*/ 5504896 h 5626901"/>
              <a:gd name="connsiteX11" fmla="*/ 64709043 w 99725051"/>
              <a:gd name="connsiteY11" fmla="*/ 5452880 h 5626901"/>
              <a:gd name="connsiteX12" fmla="*/ 62838129 w 99725051"/>
              <a:gd name="connsiteY12" fmla="*/ 3528250 h 5626901"/>
              <a:gd name="connsiteX13" fmla="*/ 37268924 w 99725051"/>
              <a:gd name="connsiteY13" fmla="*/ 3528251 h 5626901"/>
              <a:gd name="connsiteX14" fmla="*/ 36307144 w 99725051"/>
              <a:gd name="connsiteY14" fmla="*/ 2519750 h 5626901"/>
              <a:gd name="connsiteX15" fmla="*/ 415452 w 99725051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15452 w 98433606"/>
              <a:gd name="connsiteY15" fmla="*/ 2567454 h 5626901"/>
              <a:gd name="connsiteX0" fmla="*/ 103280 w 98494183"/>
              <a:gd name="connsiteY0" fmla="*/ 2526647 h 5626901"/>
              <a:gd name="connsiteX1" fmla="*/ 60577 w 98494183"/>
              <a:gd name="connsiteY1" fmla="*/ 97986 h 5626901"/>
              <a:gd name="connsiteX2" fmla="*/ 48005464 w 98494183"/>
              <a:gd name="connsiteY2" fmla="*/ 0 h 5626901"/>
              <a:gd name="connsiteX3" fmla="*/ 60612031 w 98494183"/>
              <a:gd name="connsiteY3" fmla="*/ 69120 h 5626901"/>
              <a:gd name="connsiteX4" fmla="*/ 60196274 w 98494183"/>
              <a:gd name="connsiteY4" fmla="*/ 1577613 h 5626901"/>
              <a:gd name="connsiteX5" fmla="*/ 73500586 w 98494183"/>
              <a:gd name="connsiteY5" fmla="*/ 1759673 h 5626901"/>
              <a:gd name="connsiteX6" fmla="*/ 74747853 w 98494183"/>
              <a:gd name="connsiteY6" fmla="*/ 1109460 h 5626901"/>
              <a:gd name="connsiteX7" fmla="*/ 97822510 w 98494183"/>
              <a:gd name="connsiteY7" fmla="*/ 1109460 h 5626901"/>
              <a:gd name="connsiteX8" fmla="*/ 98030388 w 98494183"/>
              <a:gd name="connsiteY8" fmla="*/ 3216148 h 5626901"/>
              <a:gd name="connsiteX9" fmla="*/ 81607885 w 98494183"/>
              <a:gd name="connsiteY9" fmla="*/ 3346191 h 5626901"/>
              <a:gd name="connsiteX10" fmla="*/ 81815767 w 98494183"/>
              <a:gd name="connsiteY10" fmla="*/ 5504896 h 5626901"/>
              <a:gd name="connsiteX11" fmla="*/ 64769620 w 98494183"/>
              <a:gd name="connsiteY11" fmla="*/ 5452880 h 5626901"/>
              <a:gd name="connsiteX12" fmla="*/ 63551023 w 98494183"/>
              <a:gd name="connsiteY12" fmla="*/ 3516591 h 5626901"/>
              <a:gd name="connsiteX13" fmla="*/ 36537409 w 98494183"/>
              <a:gd name="connsiteY13" fmla="*/ 3522421 h 5626901"/>
              <a:gd name="connsiteX14" fmla="*/ 36414316 w 98494183"/>
              <a:gd name="connsiteY14" fmla="*/ 2467284 h 5626901"/>
              <a:gd name="connsiteX15" fmla="*/ 103280 w 98494183"/>
              <a:gd name="connsiteY15" fmla="*/ 2526647 h 5626901"/>
              <a:gd name="connsiteX0" fmla="*/ 42703 w 98433606"/>
              <a:gd name="connsiteY0" fmla="*/ 2526647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2703 w 98433606"/>
              <a:gd name="connsiteY15" fmla="*/ 2526647 h 5626901"/>
              <a:gd name="connsiteX0" fmla="*/ 1209 w 98625079"/>
              <a:gd name="connsiteY0" fmla="*/ 2526647 h 5626901"/>
              <a:gd name="connsiteX1" fmla="*/ 191473 w 98625079"/>
              <a:gd name="connsiteY1" fmla="*/ 97986 h 5626901"/>
              <a:gd name="connsiteX2" fmla="*/ 48136360 w 98625079"/>
              <a:gd name="connsiteY2" fmla="*/ 0 h 5626901"/>
              <a:gd name="connsiteX3" fmla="*/ 60742927 w 98625079"/>
              <a:gd name="connsiteY3" fmla="*/ 69120 h 5626901"/>
              <a:gd name="connsiteX4" fmla="*/ 60327170 w 98625079"/>
              <a:gd name="connsiteY4" fmla="*/ 1577613 h 5626901"/>
              <a:gd name="connsiteX5" fmla="*/ 73631482 w 98625079"/>
              <a:gd name="connsiteY5" fmla="*/ 1759673 h 5626901"/>
              <a:gd name="connsiteX6" fmla="*/ 74878749 w 98625079"/>
              <a:gd name="connsiteY6" fmla="*/ 1109460 h 5626901"/>
              <a:gd name="connsiteX7" fmla="*/ 97953406 w 98625079"/>
              <a:gd name="connsiteY7" fmla="*/ 1109460 h 5626901"/>
              <a:gd name="connsiteX8" fmla="*/ 98161284 w 98625079"/>
              <a:gd name="connsiteY8" fmla="*/ 3216148 h 5626901"/>
              <a:gd name="connsiteX9" fmla="*/ 81738781 w 98625079"/>
              <a:gd name="connsiteY9" fmla="*/ 3346191 h 5626901"/>
              <a:gd name="connsiteX10" fmla="*/ 81946663 w 98625079"/>
              <a:gd name="connsiteY10" fmla="*/ 5504896 h 5626901"/>
              <a:gd name="connsiteX11" fmla="*/ 64900516 w 98625079"/>
              <a:gd name="connsiteY11" fmla="*/ 5452880 h 5626901"/>
              <a:gd name="connsiteX12" fmla="*/ 63681919 w 98625079"/>
              <a:gd name="connsiteY12" fmla="*/ 3516591 h 5626901"/>
              <a:gd name="connsiteX13" fmla="*/ 36668305 w 98625079"/>
              <a:gd name="connsiteY13" fmla="*/ 3522421 h 5626901"/>
              <a:gd name="connsiteX14" fmla="*/ 36545212 w 98625079"/>
              <a:gd name="connsiteY14" fmla="*/ 2467284 h 5626901"/>
              <a:gd name="connsiteX15" fmla="*/ 1209 w 98625079"/>
              <a:gd name="connsiteY15" fmla="*/ 2526647 h 5626901"/>
              <a:gd name="connsiteX0" fmla="*/ 0 w 98623870"/>
              <a:gd name="connsiteY0" fmla="*/ 2526647 h 5626901"/>
              <a:gd name="connsiteX1" fmla="*/ 190264 w 98623870"/>
              <a:gd name="connsiteY1" fmla="*/ 97986 h 5626901"/>
              <a:gd name="connsiteX2" fmla="*/ 48135151 w 98623870"/>
              <a:gd name="connsiteY2" fmla="*/ 0 h 5626901"/>
              <a:gd name="connsiteX3" fmla="*/ 60741718 w 98623870"/>
              <a:gd name="connsiteY3" fmla="*/ 69120 h 5626901"/>
              <a:gd name="connsiteX4" fmla="*/ 60325961 w 98623870"/>
              <a:gd name="connsiteY4" fmla="*/ 1577613 h 5626901"/>
              <a:gd name="connsiteX5" fmla="*/ 73630273 w 98623870"/>
              <a:gd name="connsiteY5" fmla="*/ 1759673 h 5626901"/>
              <a:gd name="connsiteX6" fmla="*/ 74877540 w 98623870"/>
              <a:gd name="connsiteY6" fmla="*/ 1109460 h 5626901"/>
              <a:gd name="connsiteX7" fmla="*/ 97952197 w 98623870"/>
              <a:gd name="connsiteY7" fmla="*/ 1109460 h 5626901"/>
              <a:gd name="connsiteX8" fmla="*/ 98160075 w 98623870"/>
              <a:gd name="connsiteY8" fmla="*/ 3216148 h 5626901"/>
              <a:gd name="connsiteX9" fmla="*/ 81737572 w 98623870"/>
              <a:gd name="connsiteY9" fmla="*/ 3346191 h 5626901"/>
              <a:gd name="connsiteX10" fmla="*/ 81945454 w 98623870"/>
              <a:gd name="connsiteY10" fmla="*/ 5504896 h 5626901"/>
              <a:gd name="connsiteX11" fmla="*/ 64899307 w 98623870"/>
              <a:gd name="connsiteY11" fmla="*/ 5452880 h 5626901"/>
              <a:gd name="connsiteX12" fmla="*/ 63680710 w 98623870"/>
              <a:gd name="connsiteY12" fmla="*/ 3516591 h 5626901"/>
              <a:gd name="connsiteX13" fmla="*/ 36667096 w 98623870"/>
              <a:gd name="connsiteY13" fmla="*/ 3522421 h 5626901"/>
              <a:gd name="connsiteX14" fmla="*/ 36544003 w 98623870"/>
              <a:gd name="connsiteY14" fmla="*/ 2467284 h 5626901"/>
              <a:gd name="connsiteX15" fmla="*/ 0 w 98623870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1690980 w 98577278"/>
              <a:gd name="connsiteY9" fmla="*/ 3346191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10319 w 98577278"/>
              <a:gd name="connsiteY9" fmla="*/ 3276237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599231"/>
              <a:gd name="connsiteX1" fmla="*/ 143672 w 98577278"/>
              <a:gd name="connsiteY1" fmla="*/ 97986 h 5599231"/>
              <a:gd name="connsiteX2" fmla="*/ 48088559 w 98577278"/>
              <a:gd name="connsiteY2" fmla="*/ 0 h 5599231"/>
              <a:gd name="connsiteX3" fmla="*/ 60695126 w 98577278"/>
              <a:gd name="connsiteY3" fmla="*/ 69120 h 5599231"/>
              <a:gd name="connsiteX4" fmla="*/ 60279369 w 98577278"/>
              <a:gd name="connsiteY4" fmla="*/ 1577613 h 5599231"/>
              <a:gd name="connsiteX5" fmla="*/ 73583681 w 98577278"/>
              <a:gd name="connsiteY5" fmla="*/ 1759673 h 5599231"/>
              <a:gd name="connsiteX6" fmla="*/ 74830948 w 98577278"/>
              <a:gd name="connsiteY6" fmla="*/ 1109460 h 5599231"/>
              <a:gd name="connsiteX7" fmla="*/ 97905605 w 98577278"/>
              <a:gd name="connsiteY7" fmla="*/ 1109460 h 5599231"/>
              <a:gd name="connsiteX8" fmla="*/ 98113481 w 98577278"/>
              <a:gd name="connsiteY8" fmla="*/ 3256955 h 5599231"/>
              <a:gd name="connsiteX9" fmla="*/ 82110319 w 98577278"/>
              <a:gd name="connsiteY9" fmla="*/ 3276237 h 5599231"/>
              <a:gd name="connsiteX10" fmla="*/ 82038639 w 98577278"/>
              <a:gd name="connsiteY10" fmla="*/ 5592339 h 5599231"/>
              <a:gd name="connsiteX11" fmla="*/ 64852715 w 98577278"/>
              <a:gd name="connsiteY11" fmla="*/ 5452880 h 5599231"/>
              <a:gd name="connsiteX12" fmla="*/ 63634118 w 98577278"/>
              <a:gd name="connsiteY12" fmla="*/ 3516591 h 5599231"/>
              <a:gd name="connsiteX13" fmla="*/ 36620504 w 98577278"/>
              <a:gd name="connsiteY13" fmla="*/ 3522421 h 5599231"/>
              <a:gd name="connsiteX14" fmla="*/ 36497411 w 98577278"/>
              <a:gd name="connsiteY14" fmla="*/ 2467284 h 5599231"/>
              <a:gd name="connsiteX15" fmla="*/ 0 w 98577278"/>
              <a:gd name="connsiteY15" fmla="*/ 2526647 h 5599231"/>
              <a:gd name="connsiteX0" fmla="*/ 0 w 98577278"/>
              <a:gd name="connsiteY0" fmla="*/ 2526647 h 5622455"/>
              <a:gd name="connsiteX1" fmla="*/ 143672 w 98577278"/>
              <a:gd name="connsiteY1" fmla="*/ 97986 h 5622455"/>
              <a:gd name="connsiteX2" fmla="*/ 48088559 w 98577278"/>
              <a:gd name="connsiteY2" fmla="*/ 0 h 5622455"/>
              <a:gd name="connsiteX3" fmla="*/ 60695126 w 98577278"/>
              <a:gd name="connsiteY3" fmla="*/ 69120 h 5622455"/>
              <a:gd name="connsiteX4" fmla="*/ 60279369 w 98577278"/>
              <a:gd name="connsiteY4" fmla="*/ 1577613 h 5622455"/>
              <a:gd name="connsiteX5" fmla="*/ 73583681 w 98577278"/>
              <a:gd name="connsiteY5" fmla="*/ 1759673 h 5622455"/>
              <a:gd name="connsiteX6" fmla="*/ 74830948 w 98577278"/>
              <a:gd name="connsiteY6" fmla="*/ 1109460 h 5622455"/>
              <a:gd name="connsiteX7" fmla="*/ 97905605 w 98577278"/>
              <a:gd name="connsiteY7" fmla="*/ 1109460 h 5622455"/>
              <a:gd name="connsiteX8" fmla="*/ 98113481 w 98577278"/>
              <a:gd name="connsiteY8" fmla="*/ 3256955 h 5622455"/>
              <a:gd name="connsiteX9" fmla="*/ 82110319 w 98577278"/>
              <a:gd name="connsiteY9" fmla="*/ 3276237 h 5622455"/>
              <a:gd name="connsiteX10" fmla="*/ 82038639 w 98577278"/>
              <a:gd name="connsiteY10" fmla="*/ 5592339 h 5622455"/>
              <a:gd name="connsiteX11" fmla="*/ 64386778 w 98577278"/>
              <a:gd name="connsiteY11" fmla="*/ 5621935 h 5622455"/>
              <a:gd name="connsiteX12" fmla="*/ 63634118 w 98577278"/>
              <a:gd name="connsiteY12" fmla="*/ 3516591 h 5622455"/>
              <a:gd name="connsiteX13" fmla="*/ 36620504 w 98577278"/>
              <a:gd name="connsiteY13" fmla="*/ 3522421 h 5622455"/>
              <a:gd name="connsiteX14" fmla="*/ 36497411 w 98577278"/>
              <a:gd name="connsiteY14" fmla="*/ 2467284 h 5622455"/>
              <a:gd name="connsiteX15" fmla="*/ 0 w 98577278"/>
              <a:gd name="connsiteY15" fmla="*/ 2526647 h 5622455"/>
              <a:gd name="connsiteX0" fmla="*/ 0 w 98577278"/>
              <a:gd name="connsiteY0" fmla="*/ 2526647 h 5621935"/>
              <a:gd name="connsiteX1" fmla="*/ 143672 w 98577278"/>
              <a:gd name="connsiteY1" fmla="*/ 97986 h 5621935"/>
              <a:gd name="connsiteX2" fmla="*/ 48088559 w 98577278"/>
              <a:gd name="connsiteY2" fmla="*/ 0 h 5621935"/>
              <a:gd name="connsiteX3" fmla="*/ 60695126 w 98577278"/>
              <a:gd name="connsiteY3" fmla="*/ 69120 h 5621935"/>
              <a:gd name="connsiteX4" fmla="*/ 60279369 w 98577278"/>
              <a:gd name="connsiteY4" fmla="*/ 1577613 h 5621935"/>
              <a:gd name="connsiteX5" fmla="*/ 73583681 w 98577278"/>
              <a:gd name="connsiteY5" fmla="*/ 1759673 h 5621935"/>
              <a:gd name="connsiteX6" fmla="*/ 74830948 w 98577278"/>
              <a:gd name="connsiteY6" fmla="*/ 1109460 h 5621935"/>
              <a:gd name="connsiteX7" fmla="*/ 97905605 w 98577278"/>
              <a:gd name="connsiteY7" fmla="*/ 1109460 h 5621935"/>
              <a:gd name="connsiteX8" fmla="*/ 98113481 w 98577278"/>
              <a:gd name="connsiteY8" fmla="*/ 3256955 h 5621935"/>
              <a:gd name="connsiteX9" fmla="*/ 82110319 w 98577278"/>
              <a:gd name="connsiteY9" fmla="*/ 3276237 h 5621935"/>
              <a:gd name="connsiteX10" fmla="*/ 82038639 w 98577278"/>
              <a:gd name="connsiteY10" fmla="*/ 5592339 h 5621935"/>
              <a:gd name="connsiteX11" fmla="*/ 64386778 w 98577278"/>
              <a:gd name="connsiteY11" fmla="*/ 5621935 h 5621935"/>
              <a:gd name="connsiteX12" fmla="*/ 63634118 w 98577278"/>
              <a:gd name="connsiteY12" fmla="*/ 3516591 h 5621935"/>
              <a:gd name="connsiteX13" fmla="*/ 36620504 w 98577278"/>
              <a:gd name="connsiteY13" fmla="*/ 3522421 h 5621935"/>
              <a:gd name="connsiteX14" fmla="*/ 36497411 w 98577278"/>
              <a:gd name="connsiteY14" fmla="*/ 2467284 h 5621935"/>
              <a:gd name="connsiteX15" fmla="*/ 0 w 98577278"/>
              <a:gd name="connsiteY15" fmla="*/ 2526647 h 5621935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43652"/>
              <a:gd name="connsiteX1" fmla="*/ 143672 w 98577278"/>
              <a:gd name="connsiteY1" fmla="*/ 97986 h 5643652"/>
              <a:gd name="connsiteX2" fmla="*/ 48088559 w 98577278"/>
              <a:gd name="connsiteY2" fmla="*/ 0 h 5643652"/>
              <a:gd name="connsiteX3" fmla="*/ 60695126 w 98577278"/>
              <a:gd name="connsiteY3" fmla="*/ 69120 h 5643652"/>
              <a:gd name="connsiteX4" fmla="*/ 60279369 w 98577278"/>
              <a:gd name="connsiteY4" fmla="*/ 1577613 h 5643652"/>
              <a:gd name="connsiteX5" fmla="*/ 73583681 w 98577278"/>
              <a:gd name="connsiteY5" fmla="*/ 1759673 h 5643652"/>
              <a:gd name="connsiteX6" fmla="*/ 74830948 w 98577278"/>
              <a:gd name="connsiteY6" fmla="*/ 1109460 h 5643652"/>
              <a:gd name="connsiteX7" fmla="*/ 97905605 w 98577278"/>
              <a:gd name="connsiteY7" fmla="*/ 1109460 h 5643652"/>
              <a:gd name="connsiteX8" fmla="*/ 98113481 w 98577278"/>
              <a:gd name="connsiteY8" fmla="*/ 3256955 h 5643652"/>
              <a:gd name="connsiteX9" fmla="*/ 82110319 w 98577278"/>
              <a:gd name="connsiteY9" fmla="*/ 3276237 h 5643652"/>
              <a:gd name="connsiteX10" fmla="*/ 81992046 w 98577278"/>
              <a:gd name="connsiteY10" fmla="*/ 5615657 h 5643652"/>
              <a:gd name="connsiteX11" fmla="*/ 63548094 w 98577278"/>
              <a:gd name="connsiteY11" fmla="*/ 5639423 h 5643652"/>
              <a:gd name="connsiteX12" fmla="*/ 63634118 w 98577278"/>
              <a:gd name="connsiteY12" fmla="*/ 3516591 h 5643652"/>
              <a:gd name="connsiteX13" fmla="*/ 36620504 w 98577278"/>
              <a:gd name="connsiteY13" fmla="*/ 3522421 h 5643652"/>
              <a:gd name="connsiteX14" fmla="*/ 36497411 w 98577278"/>
              <a:gd name="connsiteY14" fmla="*/ 2467284 h 5643652"/>
              <a:gd name="connsiteX15" fmla="*/ 0 w 98577278"/>
              <a:gd name="connsiteY15" fmla="*/ 2526647 h 5643652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1992046 w 98577278"/>
              <a:gd name="connsiteY10" fmla="*/ 5615657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8 w 98346090"/>
              <a:gd name="connsiteY7" fmla="*/ 99870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802752 w 98963980"/>
              <a:gd name="connsiteY0" fmla="*/ 2526647 h 5639423"/>
              <a:gd name="connsiteX1" fmla="*/ 853237 w 98963980"/>
              <a:gd name="connsiteY1" fmla="*/ 45520 h 5639423"/>
              <a:gd name="connsiteX2" fmla="*/ 48891311 w 98963980"/>
              <a:gd name="connsiteY2" fmla="*/ 0 h 5639423"/>
              <a:gd name="connsiteX3" fmla="*/ 61497883 w 98963980"/>
              <a:gd name="connsiteY3" fmla="*/ 10825 h 5639423"/>
              <a:gd name="connsiteX4" fmla="*/ 61221903 w 98963980"/>
              <a:gd name="connsiteY4" fmla="*/ 1635908 h 5639423"/>
              <a:gd name="connsiteX5" fmla="*/ 73967081 w 98963980"/>
              <a:gd name="connsiteY5" fmla="*/ 1637254 h 5639423"/>
              <a:gd name="connsiteX6" fmla="*/ 74049502 w 98963980"/>
              <a:gd name="connsiteY6" fmla="*/ 987041 h 5639423"/>
              <a:gd name="connsiteX7" fmla="*/ 98708360 w 98963980"/>
              <a:gd name="connsiteY7" fmla="*/ 998700 h 5639423"/>
              <a:gd name="connsiteX8" fmla="*/ 98916233 w 98963980"/>
              <a:gd name="connsiteY8" fmla="*/ 3256955 h 5639423"/>
              <a:gd name="connsiteX9" fmla="*/ 82913071 w 98963980"/>
              <a:gd name="connsiteY9" fmla="*/ 3276237 h 5639423"/>
              <a:gd name="connsiteX10" fmla="*/ 82794798 w 98963980"/>
              <a:gd name="connsiteY10" fmla="*/ 5615657 h 5639423"/>
              <a:gd name="connsiteX11" fmla="*/ 64350846 w 98963980"/>
              <a:gd name="connsiteY11" fmla="*/ 5639423 h 5639423"/>
              <a:gd name="connsiteX12" fmla="*/ 64436870 w 98963980"/>
              <a:gd name="connsiteY12" fmla="*/ 3516591 h 5639423"/>
              <a:gd name="connsiteX13" fmla="*/ 37423256 w 98963980"/>
              <a:gd name="connsiteY13" fmla="*/ 3522421 h 5639423"/>
              <a:gd name="connsiteX14" fmla="*/ 37300163 w 98963980"/>
              <a:gd name="connsiteY14" fmla="*/ 2467284 h 5639423"/>
              <a:gd name="connsiteX15" fmla="*/ 802752 w 9896398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662 w 98488048"/>
              <a:gd name="connsiteY0" fmla="*/ 2474182 h 5639423"/>
              <a:gd name="connsiteX1" fmla="*/ 377305 w 98488048"/>
              <a:gd name="connsiteY1" fmla="*/ 45520 h 5639423"/>
              <a:gd name="connsiteX2" fmla="*/ 48415379 w 98488048"/>
              <a:gd name="connsiteY2" fmla="*/ 0 h 5639423"/>
              <a:gd name="connsiteX3" fmla="*/ 61021951 w 98488048"/>
              <a:gd name="connsiteY3" fmla="*/ 10825 h 5639423"/>
              <a:gd name="connsiteX4" fmla="*/ 60745971 w 98488048"/>
              <a:gd name="connsiteY4" fmla="*/ 1635908 h 5639423"/>
              <a:gd name="connsiteX5" fmla="*/ 73491149 w 98488048"/>
              <a:gd name="connsiteY5" fmla="*/ 1637254 h 5639423"/>
              <a:gd name="connsiteX6" fmla="*/ 73573570 w 98488048"/>
              <a:gd name="connsiteY6" fmla="*/ 987041 h 5639423"/>
              <a:gd name="connsiteX7" fmla="*/ 98232428 w 98488048"/>
              <a:gd name="connsiteY7" fmla="*/ 998700 h 5639423"/>
              <a:gd name="connsiteX8" fmla="*/ 98440301 w 98488048"/>
              <a:gd name="connsiteY8" fmla="*/ 3256955 h 5639423"/>
              <a:gd name="connsiteX9" fmla="*/ 82437139 w 98488048"/>
              <a:gd name="connsiteY9" fmla="*/ 3276237 h 5639423"/>
              <a:gd name="connsiteX10" fmla="*/ 82318866 w 98488048"/>
              <a:gd name="connsiteY10" fmla="*/ 5615657 h 5639423"/>
              <a:gd name="connsiteX11" fmla="*/ 63874914 w 98488048"/>
              <a:gd name="connsiteY11" fmla="*/ 5639423 h 5639423"/>
              <a:gd name="connsiteX12" fmla="*/ 63960938 w 98488048"/>
              <a:gd name="connsiteY12" fmla="*/ 3516591 h 5639423"/>
              <a:gd name="connsiteX13" fmla="*/ 36947324 w 98488048"/>
              <a:gd name="connsiteY13" fmla="*/ 3522421 h 5639423"/>
              <a:gd name="connsiteX14" fmla="*/ 36824231 w 98488048"/>
              <a:gd name="connsiteY14" fmla="*/ 2467284 h 5639423"/>
              <a:gd name="connsiteX15" fmla="*/ 662 w 98488048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190267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50485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229081 w 98716467"/>
              <a:gd name="connsiteY0" fmla="*/ 2474182 h 5639423"/>
              <a:gd name="connsiteX1" fmla="*/ 0 w 98716467"/>
              <a:gd name="connsiteY1" fmla="*/ 63009 h 5639423"/>
              <a:gd name="connsiteX2" fmla="*/ 48643798 w 98716467"/>
              <a:gd name="connsiteY2" fmla="*/ 0 h 5639423"/>
              <a:gd name="connsiteX3" fmla="*/ 61250370 w 98716467"/>
              <a:gd name="connsiteY3" fmla="*/ 10825 h 5639423"/>
              <a:gd name="connsiteX4" fmla="*/ 60974390 w 98716467"/>
              <a:gd name="connsiteY4" fmla="*/ 1635908 h 5639423"/>
              <a:gd name="connsiteX5" fmla="*/ 73719568 w 98716467"/>
              <a:gd name="connsiteY5" fmla="*/ 1637254 h 5639423"/>
              <a:gd name="connsiteX6" fmla="*/ 73801989 w 98716467"/>
              <a:gd name="connsiteY6" fmla="*/ 987041 h 5639423"/>
              <a:gd name="connsiteX7" fmla="*/ 98460847 w 98716467"/>
              <a:gd name="connsiteY7" fmla="*/ 998700 h 5639423"/>
              <a:gd name="connsiteX8" fmla="*/ 98668720 w 98716467"/>
              <a:gd name="connsiteY8" fmla="*/ 3256955 h 5639423"/>
              <a:gd name="connsiteX9" fmla="*/ 82665558 w 98716467"/>
              <a:gd name="connsiteY9" fmla="*/ 3276237 h 5639423"/>
              <a:gd name="connsiteX10" fmla="*/ 82547285 w 98716467"/>
              <a:gd name="connsiteY10" fmla="*/ 5615657 h 5639423"/>
              <a:gd name="connsiteX11" fmla="*/ 64103333 w 98716467"/>
              <a:gd name="connsiteY11" fmla="*/ 5639423 h 5639423"/>
              <a:gd name="connsiteX12" fmla="*/ 64189357 w 98716467"/>
              <a:gd name="connsiteY12" fmla="*/ 3516591 h 5639423"/>
              <a:gd name="connsiteX13" fmla="*/ 37175743 w 98716467"/>
              <a:gd name="connsiteY13" fmla="*/ 3522421 h 5639423"/>
              <a:gd name="connsiteX14" fmla="*/ 37052650 w 98716467"/>
              <a:gd name="connsiteY14" fmla="*/ 2467284 h 5639423"/>
              <a:gd name="connsiteX15" fmla="*/ 229081 w 98716467"/>
              <a:gd name="connsiteY15" fmla="*/ 2474182 h 5639423"/>
              <a:gd name="connsiteX0" fmla="*/ 89298 w 98576684"/>
              <a:gd name="connsiteY0" fmla="*/ 2474182 h 5639423"/>
              <a:gd name="connsiteX1" fmla="*/ 0 w 98576684"/>
              <a:gd name="connsiteY1" fmla="*/ 63009 h 5639423"/>
              <a:gd name="connsiteX2" fmla="*/ 48504015 w 98576684"/>
              <a:gd name="connsiteY2" fmla="*/ 0 h 5639423"/>
              <a:gd name="connsiteX3" fmla="*/ 61110587 w 98576684"/>
              <a:gd name="connsiteY3" fmla="*/ 10825 h 5639423"/>
              <a:gd name="connsiteX4" fmla="*/ 60834607 w 98576684"/>
              <a:gd name="connsiteY4" fmla="*/ 1635908 h 5639423"/>
              <a:gd name="connsiteX5" fmla="*/ 73579785 w 98576684"/>
              <a:gd name="connsiteY5" fmla="*/ 1637254 h 5639423"/>
              <a:gd name="connsiteX6" fmla="*/ 73662206 w 98576684"/>
              <a:gd name="connsiteY6" fmla="*/ 987041 h 5639423"/>
              <a:gd name="connsiteX7" fmla="*/ 98321064 w 98576684"/>
              <a:gd name="connsiteY7" fmla="*/ 998700 h 5639423"/>
              <a:gd name="connsiteX8" fmla="*/ 98528937 w 98576684"/>
              <a:gd name="connsiteY8" fmla="*/ 3256955 h 5639423"/>
              <a:gd name="connsiteX9" fmla="*/ 82525775 w 98576684"/>
              <a:gd name="connsiteY9" fmla="*/ 3276237 h 5639423"/>
              <a:gd name="connsiteX10" fmla="*/ 82407502 w 98576684"/>
              <a:gd name="connsiteY10" fmla="*/ 5615657 h 5639423"/>
              <a:gd name="connsiteX11" fmla="*/ 63963550 w 98576684"/>
              <a:gd name="connsiteY11" fmla="*/ 5639423 h 5639423"/>
              <a:gd name="connsiteX12" fmla="*/ 64049574 w 98576684"/>
              <a:gd name="connsiteY12" fmla="*/ 3516591 h 5639423"/>
              <a:gd name="connsiteX13" fmla="*/ 37035960 w 98576684"/>
              <a:gd name="connsiteY13" fmla="*/ 3522421 h 5639423"/>
              <a:gd name="connsiteX14" fmla="*/ 36912867 w 98576684"/>
              <a:gd name="connsiteY14" fmla="*/ 2467284 h 5639423"/>
              <a:gd name="connsiteX15" fmla="*/ 89298 w 98576684"/>
              <a:gd name="connsiteY15" fmla="*/ 2474182 h 5639423"/>
              <a:gd name="connsiteX0" fmla="*/ 0 w 98487386"/>
              <a:gd name="connsiteY0" fmla="*/ 2474182 h 5639423"/>
              <a:gd name="connsiteX1" fmla="*/ 3889 w 98487386"/>
              <a:gd name="connsiteY1" fmla="*/ 63009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0146080 w 98483497"/>
              <a:gd name="connsiteY2" fmla="*/ 24152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831028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37840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227877 w 98435749"/>
              <a:gd name="connsiteY7" fmla="*/ 982045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58899"/>
              <a:gd name="connsiteY0" fmla="*/ 2463356 h 5622768"/>
              <a:gd name="connsiteX1" fmla="*/ 0 w 98458899"/>
              <a:gd name="connsiteY1" fmla="*/ 34695 h 5622768"/>
              <a:gd name="connsiteX2" fmla="*/ 30146080 w 98458899"/>
              <a:gd name="connsiteY2" fmla="*/ 18322 h 5622768"/>
              <a:gd name="connsiteX3" fmla="*/ 60784432 w 98458899"/>
              <a:gd name="connsiteY3" fmla="*/ 0 h 5622768"/>
              <a:gd name="connsiteX4" fmla="*/ 60881202 w 98458899"/>
              <a:gd name="connsiteY4" fmla="*/ 1630912 h 5622768"/>
              <a:gd name="connsiteX5" fmla="*/ 73486598 w 98458899"/>
              <a:gd name="connsiteY5" fmla="*/ 1620599 h 5622768"/>
              <a:gd name="connsiteX6" fmla="*/ 73569019 w 98458899"/>
              <a:gd name="connsiteY6" fmla="*/ 970386 h 5622768"/>
              <a:gd name="connsiteX7" fmla="*/ 98347988 w 98458899"/>
              <a:gd name="connsiteY7" fmla="*/ 978288 h 5622768"/>
              <a:gd name="connsiteX8" fmla="*/ 98435750 w 98458899"/>
              <a:gd name="connsiteY8" fmla="*/ 3240300 h 5622768"/>
              <a:gd name="connsiteX9" fmla="*/ 82432588 w 98458899"/>
              <a:gd name="connsiteY9" fmla="*/ 3259582 h 5622768"/>
              <a:gd name="connsiteX10" fmla="*/ 82314315 w 98458899"/>
              <a:gd name="connsiteY10" fmla="*/ 5599002 h 5622768"/>
              <a:gd name="connsiteX11" fmla="*/ 63870363 w 98458899"/>
              <a:gd name="connsiteY11" fmla="*/ 5622768 h 5622768"/>
              <a:gd name="connsiteX12" fmla="*/ 63956387 w 98458899"/>
              <a:gd name="connsiteY12" fmla="*/ 3499936 h 5622768"/>
              <a:gd name="connsiteX13" fmla="*/ 36942773 w 98458899"/>
              <a:gd name="connsiteY13" fmla="*/ 3505766 h 5622768"/>
              <a:gd name="connsiteX14" fmla="*/ 36819680 w 98458899"/>
              <a:gd name="connsiteY14" fmla="*/ 2450629 h 5622768"/>
              <a:gd name="connsiteX15" fmla="*/ 42706 w 9845889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347988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698 w 98408036"/>
              <a:gd name="connsiteY8" fmla="*/ 3247814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405725 w 98408036"/>
              <a:gd name="connsiteY8" fmla="*/ 3251571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704 w 98408036"/>
              <a:gd name="connsiteY8" fmla="*/ 3259085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7828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17335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685346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48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51 w 98408030"/>
              <a:gd name="connsiteY12" fmla="*/ 3183686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7130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183614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486598 w 98408030"/>
              <a:gd name="connsiteY4" fmla="*/ 1620599 h 5771698"/>
              <a:gd name="connsiteX5" fmla="*/ 73569019 w 98408030"/>
              <a:gd name="connsiteY5" fmla="*/ 970386 h 5771698"/>
              <a:gd name="connsiteX6" fmla="*/ 98408030 w 98408030"/>
              <a:gd name="connsiteY6" fmla="*/ 967018 h 5771698"/>
              <a:gd name="connsiteX7" fmla="*/ 98375704 w 98408030"/>
              <a:gd name="connsiteY7" fmla="*/ 3183614 h 5771698"/>
              <a:gd name="connsiteX8" fmla="*/ 80711397 w 98408030"/>
              <a:gd name="connsiteY8" fmla="*/ 3185117 h 5771698"/>
              <a:gd name="connsiteX9" fmla="*/ 80721803 w 98408030"/>
              <a:gd name="connsiteY9" fmla="*/ 5770070 h 5771698"/>
              <a:gd name="connsiteX10" fmla="*/ 57580764 w 98408030"/>
              <a:gd name="connsiteY10" fmla="*/ 5771698 h 5771698"/>
              <a:gd name="connsiteX11" fmla="*/ 57573311 w 98408030"/>
              <a:gd name="connsiteY11" fmla="*/ 3187711 h 5771698"/>
              <a:gd name="connsiteX12" fmla="*/ 36733138 w 98408030"/>
              <a:gd name="connsiteY12" fmla="*/ 3183183 h 5771698"/>
              <a:gd name="connsiteX13" fmla="*/ 36724854 w 98408030"/>
              <a:gd name="connsiteY13" fmla="*/ 2451618 h 5771698"/>
              <a:gd name="connsiteX14" fmla="*/ 42706 w 98408030"/>
              <a:gd name="connsiteY14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569019 w 98408030"/>
              <a:gd name="connsiteY4" fmla="*/ 970386 h 5771698"/>
              <a:gd name="connsiteX5" fmla="*/ 98408030 w 98408030"/>
              <a:gd name="connsiteY5" fmla="*/ 967018 h 5771698"/>
              <a:gd name="connsiteX6" fmla="*/ 98375704 w 98408030"/>
              <a:gd name="connsiteY6" fmla="*/ 3183614 h 5771698"/>
              <a:gd name="connsiteX7" fmla="*/ 80711397 w 98408030"/>
              <a:gd name="connsiteY7" fmla="*/ 3185117 h 5771698"/>
              <a:gd name="connsiteX8" fmla="*/ 80721803 w 98408030"/>
              <a:gd name="connsiteY8" fmla="*/ 5770070 h 5771698"/>
              <a:gd name="connsiteX9" fmla="*/ 57580764 w 98408030"/>
              <a:gd name="connsiteY9" fmla="*/ 5771698 h 5771698"/>
              <a:gd name="connsiteX10" fmla="*/ 57573311 w 98408030"/>
              <a:gd name="connsiteY10" fmla="*/ 3187711 h 5771698"/>
              <a:gd name="connsiteX11" fmla="*/ 36733138 w 98408030"/>
              <a:gd name="connsiteY11" fmla="*/ 3183183 h 5771698"/>
              <a:gd name="connsiteX12" fmla="*/ 36724854 w 98408030"/>
              <a:gd name="connsiteY12" fmla="*/ 2451618 h 5771698"/>
              <a:gd name="connsiteX13" fmla="*/ 42706 w 98408030"/>
              <a:gd name="connsiteY13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98375704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83685530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9444476"/>
              <a:gd name="connsiteY0" fmla="*/ 2463356 h 5771698"/>
              <a:gd name="connsiteX1" fmla="*/ 0 w 99444476"/>
              <a:gd name="connsiteY1" fmla="*/ 34695 h 5771698"/>
              <a:gd name="connsiteX2" fmla="*/ 30146080 w 99444476"/>
              <a:gd name="connsiteY2" fmla="*/ 18322 h 5771698"/>
              <a:gd name="connsiteX3" fmla="*/ 60784432 w 99444476"/>
              <a:gd name="connsiteY3" fmla="*/ 0 h 5771698"/>
              <a:gd name="connsiteX4" fmla="*/ 98408030 w 99444476"/>
              <a:gd name="connsiteY4" fmla="*/ 967018 h 5771698"/>
              <a:gd name="connsiteX5" fmla="*/ 88445292 w 99444476"/>
              <a:gd name="connsiteY5" fmla="*/ 2501416 h 5771698"/>
              <a:gd name="connsiteX6" fmla="*/ 83685530 w 99444476"/>
              <a:gd name="connsiteY6" fmla="*/ 3183614 h 5771698"/>
              <a:gd name="connsiteX7" fmla="*/ 80711397 w 99444476"/>
              <a:gd name="connsiteY7" fmla="*/ 3185117 h 5771698"/>
              <a:gd name="connsiteX8" fmla="*/ 80721803 w 99444476"/>
              <a:gd name="connsiteY8" fmla="*/ 5770070 h 5771698"/>
              <a:gd name="connsiteX9" fmla="*/ 57580764 w 99444476"/>
              <a:gd name="connsiteY9" fmla="*/ 5771698 h 5771698"/>
              <a:gd name="connsiteX10" fmla="*/ 57573311 w 99444476"/>
              <a:gd name="connsiteY10" fmla="*/ 3187711 h 5771698"/>
              <a:gd name="connsiteX11" fmla="*/ 36733138 w 99444476"/>
              <a:gd name="connsiteY11" fmla="*/ 3183183 h 5771698"/>
              <a:gd name="connsiteX12" fmla="*/ 36724854 w 99444476"/>
              <a:gd name="connsiteY12" fmla="*/ 2451618 h 5771698"/>
              <a:gd name="connsiteX13" fmla="*/ 42706 w 99444476"/>
              <a:gd name="connsiteY13" fmla="*/ 2463356 h 5771698"/>
              <a:gd name="connsiteX0" fmla="*/ 42706 w 99249501"/>
              <a:gd name="connsiteY0" fmla="*/ 2463356 h 5771698"/>
              <a:gd name="connsiteX1" fmla="*/ 0 w 99249501"/>
              <a:gd name="connsiteY1" fmla="*/ 34695 h 5771698"/>
              <a:gd name="connsiteX2" fmla="*/ 30146080 w 99249501"/>
              <a:gd name="connsiteY2" fmla="*/ 18322 h 5771698"/>
              <a:gd name="connsiteX3" fmla="*/ 60784432 w 99249501"/>
              <a:gd name="connsiteY3" fmla="*/ 0 h 5771698"/>
              <a:gd name="connsiteX4" fmla="*/ 98408030 w 99249501"/>
              <a:gd name="connsiteY4" fmla="*/ 967018 h 5771698"/>
              <a:gd name="connsiteX5" fmla="*/ 84842049 w 99249501"/>
              <a:gd name="connsiteY5" fmla="*/ 2258670 h 5771698"/>
              <a:gd name="connsiteX6" fmla="*/ 83685530 w 99249501"/>
              <a:gd name="connsiteY6" fmla="*/ 3183614 h 5771698"/>
              <a:gd name="connsiteX7" fmla="*/ 80711397 w 99249501"/>
              <a:gd name="connsiteY7" fmla="*/ 3185117 h 5771698"/>
              <a:gd name="connsiteX8" fmla="*/ 80721803 w 99249501"/>
              <a:gd name="connsiteY8" fmla="*/ 5770070 h 5771698"/>
              <a:gd name="connsiteX9" fmla="*/ 57580764 w 99249501"/>
              <a:gd name="connsiteY9" fmla="*/ 5771698 h 5771698"/>
              <a:gd name="connsiteX10" fmla="*/ 57573311 w 99249501"/>
              <a:gd name="connsiteY10" fmla="*/ 3187711 h 5771698"/>
              <a:gd name="connsiteX11" fmla="*/ 36733138 w 99249501"/>
              <a:gd name="connsiteY11" fmla="*/ 3183183 h 5771698"/>
              <a:gd name="connsiteX12" fmla="*/ 36724854 w 99249501"/>
              <a:gd name="connsiteY12" fmla="*/ 2451618 h 5771698"/>
              <a:gd name="connsiteX13" fmla="*/ 42706 w 99249501"/>
              <a:gd name="connsiteY13" fmla="*/ 2463356 h 5771698"/>
              <a:gd name="connsiteX0" fmla="*/ 42706 w 100246190"/>
              <a:gd name="connsiteY0" fmla="*/ 2463356 h 5771698"/>
              <a:gd name="connsiteX1" fmla="*/ 0 w 100246190"/>
              <a:gd name="connsiteY1" fmla="*/ 34695 h 5771698"/>
              <a:gd name="connsiteX2" fmla="*/ 30146080 w 100246190"/>
              <a:gd name="connsiteY2" fmla="*/ 18322 h 5771698"/>
              <a:gd name="connsiteX3" fmla="*/ 60784432 w 100246190"/>
              <a:gd name="connsiteY3" fmla="*/ 0 h 5771698"/>
              <a:gd name="connsiteX4" fmla="*/ 98408030 w 100246190"/>
              <a:gd name="connsiteY4" fmla="*/ 967018 h 5771698"/>
              <a:gd name="connsiteX5" fmla="*/ 93434408 w 100246190"/>
              <a:gd name="connsiteY5" fmla="*/ 1703821 h 5771698"/>
              <a:gd name="connsiteX6" fmla="*/ 84842049 w 100246190"/>
              <a:gd name="connsiteY6" fmla="*/ 2258670 h 5771698"/>
              <a:gd name="connsiteX7" fmla="*/ 83685530 w 100246190"/>
              <a:gd name="connsiteY7" fmla="*/ 3183614 h 5771698"/>
              <a:gd name="connsiteX8" fmla="*/ 80711397 w 100246190"/>
              <a:gd name="connsiteY8" fmla="*/ 3185117 h 5771698"/>
              <a:gd name="connsiteX9" fmla="*/ 80721803 w 100246190"/>
              <a:gd name="connsiteY9" fmla="*/ 5770070 h 5771698"/>
              <a:gd name="connsiteX10" fmla="*/ 57580764 w 100246190"/>
              <a:gd name="connsiteY10" fmla="*/ 5771698 h 5771698"/>
              <a:gd name="connsiteX11" fmla="*/ 57573311 w 100246190"/>
              <a:gd name="connsiteY11" fmla="*/ 3187711 h 5771698"/>
              <a:gd name="connsiteX12" fmla="*/ 36733138 w 100246190"/>
              <a:gd name="connsiteY12" fmla="*/ 3183183 h 5771698"/>
              <a:gd name="connsiteX13" fmla="*/ 36724854 w 100246190"/>
              <a:gd name="connsiteY13" fmla="*/ 2451618 h 5771698"/>
              <a:gd name="connsiteX14" fmla="*/ 42706 w 100246190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84842049 w 101547016"/>
              <a:gd name="connsiteY6" fmla="*/ 2258670 h 5771698"/>
              <a:gd name="connsiteX7" fmla="*/ 83685530 w 101547016"/>
              <a:gd name="connsiteY7" fmla="*/ 3183614 h 5771698"/>
              <a:gd name="connsiteX8" fmla="*/ 80711397 w 101547016"/>
              <a:gd name="connsiteY8" fmla="*/ 3185117 h 5771698"/>
              <a:gd name="connsiteX9" fmla="*/ 80721803 w 101547016"/>
              <a:gd name="connsiteY9" fmla="*/ 5770070 h 5771698"/>
              <a:gd name="connsiteX10" fmla="*/ 57580764 w 101547016"/>
              <a:gd name="connsiteY10" fmla="*/ 5771698 h 5771698"/>
              <a:gd name="connsiteX11" fmla="*/ 57573311 w 101547016"/>
              <a:gd name="connsiteY11" fmla="*/ 3187711 h 5771698"/>
              <a:gd name="connsiteX12" fmla="*/ 36733138 w 101547016"/>
              <a:gd name="connsiteY12" fmla="*/ 3183183 h 5771698"/>
              <a:gd name="connsiteX13" fmla="*/ 36724854 w 101547016"/>
              <a:gd name="connsiteY13" fmla="*/ 2451618 h 5771698"/>
              <a:gd name="connsiteX14" fmla="*/ 42706 w 101547016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1355608 w 101547016"/>
              <a:gd name="connsiteY6" fmla="*/ 1894551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8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632250"/>
              <a:gd name="connsiteY0" fmla="*/ 2650228 h 5958570"/>
              <a:gd name="connsiteX1" fmla="*/ 0 w 101632250"/>
              <a:gd name="connsiteY1" fmla="*/ 221567 h 5958570"/>
              <a:gd name="connsiteX2" fmla="*/ 30146080 w 101632250"/>
              <a:gd name="connsiteY2" fmla="*/ 205194 h 5958570"/>
              <a:gd name="connsiteX3" fmla="*/ 60784432 w 101632250"/>
              <a:gd name="connsiteY3" fmla="*/ 186872 h 5958570"/>
              <a:gd name="connsiteX4" fmla="*/ 98546619 w 101632250"/>
              <a:gd name="connsiteY4" fmla="*/ 208914 h 5958570"/>
              <a:gd name="connsiteX5" fmla="*/ 98769992 w 101632250"/>
              <a:gd name="connsiteY5" fmla="*/ 1786659 h 5958570"/>
              <a:gd name="connsiteX6" fmla="*/ 90593382 w 101632250"/>
              <a:gd name="connsiteY6" fmla="*/ 1838677 h 5958570"/>
              <a:gd name="connsiteX7" fmla="*/ 84842048 w 101632250"/>
              <a:gd name="connsiteY7" fmla="*/ 2445542 h 5958570"/>
              <a:gd name="connsiteX8" fmla="*/ 83685530 w 101632250"/>
              <a:gd name="connsiteY8" fmla="*/ 3370486 h 5958570"/>
              <a:gd name="connsiteX9" fmla="*/ 80711397 w 101632250"/>
              <a:gd name="connsiteY9" fmla="*/ 3371989 h 5958570"/>
              <a:gd name="connsiteX10" fmla="*/ 80721803 w 101632250"/>
              <a:gd name="connsiteY10" fmla="*/ 5956942 h 5958570"/>
              <a:gd name="connsiteX11" fmla="*/ 57580764 w 101632250"/>
              <a:gd name="connsiteY11" fmla="*/ 5958570 h 5958570"/>
              <a:gd name="connsiteX12" fmla="*/ 57573311 w 101632250"/>
              <a:gd name="connsiteY12" fmla="*/ 3374583 h 5958570"/>
              <a:gd name="connsiteX13" fmla="*/ 36733138 w 101632250"/>
              <a:gd name="connsiteY13" fmla="*/ 3370055 h 5958570"/>
              <a:gd name="connsiteX14" fmla="*/ 36724854 w 101632250"/>
              <a:gd name="connsiteY14" fmla="*/ 2638490 h 5958570"/>
              <a:gd name="connsiteX15" fmla="*/ 42706 w 101632250"/>
              <a:gd name="connsiteY15" fmla="*/ 2650228 h 5958570"/>
              <a:gd name="connsiteX0" fmla="*/ 42706 w 101632250"/>
              <a:gd name="connsiteY0" fmla="*/ 2463356 h 5771698"/>
              <a:gd name="connsiteX1" fmla="*/ 0 w 101632250"/>
              <a:gd name="connsiteY1" fmla="*/ 34695 h 5771698"/>
              <a:gd name="connsiteX2" fmla="*/ 30146080 w 101632250"/>
              <a:gd name="connsiteY2" fmla="*/ 18322 h 5771698"/>
              <a:gd name="connsiteX3" fmla="*/ 60784432 w 101632250"/>
              <a:gd name="connsiteY3" fmla="*/ 0 h 5771698"/>
              <a:gd name="connsiteX4" fmla="*/ 98546619 w 101632250"/>
              <a:gd name="connsiteY4" fmla="*/ 22042 h 5771698"/>
              <a:gd name="connsiteX5" fmla="*/ 98769992 w 101632250"/>
              <a:gd name="connsiteY5" fmla="*/ 1599787 h 5771698"/>
              <a:gd name="connsiteX6" fmla="*/ 90593382 w 101632250"/>
              <a:gd name="connsiteY6" fmla="*/ 1651805 h 5771698"/>
              <a:gd name="connsiteX7" fmla="*/ 84842048 w 101632250"/>
              <a:gd name="connsiteY7" fmla="*/ 2258670 h 5771698"/>
              <a:gd name="connsiteX8" fmla="*/ 83685530 w 101632250"/>
              <a:gd name="connsiteY8" fmla="*/ 3183614 h 5771698"/>
              <a:gd name="connsiteX9" fmla="*/ 80711397 w 101632250"/>
              <a:gd name="connsiteY9" fmla="*/ 3185117 h 5771698"/>
              <a:gd name="connsiteX10" fmla="*/ 80721803 w 101632250"/>
              <a:gd name="connsiteY10" fmla="*/ 5770070 h 5771698"/>
              <a:gd name="connsiteX11" fmla="*/ 57580764 w 101632250"/>
              <a:gd name="connsiteY11" fmla="*/ 5771698 h 5771698"/>
              <a:gd name="connsiteX12" fmla="*/ 57573311 w 101632250"/>
              <a:gd name="connsiteY12" fmla="*/ 3187711 h 5771698"/>
              <a:gd name="connsiteX13" fmla="*/ 36733138 w 101632250"/>
              <a:gd name="connsiteY13" fmla="*/ 3183183 h 5771698"/>
              <a:gd name="connsiteX14" fmla="*/ 36724854 w 101632250"/>
              <a:gd name="connsiteY14" fmla="*/ 2451618 h 5771698"/>
              <a:gd name="connsiteX15" fmla="*/ 42706 w 101632250"/>
              <a:gd name="connsiteY15" fmla="*/ 2463356 h 5771698"/>
              <a:gd name="connsiteX0" fmla="*/ 42706 w 99771437"/>
              <a:gd name="connsiteY0" fmla="*/ 2463356 h 5771698"/>
              <a:gd name="connsiteX1" fmla="*/ 0 w 99771437"/>
              <a:gd name="connsiteY1" fmla="*/ 34695 h 5771698"/>
              <a:gd name="connsiteX2" fmla="*/ 30146080 w 99771437"/>
              <a:gd name="connsiteY2" fmla="*/ 18322 h 5771698"/>
              <a:gd name="connsiteX3" fmla="*/ 60784432 w 99771437"/>
              <a:gd name="connsiteY3" fmla="*/ 0 h 5771698"/>
              <a:gd name="connsiteX4" fmla="*/ 98546619 w 99771437"/>
              <a:gd name="connsiteY4" fmla="*/ 22042 h 5771698"/>
              <a:gd name="connsiteX5" fmla="*/ 98769992 w 99771437"/>
              <a:gd name="connsiteY5" fmla="*/ 1599787 h 5771698"/>
              <a:gd name="connsiteX6" fmla="*/ 90593382 w 99771437"/>
              <a:gd name="connsiteY6" fmla="*/ 1651805 h 5771698"/>
              <a:gd name="connsiteX7" fmla="*/ 84842048 w 99771437"/>
              <a:gd name="connsiteY7" fmla="*/ 2258670 h 5771698"/>
              <a:gd name="connsiteX8" fmla="*/ 83685530 w 99771437"/>
              <a:gd name="connsiteY8" fmla="*/ 3183614 h 5771698"/>
              <a:gd name="connsiteX9" fmla="*/ 80711397 w 99771437"/>
              <a:gd name="connsiteY9" fmla="*/ 3185117 h 5771698"/>
              <a:gd name="connsiteX10" fmla="*/ 80721803 w 99771437"/>
              <a:gd name="connsiteY10" fmla="*/ 5770070 h 5771698"/>
              <a:gd name="connsiteX11" fmla="*/ 57580764 w 99771437"/>
              <a:gd name="connsiteY11" fmla="*/ 5771698 h 5771698"/>
              <a:gd name="connsiteX12" fmla="*/ 57573311 w 99771437"/>
              <a:gd name="connsiteY12" fmla="*/ 3187711 h 5771698"/>
              <a:gd name="connsiteX13" fmla="*/ 36733138 w 99771437"/>
              <a:gd name="connsiteY13" fmla="*/ 3183183 h 5771698"/>
              <a:gd name="connsiteX14" fmla="*/ 36724854 w 99771437"/>
              <a:gd name="connsiteY14" fmla="*/ 2451618 h 5771698"/>
              <a:gd name="connsiteX15" fmla="*/ 42706 w 99771437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2953814 w 98909609"/>
              <a:gd name="connsiteY7" fmla="*/ 2567832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205017 w 98909609"/>
              <a:gd name="connsiteY7" fmla="*/ 2236609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28635 w 98909609"/>
              <a:gd name="connsiteY7" fmla="*/ 254755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52763 w 98909609"/>
              <a:gd name="connsiteY7" fmla="*/ 2559626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8400757 w 98909609"/>
              <a:gd name="connsiteY7" fmla="*/ 2568683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245271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4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38 w 98909609"/>
              <a:gd name="connsiteY7" fmla="*/ 2484156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05558 w 98909609"/>
              <a:gd name="connsiteY8" fmla="*/ 2419909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09046 w 98909609"/>
              <a:gd name="connsiteY8" fmla="*/ 2428966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81436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57311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03630 w 98909609"/>
              <a:gd name="connsiteY8" fmla="*/ 2421004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19435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55616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72747 w 98909609"/>
              <a:gd name="connsiteY6" fmla="*/ 1600485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12504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54 w 98909609"/>
              <a:gd name="connsiteY6" fmla="*/ 1597234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784243"/>
              <a:gd name="connsiteY0" fmla="*/ 2463356 h 5774947"/>
              <a:gd name="connsiteX1" fmla="*/ 0 w 98784243"/>
              <a:gd name="connsiteY1" fmla="*/ 34695 h 5774947"/>
              <a:gd name="connsiteX2" fmla="*/ 30146080 w 98784243"/>
              <a:gd name="connsiteY2" fmla="*/ 18322 h 5774947"/>
              <a:gd name="connsiteX3" fmla="*/ 60784432 w 98784243"/>
              <a:gd name="connsiteY3" fmla="*/ 0 h 5774947"/>
              <a:gd name="connsiteX4" fmla="*/ 98546619 w 98784243"/>
              <a:gd name="connsiteY4" fmla="*/ 22042 h 5774947"/>
              <a:gd name="connsiteX5" fmla="*/ 98769992 w 98784243"/>
              <a:gd name="connsiteY5" fmla="*/ 1599787 h 5774947"/>
              <a:gd name="connsiteX6" fmla="*/ 90459754 w 98784243"/>
              <a:gd name="connsiteY6" fmla="*/ 1597234 h 5774947"/>
              <a:gd name="connsiteX7" fmla="*/ 90468417 w 98784243"/>
              <a:gd name="connsiteY7" fmla="*/ 2452343 h 5774947"/>
              <a:gd name="connsiteX8" fmla="*/ 81743135 w 98784243"/>
              <a:gd name="connsiteY8" fmla="*/ 2456832 h 5774947"/>
              <a:gd name="connsiteX9" fmla="*/ 81731913 w 98784243"/>
              <a:gd name="connsiteY9" fmla="*/ 3184321 h 5774947"/>
              <a:gd name="connsiteX10" fmla="*/ 81735214 w 98784243"/>
              <a:gd name="connsiteY10" fmla="*/ 5774947 h 5774947"/>
              <a:gd name="connsiteX11" fmla="*/ 57580764 w 98784243"/>
              <a:gd name="connsiteY11" fmla="*/ 5771698 h 5774947"/>
              <a:gd name="connsiteX12" fmla="*/ 57573311 w 98784243"/>
              <a:gd name="connsiteY12" fmla="*/ 3187711 h 5774947"/>
              <a:gd name="connsiteX13" fmla="*/ 36733138 w 98784243"/>
              <a:gd name="connsiteY13" fmla="*/ 3183183 h 5774947"/>
              <a:gd name="connsiteX14" fmla="*/ 36724854 w 98784243"/>
              <a:gd name="connsiteY14" fmla="*/ 2451618 h 5774947"/>
              <a:gd name="connsiteX15" fmla="*/ 42706 w 98784243"/>
              <a:gd name="connsiteY15" fmla="*/ 2463356 h 5774947"/>
              <a:gd name="connsiteX0" fmla="*/ 42706 w 98778861"/>
              <a:gd name="connsiteY0" fmla="*/ 2463356 h 5774947"/>
              <a:gd name="connsiteX1" fmla="*/ 0 w 98778861"/>
              <a:gd name="connsiteY1" fmla="*/ 34695 h 5774947"/>
              <a:gd name="connsiteX2" fmla="*/ 30146080 w 98778861"/>
              <a:gd name="connsiteY2" fmla="*/ 18322 h 5774947"/>
              <a:gd name="connsiteX3" fmla="*/ 60784432 w 98778861"/>
              <a:gd name="connsiteY3" fmla="*/ 0 h 5774947"/>
              <a:gd name="connsiteX4" fmla="*/ 98546619 w 98778861"/>
              <a:gd name="connsiteY4" fmla="*/ 22042 h 5774947"/>
              <a:gd name="connsiteX5" fmla="*/ 98769992 w 98778861"/>
              <a:gd name="connsiteY5" fmla="*/ 1599787 h 5774947"/>
              <a:gd name="connsiteX6" fmla="*/ 90459754 w 98778861"/>
              <a:gd name="connsiteY6" fmla="*/ 1597234 h 5774947"/>
              <a:gd name="connsiteX7" fmla="*/ 90468417 w 98778861"/>
              <a:gd name="connsiteY7" fmla="*/ 2452343 h 5774947"/>
              <a:gd name="connsiteX8" fmla="*/ 81743135 w 98778861"/>
              <a:gd name="connsiteY8" fmla="*/ 2456832 h 5774947"/>
              <a:gd name="connsiteX9" fmla="*/ 81731913 w 98778861"/>
              <a:gd name="connsiteY9" fmla="*/ 3184321 h 5774947"/>
              <a:gd name="connsiteX10" fmla="*/ 81735214 w 98778861"/>
              <a:gd name="connsiteY10" fmla="*/ 5774947 h 5774947"/>
              <a:gd name="connsiteX11" fmla="*/ 57580764 w 98778861"/>
              <a:gd name="connsiteY11" fmla="*/ 5771698 h 5774947"/>
              <a:gd name="connsiteX12" fmla="*/ 57573311 w 98778861"/>
              <a:gd name="connsiteY12" fmla="*/ 3187711 h 5774947"/>
              <a:gd name="connsiteX13" fmla="*/ 36733138 w 98778861"/>
              <a:gd name="connsiteY13" fmla="*/ 3183183 h 5774947"/>
              <a:gd name="connsiteX14" fmla="*/ 36724854 w 98778861"/>
              <a:gd name="connsiteY14" fmla="*/ 2451618 h 5774947"/>
              <a:gd name="connsiteX15" fmla="*/ 42706 w 98778861"/>
              <a:gd name="connsiteY15" fmla="*/ 2463356 h 5774947"/>
              <a:gd name="connsiteX0" fmla="*/ 42706 w 98771703"/>
              <a:gd name="connsiteY0" fmla="*/ 2463356 h 5774947"/>
              <a:gd name="connsiteX1" fmla="*/ 0 w 98771703"/>
              <a:gd name="connsiteY1" fmla="*/ 34695 h 5774947"/>
              <a:gd name="connsiteX2" fmla="*/ 30146080 w 98771703"/>
              <a:gd name="connsiteY2" fmla="*/ 18322 h 5774947"/>
              <a:gd name="connsiteX3" fmla="*/ 60784432 w 98771703"/>
              <a:gd name="connsiteY3" fmla="*/ 0 h 5774947"/>
              <a:gd name="connsiteX4" fmla="*/ 98546619 w 98771703"/>
              <a:gd name="connsiteY4" fmla="*/ 22042 h 5774947"/>
              <a:gd name="connsiteX5" fmla="*/ 98769992 w 98771703"/>
              <a:gd name="connsiteY5" fmla="*/ 1599787 h 5774947"/>
              <a:gd name="connsiteX6" fmla="*/ 90459754 w 98771703"/>
              <a:gd name="connsiteY6" fmla="*/ 1597234 h 5774947"/>
              <a:gd name="connsiteX7" fmla="*/ 90468417 w 98771703"/>
              <a:gd name="connsiteY7" fmla="*/ 2452343 h 5774947"/>
              <a:gd name="connsiteX8" fmla="*/ 81743135 w 98771703"/>
              <a:gd name="connsiteY8" fmla="*/ 2456832 h 5774947"/>
              <a:gd name="connsiteX9" fmla="*/ 81731913 w 98771703"/>
              <a:gd name="connsiteY9" fmla="*/ 3184321 h 5774947"/>
              <a:gd name="connsiteX10" fmla="*/ 81735214 w 98771703"/>
              <a:gd name="connsiteY10" fmla="*/ 5774947 h 5774947"/>
              <a:gd name="connsiteX11" fmla="*/ 57580764 w 98771703"/>
              <a:gd name="connsiteY11" fmla="*/ 5771698 h 5774947"/>
              <a:gd name="connsiteX12" fmla="*/ 57573311 w 98771703"/>
              <a:gd name="connsiteY12" fmla="*/ 3187711 h 5774947"/>
              <a:gd name="connsiteX13" fmla="*/ 36733138 w 98771703"/>
              <a:gd name="connsiteY13" fmla="*/ 3183183 h 5774947"/>
              <a:gd name="connsiteX14" fmla="*/ 36724854 w 98771703"/>
              <a:gd name="connsiteY14" fmla="*/ 2451618 h 5774947"/>
              <a:gd name="connsiteX15" fmla="*/ 42706 w 98771703"/>
              <a:gd name="connsiteY15" fmla="*/ 2463356 h 5774947"/>
              <a:gd name="connsiteX0" fmla="*/ 42706 w 98773331"/>
              <a:gd name="connsiteY0" fmla="*/ 2463356 h 5774947"/>
              <a:gd name="connsiteX1" fmla="*/ 0 w 98773331"/>
              <a:gd name="connsiteY1" fmla="*/ 34695 h 5774947"/>
              <a:gd name="connsiteX2" fmla="*/ 30146080 w 98773331"/>
              <a:gd name="connsiteY2" fmla="*/ 18322 h 5774947"/>
              <a:gd name="connsiteX3" fmla="*/ 60784432 w 98773331"/>
              <a:gd name="connsiteY3" fmla="*/ 0 h 5774947"/>
              <a:gd name="connsiteX4" fmla="*/ 98650557 w 98773331"/>
              <a:gd name="connsiteY4" fmla="*/ 23668 h 5774947"/>
              <a:gd name="connsiteX5" fmla="*/ 98769992 w 98773331"/>
              <a:gd name="connsiteY5" fmla="*/ 1599787 h 5774947"/>
              <a:gd name="connsiteX6" fmla="*/ 90459754 w 98773331"/>
              <a:gd name="connsiteY6" fmla="*/ 1597234 h 5774947"/>
              <a:gd name="connsiteX7" fmla="*/ 90468417 w 98773331"/>
              <a:gd name="connsiteY7" fmla="*/ 2452343 h 5774947"/>
              <a:gd name="connsiteX8" fmla="*/ 81743135 w 98773331"/>
              <a:gd name="connsiteY8" fmla="*/ 2456832 h 5774947"/>
              <a:gd name="connsiteX9" fmla="*/ 81731913 w 98773331"/>
              <a:gd name="connsiteY9" fmla="*/ 3184321 h 5774947"/>
              <a:gd name="connsiteX10" fmla="*/ 81735214 w 98773331"/>
              <a:gd name="connsiteY10" fmla="*/ 5774947 h 5774947"/>
              <a:gd name="connsiteX11" fmla="*/ 57580764 w 98773331"/>
              <a:gd name="connsiteY11" fmla="*/ 5771698 h 5774947"/>
              <a:gd name="connsiteX12" fmla="*/ 57573311 w 98773331"/>
              <a:gd name="connsiteY12" fmla="*/ 3187711 h 5774947"/>
              <a:gd name="connsiteX13" fmla="*/ 36733138 w 98773331"/>
              <a:gd name="connsiteY13" fmla="*/ 3183183 h 5774947"/>
              <a:gd name="connsiteX14" fmla="*/ 36724854 w 98773331"/>
              <a:gd name="connsiteY14" fmla="*/ 2451618 h 5774947"/>
              <a:gd name="connsiteX15" fmla="*/ 42706 w 98773331"/>
              <a:gd name="connsiteY15" fmla="*/ 2463356 h 5774947"/>
              <a:gd name="connsiteX0" fmla="*/ 42706 w 98712792"/>
              <a:gd name="connsiteY0" fmla="*/ 2463356 h 5774947"/>
              <a:gd name="connsiteX1" fmla="*/ 0 w 98712792"/>
              <a:gd name="connsiteY1" fmla="*/ 34695 h 5774947"/>
              <a:gd name="connsiteX2" fmla="*/ 30146080 w 98712792"/>
              <a:gd name="connsiteY2" fmla="*/ 18322 h 5774947"/>
              <a:gd name="connsiteX3" fmla="*/ 60784432 w 98712792"/>
              <a:gd name="connsiteY3" fmla="*/ 0 h 5774947"/>
              <a:gd name="connsiteX4" fmla="*/ 98650557 w 98712792"/>
              <a:gd name="connsiteY4" fmla="*/ 23668 h 5774947"/>
              <a:gd name="connsiteX5" fmla="*/ 98705028 w 98712792"/>
              <a:gd name="connsiteY5" fmla="*/ 1596536 h 5774947"/>
              <a:gd name="connsiteX6" fmla="*/ 90459754 w 98712792"/>
              <a:gd name="connsiteY6" fmla="*/ 1597234 h 5774947"/>
              <a:gd name="connsiteX7" fmla="*/ 90468417 w 98712792"/>
              <a:gd name="connsiteY7" fmla="*/ 2452343 h 5774947"/>
              <a:gd name="connsiteX8" fmla="*/ 81743135 w 98712792"/>
              <a:gd name="connsiteY8" fmla="*/ 2456832 h 5774947"/>
              <a:gd name="connsiteX9" fmla="*/ 81731913 w 98712792"/>
              <a:gd name="connsiteY9" fmla="*/ 3184321 h 5774947"/>
              <a:gd name="connsiteX10" fmla="*/ 81735214 w 98712792"/>
              <a:gd name="connsiteY10" fmla="*/ 5774947 h 5774947"/>
              <a:gd name="connsiteX11" fmla="*/ 57580764 w 98712792"/>
              <a:gd name="connsiteY11" fmla="*/ 5771698 h 5774947"/>
              <a:gd name="connsiteX12" fmla="*/ 57573311 w 98712792"/>
              <a:gd name="connsiteY12" fmla="*/ 3187711 h 5774947"/>
              <a:gd name="connsiteX13" fmla="*/ 36733138 w 98712792"/>
              <a:gd name="connsiteY13" fmla="*/ 3183183 h 5774947"/>
              <a:gd name="connsiteX14" fmla="*/ 36724854 w 98712792"/>
              <a:gd name="connsiteY14" fmla="*/ 2451618 h 5774947"/>
              <a:gd name="connsiteX15" fmla="*/ 42706 w 98712792"/>
              <a:gd name="connsiteY15" fmla="*/ 2463356 h 5774947"/>
              <a:gd name="connsiteX0" fmla="*/ 42706 w 98679354"/>
              <a:gd name="connsiteY0" fmla="*/ 2463356 h 5774947"/>
              <a:gd name="connsiteX1" fmla="*/ 0 w 98679354"/>
              <a:gd name="connsiteY1" fmla="*/ 34695 h 5774947"/>
              <a:gd name="connsiteX2" fmla="*/ 30146080 w 98679354"/>
              <a:gd name="connsiteY2" fmla="*/ 18322 h 5774947"/>
              <a:gd name="connsiteX3" fmla="*/ 60784432 w 98679354"/>
              <a:gd name="connsiteY3" fmla="*/ 0 h 5774947"/>
              <a:gd name="connsiteX4" fmla="*/ 98650557 w 98679354"/>
              <a:gd name="connsiteY4" fmla="*/ 23668 h 5774947"/>
              <a:gd name="connsiteX5" fmla="*/ 98653054 w 98679354"/>
              <a:gd name="connsiteY5" fmla="*/ 1596536 h 5774947"/>
              <a:gd name="connsiteX6" fmla="*/ 90459754 w 98679354"/>
              <a:gd name="connsiteY6" fmla="*/ 1597234 h 5774947"/>
              <a:gd name="connsiteX7" fmla="*/ 90468417 w 98679354"/>
              <a:gd name="connsiteY7" fmla="*/ 2452343 h 5774947"/>
              <a:gd name="connsiteX8" fmla="*/ 81743135 w 98679354"/>
              <a:gd name="connsiteY8" fmla="*/ 2456832 h 5774947"/>
              <a:gd name="connsiteX9" fmla="*/ 81731913 w 98679354"/>
              <a:gd name="connsiteY9" fmla="*/ 3184321 h 5774947"/>
              <a:gd name="connsiteX10" fmla="*/ 81735214 w 98679354"/>
              <a:gd name="connsiteY10" fmla="*/ 5774947 h 5774947"/>
              <a:gd name="connsiteX11" fmla="*/ 57580764 w 98679354"/>
              <a:gd name="connsiteY11" fmla="*/ 5771698 h 5774947"/>
              <a:gd name="connsiteX12" fmla="*/ 57573311 w 98679354"/>
              <a:gd name="connsiteY12" fmla="*/ 3187711 h 5774947"/>
              <a:gd name="connsiteX13" fmla="*/ 36733138 w 98679354"/>
              <a:gd name="connsiteY13" fmla="*/ 3183183 h 5774947"/>
              <a:gd name="connsiteX14" fmla="*/ 36724854 w 98679354"/>
              <a:gd name="connsiteY14" fmla="*/ 2451618 h 5774947"/>
              <a:gd name="connsiteX15" fmla="*/ 42706 w 98679354"/>
              <a:gd name="connsiteY15" fmla="*/ 2463356 h 5774947"/>
              <a:gd name="connsiteX0" fmla="*/ 42706 w 98655321"/>
              <a:gd name="connsiteY0" fmla="*/ 2463356 h 5774947"/>
              <a:gd name="connsiteX1" fmla="*/ 0 w 98655321"/>
              <a:gd name="connsiteY1" fmla="*/ 34695 h 5774947"/>
              <a:gd name="connsiteX2" fmla="*/ 30146080 w 98655321"/>
              <a:gd name="connsiteY2" fmla="*/ 18322 h 5774947"/>
              <a:gd name="connsiteX3" fmla="*/ 60784432 w 98655321"/>
              <a:gd name="connsiteY3" fmla="*/ 0 h 5774947"/>
              <a:gd name="connsiteX4" fmla="*/ 98481660 w 98655321"/>
              <a:gd name="connsiteY4" fmla="*/ 23668 h 5774947"/>
              <a:gd name="connsiteX5" fmla="*/ 98653054 w 98655321"/>
              <a:gd name="connsiteY5" fmla="*/ 1596536 h 5774947"/>
              <a:gd name="connsiteX6" fmla="*/ 90459754 w 98655321"/>
              <a:gd name="connsiteY6" fmla="*/ 1597234 h 5774947"/>
              <a:gd name="connsiteX7" fmla="*/ 90468417 w 98655321"/>
              <a:gd name="connsiteY7" fmla="*/ 2452343 h 5774947"/>
              <a:gd name="connsiteX8" fmla="*/ 81743135 w 98655321"/>
              <a:gd name="connsiteY8" fmla="*/ 2456832 h 5774947"/>
              <a:gd name="connsiteX9" fmla="*/ 81731913 w 98655321"/>
              <a:gd name="connsiteY9" fmla="*/ 3184321 h 5774947"/>
              <a:gd name="connsiteX10" fmla="*/ 81735214 w 98655321"/>
              <a:gd name="connsiteY10" fmla="*/ 5774947 h 5774947"/>
              <a:gd name="connsiteX11" fmla="*/ 57580764 w 98655321"/>
              <a:gd name="connsiteY11" fmla="*/ 5771698 h 5774947"/>
              <a:gd name="connsiteX12" fmla="*/ 57573311 w 98655321"/>
              <a:gd name="connsiteY12" fmla="*/ 3187711 h 5774947"/>
              <a:gd name="connsiteX13" fmla="*/ 36733138 w 98655321"/>
              <a:gd name="connsiteY13" fmla="*/ 3183183 h 5774947"/>
              <a:gd name="connsiteX14" fmla="*/ 36724854 w 98655321"/>
              <a:gd name="connsiteY14" fmla="*/ 2451618 h 5774947"/>
              <a:gd name="connsiteX15" fmla="*/ 42706 w 98655321"/>
              <a:gd name="connsiteY15" fmla="*/ 2463356 h 5774947"/>
              <a:gd name="connsiteX0" fmla="*/ 42706 w 101300429"/>
              <a:gd name="connsiteY0" fmla="*/ 2463356 h 5774947"/>
              <a:gd name="connsiteX1" fmla="*/ 0 w 101300429"/>
              <a:gd name="connsiteY1" fmla="*/ 34695 h 5774947"/>
              <a:gd name="connsiteX2" fmla="*/ 30146080 w 101300429"/>
              <a:gd name="connsiteY2" fmla="*/ 18322 h 5774947"/>
              <a:gd name="connsiteX3" fmla="*/ 60784432 w 101300429"/>
              <a:gd name="connsiteY3" fmla="*/ 0 h 5774947"/>
              <a:gd name="connsiteX4" fmla="*/ 98481660 w 101300429"/>
              <a:gd name="connsiteY4" fmla="*/ 23668 h 5774947"/>
              <a:gd name="connsiteX5" fmla="*/ 98579432 w 101300429"/>
              <a:gd name="connsiteY5" fmla="*/ 821700 h 5774947"/>
              <a:gd name="connsiteX6" fmla="*/ 98653054 w 101300429"/>
              <a:gd name="connsiteY6" fmla="*/ 1596536 h 5774947"/>
              <a:gd name="connsiteX7" fmla="*/ 90459754 w 101300429"/>
              <a:gd name="connsiteY7" fmla="*/ 1597234 h 5774947"/>
              <a:gd name="connsiteX8" fmla="*/ 90468417 w 101300429"/>
              <a:gd name="connsiteY8" fmla="*/ 2452343 h 5774947"/>
              <a:gd name="connsiteX9" fmla="*/ 81743135 w 101300429"/>
              <a:gd name="connsiteY9" fmla="*/ 2456832 h 5774947"/>
              <a:gd name="connsiteX10" fmla="*/ 81731913 w 101300429"/>
              <a:gd name="connsiteY10" fmla="*/ 3184321 h 5774947"/>
              <a:gd name="connsiteX11" fmla="*/ 81735214 w 101300429"/>
              <a:gd name="connsiteY11" fmla="*/ 5774947 h 5774947"/>
              <a:gd name="connsiteX12" fmla="*/ 57580764 w 101300429"/>
              <a:gd name="connsiteY12" fmla="*/ 5771698 h 5774947"/>
              <a:gd name="connsiteX13" fmla="*/ 57573311 w 101300429"/>
              <a:gd name="connsiteY13" fmla="*/ 3187711 h 5774947"/>
              <a:gd name="connsiteX14" fmla="*/ 36733138 w 101300429"/>
              <a:gd name="connsiteY14" fmla="*/ 3183183 h 5774947"/>
              <a:gd name="connsiteX15" fmla="*/ 36724854 w 101300429"/>
              <a:gd name="connsiteY15" fmla="*/ 2451618 h 5774947"/>
              <a:gd name="connsiteX16" fmla="*/ 42706 w 101300429"/>
              <a:gd name="connsiteY16" fmla="*/ 2463356 h 5774947"/>
              <a:gd name="connsiteX0" fmla="*/ 42706 w 99242064"/>
              <a:gd name="connsiteY0" fmla="*/ 2463356 h 5774947"/>
              <a:gd name="connsiteX1" fmla="*/ 0 w 99242064"/>
              <a:gd name="connsiteY1" fmla="*/ 34695 h 5774947"/>
              <a:gd name="connsiteX2" fmla="*/ 30146080 w 99242064"/>
              <a:gd name="connsiteY2" fmla="*/ 18322 h 5774947"/>
              <a:gd name="connsiteX3" fmla="*/ 60784432 w 99242064"/>
              <a:gd name="connsiteY3" fmla="*/ 0 h 5774947"/>
              <a:gd name="connsiteX4" fmla="*/ 98481660 w 99242064"/>
              <a:gd name="connsiteY4" fmla="*/ 23668 h 5774947"/>
              <a:gd name="connsiteX5" fmla="*/ 98579432 w 99242064"/>
              <a:gd name="connsiteY5" fmla="*/ 821700 h 5774947"/>
              <a:gd name="connsiteX6" fmla="*/ 98653054 w 99242064"/>
              <a:gd name="connsiteY6" fmla="*/ 1596536 h 5774947"/>
              <a:gd name="connsiteX7" fmla="*/ 90459754 w 99242064"/>
              <a:gd name="connsiteY7" fmla="*/ 1597234 h 5774947"/>
              <a:gd name="connsiteX8" fmla="*/ 90468417 w 99242064"/>
              <a:gd name="connsiteY8" fmla="*/ 2452343 h 5774947"/>
              <a:gd name="connsiteX9" fmla="*/ 81743135 w 99242064"/>
              <a:gd name="connsiteY9" fmla="*/ 2456832 h 5774947"/>
              <a:gd name="connsiteX10" fmla="*/ 81731913 w 99242064"/>
              <a:gd name="connsiteY10" fmla="*/ 3184321 h 5774947"/>
              <a:gd name="connsiteX11" fmla="*/ 81735214 w 99242064"/>
              <a:gd name="connsiteY11" fmla="*/ 5774947 h 5774947"/>
              <a:gd name="connsiteX12" fmla="*/ 57580764 w 99242064"/>
              <a:gd name="connsiteY12" fmla="*/ 5771698 h 5774947"/>
              <a:gd name="connsiteX13" fmla="*/ 57573311 w 99242064"/>
              <a:gd name="connsiteY13" fmla="*/ 3187711 h 5774947"/>
              <a:gd name="connsiteX14" fmla="*/ 36733138 w 99242064"/>
              <a:gd name="connsiteY14" fmla="*/ 3183183 h 5774947"/>
              <a:gd name="connsiteX15" fmla="*/ 36724854 w 99242064"/>
              <a:gd name="connsiteY15" fmla="*/ 2451618 h 5774947"/>
              <a:gd name="connsiteX16" fmla="*/ 42706 w 9924206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481660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07650 w 98653054"/>
              <a:gd name="connsiteY4" fmla="*/ 25294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59621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79432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92424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559621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762712"/>
              <a:gd name="connsiteY0" fmla="*/ 2463356 h 5774947"/>
              <a:gd name="connsiteX1" fmla="*/ 0 w 98762712"/>
              <a:gd name="connsiteY1" fmla="*/ 34695 h 5774947"/>
              <a:gd name="connsiteX2" fmla="*/ 30146080 w 98762712"/>
              <a:gd name="connsiteY2" fmla="*/ 18322 h 5774947"/>
              <a:gd name="connsiteX3" fmla="*/ 60784432 w 98762712"/>
              <a:gd name="connsiteY3" fmla="*/ 0 h 5774947"/>
              <a:gd name="connsiteX4" fmla="*/ 98762307 w 98762712"/>
              <a:gd name="connsiteY4" fmla="*/ 32121 h 5774947"/>
              <a:gd name="connsiteX5" fmla="*/ 98592424 w 98762712"/>
              <a:gd name="connsiteY5" fmla="*/ 821700 h 5774947"/>
              <a:gd name="connsiteX6" fmla="*/ 98762195 w 98762712"/>
              <a:gd name="connsiteY6" fmla="*/ 1604989 h 5774947"/>
              <a:gd name="connsiteX7" fmla="*/ 90459754 w 98762712"/>
              <a:gd name="connsiteY7" fmla="*/ 1597234 h 5774947"/>
              <a:gd name="connsiteX8" fmla="*/ 90468417 w 98762712"/>
              <a:gd name="connsiteY8" fmla="*/ 2452343 h 5774947"/>
              <a:gd name="connsiteX9" fmla="*/ 81743135 w 98762712"/>
              <a:gd name="connsiteY9" fmla="*/ 2456832 h 5774947"/>
              <a:gd name="connsiteX10" fmla="*/ 81731913 w 98762712"/>
              <a:gd name="connsiteY10" fmla="*/ 3184321 h 5774947"/>
              <a:gd name="connsiteX11" fmla="*/ 81735214 w 98762712"/>
              <a:gd name="connsiteY11" fmla="*/ 5774947 h 5774947"/>
              <a:gd name="connsiteX12" fmla="*/ 57580764 w 98762712"/>
              <a:gd name="connsiteY12" fmla="*/ 5771698 h 5774947"/>
              <a:gd name="connsiteX13" fmla="*/ 57573311 w 98762712"/>
              <a:gd name="connsiteY13" fmla="*/ 3187711 h 5774947"/>
              <a:gd name="connsiteX14" fmla="*/ 36733138 w 98762712"/>
              <a:gd name="connsiteY14" fmla="*/ 3183183 h 5774947"/>
              <a:gd name="connsiteX15" fmla="*/ 36724854 w 98762712"/>
              <a:gd name="connsiteY15" fmla="*/ 2451618 h 5774947"/>
              <a:gd name="connsiteX16" fmla="*/ 42706 w 98762712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694740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801827"/>
              <a:gd name="connsiteY0" fmla="*/ 2463356 h 5774947"/>
              <a:gd name="connsiteX1" fmla="*/ 0 w 98801827"/>
              <a:gd name="connsiteY1" fmla="*/ 34695 h 5774947"/>
              <a:gd name="connsiteX2" fmla="*/ 30146080 w 98801827"/>
              <a:gd name="connsiteY2" fmla="*/ 18322 h 5774947"/>
              <a:gd name="connsiteX3" fmla="*/ 60784432 w 98801827"/>
              <a:gd name="connsiteY3" fmla="*/ 0 h 5774947"/>
              <a:gd name="connsiteX4" fmla="*/ 98694740 w 98801827"/>
              <a:gd name="connsiteY4" fmla="*/ 23668 h 5774947"/>
              <a:gd name="connsiteX5" fmla="*/ 98795107 w 98801827"/>
              <a:gd name="connsiteY5" fmla="*/ 813247 h 5774947"/>
              <a:gd name="connsiteX6" fmla="*/ 98762195 w 98801827"/>
              <a:gd name="connsiteY6" fmla="*/ 1604989 h 5774947"/>
              <a:gd name="connsiteX7" fmla="*/ 90459754 w 98801827"/>
              <a:gd name="connsiteY7" fmla="*/ 1597234 h 5774947"/>
              <a:gd name="connsiteX8" fmla="*/ 90468417 w 98801827"/>
              <a:gd name="connsiteY8" fmla="*/ 2452343 h 5774947"/>
              <a:gd name="connsiteX9" fmla="*/ 81743135 w 98801827"/>
              <a:gd name="connsiteY9" fmla="*/ 2456832 h 5774947"/>
              <a:gd name="connsiteX10" fmla="*/ 81731913 w 98801827"/>
              <a:gd name="connsiteY10" fmla="*/ 3184321 h 5774947"/>
              <a:gd name="connsiteX11" fmla="*/ 81735214 w 98801827"/>
              <a:gd name="connsiteY11" fmla="*/ 5774947 h 5774947"/>
              <a:gd name="connsiteX12" fmla="*/ 57580764 w 98801827"/>
              <a:gd name="connsiteY12" fmla="*/ 5771698 h 5774947"/>
              <a:gd name="connsiteX13" fmla="*/ 57573311 w 98801827"/>
              <a:gd name="connsiteY13" fmla="*/ 3187711 h 5774947"/>
              <a:gd name="connsiteX14" fmla="*/ 36733138 w 98801827"/>
              <a:gd name="connsiteY14" fmla="*/ 3183183 h 5774947"/>
              <a:gd name="connsiteX15" fmla="*/ 36724854 w 98801827"/>
              <a:gd name="connsiteY15" fmla="*/ 2451618 h 5774947"/>
              <a:gd name="connsiteX16" fmla="*/ 42706 w 98801827"/>
              <a:gd name="connsiteY16" fmla="*/ 2463356 h 5774947"/>
              <a:gd name="connsiteX0" fmla="*/ 42706 w 98964878"/>
              <a:gd name="connsiteY0" fmla="*/ 2463356 h 5774947"/>
              <a:gd name="connsiteX1" fmla="*/ 0 w 98964878"/>
              <a:gd name="connsiteY1" fmla="*/ 34695 h 5774947"/>
              <a:gd name="connsiteX2" fmla="*/ 30146080 w 98964878"/>
              <a:gd name="connsiteY2" fmla="*/ 18322 h 5774947"/>
              <a:gd name="connsiteX3" fmla="*/ 60784432 w 98964878"/>
              <a:gd name="connsiteY3" fmla="*/ 0 h 5774947"/>
              <a:gd name="connsiteX4" fmla="*/ 98694740 w 98964878"/>
              <a:gd name="connsiteY4" fmla="*/ 23668 h 5774947"/>
              <a:gd name="connsiteX5" fmla="*/ 98795107 w 98964878"/>
              <a:gd name="connsiteY5" fmla="*/ 813247 h 5774947"/>
              <a:gd name="connsiteX6" fmla="*/ 98964878 w 98964878"/>
              <a:gd name="connsiteY6" fmla="*/ 1596536 h 5774947"/>
              <a:gd name="connsiteX7" fmla="*/ 90459754 w 98964878"/>
              <a:gd name="connsiteY7" fmla="*/ 1597234 h 5774947"/>
              <a:gd name="connsiteX8" fmla="*/ 90468417 w 98964878"/>
              <a:gd name="connsiteY8" fmla="*/ 2452343 h 5774947"/>
              <a:gd name="connsiteX9" fmla="*/ 81743135 w 98964878"/>
              <a:gd name="connsiteY9" fmla="*/ 2456832 h 5774947"/>
              <a:gd name="connsiteX10" fmla="*/ 81731913 w 98964878"/>
              <a:gd name="connsiteY10" fmla="*/ 3184321 h 5774947"/>
              <a:gd name="connsiteX11" fmla="*/ 81735214 w 98964878"/>
              <a:gd name="connsiteY11" fmla="*/ 5774947 h 5774947"/>
              <a:gd name="connsiteX12" fmla="*/ 57580764 w 98964878"/>
              <a:gd name="connsiteY12" fmla="*/ 5771698 h 5774947"/>
              <a:gd name="connsiteX13" fmla="*/ 57573311 w 98964878"/>
              <a:gd name="connsiteY13" fmla="*/ 3187711 h 5774947"/>
              <a:gd name="connsiteX14" fmla="*/ 36733138 w 98964878"/>
              <a:gd name="connsiteY14" fmla="*/ 3183183 h 5774947"/>
              <a:gd name="connsiteX15" fmla="*/ 36724854 w 98964878"/>
              <a:gd name="connsiteY15" fmla="*/ 2451618 h 5774947"/>
              <a:gd name="connsiteX16" fmla="*/ 42706 w 98964878"/>
              <a:gd name="connsiteY16" fmla="*/ 2463356 h 5774947"/>
              <a:gd name="connsiteX0" fmla="*/ 42706 w 98897317"/>
              <a:gd name="connsiteY0" fmla="*/ 2463356 h 5774947"/>
              <a:gd name="connsiteX1" fmla="*/ 0 w 98897317"/>
              <a:gd name="connsiteY1" fmla="*/ 34695 h 5774947"/>
              <a:gd name="connsiteX2" fmla="*/ 30146080 w 98897317"/>
              <a:gd name="connsiteY2" fmla="*/ 18322 h 5774947"/>
              <a:gd name="connsiteX3" fmla="*/ 60784432 w 98897317"/>
              <a:gd name="connsiteY3" fmla="*/ 0 h 5774947"/>
              <a:gd name="connsiteX4" fmla="*/ 98694740 w 98897317"/>
              <a:gd name="connsiteY4" fmla="*/ 23668 h 5774947"/>
              <a:gd name="connsiteX5" fmla="*/ 98795107 w 98897317"/>
              <a:gd name="connsiteY5" fmla="*/ 813247 h 5774947"/>
              <a:gd name="connsiteX6" fmla="*/ 98897317 w 98897317"/>
              <a:gd name="connsiteY6" fmla="*/ 1604989 h 5774947"/>
              <a:gd name="connsiteX7" fmla="*/ 90459754 w 98897317"/>
              <a:gd name="connsiteY7" fmla="*/ 1597234 h 5774947"/>
              <a:gd name="connsiteX8" fmla="*/ 90468417 w 98897317"/>
              <a:gd name="connsiteY8" fmla="*/ 2452343 h 5774947"/>
              <a:gd name="connsiteX9" fmla="*/ 81743135 w 98897317"/>
              <a:gd name="connsiteY9" fmla="*/ 2456832 h 5774947"/>
              <a:gd name="connsiteX10" fmla="*/ 81731913 w 98897317"/>
              <a:gd name="connsiteY10" fmla="*/ 3184321 h 5774947"/>
              <a:gd name="connsiteX11" fmla="*/ 81735214 w 98897317"/>
              <a:gd name="connsiteY11" fmla="*/ 5774947 h 5774947"/>
              <a:gd name="connsiteX12" fmla="*/ 57580764 w 98897317"/>
              <a:gd name="connsiteY12" fmla="*/ 5771698 h 5774947"/>
              <a:gd name="connsiteX13" fmla="*/ 57573311 w 98897317"/>
              <a:gd name="connsiteY13" fmla="*/ 3187711 h 5774947"/>
              <a:gd name="connsiteX14" fmla="*/ 36733138 w 98897317"/>
              <a:gd name="connsiteY14" fmla="*/ 3183183 h 5774947"/>
              <a:gd name="connsiteX15" fmla="*/ 36724854 w 98897317"/>
              <a:gd name="connsiteY15" fmla="*/ 2451618 h 5774947"/>
              <a:gd name="connsiteX16" fmla="*/ 42706 w 98897317"/>
              <a:gd name="connsiteY16" fmla="*/ 2463356 h 5774947"/>
              <a:gd name="connsiteX0" fmla="*/ 42706 w 98796691"/>
              <a:gd name="connsiteY0" fmla="*/ 2463356 h 5774947"/>
              <a:gd name="connsiteX1" fmla="*/ 0 w 98796691"/>
              <a:gd name="connsiteY1" fmla="*/ 34695 h 5774947"/>
              <a:gd name="connsiteX2" fmla="*/ 30146080 w 98796691"/>
              <a:gd name="connsiteY2" fmla="*/ 18322 h 5774947"/>
              <a:gd name="connsiteX3" fmla="*/ 60784432 w 98796691"/>
              <a:gd name="connsiteY3" fmla="*/ 0 h 5774947"/>
              <a:gd name="connsiteX4" fmla="*/ 98694740 w 98796691"/>
              <a:gd name="connsiteY4" fmla="*/ 23668 h 5774947"/>
              <a:gd name="connsiteX5" fmla="*/ 98795107 w 98796691"/>
              <a:gd name="connsiteY5" fmla="*/ 813247 h 5774947"/>
              <a:gd name="connsiteX6" fmla="*/ 98466999 w 98796691"/>
              <a:gd name="connsiteY6" fmla="*/ 1602835 h 5774947"/>
              <a:gd name="connsiteX7" fmla="*/ 90459754 w 98796691"/>
              <a:gd name="connsiteY7" fmla="*/ 1597234 h 5774947"/>
              <a:gd name="connsiteX8" fmla="*/ 90468417 w 98796691"/>
              <a:gd name="connsiteY8" fmla="*/ 2452343 h 5774947"/>
              <a:gd name="connsiteX9" fmla="*/ 81743135 w 98796691"/>
              <a:gd name="connsiteY9" fmla="*/ 2456832 h 5774947"/>
              <a:gd name="connsiteX10" fmla="*/ 81731913 w 98796691"/>
              <a:gd name="connsiteY10" fmla="*/ 3184321 h 5774947"/>
              <a:gd name="connsiteX11" fmla="*/ 81735214 w 98796691"/>
              <a:gd name="connsiteY11" fmla="*/ 5774947 h 5774947"/>
              <a:gd name="connsiteX12" fmla="*/ 57580764 w 98796691"/>
              <a:gd name="connsiteY12" fmla="*/ 5771698 h 5774947"/>
              <a:gd name="connsiteX13" fmla="*/ 57573311 w 98796691"/>
              <a:gd name="connsiteY13" fmla="*/ 3187711 h 5774947"/>
              <a:gd name="connsiteX14" fmla="*/ 36733138 w 98796691"/>
              <a:gd name="connsiteY14" fmla="*/ 3183183 h 5774947"/>
              <a:gd name="connsiteX15" fmla="*/ 36724854 w 98796691"/>
              <a:gd name="connsiteY15" fmla="*/ 2451618 h 5774947"/>
              <a:gd name="connsiteX16" fmla="*/ 42706 w 98796691"/>
              <a:gd name="connsiteY16" fmla="*/ 2463356 h 5774947"/>
              <a:gd name="connsiteX0" fmla="*/ 42706 w 98796691"/>
              <a:gd name="connsiteY0" fmla="*/ 2467684 h 5779275"/>
              <a:gd name="connsiteX1" fmla="*/ 0 w 98796691"/>
              <a:gd name="connsiteY1" fmla="*/ 39023 h 5779275"/>
              <a:gd name="connsiteX2" fmla="*/ 30146080 w 98796691"/>
              <a:gd name="connsiteY2" fmla="*/ 22650 h 5779275"/>
              <a:gd name="connsiteX3" fmla="*/ 60784432 w 98796691"/>
              <a:gd name="connsiteY3" fmla="*/ 4328 h 5779275"/>
              <a:gd name="connsiteX4" fmla="*/ 98333263 w 98796691"/>
              <a:gd name="connsiteY4" fmla="*/ 0 h 5779275"/>
              <a:gd name="connsiteX5" fmla="*/ 98795107 w 98796691"/>
              <a:gd name="connsiteY5" fmla="*/ 817575 h 5779275"/>
              <a:gd name="connsiteX6" fmla="*/ 98466999 w 98796691"/>
              <a:gd name="connsiteY6" fmla="*/ 1607163 h 5779275"/>
              <a:gd name="connsiteX7" fmla="*/ 90459754 w 98796691"/>
              <a:gd name="connsiteY7" fmla="*/ 1601562 h 5779275"/>
              <a:gd name="connsiteX8" fmla="*/ 90468417 w 98796691"/>
              <a:gd name="connsiteY8" fmla="*/ 2456671 h 5779275"/>
              <a:gd name="connsiteX9" fmla="*/ 81743135 w 98796691"/>
              <a:gd name="connsiteY9" fmla="*/ 2461160 h 5779275"/>
              <a:gd name="connsiteX10" fmla="*/ 81731913 w 98796691"/>
              <a:gd name="connsiteY10" fmla="*/ 3188649 h 5779275"/>
              <a:gd name="connsiteX11" fmla="*/ 81735214 w 98796691"/>
              <a:gd name="connsiteY11" fmla="*/ 5779275 h 5779275"/>
              <a:gd name="connsiteX12" fmla="*/ 57580764 w 98796691"/>
              <a:gd name="connsiteY12" fmla="*/ 5776026 h 5779275"/>
              <a:gd name="connsiteX13" fmla="*/ 57573311 w 98796691"/>
              <a:gd name="connsiteY13" fmla="*/ 3192039 h 5779275"/>
              <a:gd name="connsiteX14" fmla="*/ 36733138 w 98796691"/>
              <a:gd name="connsiteY14" fmla="*/ 3187511 h 5779275"/>
              <a:gd name="connsiteX15" fmla="*/ 36724854 w 98796691"/>
              <a:gd name="connsiteY15" fmla="*/ 2455946 h 5779275"/>
              <a:gd name="connsiteX16" fmla="*/ 42706 w 98796691"/>
              <a:gd name="connsiteY16" fmla="*/ 2467684 h 5779275"/>
              <a:gd name="connsiteX0" fmla="*/ 42706 w 98466999"/>
              <a:gd name="connsiteY0" fmla="*/ 2467684 h 5779275"/>
              <a:gd name="connsiteX1" fmla="*/ 0 w 98466999"/>
              <a:gd name="connsiteY1" fmla="*/ 39023 h 5779275"/>
              <a:gd name="connsiteX2" fmla="*/ 30146080 w 98466999"/>
              <a:gd name="connsiteY2" fmla="*/ 22650 h 5779275"/>
              <a:gd name="connsiteX3" fmla="*/ 60784432 w 98466999"/>
              <a:gd name="connsiteY3" fmla="*/ 4328 h 5779275"/>
              <a:gd name="connsiteX4" fmla="*/ 98333263 w 98466999"/>
              <a:gd name="connsiteY4" fmla="*/ 0 h 5779275"/>
              <a:gd name="connsiteX5" fmla="*/ 98313143 w 98466999"/>
              <a:gd name="connsiteY5" fmla="*/ 832650 h 5779275"/>
              <a:gd name="connsiteX6" fmla="*/ 98466999 w 98466999"/>
              <a:gd name="connsiteY6" fmla="*/ 1607163 h 5779275"/>
              <a:gd name="connsiteX7" fmla="*/ 90459754 w 98466999"/>
              <a:gd name="connsiteY7" fmla="*/ 1601562 h 5779275"/>
              <a:gd name="connsiteX8" fmla="*/ 90468417 w 98466999"/>
              <a:gd name="connsiteY8" fmla="*/ 2456671 h 5779275"/>
              <a:gd name="connsiteX9" fmla="*/ 81743135 w 98466999"/>
              <a:gd name="connsiteY9" fmla="*/ 2461160 h 5779275"/>
              <a:gd name="connsiteX10" fmla="*/ 81731913 w 98466999"/>
              <a:gd name="connsiteY10" fmla="*/ 3188649 h 5779275"/>
              <a:gd name="connsiteX11" fmla="*/ 81735214 w 98466999"/>
              <a:gd name="connsiteY11" fmla="*/ 5779275 h 5779275"/>
              <a:gd name="connsiteX12" fmla="*/ 57580764 w 98466999"/>
              <a:gd name="connsiteY12" fmla="*/ 5776026 h 5779275"/>
              <a:gd name="connsiteX13" fmla="*/ 57573311 w 98466999"/>
              <a:gd name="connsiteY13" fmla="*/ 3192039 h 5779275"/>
              <a:gd name="connsiteX14" fmla="*/ 36733138 w 98466999"/>
              <a:gd name="connsiteY14" fmla="*/ 3187511 h 5779275"/>
              <a:gd name="connsiteX15" fmla="*/ 36724854 w 98466999"/>
              <a:gd name="connsiteY15" fmla="*/ 2455946 h 5779275"/>
              <a:gd name="connsiteX16" fmla="*/ 42706 w 98466999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42706 w 98334590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625919 w 98334590"/>
              <a:gd name="connsiteY16" fmla="*/ 2460170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7382013 w 98334590"/>
              <a:gd name="connsiteY16" fmla="*/ 2464739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42706 w 98334590"/>
              <a:gd name="connsiteY18" fmla="*/ 2467684 h 5779275"/>
              <a:gd name="connsiteX0" fmla="*/ 184938 w 98334590"/>
              <a:gd name="connsiteY0" fmla="*/ 2592251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184938 w 98334590"/>
              <a:gd name="connsiteY18" fmla="*/ 2592251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256055 w 98334590"/>
              <a:gd name="connsiteY18" fmla="*/ 2538865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256055 w 98334590"/>
              <a:gd name="connsiteY18" fmla="*/ 2538865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19903218 w 98334590"/>
              <a:gd name="connsiteY16" fmla="*/ 2571511 h 5779275"/>
              <a:gd name="connsiteX17" fmla="*/ 184936 w 98334590"/>
              <a:gd name="connsiteY17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19903218 w 98334590"/>
              <a:gd name="connsiteY15" fmla="*/ 2571511 h 5779275"/>
              <a:gd name="connsiteX16" fmla="*/ 184936 w 98334590"/>
              <a:gd name="connsiteY16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36793 w 98334590"/>
              <a:gd name="connsiteY12" fmla="*/ 3182901 h 5779275"/>
              <a:gd name="connsiteX13" fmla="*/ 48200232 w 98334590"/>
              <a:gd name="connsiteY13" fmla="*/ 3178373 h 5779275"/>
              <a:gd name="connsiteX14" fmla="*/ 19903218 w 98334590"/>
              <a:gd name="connsiteY14" fmla="*/ 2571511 h 5779275"/>
              <a:gd name="connsiteX15" fmla="*/ 184936 w 98334590"/>
              <a:gd name="connsiteY15" fmla="*/ 2574456 h 5779275"/>
              <a:gd name="connsiteX0" fmla="*/ 184936 w 98334590"/>
              <a:gd name="connsiteY0" fmla="*/ 2574456 h 3241025"/>
              <a:gd name="connsiteX1" fmla="*/ 0 w 98334590"/>
              <a:gd name="connsiteY1" fmla="*/ 39023 h 3241025"/>
              <a:gd name="connsiteX2" fmla="*/ 30146080 w 98334590"/>
              <a:gd name="connsiteY2" fmla="*/ 22650 h 3241025"/>
              <a:gd name="connsiteX3" fmla="*/ 60784432 w 98334590"/>
              <a:gd name="connsiteY3" fmla="*/ 4328 h 3241025"/>
              <a:gd name="connsiteX4" fmla="*/ 98333263 w 98334590"/>
              <a:gd name="connsiteY4" fmla="*/ 0 h 3241025"/>
              <a:gd name="connsiteX5" fmla="*/ 98313143 w 98334590"/>
              <a:gd name="connsiteY5" fmla="*/ 832650 h 3241025"/>
              <a:gd name="connsiteX6" fmla="*/ 98329297 w 98334590"/>
              <a:gd name="connsiteY6" fmla="*/ 1607163 h 3241025"/>
              <a:gd name="connsiteX7" fmla="*/ 90459754 w 98334590"/>
              <a:gd name="connsiteY7" fmla="*/ 1601562 h 3241025"/>
              <a:gd name="connsiteX8" fmla="*/ 90468417 w 98334590"/>
              <a:gd name="connsiteY8" fmla="*/ 2456671 h 3241025"/>
              <a:gd name="connsiteX9" fmla="*/ 81743135 w 98334590"/>
              <a:gd name="connsiteY9" fmla="*/ 2461160 h 3241025"/>
              <a:gd name="connsiteX10" fmla="*/ 81731913 w 98334590"/>
              <a:gd name="connsiteY10" fmla="*/ 3188649 h 3241025"/>
              <a:gd name="connsiteX11" fmla="*/ 57536793 w 98334590"/>
              <a:gd name="connsiteY11" fmla="*/ 3182901 h 3241025"/>
              <a:gd name="connsiteX12" fmla="*/ 48200232 w 98334590"/>
              <a:gd name="connsiteY12" fmla="*/ 3178373 h 3241025"/>
              <a:gd name="connsiteX13" fmla="*/ 19903218 w 98334590"/>
              <a:gd name="connsiteY13" fmla="*/ 2571511 h 3241025"/>
              <a:gd name="connsiteX14" fmla="*/ 184936 w 98334590"/>
              <a:gd name="connsiteY14" fmla="*/ 2574456 h 3241025"/>
              <a:gd name="connsiteX0" fmla="*/ 184936 w 98334590"/>
              <a:gd name="connsiteY0" fmla="*/ 2574456 h 3182901"/>
              <a:gd name="connsiteX1" fmla="*/ 0 w 98334590"/>
              <a:gd name="connsiteY1" fmla="*/ 39023 h 3182901"/>
              <a:gd name="connsiteX2" fmla="*/ 30146080 w 98334590"/>
              <a:gd name="connsiteY2" fmla="*/ 22650 h 3182901"/>
              <a:gd name="connsiteX3" fmla="*/ 60784432 w 98334590"/>
              <a:gd name="connsiteY3" fmla="*/ 4328 h 3182901"/>
              <a:gd name="connsiteX4" fmla="*/ 98333263 w 98334590"/>
              <a:gd name="connsiteY4" fmla="*/ 0 h 3182901"/>
              <a:gd name="connsiteX5" fmla="*/ 98313143 w 98334590"/>
              <a:gd name="connsiteY5" fmla="*/ 832650 h 3182901"/>
              <a:gd name="connsiteX6" fmla="*/ 98329297 w 98334590"/>
              <a:gd name="connsiteY6" fmla="*/ 1607163 h 3182901"/>
              <a:gd name="connsiteX7" fmla="*/ 90459754 w 98334590"/>
              <a:gd name="connsiteY7" fmla="*/ 1601562 h 3182901"/>
              <a:gd name="connsiteX8" fmla="*/ 90468417 w 98334590"/>
              <a:gd name="connsiteY8" fmla="*/ 2456671 h 3182901"/>
              <a:gd name="connsiteX9" fmla="*/ 81743135 w 98334590"/>
              <a:gd name="connsiteY9" fmla="*/ 2461160 h 3182901"/>
              <a:gd name="connsiteX10" fmla="*/ 57536793 w 98334590"/>
              <a:gd name="connsiteY10" fmla="*/ 3182901 h 3182901"/>
              <a:gd name="connsiteX11" fmla="*/ 48200232 w 98334590"/>
              <a:gd name="connsiteY11" fmla="*/ 3178373 h 3182901"/>
              <a:gd name="connsiteX12" fmla="*/ 19903218 w 98334590"/>
              <a:gd name="connsiteY12" fmla="*/ 2571511 h 3182901"/>
              <a:gd name="connsiteX13" fmla="*/ 184936 w 98334590"/>
              <a:gd name="connsiteY13" fmla="*/ 2574456 h 3182901"/>
              <a:gd name="connsiteX0" fmla="*/ 184936 w 98334590"/>
              <a:gd name="connsiteY0" fmla="*/ 2574456 h 3178373"/>
              <a:gd name="connsiteX1" fmla="*/ 0 w 98334590"/>
              <a:gd name="connsiteY1" fmla="*/ 39023 h 3178373"/>
              <a:gd name="connsiteX2" fmla="*/ 30146080 w 98334590"/>
              <a:gd name="connsiteY2" fmla="*/ 22650 h 3178373"/>
              <a:gd name="connsiteX3" fmla="*/ 60784432 w 98334590"/>
              <a:gd name="connsiteY3" fmla="*/ 4328 h 3178373"/>
              <a:gd name="connsiteX4" fmla="*/ 98333263 w 98334590"/>
              <a:gd name="connsiteY4" fmla="*/ 0 h 3178373"/>
              <a:gd name="connsiteX5" fmla="*/ 98313143 w 98334590"/>
              <a:gd name="connsiteY5" fmla="*/ 832650 h 3178373"/>
              <a:gd name="connsiteX6" fmla="*/ 98329297 w 98334590"/>
              <a:gd name="connsiteY6" fmla="*/ 1607163 h 3178373"/>
              <a:gd name="connsiteX7" fmla="*/ 90459754 w 98334590"/>
              <a:gd name="connsiteY7" fmla="*/ 1601562 h 3178373"/>
              <a:gd name="connsiteX8" fmla="*/ 90468417 w 98334590"/>
              <a:gd name="connsiteY8" fmla="*/ 2456671 h 3178373"/>
              <a:gd name="connsiteX9" fmla="*/ 81743135 w 98334590"/>
              <a:gd name="connsiteY9" fmla="*/ 2461160 h 3178373"/>
              <a:gd name="connsiteX10" fmla="*/ 48200232 w 98334590"/>
              <a:gd name="connsiteY10" fmla="*/ 3178373 h 3178373"/>
              <a:gd name="connsiteX11" fmla="*/ 19903218 w 98334590"/>
              <a:gd name="connsiteY11" fmla="*/ 2571511 h 3178373"/>
              <a:gd name="connsiteX12" fmla="*/ 184936 w 98334590"/>
              <a:gd name="connsiteY12" fmla="*/ 2574456 h 3178373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90468417 w 98334590"/>
              <a:gd name="connsiteY8" fmla="*/ 2456671 h 2574456"/>
              <a:gd name="connsiteX9" fmla="*/ 81743135 w 98334590"/>
              <a:gd name="connsiteY9" fmla="*/ 2461160 h 2574456"/>
              <a:gd name="connsiteX10" fmla="*/ 19903218 w 98334590"/>
              <a:gd name="connsiteY10" fmla="*/ 2571511 h 2574456"/>
              <a:gd name="connsiteX11" fmla="*/ 184936 w 98334590"/>
              <a:gd name="connsiteY11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81743135 w 98334590"/>
              <a:gd name="connsiteY8" fmla="*/ 2461160 h 2574456"/>
              <a:gd name="connsiteX9" fmla="*/ 19903218 w 98334590"/>
              <a:gd name="connsiteY9" fmla="*/ 2571511 h 2574456"/>
              <a:gd name="connsiteX10" fmla="*/ 184936 w 98334590"/>
              <a:gd name="connsiteY10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9903218 w 98334590"/>
              <a:gd name="connsiteY8" fmla="*/ 2571511 h 2574456"/>
              <a:gd name="connsiteX9" fmla="*/ 184936 w 98334590"/>
              <a:gd name="connsiteY9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84936 w 98334590"/>
              <a:gd name="connsiteY8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184936 w 98334590"/>
              <a:gd name="connsiteY7" fmla="*/ 2574456 h 2574456"/>
              <a:gd name="connsiteX0" fmla="*/ 184936 w 107199616"/>
              <a:gd name="connsiteY0" fmla="*/ 2574456 h 2574456"/>
              <a:gd name="connsiteX1" fmla="*/ 0 w 107199616"/>
              <a:gd name="connsiteY1" fmla="*/ 39023 h 2574456"/>
              <a:gd name="connsiteX2" fmla="*/ 30146080 w 107199616"/>
              <a:gd name="connsiteY2" fmla="*/ 22650 h 2574456"/>
              <a:gd name="connsiteX3" fmla="*/ 60784432 w 107199616"/>
              <a:gd name="connsiteY3" fmla="*/ 4328 h 2574456"/>
              <a:gd name="connsiteX4" fmla="*/ 98333263 w 107199616"/>
              <a:gd name="connsiteY4" fmla="*/ 0 h 2574456"/>
              <a:gd name="connsiteX5" fmla="*/ 98329297 w 107199616"/>
              <a:gd name="connsiteY5" fmla="*/ 1607163 h 2574456"/>
              <a:gd name="connsiteX6" fmla="*/ 184936 w 107199616"/>
              <a:gd name="connsiteY6" fmla="*/ 2574456 h 2574456"/>
              <a:gd name="connsiteX0" fmla="*/ 184936 w 98329297"/>
              <a:gd name="connsiteY0" fmla="*/ 2570128 h 2570128"/>
              <a:gd name="connsiteX1" fmla="*/ 0 w 98329297"/>
              <a:gd name="connsiteY1" fmla="*/ 34695 h 2570128"/>
              <a:gd name="connsiteX2" fmla="*/ 30146080 w 98329297"/>
              <a:gd name="connsiteY2" fmla="*/ 18322 h 2570128"/>
              <a:gd name="connsiteX3" fmla="*/ 60784432 w 98329297"/>
              <a:gd name="connsiteY3" fmla="*/ 0 h 2570128"/>
              <a:gd name="connsiteX4" fmla="*/ 98329297 w 98329297"/>
              <a:gd name="connsiteY4" fmla="*/ 1602835 h 2570128"/>
              <a:gd name="connsiteX5" fmla="*/ 184936 w 98329297"/>
              <a:gd name="connsiteY5" fmla="*/ 2570128 h 2570128"/>
              <a:gd name="connsiteX0" fmla="*/ 184936 w 60784432"/>
              <a:gd name="connsiteY0" fmla="*/ 2570128 h 2570128"/>
              <a:gd name="connsiteX1" fmla="*/ 0 w 60784432"/>
              <a:gd name="connsiteY1" fmla="*/ 34695 h 2570128"/>
              <a:gd name="connsiteX2" fmla="*/ 30146080 w 60784432"/>
              <a:gd name="connsiteY2" fmla="*/ 18322 h 2570128"/>
              <a:gd name="connsiteX3" fmla="*/ 60784432 w 60784432"/>
              <a:gd name="connsiteY3" fmla="*/ 0 h 2570128"/>
              <a:gd name="connsiteX4" fmla="*/ 184936 w 60784432"/>
              <a:gd name="connsiteY4" fmla="*/ 2570128 h 2570128"/>
              <a:gd name="connsiteX0" fmla="*/ 184936 w 40065745"/>
              <a:gd name="connsiteY0" fmla="*/ 2551806 h 2551806"/>
              <a:gd name="connsiteX1" fmla="*/ 0 w 40065745"/>
              <a:gd name="connsiteY1" fmla="*/ 16373 h 2551806"/>
              <a:gd name="connsiteX2" fmla="*/ 30146080 w 40065745"/>
              <a:gd name="connsiteY2" fmla="*/ 0 h 2551806"/>
              <a:gd name="connsiteX3" fmla="*/ 40065745 w 40065745"/>
              <a:gd name="connsiteY3" fmla="*/ 2503419 h 2551806"/>
              <a:gd name="connsiteX4" fmla="*/ 184936 w 40065745"/>
              <a:gd name="connsiteY4" fmla="*/ 2551806 h 2551806"/>
              <a:gd name="connsiteX0" fmla="*/ 184936 w 40065745"/>
              <a:gd name="connsiteY0" fmla="*/ 2579982 h 2579982"/>
              <a:gd name="connsiteX1" fmla="*/ 0 w 40065745"/>
              <a:gd name="connsiteY1" fmla="*/ 44549 h 2579982"/>
              <a:gd name="connsiteX2" fmla="*/ 39041603 w 40065745"/>
              <a:gd name="connsiteY2" fmla="*/ 0 h 2579982"/>
              <a:gd name="connsiteX3" fmla="*/ 40065745 w 40065745"/>
              <a:gd name="connsiteY3" fmla="*/ 2531595 h 2579982"/>
              <a:gd name="connsiteX4" fmla="*/ 184936 w 40065745"/>
              <a:gd name="connsiteY4" fmla="*/ 2579982 h 2579982"/>
              <a:gd name="connsiteX0" fmla="*/ 184936 w 39615339"/>
              <a:gd name="connsiteY0" fmla="*/ 2579982 h 2579982"/>
              <a:gd name="connsiteX1" fmla="*/ 0 w 39615339"/>
              <a:gd name="connsiteY1" fmla="*/ 44549 h 2579982"/>
              <a:gd name="connsiteX2" fmla="*/ 39041603 w 39615339"/>
              <a:gd name="connsiteY2" fmla="*/ 0 h 2579982"/>
              <a:gd name="connsiteX3" fmla="*/ 39615339 w 39615339"/>
              <a:gd name="connsiteY3" fmla="*/ 2531595 h 2579982"/>
              <a:gd name="connsiteX4" fmla="*/ 184936 w 39615339"/>
              <a:gd name="connsiteY4" fmla="*/ 2579982 h 2579982"/>
              <a:gd name="connsiteX0" fmla="*/ 184936 w 39277534"/>
              <a:gd name="connsiteY0" fmla="*/ 2579982 h 2579982"/>
              <a:gd name="connsiteX1" fmla="*/ 0 w 39277534"/>
              <a:gd name="connsiteY1" fmla="*/ 44549 h 2579982"/>
              <a:gd name="connsiteX2" fmla="*/ 39041603 w 39277534"/>
              <a:gd name="connsiteY2" fmla="*/ 0 h 2579982"/>
              <a:gd name="connsiteX3" fmla="*/ 39277534 w 39277534"/>
              <a:gd name="connsiteY3" fmla="*/ 2559771 h 2579982"/>
              <a:gd name="connsiteX4" fmla="*/ 184936 w 39277534"/>
              <a:gd name="connsiteY4" fmla="*/ 2579982 h 2579982"/>
              <a:gd name="connsiteX0" fmla="*/ 24394271 w 63486869"/>
              <a:gd name="connsiteY0" fmla="*/ 5874275 h 5874275"/>
              <a:gd name="connsiteX1" fmla="*/ 0 w 63486869"/>
              <a:gd name="connsiteY1" fmla="*/ 0 h 5874275"/>
              <a:gd name="connsiteX2" fmla="*/ 63250938 w 63486869"/>
              <a:gd name="connsiteY2" fmla="*/ 3294293 h 5874275"/>
              <a:gd name="connsiteX3" fmla="*/ 63486869 w 63486869"/>
              <a:gd name="connsiteY3" fmla="*/ 5854064 h 5874275"/>
              <a:gd name="connsiteX4" fmla="*/ 24394271 w 63486869"/>
              <a:gd name="connsiteY4" fmla="*/ 5874275 h 5874275"/>
              <a:gd name="connsiteX0" fmla="*/ 0 w 63639735"/>
              <a:gd name="connsiteY0" fmla="*/ 1366134 h 5854064"/>
              <a:gd name="connsiteX1" fmla="*/ 152866 w 63639735"/>
              <a:gd name="connsiteY1" fmla="*/ 0 h 5854064"/>
              <a:gd name="connsiteX2" fmla="*/ 63403804 w 63639735"/>
              <a:gd name="connsiteY2" fmla="*/ 3294293 h 5854064"/>
              <a:gd name="connsiteX3" fmla="*/ 63639735 w 63639735"/>
              <a:gd name="connsiteY3" fmla="*/ 5854064 h 5854064"/>
              <a:gd name="connsiteX4" fmla="*/ 0 w 63639735"/>
              <a:gd name="connsiteY4" fmla="*/ 1366134 h 5854064"/>
              <a:gd name="connsiteX0" fmla="*/ 0 w 70047296"/>
              <a:gd name="connsiteY0" fmla="*/ 1382507 h 5870437"/>
              <a:gd name="connsiteX1" fmla="*/ 152866 w 70047296"/>
              <a:gd name="connsiteY1" fmla="*/ 16373 h 5870437"/>
              <a:gd name="connsiteX2" fmla="*/ 70047296 w 70047296"/>
              <a:gd name="connsiteY2" fmla="*/ 0 h 5870437"/>
              <a:gd name="connsiteX3" fmla="*/ 63639735 w 70047296"/>
              <a:gd name="connsiteY3" fmla="*/ 5870437 h 5870437"/>
              <a:gd name="connsiteX4" fmla="*/ 0 w 70047296"/>
              <a:gd name="connsiteY4" fmla="*/ 1382507 h 5870437"/>
              <a:gd name="connsiteX0" fmla="*/ 0 w 70283227"/>
              <a:gd name="connsiteY0" fmla="*/ 1382507 h 1382507"/>
              <a:gd name="connsiteX1" fmla="*/ 152866 w 70283227"/>
              <a:gd name="connsiteY1" fmla="*/ 16373 h 1382507"/>
              <a:gd name="connsiteX2" fmla="*/ 70047296 w 70283227"/>
              <a:gd name="connsiteY2" fmla="*/ 0 h 1382507"/>
              <a:gd name="connsiteX3" fmla="*/ 70283227 w 70283227"/>
              <a:gd name="connsiteY3" fmla="*/ 1320033 h 1382507"/>
              <a:gd name="connsiteX4" fmla="*/ 0 w 70283227"/>
              <a:gd name="connsiteY4" fmla="*/ 1382507 h 1382507"/>
              <a:gd name="connsiteX0" fmla="*/ 0 w 70283227"/>
              <a:gd name="connsiteY0" fmla="*/ 1464749 h 1464749"/>
              <a:gd name="connsiteX1" fmla="*/ 941077 w 70283227"/>
              <a:gd name="connsiteY1" fmla="*/ 0 h 1464749"/>
              <a:gd name="connsiteX2" fmla="*/ 70047296 w 70283227"/>
              <a:gd name="connsiteY2" fmla="*/ 82242 h 1464749"/>
              <a:gd name="connsiteX3" fmla="*/ 70283227 w 70283227"/>
              <a:gd name="connsiteY3" fmla="*/ 1402275 h 1464749"/>
              <a:gd name="connsiteX4" fmla="*/ 0 w 70283227"/>
              <a:gd name="connsiteY4" fmla="*/ 1464749 h 1464749"/>
              <a:gd name="connsiteX0" fmla="*/ 0 w 69720219"/>
              <a:gd name="connsiteY0" fmla="*/ 1464749 h 1464749"/>
              <a:gd name="connsiteX1" fmla="*/ 378069 w 69720219"/>
              <a:gd name="connsiteY1" fmla="*/ 0 h 1464749"/>
              <a:gd name="connsiteX2" fmla="*/ 69484288 w 69720219"/>
              <a:gd name="connsiteY2" fmla="*/ 82242 h 1464749"/>
              <a:gd name="connsiteX3" fmla="*/ 69720219 w 69720219"/>
              <a:gd name="connsiteY3" fmla="*/ 1402275 h 1464749"/>
              <a:gd name="connsiteX4" fmla="*/ 0 w 69720219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69146483 w 69382414"/>
              <a:gd name="connsiteY2" fmla="*/ 82242 h 1464749"/>
              <a:gd name="connsiteX3" fmla="*/ 69382414 w 69382414"/>
              <a:gd name="connsiteY3" fmla="*/ 1402275 h 1464749"/>
              <a:gd name="connsiteX4" fmla="*/ 0 w 69382414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3496697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56151149 w 69382414"/>
              <a:gd name="connsiteY3" fmla="*/ 66068 h 1464749"/>
              <a:gd name="connsiteX4" fmla="*/ 69146483 w 69382414"/>
              <a:gd name="connsiteY4" fmla="*/ 82242 h 1464749"/>
              <a:gd name="connsiteX5" fmla="*/ 69382414 w 69382414"/>
              <a:gd name="connsiteY5" fmla="*/ 1402275 h 1464749"/>
              <a:gd name="connsiteX6" fmla="*/ 0 w 69382414"/>
              <a:gd name="connsiteY6" fmla="*/ 1464749 h 1464749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9146483 w 69382414"/>
              <a:gd name="connsiteY4" fmla="*/ 1410880 h 2793387"/>
              <a:gd name="connsiteX5" fmla="*/ 69382414 w 69382414"/>
              <a:gd name="connsiteY5" fmla="*/ 2730913 h 2793387"/>
              <a:gd name="connsiteX6" fmla="*/ 0 w 69382414"/>
              <a:gd name="connsiteY6" fmla="*/ 2793387 h 2793387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0430008 w 69382414"/>
              <a:gd name="connsiteY4" fmla="*/ 1112947 h 2793387"/>
              <a:gd name="connsiteX5" fmla="*/ 69146483 w 69382414"/>
              <a:gd name="connsiteY5" fmla="*/ 1410880 h 2793387"/>
              <a:gd name="connsiteX6" fmla="*/ 69382414 w 69382414"/>
              <a:gd name="connsiteY6" fmla="*/ 2730913 h 2793387"/>
              <a:gd name="connsiteX7" fmla="*/ 0 w 69382414"/>
              <a:gd name="connsiteY7" fmla="*/ 2793387 h 2793387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464577 w 69382414"/>
              <a:gd name="connsiteY3" fmla="*/ 253583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577178 w 69382414"/>
              <a:gd name="connsiteY3" fmla="*/ 56352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2990618 h 2990618"/>
              <a:gd name="connsiteX1" fmla="*/ 40264 w 69382414"/>
              <a:gd name="connsiteY1" fmla="*/ 1525869 h 2990618"/>
              <a:gd name="connsiteX2" fmla="*/ 29464580 w 69382414"/>
              <a:gd name="connsiteY2" fmla="*/ 1577849 h 2990618"/>
              <a:gd name="connsiteX3" fmla="*/ 29577178 w 69382414"/>
              <a:gd name="connsiteY3" fmla="*/ 0 h 2990618"/>
              <a:gd name="connsiteX4" fmla="*/ 67974321 w 69382414"/>
              <a:gd name="connsiteY4" fmla="*/ 56351 h 2990618"/>
              <a:gd name="connsiteX5" fmla="*/ 69146483 w 69382414"/>
              <a:gd name="connsiteY5" fmla="*/ 1608111 h 2990618"/>
              <a:gd name="connsiteX6" fmla="*/ 69382414 w 69382414"/>
              <a:gd name="connsiteY6" fmla="*/ 2928144 h 2990618"/>
              <a:gd name="connsiteX7" fmla="*/ 0 w 69382414"/>
              <a:gd name="connsiteY7" fmla="*/ 2990618 h 2990618"/>
              <a:gd name="connsiteX0" fmla="*/ 0 w 69146483"/>
              <a:gd name="connsiteY0" fmla="*/ 2990618 h 2990618"/>
              <a:gd name="connsiteX1" fmla="*/ 40264 w 69146483"/>
              <a:gd name="connsiteY1" fmla="*/ 1525869 h 2990618"/>
              <a:gd name="connsiteX2" fmla="*/ 29464580 w 69146483"/>
              <a:gd name="connsiteY2" fmla="*/ 1577849 h 2990618"/>
              <a:gd name="connsiteX3" fmla="*/ 29577178 w 69146483"/>
              <a:gd name="connsiteY3" fmla="*/ 0 h 2990618"/>
              <a:gd name="connsiteX4" fmla="*/ 67974321 w 69146483"/>
              <a:gd name="connsiteY4" fmla="*/ 56351 h 2990618"/>
              <a:gd name="connsiteX5" fmla="*/ 69146483 w 69146483"/>
              <a:gd name="connsiteY5" fmla="*/ 1608111 h 2990618"/>
              <a:gd name="connsiteX6" fmla="*/ 61275102 w 69146483"/>
              <a:gd name="connsiteY6" fmla="*/ 2885880 h 2990618"/>
              <a:gd name="connsiteX7" fmla="*/ 0 w 69146483"/>
              <a:gd name="connsiteY7" fmla="*/ 2990618 h 2990618"/>
              <a:gd name="connsiteX0" fmla="*/ 0 w 67974321"/>
              <a:gd name="connsiteY0" fmla="*/ 2990618 h 2990618"/>
              <a:gd name="connsiteX1" fmla="*/ 40264 w 67974321"/>
              <a:gd name="connsiteY1" fmla="*/ 1525869 h 2990618"/>
              <a:gd name="connsiteX2" fmla="*/ 29464580 w 67974321"/>
              <a:gd name="connsiteY2" fmla="*/ 1577849 h 2990618"/>
              <a:gd name="connsiteX3" fmla="*/ 29577178 w 67974321"/>
              <a:gd name="connsiteY3" fmla="*/ 0 h 2990618"/>
              <a:gd name="connsiteX4" fmla="*/ 67974321 w 67974321"/>
              <a:gd name="connsiteY4" fmla="*/ 56351 h 2990618"/>
              <a:gd name="connsiteX5" fmla="*/ 62165180 w 67974321"/>
              <a:gd name="connsiteY5" fmla="*/ 1537671 h 2990618"/>
              <a:gd name="connsiteX6" fmla="*/ 61275102 w 67974321"/>
              <a:gd name="connsiteY6" fmla="*/ 2885880 h 2990618"/>
              <a:gd name="connsiteX7" fmla="*/ 0 w 67974321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165180 w 62456845"/>
              <a:gd name="connsiteY5" fmla="*/ 1537671 h 2990618"/>
              <a:gd name="connsiteX6" fmla="*/ 61275102 w 62456845"/>
              <a:gd name="connsiteY6" fmla="*/ 2885880 h 2990618"/>
              <a:gd name="connsiteX7" fmla="*/ 0 w 62456845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1275102 w 62456845"/>
              <a:gd name="connsiteY5" fmla="*/ 2885880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28451166 w 62456845"/>
              <a:gd name="connsiteY6" fmla="*/ 2944379 h 2990618"/>
              <a:gd name="connsiteX7" fmla="*/ 0 w 62456845"/>
              <a:gd name="connsiteY7" fmla="*/ 2990618 h 2990618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0 w 62456845"/>
              <a:gd name="connsiteY7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29126775 w 62456845"/>
              <a:gd name="connsiteY7" fmla="*/ 3592424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30252791 w 62456845"/>
              <a:gd name="connsiteY7" fmla="*/ 3085258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52885704 w 62456845"/>
              <a:gd name="connsiteY7" fmla="*/ 3930534 h 4324997"/>
              <a:gd name="connsiteX8" fmla="*/ 30252791 w 62456845"/>
              <a:gd name="connsiteY8" fmla="*/ 3085258 h 4324997"/>
              <a:gd name="connsiteX9" fmla="*/ 0 w 62456845"/>
              <a:gd name="connsiteY9" fmla="*/ 2990618 h 4324997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456836 w 62456845"/>
              <a:gd name="connsiteY6" fmla="*/ 4324997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231630 w 62456845"/>
              <a:gd name="connsiteY6" fmla="*/ 4367261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2871792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79910077 w 93534863"/>
              <a:gd name="connsiteY7" fmla="*/ 4451788 h 4832162"/>
              <a:gd name="connsiteX8" fmla="*/ 29914989 w 93534863"/>
              <a:gd name="connsiteY8" fmla="*/ 4832162 h 4832162"/>
              <a:gd name="connsiteX9" fmla="*/ 30252791 w 93534863"/>
              <a:gd name="connsiteY9" fmla="*/ 3085258 h 4832162"/>
              <a:gd name="connsiteX10" fmla="*/ 0 w 93534863"/>
              <a:gd name="connsiteY10" fmla="*/ 2990618 h 483216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29914989 w 93985275"/>
              <a:gd name="connsiteY8" fmla="*/ 4832162 h 7973772"/>
              <a:gd name="connsiteX9" fmla="*/ 30252791 w 93985275"/>
              <a:gd name="connsiteY9" fmla="*/ 3085258 h 7973772"/>
              <a:gd name="connsiteX10" fmla="*/ 0 w 93985275"/>
              <a:gd name="connsiteY10" fmla="*/ 2990618 h 797377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44553188 w 93985275"/>
              <a:gd name="connsiteY8" fmla="*/ 5536559 h 7973772"/>
              <a:gd name="connsiteX9" fmla="*/ 29914989 w 93985275"/>
              <a:gd name="connsiteY9" fmla="*/ 4832162 h 7973772"/>
              <a:gd name="connsiteX10" fmla="*/ 30252791 w 93985275"/>
              <a:gd name="connsiteY10" fmla="*/ 3085258 h 7973772"/>
              <a:gd name="connsiteX11" fmla="*/ 0 w 93985275"/>
              <a:gd name="connsiteY11" fmla="*/ 2990618 h 797377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29126775 w 93985275"/>
              <a:gd name="connsiteY8" fmla="*/ 11185822 h 11185822"/>
              <a:gd name="connsiteX9" fmla="*/ 29914989 w 93985275"/>
              <a:gd name="connsiteY9" fmla="*/ 4832162 h 11185822"/>
              <a:gd name="connsiteX10" fmla="*/ 30252791 w 93985275"/>
              <a:gd name="connsiteY10" fmla="*/ 3085258 h 11185822"/>
              <a:gd name="connsiteX11" fmla="*/ 0 w 93985275"/>
              <a:gd name="connsiteY11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71014554 w 93985275"/>
              <a:gd name="connsiteY8" fmla="*/ 907263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51759688 w 93985275"/>
              <a:gd name="connsiteY9" fmla="*/ 934030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5159276 w 93985275"/>
              <a:gd name="connsiteY9" fmla="*/ 1118582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29126775 w 93985275"/>
              <a:gd name="connsiteY10" fmla="*/ 11185822 h 11242174"/>
              <a:gd name="connsiteX11" fmla="*/ 29914989 w 93985275"/>
              <a:gd name="connsiteY11" fmla="*/ 4832162 h 11242174"/>
              <a:gd name="connsiteX12" fmla="*/ 30252791 w 93985275"/>
              <a:gd name="connsiteY12" fmla="*/ 3085258 h 11242174"/>
              <a:gd name="connsiteX13" fmla="*/ 0 w 93985275"/>
              <a:gd name="connsiteY13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49169852 w 93985275"/>
              <a:gd name="connsiteY10" fmla="*/ 11199909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52097493 w 93985275"/>
              <a:gd name="connsiteY10" fmla="*/ 11213997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50633675 w 93985275"/>
              <a:gd name="connsiteY9" fmla="*/ 9058544 h 11213997"/>
              <a:gd name="connsiteX10" fmla="*/ 52097493 w 93985275"/>
              <a:gd name="connsiteY10" fmla="*/ 11213997 h 11213997"/>
              <a:gd name="connsiteX11" fmla="*/ 29126775 w 93985275"/>
              <a:gd name="connsiteY11" fmla="*/ 11185822 h 11213997"/>
              <a:gd name="connsiteX12" fmla="*/ 29914989 w 93985275"/>
              <a:gd name="connsiteY12" fmla="*/ 4832162 h 11213997"/>
              <a:gd name="connsiteX13" fmla="*/ 30252791 w 93985275"/>
              <a:gd name="connsiteY13" fmla="*/ 3085258 h 11213997"/>
              <a:gd name="connsiteX14" fmla="*/ 0 w 93985275"/>
              <a:gd name="connsiteY14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0993016 w 93985275"/>
              <a:gd name="connsiteY9" fmla="*/ 8424586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2435300 w 93985275"/>
              <a:gd name="connsiteY10" fmla="*/ 9044456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2435300 w 93985275"/>
              <a:gd name="connsiteY10" fmla="*/ 9044456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845459 w 93985275"/>
              <a:gd name="connsiteY11" fmla="*/ 10777270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0777270"/>
              <a:gd name="connsiteX1" fmla="*/ 40264 w 93985275"/>
              <a:gd name="connsiteY1" fmla="*/ 1525869 h 10777270"/>
              <a:gd name="connsiteX2" fmla="*/ 29464580 w 93985275"/>
              <a:gd name="connsiteY2" fmla="*/ 1577849 h 10777270"/>
              <a:gd name="connsiteX3" fmla="*/ 29577178 w 93985275"/>
              <a:gd name="connsiteY3" fmla="*/ 0 h 10777270"/>
              <a:gd name="connsiteX4" fmla="*/ 62456845 w 93985275"/>
              <a:gd name="connsiteY4" fmla="*/ 56351 h 10777270"/>
              <a:gd name="connsiteX5" fmla="*/ 62288516 w 93985275"/>
              <a:gd name="connsiteY5" fmla="*/ 4111530 h 10777270"/>
              <a:gd name="connsiteX6" fmla="*/ 93534863 w 93985275"/>
              <a:gd name="connsiteY6" fmla="*/ 4353173 h 10777270"/>
              <a:gd name="connsiteX7" fmla="*/ 93985275 w 93985275"/>
              <a:gd name="connsiteY7" fmla="*/ 7973772 h 10777270"/>
              <a:gd name="connsiteX8" fmla="*/ 67411302 w 93985275"/>
              <a:gd name="connsiteY8" fmla="*/ 8044211 h 10777270"/>
              <a:gd name="connsiteX9" fmla="*/ 67636511 w 93985275"/>
              <a:gd name="connsiteY9" fmla="*/ 9030368 h 10777270"/>
              <a:gd name="connsiteX10" fmla="*/ 50183269 w 93985275"/>
              <a:gd name="connsiteY10" fmla="*/ 8974017 h 10777270"/>
              <a:gd name="connsiteX11" fmla="*/ 49845459 w 93985275"/>
              <a:gd name="connsiteY11" fmla="*/ 10777270 h 10777270"/>
              <a:gd name="connsiteX12" fmla="*/ 29464580 w 93985275"/>
              <a:gd name="connsiteY12" fmla="*/ 10763184 h 10777270"/>
              <a:gd name="connsiteX13" fmla="*/ 29914989 w 93985275"/>
              <a:gd name="connsiteY13" fmla="*/ 4832162 h 10777270"/>
              <a:gd name="connsiteX14" fmla="*/ 30252791 w 93985275"/>
              <a:gd name="connsiteY14" fmla="*/ 3085258 h 10777270"/>
              <a:gd name="connsiteX15" fmla="*/ 0 w 93985275"/>
              <a:gd name="connsiteY15" fmla="*/ 2990618 h 10777270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50183269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401117 w 93985275"/>
              <a:gd name="connsiteY5" fmla="*/ 4308761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29464580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3075146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075146 h 10735008"/>
              <a:gd name="connsiteX0" fmla="*/ 0 w 94097877"/>
              <a:gd name="connsiteY0" fmla="*/ 3159674 h 10735008"/>
              <a:gd name="connsiteX1" fmla="*/ 378070 w 94097877"/>
              <a:gd name="connsiteY1" fmla="*/ 1384990 h 10735008"/>
              <a:gd name="connsiteX2" fmla="*/ 30140189 w 94097877"/>
              <a:gd name="connsiteY2" fmla="*/ 1436970 h 10735008"/>
              <a:gd name="connsiteX3" fmla="*/ 30027585 w 94097877"/>
              <a:gd name="connsiteY3" fmla="*/ 0 h 10735008"/>
              <a:gd name="connsiteX4" fmla="*/ 62569447 w 94097877"/>
              <a:gd name="connsiteY4" fmla="*/ 28175 h 10735008"/>
              <a:gd name="connsiteX5" fmla="*/ 62513719 w 94097877"/>
              <a:gd name="connsiteY5" fmla="*/ 4280585 h 10735008"/>
              <a:gd name="connsiteX6" fmla="*/ 93647465 w 94097877"/>
              <a:gd name="connsiteY6" fmla="*/ 4324997 h 10735008"/>
              <a:gd name="connsiteX7" fmla="*/ 94097877 w 94097877"/>
              <a:gd name="connsiteY7" fmla="*/ 7945596 h 10735008"/>
              <a:gd name="connsiteX8" fmla="*/ 67523904 w 94097877"/>
              <a:gd name="connsiteY8" fmla="*/ 8016035 h 10735008"/>
              <a:gd name="connsiteX9" fmla="*/ 67073503 w 94097877"/>
              <a:gd name="connsiteY9" fmla="*/ 8959928 h 10735008"/>
              <a:gd name="connsiteX10" fmla="*/ 49845465 w 94097877"/>
              <a:gd name="connsiteY10" fmla="*/ 8945841 h 10735008"/>
              <a:gd name="connsiteX11" fmla="*/ 50070662 w 94097877"/>
              <a:gd name="connsiteY11" fmla="*/ 10692743 h 10735008"/>
              <a:gd name="connsiteX12" fmla="*/ 29577182 w 94097877"/>
              <a:gd name="connsiteY12" fmla="*/ 10735008 h 10735008"/>
              <a:gd name="connsiteX13" fmla="*/ 30027591 w 94097877"/>
              <a:gd name="connsiteY13" fmla="*/ 4803986 h 10735008"/>
              <a:gd name="connsiteX14" fmla="*/ 30365393 w 94097877"/>
              <a:gd name="connsiteY14" fmla="*/ 3057082 h 10735008"/>
              <a:gd name="connsiteX15" fmla="*/ 0 w 94097877"/>
              <a:gd name="connsiteY15" fmla="*/ 315967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993025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430017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29464580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872668"/>
              <a:gd name="connsiteY0" fmla="*/ 3187851 h 10692745"/>
              <a:gd name="connsiteX1" fmla="*/ 265468 w 93872668"/>
              <a:gd name="connsiteY1" fmla="*/ 1342727 h 10692745"/>
              <a:gd name="connsiteX2" fmla="*/ 30027587 w 93872668"/>
              <a:gd name="connsiteY2" fmla="*/ 1394707 h 10692745"/>
              <a:gd name="connsiteX3" fmla="*/ 30140186 w 93872668"/>
              <a:gd name="connsiteY3" fmla="*/ 1 h 10692745"/>
              <a:gd name="connsiteX4" fmla="*/ 60430017 w 93872668"/>
              <a:gd name="connsiteY4" fmla="*/ 0 h 10692745"/>
              <a:gd name="connsiteX5" fmla="*/ 60937297 w 93872668"/>
              <a:gd name="connsiteY5" fmla="*/ 4266498 h 10692745"/>
              <a:gd name="connsiteX6" fmla="*/ 93534863 w 93872668"/>
              <a:gd name="connsiteY6" fmla="*/ 4282734 h 10692745"/>
              <a:gd name="connsiteX7" fmla="*/ 93872668 w 93872668"/>
              <a:gd name="connsiteY7" fmla="*/ 7973772 h 10692745"/>
              <a:gd name="connsiteX8" fmla="*/ 67073497 w 93872668"/>
              <a:gd name="connsiteY8" fmla="*/ 7931508 h 10692745"/>
              <a:gd name="connsiteX9" fmla="*/ 67298706 w 93872668"/>
              <a:gd name="connsiteY9" fmla="*/ 8917665 h 10692745"/>
              <a:gd name="connsiteX10" fmla="*/ 49732863 w 93872668"/>
              <a:gd name="connsiteY10" fmla="*/ 8903578 h 10692745"/>
              <a:gd name="connsiteX11" fmla="*/ 49958060 w 93872668"/>
              <a:gd name="connsiteY11" fmla="*/ 10650480 h 10692745"/>
              <a:gd name="connsiteX12" fmla="*/ 30027587 w 93872668"/>
              <a:gd name="connsiteY12" fmla="*/ 10692745 h 10692745"/>
              <a:gd name="connsiteX13" fmla="*/ 29914989 w 93872668"/>
              <a:gd name="connsiteY13" fmla="*/ 4761723 h 10692745"/>
              <a:gd name="connsiteX14" fmla="*/ 30027590 w 93872668"/>
              <a:gd name="connsiteY14" fmla="*/ 3155698 h 10692745"/>
              <a:gd name="connsiteX15" fmla="*/ 0 w 93872668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0140186 w 93534863"/>
              <a:gd name="connsiteY3" fmla="*/ 1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270512 w 93534863"/>
              <a:gd name="connsiteY2" fmla="*/ 1354134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209863 h 10714757"/>
              <a:gd name="connsiteX1" fmla="*/ 265468 w 93534863"/>
              <a:gd name="connsiteY1" fmla="*/ 1364739 h 10714757"/>
              <a:gd name="connsiteX2" fmla="*/ 33108366 w 93534863"/>
              <a:gd name="connsiteY2" fmla="*/ 1382908 h 10714757"/>
              <a:gd name="connsiteX3" fmla="*/ 33256613 w 93534863"/>
              <a:gd name="connsiteY3" fmla="*/ 0 h 10714757"/>
              <a:gd name="connsiteX4" fmla="*/ 60430017 w 93534863"/>
              <a:gd name="connsiteY4" fmla="*/ 22012 h 10714757"/>
              <a:gd name="connsiteX5" fmla="*/ 60937297 w 93534863"/>
              <a:gd name="connsiteY5" fmla="*/ 4288510 h 10714757"/>
              <a:gd name="connsiteX6" fmla="*/ 93534863 w 93534863"/>
              <a:gd name="connsiteY6" fmla="*/ 4304746 h 10714757"/>
              <a:gd name="connsiteX7" fmla="*/ 93422268 w 93534863"/>
              <a:gd name="connsiteY7" fmla="*/ 7981696 h 10714757"/>
              <a:gd name="connsiteX8" fmla="*/ 67073497 w 93534863"/>
              <a:gd name="connsiteY8" fmla="*/ 7953520 h 10714757"/>
              <a:gd name="connsiteX9" fmla="*/ 67298706 w 93534863"/>
              <a:gd name="connsiteY9" fmla="*/ 8939677 h 10714757"/>
              <a:gd name="connsiteX10" fmla="*/ 49732863 w 93534863"/>
              <a:gd name="connsiteY10" fmla="*/ 8925590 h 10714757"/>
              <a:gd name="connsiteX11" fmla="*/ 49958060 w 93534863"/>
              <a:gd name="connsiteY11" fmla="*/ 10672492 h 10714757"/>
              <a:gd name="connsiteX12" fmla="*/ 30027587 w 93534863"/>
              <a:gd name="connsiteY12" fmla="*/ 10714757 h 10714757"/>
              <a:gd name="connsiteX13" fmla="*/ 29914989 w 93534863"/>
              <a:gd name="connsiteY13" fmla="*/ 4783735 h 10714757"/>
              <a:gd name="connsiteX14" fmla="*/ 30027590 w 93534863"/>
              <a:gd name="connsiteY14" fmla="*/ 3177710 h 10714757"/>
              <a:gd name="connsiteX15" fmla="*/ 0 w 93534863"/>
              <a:gd name="connsiteY15" fmla="*/ 3209863 h 10714757"/>
              <a:gd name="connsiteX0" fmla="*/ 0 w 93534863"/>
              <a:gd name="connsiteY0" fmla="*/ 3213029 h 10717923"/>
              <a:gd name="connsiteX1" fmla="*/ 265468 w 93534863"/>
              <a:gd name="connsiteY1" fmla="*/ 1367905 h 10717923"/>
              <a:gd name="connsiteX2" fmla="*/ 33108366 w 93534863"/>
              <a:gd name="connsiteY2" fmla="*/ 1386074 h 10717923"/>
              <a:gd name="connsiteX3" fmla="*/ 33256613 w 93534863"/>
              <a:gd name="connsiteY3" fmla="*/ 3166 h 10717923"/>
              <a:gd name="connsiteX4" fmla="*/ 60200023 w 93534863"/>
              <a:gd name="connsiteY4" fmla="*/ 0 h 10717923"/>
              <a:gd name="connsiteX5" fmla="*/ 60937297 w 93534863"/>
              <a:gd name="connsiteY5" fmla="*/ 4291676 h 10717923"/>
              <a:gd name="connsiteX6" fmla="*/ 93534863 w 93534863"/>
              <a:gd name="connsiteY6" fmla="*/ 4307912 h 10717923"/>
              <a:gd name="connsiteX7" fmla="*/ 93422268 w 93534863"/>
              <a:gd name="connsiteY7" fmla="*/ 7984862 h 10717923"/>
              <a:gd name="connsiteX8" fmla="*/ 67073497 w 93534863"/>
              <a:gd name="connsiteY8" fmla="*/ 7956686 h 10717923"/>
              <a:gd name="connsiteX9" fmla="*/ 67298706 w 93534863"/>
              <a:gd name="connsiteY9" fmla="*/ 8942843 h 10717923"/>
              <a:gd name="connsiteX10" fmla="*/ 49732863 w 93534863"/>
              <a:gd name="connsiteY10" fmla="*/ 8928756 h 10717923"/>
              <a:gd name="connsiteX11" fmla="*/ 49958060 w 93534863"/>
              <a:gd name="connsiteY11" fmla="*/ 10675658 h 10717923"/>
              <a:gd name="connsiteX12" fmla="*/ 30027587 w 93534863"/>
              <a:gd name="connsiteY12" fmla="*/ 10717923 h 10717923"/>
              <a:gd name="connsiteX13" fmla="*/ 29914989 w 93534863"/>
              <a:gd name="connsiteY13" fmla="*/ 4786901 h 10717923"/>
              <a:gd name="connsiteX14" fmla="*/ 30027590 w 93534863"/>
              <a:gd name="connsiteY14" fmla="*/ 3180876 h 10717923"/>
              <a:gd name="connsiteX15" fmla="*/ 0 w 93534863"/>
              <a:gd name="connsiteY15" fmla="*/ 3213029 h 10717923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108366 w 93534863"/>
              <a:gd name="connsiteY2" fmla="*/ 1389671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189815 w 93534863"/>
              <a:gd name="connsiteY5" fmla="*/ 4316855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9956 h 10724850"/>
              <a:gd name="connsiteX1" fmla="*/ 265468 w 93534863"/>
              <a:gd name="connsiteY1" fmla="*/ 1374832 h 10724850"/>
              <a:gd name="connsiteX2" fmla="*/ 33338360 w 93534863"/>
              <a:gd name="connsiteY2" fmla="*/ 1389404 h 10724850"/>
              <a:gd name="connsiteX3" fmla="*/ 33276781 w 93534863"/>
              <a:gd name="connsiteY3" fmla="*/ 0 h 10724850"/>
              <a:gd name="connsiteX4" fmla="*/ 60200026 w 93534863"/>
              <a:gd name="connsiteY4" fmla="*/ 3330 h 10724850"/>
              <a:gd name="connsiteX5" fmla="*/ 60189815 w 93534863"/>
              <a:gd name="connsiteY5" fmla="*/ 4320185 h 10724850"/>
              <a:gd name="connsiteX6" fmla="*/ 93534863 w 93534863"/>
              <a:gd name="connsiteY6" fmla="*/ 4314839 h 10724850"/>
              <a:gd name="connsiteX7" fmla="*/ 93422268 w 93534863"/>
              <a:gd name="connsiteY7" fmla="*/ 7991789 h 10724850"/>
              <a:gd name="connsiteX8" fmla="*/ 67073497 w 93534863"/>
              <a:gd name="connsiteY8" fmla="*/ 7963613 h 10724850"/>
              <a:gd name="connsiteX9" fmla="*/ 67298706 w 93534863"/>
              <a:gd name="connsiteY9" fmla="*/ 8949770 h 10724850"/>
              <a:gd name="connsiteX10" fmla="*/ 49732863 w 93534863"/>
              <a:gd name="connsiteY10" fmla="*/ 8935683 h 10724850"/>
              <a:gd name="connsiteX11" fmla="*/ 49958060 w 93534863"/>
              <a:gd name="connsiteY11" fmla="*/ 10682585 h 10724850"/>
              <a:gd name="connsiteX12" fmla="*/ 30027587 w 93534863"/>
              <a:gd name="connsiteY12" fmla="*/ 10724850 h 10724850"/>
              <a:gd name="connsiteX13" fmla="*/ 29914989 w 93534863"/>
              <a:gd name="connsiteY13" fmla="*/ 4793828 h 10724850"/>
              <a:gd name="connsiteX14" fmla="*/ 30027590 w 93534863"/>
              <a:gd name="connsiteY14" fmla="*/ 3187803 h 10724850"/>
              <a:gd name="connsiteX15" fmla="*/ 0 w 93534863"/>
              <a:gd name="connsiteY15" fmla="*/ 3219956 h 1072485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19358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298027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546625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1406142 w 83100428"/>
              <a:gd name="connsiteY0" fmla="*/ 3206768 h 10729090"/>
              <a:gd name="connsiteX1" fmla="*/ 0 w 83100428"/>
              <a:gd name="connsiteY1" fmla="*/ 549481 h 10729090"/>
              <a:gd name="connsiteX2" fmla="*/ 22724291 w 83100428"/>
              <a:gd name="connsiteY2" fmla="*/ 546625 h 10729090"/>
              <a:gd name="connsiteX3" fmla="*/ 22862514 w 83100428"/>
              <a:gd name="connsiteY3" fmla="*/ 1717 h 10729090"/>
              <a:gd name="connsiteX4" fmla="*/ 49725261 w 83100428"/>
              <a:gd name="connsiteY4" fmla="*/ 0 h 10729090"/>
              <a:gd name="connsiteX5" fmla="*/ 49755380 w 83100428"/>
              <a:gd name="connsiteY5" fmla="*/ 4324425 h 10729090"/>
              <a:gd name="connsiteX6" fmla="*/ 83100428 w 83100428"/>
              <a:gd name="connsiteY6" fmla="*/ 4319079 h 10729090"/>
              <a:gd name="connsiteX7" fmla="*/ 82987833 w 83100428"/>
              <a:gd name="connsiteY7" fmla="*/ 7996029 h 10729090"/>
              <a:gd name="connsiteX8" fmla="*/ 56639062 w 83100428"/>
              <a:gd name="connsiteY8" fmla="*/ 7967853 h 10729090"/>
              <a:gd name="connsiteX9" fmla="*/ 56864271 w 83100428"/>
              <a:gd name="connsiteY9" fmla="*/ 8954010 h 10729090"/>
              <a:gd name="connsiteX10" fmla="*/ 39298428 w 83100428"/>
              <a:gd name="connsiteY10" fmla="*/ 8939923 h 10729090"/>
              <a:gd name="connsiteX11" fmla="*/ 39523625 w 83100428"/>
              <a:gd name="connsiteY11" fmla="*/ 10686825 h 10729090"/>
              <a:gd name="connsiteX12" fmla="*/ 19593152 w 83100428"/>
              <a:gd name="connsiteY12" fmla="*/ 10729090 h 10729090"/>
              <a:gd name="connsiteX13" fmla="*/ 19480554 w 83100428"/>
              <a:gd name="connsiteY13" fmla="*/ 4798068 h 10729090"/>
              <a:gd name="connsiteX14" fmla="*/ 19593155 w 83100428"/>
              <a:gd name="connsiteY14" fmla="*/ 3192043 h 10729090"/>
              <a:gd name="connsiteX15" fmla="*/ 1406142 w 83100428"/>
              <a:gd name="connsiteY15" fmla="*/ 3206768 h 10729090"/>
              <a:gd name="connsiteX0" fmla="*/ 0 w 81694286"/>
              <a:gd name="connsiteY0" fmla="*/ 3206768 h 10729090"/>
              <a:gd name="connsiteX1" fmla="*/ 711231 w 81694286"/>
              <a:gd name="connsiteY1" fmla="*/ 549481 h 10729090"/>
              <a:gd name="connsiteX2" fmla="*/ 21318149 w 81694286"/>
              <a:gd name="connsiteY2" fmla="*/ 546625 h 10729090"/>
              <a:gd name="connsiteX3" fmla="*/ 21456372 w 81694286"/>
              <a:gd name="connsiteY3" fmla="*/ 1717 h 10729090"/>
              <a:gd name="connsiteX4" fmla="*/ 48319119 w 81694286"/>
              <a:gd name="connsiteY4" fmla="*/ 0 h 10729090"/>
              <a:gd name="connsiteX5" fmla="*/ 48349238 w 81694286"/>
              <a:gd name="connsiteY5" fmla="*/ 4324425 h 10729090"/>
              <a:gd name="connsiteX6" fmla="*/ 81694286 w 81694286"/>
              <a:gd name="connsiteY6" fmla="*/ 4319079 h 10729090"/>
              <a:gd name="connsiteX7" fmla="*/ 81581691 w 81694286"/>
              <a:gd name="connsiteY7" fmla="*/ 7996029 h 10729090"/>
              <a:gd name="connsiteX8" fmla="*/ 55232920 w 81694286"/>
              <a:gd name="connsiteY8" fmla="*/ 7967853 h 10729090"/>
              <a:gd name="connsiteX9" fmla="*/ 55458129 w 81694286"/>
              <a:gd name="connsiteY9" fmla="*/ 8954010 h 10729090"/>
              <a:gd name="connsiteX10" fmla="*/ 37892286 w 81694286"/>
              <a:gd name="connsiteY10" fmla="*/ 8939923 h 10729090"/>
              <a:gd name="connsiteX11" fmla="*/ 38117483 w 81694286"/>
              <a:gd name="connsiteY11" fmla="*/ 10686825 h 10729090"/>
              <a:gd name="connsiteX12" fmla="*/ 18187010 w 81694286"/>
              <a:gd name="connsiteY12" fmla="*/ 10729090 h 10729090"/>
              <a:gd name="connsiteX13" fmla="*/ 18074412 w 81694286"/>
              <a:gd name="connsiteY13" fmla="*/ 4798068 h 10729090"/>
              <a:gd name="connsiteX14" fmla="*/ 18187013 w 81694286"/>
              <a:gd name="connsiteY14" fmla="*/ 3192043 h 10729090"/>
              <a:gd name="connsiteX15" fmla="*/ 0 w 81694286"/>
              <a:gd name="connsiteY15" fmla="*/ 3206768 h 10729090"/>
              <a:gd name="connsiteX0" fmla="*/ 0 w 81025643"/>
              <a:gd name="connsiteY0" fmla="*/ 3203283 h 10729090"/>
              <a:gd name="connsiteX1" fmla="*/ 42588 w 81025643"/>
              <a:gd name="connsiteY1" fmla="*/ 549481 h 10729090"/>
              <a:gd name="connsiteX2" fmla="*/ 20649506 w 81025643"/>
              <a:gd name="connsiteY2" fmla="*/ 546625 h 10729090"/>
              <a:gd name="connsiteX3" fmla="*/ 20787729 w 81025643"/>
              <a:gd name="connsiteY3" fmla="*/ 1717 h 10729090"/>
              <a:gd name="connsiteX4" fmla="*/ 47650476 w 81025643"/>
              <a:gd name="connsiteY4" fmla="*/ 0 h 10729090"/>
              <a:gd name="connsiteX5" fmla="*/ 47680595 w 81025643"/>
              <a:gd name="connsiteY5" fmla="*/ 4324425 h 10729090"/>
              <a:gd name="connsiteX6" fmla="*/ 81025643 w 81025643"/>
              <a:gd name="connsiteY6" fmla="*/ 4319079 h 10729090"/>
              <a:gd name="connsiteX7" fmla="*/ 80913048 w 81025643"/>
              <a:gd name="connsiteY7" fmla="*/ 7996029 h 10729090"/>
              <a:gd name="connsiteX8" fmla="*/ 54564277 w 81025643"/>
              <a:gd name="connsiteY8" fmla="*/ 7967853 h 10729090"/>
              <a:gd name="connsiteX9" fmla="*/ 54789486 w 81025643"/>
              <a:gd name="connsiteY9" fmla="*/ 8954010 h 10729090"/>
              <a:gd name="connsiteX10" fmla="*/ 37223643 w 81025643"/>
              <a:gd name="connsiteY10" fmla="*/ 8939923 h 10729090"/>
              <a:gd name="connsiteX11" fmla="*/ 37448840 w 81025643"/>
              <a:gd name="connsiteY11" fmla="*/ 10686825 h 10729090"/>
              <a:gd name="connsiteX12" fmla="*/ 17518367 w 81025643"/>
              <a:gd name="connsiteY12" fmla="*/ 10729090 h 10729090"/>
              <a:gd name="connsiteX13" fmla="*/ 17405769 w 81025643"/>
              <a:gd name="connsiteY13" fmla="*/ 4798068 h 10729090"/>
              <a:gd name="connsiteX14" fmla="*/ 17518370 w 81025643"/>
              <a:gd name="connsiteY14" fmla="*/ 3192043 h 10729090"/>
              <a:gd name="connsiteX15" fmla="*/ 0 w 81025643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06918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75336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743752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0 w 80946160"/>
              <a:gd name="connsiteY0" fmla="*/ 3203283 h 10729090"/>
              <a:gd name="connsiteX1" fmla="*/ 67044 w 80946160"/>
              <a:gd name="connsiteY1" fmla="*/ 562485 h 10729090"/>
              <a:gd name="connsiteX2" fmla="*/ 20706857 w 80946160"/>
              <a:gd name="connsiteY2" fmla="*/ 546625 h 10729090"/>
              <a:gd name="connsiteX3" fmla="*/ 20708246 w 80946160"/>
              <a:gd name="connsiteY3" fmla="*/ 1717 h 10729090"/>
              <a:gd name="connsiteX4" fmla="*/ 47570993 w 80946160"/>
              <a:gd name="connsiteY4" fmla="*/ 0 h 10729090"/>
              <a:gd name="connsiteX5" fmla="*/ 47601112 w 80946160"/>
              <a:gd name="connsiteY5" fmla="*/ 4324425 h 10729090"/>
              <a:gd name="connsiteX6" fmla="*/ 80946160 w 80946160"/>
              <a:gd name="connsiteY6" fmla="*/ 4319079 h 10729090"/>
              <a:gd name="connsiteX7" fmla="*/ 80833565 w 80946160"/>
              <a:gd name="connsiteY7" fmla="*/ 7996029 h 10729090"/>
              <a:gd name="connsiteX8" fmla="*/ 54484794 w 80946160"/>
              <a:gd name="connsiteY8" fmla="*/ 7967853 h 10729090"/>
              <a:gd name="connsiteX9" fmla="*/ 54710003 w 80946160"/>
              <a:gd name="connsiteY9" fmla="*/ 8954010 h 10729090"/>
              <a:gd name="connsiteX10" fmla="*/ 37144160 w 80946160"/>
              <a:gd name="connsiteY10" fmla="*/ 8939923 h 10729090"/>
              <a:gd name="connsiteX11" fmla="*/ 37369357 w 80946160"/>
              <a:gd name="connsiteY11" fmla="*/ 10686825 h 10729090"/>
              <a:gd name="connsiteX12" fmla="*/ 17438884 w 80946160"/>
              <a:gd name="connsiteY12" fmla="*/ 10729090 h 10729090"/>
              <a:gd name="connsiteX13" fmla="*/ 17326286 w 80946160"/>
              <a:gd name="connsiteY13" fmla="*/ 4798068 h 10729090"/>
              <a:gd name="connsiteX14" fmla="*/ 17438887 w 80946160"/>
              <a:gd name="connsiteY14" fmla="*/ 3192043 h 10729090"/>
              <a:gd name="connsiteX15" fmla="*/ 0 w 80946160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0833565 w 81549613"/>
              <a:gd name="connsiteY7" fmla="*/ 7996029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1541976 w 81549613"/>
              <a:gd name="connsiteY7" fmla="*/ 7992747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804364"/>
              <a:gd name="connsiteY0" fmla="*/ 3203283 h 10729090"/>
              <a:gd name="connsiteX1" fmla="*/ 67044 w 81804364"/>
              <a:gd name="connsiteY1" fmla="*/ 562485 h 10729090"/>
              <a:gd name="connsiteX2" fmla="*/ 20706857 w 81804364"/>
              <a:gd name="connsiteY2" fmla="*/ 546625 h 10729090"/>
              <a:gd name="connsiteX3" fmla="*/ 20708246 w 81804364"/>
              <a:gd name="connsiteY3" fmla="*/ 1717 h 10729090"/>
              <a:gd name="connsiteX4" fmla="*/ 47570993 w 81804364"/>
              <a:gd name="connsiteY4" fmla="*/ 0 h 10729090"/>
              <a:gd name="connsiteX5" fmla="*/ 47601112 w 81804364"/>
              <a:gd name="connsiteY5" fmla="*/ 4324425 h 10729090"/>
              <a:gd name="connsiteX6" fmla="*/ 81549613 w 81804364"/>
              <a:gd name="connsiteY6" fmla="*/ 4309231 h 10729090"/>
              <a:gd name="connsiteX7" fmla="*/ 81804347 w 81804364"/>
              <a:gd name="connsiteY7" fmla="*/ 7999313 h 10729090"/>
              <a:gd name="connsiteX8" fmla="*/ 54484794 w 81804364"/>
              <a:gd name="connsiteY8" fmla="*/ 7967853 h 10729090"/>
              <a:gd name="connsiteX9" fmla="*/ 54710003 w 81804364"/>
              <a:gd name="connsiteY9" fmla="*/ 8954010 h 10729090"/>
              <a:gd name="connsiteX10" fmla="*/ 37144160 w 81804364"/>
              <a:gd name="connsiteY10" fmla="*/ 8939923 h 10729090"/>
              <a:gd name="connsiteX11" fmla="*/ 37369357 w 81804364"/>
              <a:gd name="connsiteY11" fmla="*/ 10686825 h 10729090"/>
              <a:gd name="connsiteX12" fmla="*/ 17438884 w 81804364"/>
              <a:gd name="connsiteY12" fmla="*/ 10729090 h 10729090"/>
              <a:gd name="connsiteX13" fmla="*/ 17326286 w 81804364"/>
              <a:gd name="connsiteY13" fmla="*/ 4798068 h 10729090"/>
              <a:gd name="connsiteX14" fmla="*/ 17438887 w 81804364"/>
              <a:gd name="connsiteY14" fmla="*/ 3192043 h 10729090"/>
              <a:gd name="connsiteX15" fmla="*/ 0 w 81804364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6101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9383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312514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67"/>
              <a:gd name="connsiteY0" fmla="*/ 3203283 h 10729090"/>
              <a:gd name="connsiteX1" fmla="*/ 67044 w 81804367"/>
              <a:gd name="connsiteY1" fmla="*/ 562485 h 10729090"/>
              <a:gd name="connsiteX2" fmla="*/ 20706857 w 81804367"/>
              <a:gd name="connsiteY2" fmla="*/ 546625 h 10729090"/>
              <a:gd name="connsiteX3" fmla="*/ 20708246 w 81804367"/>
              <a:gd name="connsiteY3" fmla="*/ 1717 h 10729090"/>
              <a:gd name="connsiteX4" fmla="*/ 47570993 w 81804367"/>
              <a:gd name="connsiteY4" fmla="*/ 0 h 10729090"/>
              <a:gd name="connsiteX5" fmla="*/ 47601112 w 81804367"/>
              <a:gd name="connsiteY5" fmla="*/ 4324425 h 10729090"/>
              <a:gd name="connsiteX6" fmla="*/ 81575854 w 81804367"/>
              <a:gd name="connsiteY6" fmla="*/ 4315797 h 10729090"/>
              <a:gd name="connsiteX7" fmla="*/ 81804347 w 81804367"/>
              <a:gd name="connsiteY7" fmla="*/ 7999313 h 10729090"/>
              <a:gd name="connsiteX8" fmla="*/ 54484794 w 81804367"/>
              <a:gd name="connsiteY8" fmla="*/ 7967853 h 10729090"/>
              <a:gd name="connsiteX9" fmla="*/ 54710003 w 81804367"/>
              <a:gd name="connsiteY9" fmla="*/ 8954010 h 10729090"/>
              <a:gd name="connsiteX10" fmla="*/ 37144160 w 81804367"/>
              <a:gd name="connsiteY10" fmla="*/ 8939923 h 10729090"/>
              <a:gd name="connsiteX11" fmla="*/ 37369357 w 81804367"/>
              <a:gd name="connsiteY11" fmla="*/ 10686825 h 10729090"/>
              <a:gd name="connsiteX12" fmla="*/ 17438884 w 81804367"/>
              <a:gd name="connsiteY12" fmla="*/ 10729090 h 10729090"/>
              <a:gd name="connsiteX13" fmla="*/ 17326286 w 81804367"/>
              <a:gd name="connsiteY13" fmla="*/ 4798068 h 10729090"/>
              <a:gd name="connsiteX14" fmla="*/ 17438887 w 81804367"/>
              <a:gd name="connsiteY14" fmla="*/ 3192043 h 10729090"/>
              <a:gd name="connsiteX15" fmla="*/ 0 w 81804367"/>
              <a:gd name="connsiteY15" fmla="*/ 3203283 h 10729090"/>
              <a:gd name="connsiteX0" fmla="*/ 0 w 81725667"/>
              <a:gd name="connsiteY0" fmla="*/ 3203283 h 10729090"/>
              <a:gd name="connsiteX1" fmla="*/ 67044 w 81725667"/>
              <a:gd name="connsiteY1" fmla="*/ 562485 h 10729090"/>
              <a:gd name="connsiteX2" fmla="*/ 20706857 w 81725667"/>
              <a:gd name="connsiteY2" fmla="*/ 546625 h 10729090"/>
              <a:gd name="connsiteX3" fmla="*/ 20708246 w 81725667"/>
              <a:gd name="connsiteY3" fmla="*/ 1717 h 10729090"/>
              <a:gd name="connsiteX4" fmla="*/ 47570993 w 81725667"/>
              <a:gd name="connsiteY4" fmla="*/ 0 h 10729090"/>
              <a:gd name="connsiteX5" fmla="*/ 47601112 w 81725667"/>
              <a:gd name="connsiteY5" fmla="*/ 4324425 h 10729090"/>
              <a:gd name="connsiteX6" fmla="*/ 81575854 w 81725667"/>
              <a:gd name="connsiteY6" fmla="*/ 4315797 h 10729090"/>
              <a:gd name="connsiteX7" fmla="*/ 81725635 w 81725667"/>
              <a:gd name="connsiteY7" fmla="*/ 7999313 h 10729090"/>
              <a:gd name="connsiteX8" fmla="*/ 54484794 w 81725667"/>
              <a:gd name="connsiteY8" fmla="*/ 7967853 h 10729090"/>
              <a:gd name="connsiteX9" fmla="*/ 54710003 w 81725667"/>
              <a:gd name="connsiteY9" fmla="*/ 8954010 h 10729090"/>
              <a:gd name="connsiteX10" fmla="*/ 37144160 w 81725667"/>
              <a:gd name="connsiteY10" fmla="*/ 8939923 h 10729090"/>
              <a:gd name="connsiteX11" fmla="*/ 37369357 w 81725667"/>
              <a:gd name="connsiteY11" fmla="*/ 10686825 h 10729090"/>
              <a:gd name="connsiteX12" fmla="*/ 17438884 w 81725667"/>
              <a:gd name="connsiteY12" fmla="*/ 10729090 h 10729090"/>
              <a:gd name="connsiteX13" fmla="*/ 17326286 w 81725667"/>
              <a:gd name="connsiteY13" fmla="*/ 4798068 h 10729090"/>
              <a:gd name="connsiteX14" fmla="*/ 17438887 w 81725667"/>
              <a:gd name="connsiteY14" fmla="*/ 3192043 h 10729090"/>
              <a:gd name="connsiteX15" fmla="*/ 0 w 81725667"/>
              <a:gd name="connsiteY15" fmla="*/ 3203283 h 10729090"/>
              <a:gd name="connsiteX0" fmla="*/ 0 w 81725658"/>
              <a:gd name="connsiteY0" fmla="*/ 3203283 h 10729090"/>
              <a:gd name="connsiteX1" fmla="*/ 67044 w 81725658"/>
              <a:gd name="connsiteY1" fmla="*/ 562485 h 10729090"/>
              <a:gd name="connsiteX2" fmla="*/ 20706857 w 81725658"/>
              <a:gd name="connsiteY2" fmla="*/ 546625 h 10729090"/>
              <a:gd name="connsiteX3" fmla="*/ 20708246 w 81725658"/>
              <a:gd name="connsiteY3" fmla="*/ 1717 h 10729090"/>
              <a:gd name="connsiteX4" fmla="*/ 47570993 w 81725658"/>
              <a:gd name="connsiteY4" fmla="*/ 0 h 10729090"/>
              <a:gd name="connsiteX5" fmla="*/ 47601112 w 81725658"/>
              <a:gd name="connsiteY5" fmla="*/ 4324425 h 10729090"/>
              <a:gd name="connsiteX6" fmla="*/ 81575854 w 81725658"/>
              <a:gd name="connsiteY6" fmla="*/ 4315797 h 10729090"/>
              <a:gd name="connsiteX7" fmla="*/ 81725635 w 81725658"/>
              <a:gd name="connsiteY7" fmla="*/ 7999313 h 10729090"/>
              <a:gd name="connsiteX8" fmla="*/ 54484794 w 81725658"/>
              <a:gd name="connsiteY8" fmla="*/ 7967853 h 10729090"/>
              <a:gd name="connsiteX9" fmla="*/ 54710003 w 81725658"/>
              <a:gd name="connsiteY9" fmla="*/ 8954010 h 10729090"/>
              <a:gd name="connsiteX10" fmla="*/ 37144160 w 81725658"/>
              <a:gd name="connsiteY10" fmla="*/ 8939923 h 10729090"/>
              <a:gd name="connsiteX11" fmla="*/ 37369357 w 81725658"/>
              <a:gd name="connsiteY11" fmla="*/ 10686825 h 10729090"/>
              <a:gd name="connsiteX12" fmla="*/ 17438884 w 81725658"/>
              <a:gd name="connsiteY12" fmla="*/ 10729090 h 10729090"/>
              <a:gd name="connsiteX13" fmla="*/ 17326286 w 81725658"/>
              <a:gd name="connsiteY13" fmla="*/ 4798068 h 10729090"/>
              <a:gd name="connsiteX14" fmla="*/ 17438887 w 81725658"/>
              <a:gd name="connsiteY14" fmla="*/ 3192043 h 10729090"/>
              <a:gd name="connsiteX15" fmla="*/ 0 w 8172565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46792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30379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3192043 h 10729090"/>
              <a:gd name="connsiteX15" fmla="*/ 0 w 81753474"/>
              <a:gd name="connsiteY15" fmla="*/ 2546951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2535711 h 10729090"/>
              <a:gd name="connsiteX15" fmla="*/ 0 w 81753474"/>
              <a:gd name="connsiteY15" fmla="*/ 2546951 h 10729090"/>
              <a:gd name="connsiteX0" fmla="*/ 0 w 81673991"/>
              <a:gd name="connsiteY0" fmla="*/ 2527062 h 10729090"/>
              <a:gd name="connsiteX1" fmla="*/ 146527 w 81673991"/>
              <a:gd name="connsiteY1" fmla="*/ 562485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0 w 81673991"/>
              <a:gd name="connsiteY0" fmla="*/ 2527062 h 10729090"/>
              <a:gd name="connsiteX1" fmla="*/ 146527 w 81673991"/>
              <a:gd name="connsiteY1" fmla="*/ 552541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4 w 81686430"/>
              <a:gd name="connsiteY5" fmla="*/ 4324425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9365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8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77251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25767 h 10729090"/>
              <a:gd name="connsiteX15" fmla="*/ 12439 w 81686397"/>
              <a:gd name="connsiteY15" fmla="*/ 2527062 h 10729090"/>
              <a:gd name="connsiteX0" fmla="*/ 12439 w 81686397"/>
              <a:gd name="connsiteY0" fmla="*/ 2527062 h 10686825"/>
              <a:gd name="connsiteX1" fmla="*/ 0 w 81686397"/>
              <a:gd name="connsiteY1" fmla="*/ 552541 h 10686825"/>
              <a:gd name="connsiteX2" fmla="*/ 20798779 w 81686397"/>
              <a:gd name="connsiteY2" fmla="*/ 546625 h 10686825"/>
              <a:gd name="connsiteX3" fmla="*/ 20800168 w 81686397"/>
              <a:gd name="connsiteY3" fmla="*/ 1717 h 10686825"/>
              <a:gd name="connsiteX4" fmla="*/ 47662915 w 81686397"/>
              <a:gd name="connsiteY4" fmla="*/ 0 h 10686825"/>
              <a:gd name="connsiteX5" fmla="*/ 47613544 w 81686397"/>
              <a:gd name="connsiteY5" fmla="*/ 3896814 h 10686825"/>
              <a:gd name="connsiteX6" fmla="*/ 81588292 w 81686397"/>
              <a:gd name="connsiteY6" fmla="*/ 3898131 h 10686825"/>
              <a:gd name="connsiteX7" fmla="*/ 81686368 w 81686397"/>
              <a:gd name="connsiteY7" fmla="*/ 7930379 h 10686825"/>
              <a:gd name="connsiteX8" fmla="*/ 54576716 w 81686397"/>
              <a:gd name="connsiteY8" fmla="*/ 7967853 h 10686825"/>
              <a:gd name="connsiteX9" fmla="*/ 54801925 w 81686397"/>
              <a:gd name="connsiteY9" fmla="*/ 8954010 h 10686825"/>
              <a:gd name="connsiteX10" fmla="*/ 37236082 w 81686397"/>
              <a:gd name="connsiteY10" fmla="*/ 8939923 h 10686825"/>
              <a:gd name="connsiteX11" fmla="*/ 37461279 w 81686397"/>
              <a:gd name="connsiteY11" fmla="*/ 10686825 h 10686825"/>
              <a:gd name="connsiteX12" fmla="*/ 17292357 w 81686397"/>
              <a:gd name="connsiteY12" fmla="*/ 10390980 h 10686825"/>
              <a:gd name="connsiteX13" fmla="*/ 17418208 w 81686397"/>
              <a:gd name="connsiteY13" fmla="*/ 4798068 h 10686825"/>
              <a:gd name="connsiteX14" fmla="*/ 17530809 w 81686397"/>
              <a:gd name="connsiteY14" fmla="*/ 2525767 h 10686825"/>
              <a:gd name="connsiteX15" fmla="*/ 12439 w 81686397"/>
              <a:gd name="connsiteY15" fmla="*/ 2527062 h 10686825"/>
              <a:gd name="connsiteX0" fmla="*/ 12439 w 81686397"/>
              <a:gd name="connsiteY0" fmla="*/ 2527062 h 10390980"/>
              <a:gd name="connsiteX1" fmla="*/ 0 w 81686397"/>
              <a:gd name="connsiteY1" fmla="*/ 552541 h 10390980"/>
              <a:gd name="connsiteX2" fmla="*/ 20798779 w 81686397"/>
              <a:gd name="connsiteY2" fmla="*/ 546625 h 10390980"/>
              <a:gd name="connsiteX3" fmla="*/ 20800168 w 81686397"/>
              <a:gd name="connsiteY3" fmla="*/ 1717 h 10390980"/>
              <a:gd name="connsiteX4" fmla="*/ 47662915 w 81686397"/>
              <a:gd name="connsiteY4" fmla="*/ 0 h 10390980"/>
              <a:gd name="connsiteX5" fmla="*/ 47613544 w 81686397"/>
              <a:gd name="connsiteY5" fmla="*/ 3896814 h 10390980"/>
              <a:gd name="connsiteX6" fmla="*/ 81588292 w 81686397"/>
              <a:gd name="connsiteY6" fmla="*/ 3898131 h 10390980"/>
              <a:gd name="connsiteX7" fmla="*/ 81686368 w 81686397"/>
              <a:gd name="connsiteY7" fmla="*/ 7930379 h 10390980"/>
              <a:gd name="connsiteX8" fmla="*/ 54576716 w 81686397"/>
              <a:gd name="connsiteY8" fmla="*/ 7967853 h 10390980"/>
              <a:gd name="connsiteX9" fmla="*/ 54801925 w 81686397"/>
              <a:gd name="connsiteY9" fmla="*/ 8954010 h 10390980"/>
              <a:gd name="connsiteX10" fmla="*/ 37236082 w 81686397"/>
              <a:gd name="connsiteY10" fmla="*/ 8939923 h 10390980"/>
              <a:gd name="connsiteX11" fmla="*/ 37302313 w 81686397"/>
              <a:gd name="connsiteY11" fmla="*/ 10378548 h 10390980"/>
              <a:gd name="connsiteX12" fmla="*/ 17292357 w 81686397"/>
              <a:gd name="connsiteY12" fmla="*/ 10390980 h 10390980"/>
              <a:gd name="connsiteX13" fmla="*/ 17418208 w 81686397"/>
              <a:gd name="connsiteY13" fmla="*/ 4798068 h 10390980"/>
              <a:gd name="connsiteX14" fmla="*/ 17530809 w 81686397"/>
              <a:gd name="connsiteY14" fmla="*/ 2525767 h 10390980"/>
              <a:gd name="connsiteX15" fmla="*/ 12439 w 81686397"/>
              <a:gd name="connsiteY15" fmla="*/ 2527062 h 10390980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212877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38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527404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576716 w 81606955"/>
              <a:gd name="connsiteY8" fmla="*/ 7967853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497232 w 81606955"/>
              <a:gd name="connsiteY8" fmla="*/ 7689409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56510 w 81588292"/>
              <a:gd name="connsiteY11" fmla="*/ 10369952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33611 w 81588292"/>
              <a:gd name="connsiteY11" fmla="*/ 10375683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368447 w 81725698"/>
              <a:gd name="connsiteY7" fmla="*/ 7681769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74330 w 81725698"/>
              <a:gd name="connsiteY8" fmla="*/ 7666486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20370 w 81748597"/>
              <a:gd name="connsiteY7" fmla="*/ 7661712 h 10381035"/>
              <a:gd name="connsiteX8" fmla="*/ 54474330 w 81748597"/>
              <a:gd name="connsiteY8" fmla="*/ 7666486 h 10381035"/>
              <a:gd name="connsiteX9" fmla="*/ 54481297 w 81748597"/>
              <a:gd name="connsiteY9" fmla="*/ 8621631 h 10381035"/>
              <a:gd name="connsiteX10" fmla="*/ 37281885 w 81748597"/>
              <a:gd name="connsiteY10" fmla="*/ 8627600 h 10381035"/>
              <a:gd name="connsiteX11" fmla="*/ 37233611 w 81748597"/>
              <a:gd name="connsiteY11" fmla="*/ 10375683 h 10381035"/>
              <a:gd name="connsiteX12" fmla="*/ 17133391 w 81748597"/>
              <a:gd name="connsiteY12" fmla="*/ 10381035 h 10381035"/>
              <a:gd name="connsiteX13" fmla="*/ 17179755 w 81748597"/>
              <a:gd name="connsiteY13" fmla="*/ 4817957 h 10381035"/>
              <a:gd name="connsiteX14" fmla="*/ 17212877 w 81748597"/>
              <a:gd name="connsiteY14" fmla="*/ 2525767 h 10381035"/>
              <a:gd name="connsiteX15" fmla="*/ 12439 w 81748597"/>
              <a:gd name="connsiteY15" fmla="*/ 2527062 h 10381035"/>
              <a:gd name="connsiteX0" fmla="*/ 12439 w 84250290"/>
              <a:gd name="connsiteY0" fmla="*/ 2527062 h 10381035"/>
              <a:gd name="connsiteX1" fmla="*/ 0 w 84250290"/>
              <a:gd name="connsiteY1" fmla="*/ 552541 h 10381035"/>
              <a:gd name="connsiteX2" fmla="*/ 20798779 w 84250290"/>
              <a:gd name="connsiteY2" fmla="*/ 546625 h 10381035"/>
              <a:gd name="connsiteX3" fmla="*/ 20800168 w 84250290"/>
              <a:gd name="connsiteY3" fmla="*/ 1717 h 10381035"/>
              <a:gd name="connsiteX4" fmla="*/ 47662915 w 84250290"/>
              <a:gd name="connsiteY4" fmla="*/ 0 h 10381035"/>
              <a:gd name="connsiteX5" fmla="*/ 47613544 w 84250290"/>
              <a:gd name="connsiteY5" fmla="*/ 3896814 h 10381035"/>
              <a:gd name="connsiteX6" fmla="*/ 81748597 w 84250290"/>
              <a:gd name="connsiteY6" fmla="*/ 3892400 h 10381035"/>
              <a:gd name="connsiteX7" fmla="*/ 81653376 w 84250290"/>
              <a:gd name="connsiteY7" fmla="*/ 6236560 h 10381035"/>
              <a:gd name="connsiteX8" fmla="*/ 81620370 w 84250290"/>
              <a:gd name="connsiteY8" fmla="*/ 7661712 h 10381035"/>
              <a:gd name="connsiteX9" fmla="*/ 54474330 w 84250290"/>
              <a:gd name="connsiteY9" fmla="*/ 7666486 h 10381035"/>
              <a:gd name="connsiteX10" fmla="*/ 54481297 w 84250290"/>
              <a:gd name="connsiteY10" fmla="*/ 8621631 h 10381035"/>
              <a:gd name="connsiteX11" fmla="*/ 37281885 w 84250290"/>
              <a:gd name="connsiteY11" fmla="*/ 8627600 h 10381035"/>
              <a:gd name="connsiteX12" fmla="*/ 37233611 w 84250290"/>
              <a:gd name="connsiteY12" fmla="*/ 10375683 h 10381035"/>
              <a:gd name="connsiteX13" fmla="*/ 17133391 w 84250290"/>
              <a:gd name="connsiteY13" fmla="*/ 10381035 h 10381035"/>
              <a:gd name="connsiteX14" fmla="*/ 17179755 w 84250290"/>
              <a:gd name="connsiteY14" fmla="*/ 4817957 h 10381035"/>
              <a:gd name="connsiteX15" fmla="*/ 17212877 w 84250290"/>
              <a:gd name="connsiteY15" fmla="*/ 2525767 h 10381035"/>
              <a:gd name="connsiteX16" fmla="*/ 12439 w 84250290"/>
              <a:gd name="connsiteY16" fmla="*/ 2527062 h 10381035"/>
              <a:gd name="connsiteX0" fmla="*/ 12439 w 83637451"/>
              <a:gd name="connsiteY0" fmla="*/ 2527062 h 10381035"/>
              <a:gd name="connsiteX1" fmla="*/ 0 w 83637451"/>
              <a:gd name="connsiteY1" fmla="*/ 552541 h 10381035"/>
              <a:gd name="connsiteX2" fmla="*/ 20798779 w 83637451"/>
              <a:gd name="connsiteY2" fmla="*/ 546625 h 10381035"/>
              <a:gd name="connsiteX3" fmla="*/ 20800168 w 83637451"/>
              <a:gd name="connsiteY3" fmla="*/ 1717 h 10381035"/>
              <a:gd name="connsiteX4" fmla="*/ 47662915 w 83637451"/>
              <a:gd name="connsiteY4" fmla="*/ 0 h 10381035"/>
              <a:gd name="connsiteX5" fmla="*/ 47613544 w 83637451"/>
              <a:gd name="connsiteY5" fmla="*/ 3896814 h 10381035"/>
              <a:gd name="connsiteX6" fmla="*/ 81748597 w 83637451"/>
              <a:gd name="connsiteY6" fmla="*/ 3892400 h 10381035"/>
              <a:gd name="connsiteX7" fmla="*/ 81653376 w 83637451"/>
              <a:gd name="connsiteY7" fmla="*/ 6236560 h 10381035"/>
              <a:gd name="connsiteX8" fmla="*/ 81620370 w 83637451"/>
              <a:gd name="connsiteY8" fmla="*/ 7661712 h 10381035"/>
              <a:gd name="connsiteX9" fmla="*/ 54474330 w 83637451"/>
              <a:gd name="connsiteY9" fmla="*/ 7666486 h 10381035"/>
              <a:gd name="connsiteX10" fmla="*/ 54481297 w 83637451"/>
              <a:gd name="connsiteY10" fmla="*/ 8621631 h 10381035"/>
              <a:gd name="connsiteX11" fmla="*/ 37281885 w 83637451"/>
              <a:gd name="connsiteY11" fmla="*/ 8627600 h 10381035"/>
              <a:gd name="connsiteX12" fmla="*/ 37233611 w 83637451"/>
              <a:gd name="connsiteY12" fmla="*/ 10375683 h 10381035"/>
              <a:gd name="connsiteX13" fmla="*/ 17133391 w 83637451"/>
              <a:gd name="connsiteY13" fmla="*/ 10381035 h 10381035"/>
              <a:gd name="connsiteX14" fmla="*/ 17179755 w 83637451"/>
              <a:gd name="connsiteY14" fmla="*/ 4817957 h 10381035"/>
              <a:gd name="connsiteX15" fmla="*/ 17212877 w 83637451"/>
              <a:gd name="connsiteY15" fmla="*/ 2525767 h 10381035"/>
              <a:gd name="connsiteX16" fmla="*/ 12439 w 83637451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236560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7978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284795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73854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07132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40407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435604 w 81748597"/>
              <a:gd name="connsiteY5" fmla="*/ 3893705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385868 w 81748597"/>
              <a:gd name="connsiteY5" fmla="*/ 3887482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32020"/>
              <a:gd name="connsiteY0" fmla="*/ 2525345 h 10379318"/>
              <a:gd name="connsiteX1" fmla="*/ 0 w 81732020"/>
              <a:gd name="connsiteY1" fmla="*/ 550824 h 10379318"/>
              <a:gd name="connsiteX2" fmla="*/ 20798779 w 81732020"/>
              <a:gd name="connsiteY2" fmla="*/ 544908 h 10379318"/>
              <a:gd name="connsiteX3" fmla="*/ 20800168 w 81732020"/>
              <a:gd name="connsiteY3" fmla="*/ 0 h 10379318"/>
              <a:gd name="connsiteX4" fmla="*/ 47329286 w 81732020"/>
              <a:gd name="connsiteY4" fmla="*/ 1066 h 10379318"/>
              <a:gd name="connsiteX5" fmla="*/ 47385868 w 81732020"/>
              <a:gd name="connsiteY5" fmla="*/ 3887482 h 10379318"/>
              <a:gd name="connsiteX6" fmla="*/ 81732020 w 81732020"/>
              <a:gd name="connsiteY6" fmla="*/ 3890683 h 10379318"/>
              <a:gd name="connsiteX7" fmla="*/ 81697391 w 81732020"/>
              <a:gd name="connsiteY7" fmla="*/ 6130590 h 10379318"/>
              <a:gd name="connsiteX8" fmla="*/ 81690792 w 81732020"/>
              <a:gd name="connsiteY8" fmla="*/ 7659995 h 10379318"/>
              <a:gd name="connsiteX9" fmla="*/ 54474330 w 81732020"/>
              <a:gd name="connsiteY9" fmla="*/ 7664769 h 10379318"/>
              <a:gd name="connsiteX10" fmla="*/ 54481297 w 81732020"/>
              <a:gd name="connsiteY10" fmla="*/ 8619914 h 10379318"/>
              <a:gd name="connsiteX11" fmla="*/ 37281885 w 81732020"/>
              <a:gd name="connsiteY11" fmla="*/ 8625883 h 10379318"/>
              <a:gd name="connsiteX12" fmla="*/ 37233611 w 81732020"/>
              <a:gd name="connsiteY12" fmla="*/ 10373966 h 10379318"/>
              <a:gd name="connsiteX13" fmla="*/ 17133391 w 81732020"/>
              <a:gd name="connsiteY13" fmla="*/ 10379318 h 10379318"/>
              <a:gd name="connsiteX14" fmla="*/ 17179755 w 81732020"/>
              <a:gd name="connsiteY14" fmla="*/ 4816240 h 10379318"/>
              <a:gd name="connsiteX15" fmla="*/ 17212877 w 81732020"/>
              <a:gd name="connsiteY15" fmla="*/ 2524050 h 10379318"/>
              <a:gd name="connsiteX16" fmla="*/ 12439 w 81732020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29286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421766 w 81715437"/>
              <a:gd name="connsiteY14" fmla="*/ 4811194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542773 w 81715437"/>
              <a:gd name="connsiteY14" fmla="*/ 4806147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57707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18084 w 81715437"/>
              <a:gd name="connsiteY10" fmla="*/ 8622230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9358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730602 w 81715437"/>
              <a:gd name="connsiteY15" fmla="*/ 2516273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85868 w 81715437"/>
              <a:gd name="connsiteY4" fmla="*/ 3887482 h 10374271"/>
              <a:gd name="connsiteX5" fmla="*/ 81715437 w 81715437"/>
              <a:gd name="connsiteY5" fmla="*/ 3888609 h 10374271"/>
              <a:gd name="connsiteX6" fmla="*/ 81697391 w 81715437"/>
              <a:gd name="connsiteY6" fmla="*/ 6130590 h 10374271"/>
              <a:gd name="connsiteX7" fmla="*/ 81690792 w 81715437"/>
              <a:gd name="connsiteY7" fmla="*/ 7659995 h 10374271"/>
              <a:gd name="connsiteX8" fmla="*/ 55048135 w 81715437"/>
              <a:gd name="connsiteY8" fmla="*/ 7660137 h 10374271"/>
              <a:gd name="connsiteX9" fmla="*/ 55055103 w 81715437"/>
              <a:gd name="connsiteY9" fmla="*/ 8619914 h 10374271"/>
              <a:gd name="connsiteX10" fmla="*/ 37281885 w 81715437"/>
              <a:gd name="connsiteY10" fmla="*/ 8625883 h 10374271"/>
              <a:gd name="connsiteX11" fmla="*/ 37233611 w 81715437"/>
              <a:gd name="connsiteY11" fmla="*/ 10373966 h 10374271"/>
              <a:gd name="connsiteX12" fmla="*/ 17738419 w 81715437"/>
              <a:gd name="connsiteY12" fmla="*/ 10374271 h 10374271"/>
              <a:gd name="connsiteX13" fmla="*/ 17744448 w 81715437"/>
              <a:gd name="connsiteY13" fmla="*/ 4806147 h 10374271"/>
              <a:gd name="connsiteX14" fmla="*/ 17730602 w 81715437"/>
              <a:gd name="connsiteY14" fmla="*/ 2516273 h 10374271"/>
              <a:gd name="connsiteX15" fmla="*/ 12439 w 81715437"/>
              <a:gd name="connsiteY15" fmla="*/ 2525345 h 10374271"/>
              <a:gd name="connsiteX0" fmla="*/ 12439 w 81715437"/>
              <a:gd name="connsiteY0" fmla="*/ 1980437 h 9829363"/>
              <a:gd name="connsiteX1" fmla="*/ 0 w 81715437"/>
              <a:gd name="connsiteY1" fmla="*/ 5916 h 9829363"/>
              <a:gd name="connsiteX2" fmla="*/ 20798779 w 81715437"/>
              <a:gd name="connsiteY2" fmla="*/ 0 h 9829363"/>
              <a:gd name="connsiteX3" fmla="*/ 47385868 w 81715437"/>
              <a:gd name="connsiteY3" fmla="*/ 3342574 h 9829363"/>
              <a:gd name="connsiteX4" fmla="*/ 81715437 w 81715437"/>
              <a:gd name="connsiteY4" fmla="*/ 3343701 h 9829363"/>
              <a:gd name="connsiteX5" fmla="*/ 81697391 w 81715437"/>
              <a:gd name="connsiteY5" fmla="*/ 5585682 h 9829363"/>
              <a:gd name="connsiteX6" fmla="*/ 81690792 w 81715437"/>
              <a:gd name="connsiteY6" fmla="*/ 7115087 h 9829363"/>
              <a:gd name="connsiteX7" fmla="*/ 55048135 w 81715437"/>
              <a:gd name="connsiteY7" fmla="*/ 7115229 h 9829363"/>
              <a:gd name="connsiteX8" fmla="*/ 55055103 w 81715437"/>
              <a:gd name="connsiteY8" fmla="*/ 8075006 h 9829363"/>
              <a:gd name="connsiteX9" fmla="*/ 37281885 w 81715437"/>
              <a:gd name="connsiteY9" fmla="*/ 8080975 h 9829363"/>
              <a:gd name="connsiteX10" fmla="*/ 37233611 w 81715437"/>
              <a:gd name="connsiteY10" fmla="*/ 9829058 h 9829363"/>
              <a:gd name="connsiteX11" fmla="*/ 17738419 w 81715437"/>
              <a:gd name="connsiteY11" fmla="*/ 9829363 h 9829363"/>
              <a:gd name="connsiteX12" fmla="*/ 17744448 w 81715437"/>
              <a:gd name="connsiteY12" fmla="*/ 4261239 h 9829363"/>
              <a:gd name="connsiteX13" fmla="*/ 17730602 w 81715437"/>
              <a:gd name="connsiteY13" fmla="*/ 1971365 h 9829363"/>
              <a:gd name="connsiteX14" fmla="*/ 12439 w 81715437"/>
              <a:gd name="connsiteY14" fmla="*/ 1980437 h 9829363"/>
              <a:gd name="connsiteX0" fmla="*/ 12439 w 81697802"/>
              <a:gd name="connsiteY0" fmla="*/ 1980437 h 9829363"/>
              <a:gd name="connsiteX1" fmla="*/ 0 w 81697802"/>
              <a:gd name="connsiteY1" fmla="*/ 5916 h 9829363"/>
              <a:gd name="connsiteX2" fmla="*/ 20798779 w 81697802"/>
              <a:gd name="connsiteY2" fmla="*/ 0 h 9829363"/>
              <a:gd name="connsiteX3" fmla="*/ 47385868 w 81697802"/>
              <a:gd name="connsiteY3" fmla="*/ 3342574 h 9829363"/>
              <a:gd name="connsiteX4" fmla="*/ 80927229 w 81697802"/>
              <a:gd name="connsiteY4" fmla="*/ 103475 h 9829363"/>
              <a:gd name="connsiteX5" fmla="*/ 81697391 w 81697802"/>
              <a:gd name="connsiteY5" fmla="*/ 5585682 h 9829363"/>
              <a:gd name="connsiteX6" fmla="*/ 81690792 w 81697802"/>
              <a:gd name="connsiteY6" fmla="*/ 7115087 h 9829363"/>
              <a:gd name="connsiteX7" fmla="*/ 55048135 w 81697802"/>
              <a:gd name="connsiteY7" fmla="*/ 7115229 h 9829363"/>
              <a:gd name="connsiteX8" fmla="*/ 55055103 w 81697802"/>
              <a:gd name="connsiteY8" fmla="*/ 8075006 h 9829363"/>
              <a:gd name="connsiteX9" fmla="*/ 37281885 w 81697802"/>
              <a:gd name="connsiteY9" fmla="*/ 8080975 h 9829363"/>
              <a:gd name="connsiteX10" fmla="*/ 37233611 w 81697802"/>
              <a:gd name="connsiteY10" fmla="*/ 9829058 h 9829363"/>
              <a:gd name="connsiteX11" fmla="*/ 17738419 w 81697802"/>
              <a:gd name="connsiteY11" fmla="*/ 9829363 h 9829363"/>
              <a:gd name="connsiteX12" fmla="*/ 17744448 w 81697802"/>
              <a:gd name="connsiteY12" fmla="*/ 4261239 h 9829363"/>
              <a:gd name="connsiteX13" fmla="*/ 17730602 w 81697802"/>
              <a:gd name="connsiteY13" fmla="*/ 1971365 h 9829363"/>
              <a:gd name="connsiteX14" fmla="*/ 12439 w 81697802"/>
              <a:gd name="connsiteY14" fmla="*/ 1980437 h 9829363"/>
              <a:gd name="connsiteX0" fmla="*/ 12439 w 81697802"/>
              <a:gd name="connsiteY0" fmla="*/ 2315338 h 10164264"/>
              <a:gd name="connsiteX1" fmla="*/ 0 w 81697802"/>
              <a:gd name="connsiteY1" fmla="*/ 340817 h 10164264"/>
              <a:gd name="connsiteX2" fmla="*/ 20798779 w 81697802"/>
              <a:gd name="connsiteY2" fmla="*/ 334901 h 10164264"/>
              <a:gd name="connsiteX3" fmla="*/ 80927229 w 81697802"/>
              <a:gd name="connsiteY3" fmla="*/ 438376 h 10164264"/>
              <a:gd name="connsiteX4" fmla="*/ 81697391 w 81697802"/>
              <a:gd name="connsiteY4" fmla="*/ 5920583 h 10164264"/>
              <a:gd name="connsiteX5" fmla="*/ 81690792 w 81697802"/>
              <a:gd name="connsiteY5" fmla="*/ 7449988 h 10164264"/>
              <a:gd name="connsiteX6" fmla="*/ 55048135 w 81697802"/>
              <a:gd name="connsiteY6" fmla="*/ 7450130 h 10164264"/>
              <a:gd name="connsiteX7" fmla="*/ 55055103 w 81697802"/>
              <a:gd name="connsiteY7" fmla="*/ 8409907 h 10164264"/>
              <a:gd name="connsiteX8" fmla="*/ 37281885 w 81697802"/>
              <a:gd name="connsiteY8" fmla="*/ 8415876 h 10164264"/>
              <a:gd name="connsiteX9" fmla="*/ 37233611 w 81697802"/>
              <a:gd name="connsiteY9" fmla="*/ 10163959 h 10164264"/>
              <a:gd name="connsiteX10" fmla="*/ 17738419 w 81697802"/>
              <a:gd name="connsiteY10" fmla="*/ 10164264 h 10164264"/>
              <a:gd name="connsiteX11" fmla="*/ 17744448 w 81697802"/>
              <a:gd name="connsiteY11" fmla="*/ 4596140 h 10164264"/>
              <a:gd name="connsiteX12" fmla="*/ 17730602 w 81697802"/>
              <a:gd name="connsiteY12" fmla="*/ 2306266 h 10164264"/>
              <a:gd name="connsiteX13" fmla="*/ 12439 w 81697802"/>
              <a:gd name="connsiteY13" fmla="*/ 2315338 h 10164264"/>
              <a:gd name="connsiteX0" fmla="*/ 12439 w 81697802"/>
              <a:gd name="connsiteY0" fmla="*/ 2295738 h 10144664"/>
              <a:gd name="connsiteX1" fmla="*/ 0 w 81697802"/>
              <a:gd name="connsiteY1" fmla="*/ 321217 h 10144664"/>
              <a:gd name="connsiteX2" fmla="*/ 60659732 w 81697802"/>
              <a:gd name="connsiteY2" fmla="*/ 385741 h 10144664"/>
              <a:gd name="connsiteX3" fmla="*/ 80927229 w 81697802"/>
              <a:gd name="connsiteY3" fmla="*/ 418776 h 10144664"/>
              <a:gd name="connsiteX4" fmla="*/ 81697391 w 81697802"/>
              <a:gd name="connsiteY4" fmla="*/ 5900983 h 10144664"/>
              <a:gd name="connsiteX5" fmla="*/ 81690792 w 81697802"/>
              <a:gd name="connsiteY5" fmla="*/ 7430388 h 10144664"/>
              <a:gd name="connsiteX6" fmla="*/ 55048135 w 81697802"/>
              <a:gd name="connsiteY6" fmla="*/ 7430530 h 10144664"/>
              <a:gd name="connsiteX7" fmla="*/ 55055103 w 81697802"/>
              <a:gd name="connsiteY7" fmla="*/ 8390307 h 10144664"/>
              <a:gd name="connsiteX8" fmla="*/ 37281885 w 81697802"/>
              <a:gd name="connsiteY8" fmla="*/ 8396276 h 10144664"/>
              <a:gd name="connsiteX9" fmla="*/ 37233611 w 81697802"/>
              <a:gd name="connsiteY9" fmla="*/ 10144359 h 10144664"/>
              <a:gd name="connsiteX10" fmla="*/ 17738419 w 81697802"/>
              <a:gd name="connsiteY10" fmla="*/ 10144664 h 10144664"/>
              <a:gd name="connsiteX11" fmla="*/ 17744448 w 81697802"/>
              <a:gd name="connsiteY11" fmla="*/ 4576540 h 10144664"/>
              <a:gd name="connsiteX12" fmla="*/ 17730602 w 81697802"/>
              <a:gd name="connsiteY12" fmla="*/ 2286666 h 10144664"/>
              <a:gd name="connsiteX13" fmla="*/ 12439 w 81697802"/>
              <a:gd name="connsiteY13" fmla="*/ 2295738 h 10144664"/>
              <a:gd name="connsiteX0" fmla="*/ 12439 w 81697391"/>
              <a:gd name="connsiteY0" fmla="*/ 1974521 h 9823447"/>
              <a:gd name="connsiteX1" fmla="*/ 0 w 81697391"/>
              <a:gd name="connsiteY1" fmla="*/ 0 h 9823447"/>
              <a:gd name="connsiteX2" fmla="*/ 60659732 w 81697391"/>
              <a:gd name="connsiteY2" fmla="*/ 64524 h 9823447"/>
              <a:gd name="connsiteX3" fmla="*/ 81697391 w 81697391"/>
              <a:gd name="connsiteY3" fmla="*/ 5579766 h 9823447"/>
              <a:gd name="connsiteX4" fmla="*/ 81690792 w 81697391"/>
              <a:gd name="connsiteY4" fmla="*/ 7109171 h 9823447"/>
              <a:gd name="connsiteX5" fmla="*/ 55048135 w 81697391"/>
              <a:gd name="connsiteY5" fmla="*/ 7109313 h 9823447"/>
              <a:gd name="connsiteX6" fmla="*/ 55055103 w 81697391"/>
              <a:gd name="connsiteY6" fmla="*/ 8069090 h 9823447"/>
              <a:gd name="connsiteX7" fmla="*/ 37281885 w 81697391"/>
              <a:gd name="connsiteY7" fmla="*/ 8075059 h 9823447"/>
              <a:gd name="connsiteX8" fmla="*/ 37233611 w 81697391"/>
              <a:gd name="connsiteY8" fmla="*/ 9823142 h 9823447"/>
              <a:gd name="connsiteX9" fmla="*/ 17738419 w 81697391"/>
              <a:gd name="connsiteY9" fmla="*/ 9823447 h 9823447"/>
              <a:gd name="connsiteX10" fmla="*/ 17744448 w 81697391"/>
              <a:gd name="connsiteY10" fmla="*/ 4255323 h 9823447"/>
              <a:gd name="connsiteX11" fmla="*/ 17730602 w 81697391"/>
              <a:gd name="connsiteY11" fmla="*/ 1965449 h 9823447"/>
              <a:gd name="connsiteX12" fmla="*/ 12439 w 81697391"/>
              <a:gd name="connsiteY12" fmla="*/ 1974521 h 9823447"/>
              <a:gd name="connsiteX0" fmla="*/ 12439 w 83156982"/>
              <a:gd name="connsiteY0" fmla="*/ 2050877 h 9899803"/>
              <a:gd name="connsiteX1" fmla="*/ 0 w 83156982"/>
              <a:gd name="connsiteY1" fmla="*/ 76356 h 9899803"/>
              <a:gd name="connsiteX2" fmla="*/ 76423953 w 83156982"/>
              <a:gd name="connsiteY2" fmla="*/ 0 h 9899803"/>
              <a:gd name="connsiteX3" fmla="*/ 81697391 w 83156982"/>
              <a:gd name="connsiteY3" fmla="*/ 5656122 h 9899803"/>
              <a:gd name="connsiteX4" fmla="*/ 81690792 w 83156982"/>
              <a:gd name="connsiteY4" fmla="*/ 7185527 h 9899803"/>
              <a:gd name="connsiteX5" fmla="*/ 55048135 w 83156982"/>
              <a:gd name="connsiteY5" fmla="*/ 7185669 h 9899803"/>
              <a:gd name="connsiteX6" fmla="*/ 55055103 w 83156982"/>
              <a:gd name="connsiteY6" fmla="*/ 8145446 h 9899803"/>
              <a:gd name="connsiteX7" fmla="*/ 37281885 w 83156982"/>
              <a:gd name="connsiteY7" fmla="*/ 8151415 h 9899803"/>
              <a:gd name="connsiteX8" fmla="*/ 37233611 w 83156982"/>
              <a:gd name="connsiteY8" fmla="*/ 9899498 h 9899803"/>
              <a:gd name="connsiteX9" fmla="*/ 17738419 w 83156982"/>
              <a:gd name="connsiteY9" fmla="*/ 9899803 h 9899803"/>
              <a:gd name="connsiteX10" fmla="*/ 17744448 w 83156982"/>
              <a:gd name="connsiteY10" fmla="*/ 4331679 h 9899803"/>
              <a:gd name="connsiteX11" fmla="*/ 17730602 w 83156982"/>
              <a:gd name="connsiteY11" fmla="*/ 2041805 h 9899803"/>
              <a:gd name="connsiteX12" fmla="*/ 12439 w 83156982"/>
              <a:gd name="connsiteY12" fmla="*/ 2050877 h 9899803"/>
              <a:gd name="connsiteX0" fmla="*/ 12439 w 81697391"/>
              <a:gd name="connsiteY0" fmla="*/ 2050877 h 9899803"/>
              <a:gd name="connsiteX1" fmla="*/ 0 w 81697391"/>
              <a:gd name="connsiteY1" fmla="*/ 76356 h 9899803"/>
              <a:gd name="connsiteX2" fmla="*/ 76423953 w 81697391"/>
              <a:gd name="connsiteY2" fmla="*/ 0 h 9899803"/>
              <a:gd name="connsiteX3" fmla="*/ 81697391 w 81697391"/>
              <a:gd name="connsiteY3" fmla="*/ 5656122 h 9899803"/>
              <a:gd name="connsiteX4" fmla="*/ 81690792 w 81697391"/>
              <a:gd name="connsiteY4" fmla="*/ 7185527 h 9899803"/>
              <a:gd name="connsiteX5" fmla="*/ 55048135 w 81697391"/>
              <a:gd name="connsiteY5" fmla="*/ 7185669 h 9899803"/>
              <a:gd name="connsiteX6" fmla="*/ 55055103 w 81697391"/>
              <a:gd name="connsiteY6" fmla="*/ 8145446 h 9899803"/>
              <a:gd name="connsiteX7" fmla="*/ 37281885 w 81697391"/>
              <a:gd name="connsiteY7" fmla="*/ 8151415 h 9899803"/>
              <a:gd name="connsiteX8" fmla="*/ 37233611 w 81697391"/>
              <a:gd name="connsiteY8" fmla="*/ 9899498 h 9899803"/>
              <a:gd name="connsiteX9" fmla="*/ 17738419 w 81697391"/>
              <a:gd name="connsiteY9" fmla="*/ 9899803 h 9899803"/>
              <a:gd name="connsiteX10" fmla="*/ 17744448 w 81697391"/>
              <a:gd name="connsiteY10" fmla="*/ 4331679 h 9899803"/>
              <a:gd name="connsiteX11" fmla="*/ 17730602 w 81697391"/>
              <a:gd name="connsiteY11" fmla="*/ 2041805 h 9899803"/>
              <a:gd name="connsiteX12" fmla="*/ 12439 w 81697391"/>
              <a:gd name="connsiteY12" fmla="*/ 2050877 h 9899803"/>
              <a:gd name="connsiteX0" fmla="*/ 12439 w 85500306"/>
              <a:gd name="connsiteY0" fmla="*/ 2050877 h 9899803"/>
              <a:gd name="connsiteX1" fmla="*/ 0 w 85500306"/>
              <a:gd name="connsiteY1" fmla="*/ 76356 h 9899803"/>
              <a:gd name="connsiteX2" fmla="*/ 76423953 w 85500306"/>
              <a:gd name="connsiteY2" fmla="*/ 0 h 9899803"/>
              <a:gd name="connsiteX3" fmla="*/ 81690792 w 85500306"/>
              <a:gd name="connsiteY3" fmla="*/ 7185527 h 9899803"/>
              <a:gd name="connsiteX4" fmla="*/ 55048135 w 85500306"/>
              <a:gd name="connsiteY4" fmla="*/ 7185669 h 9899803"/>
              <a:gd name="connsiteX5" fmla="*/ 55055103 w 85500306"/>
              <a:gd name="connsiteY5" fmla="*/ 8145446 h 9899803"/>
              <a:gd name="connsiteX6" fmla="*/ 37281885 w 85500306"/>
              <a:gd name="connsiteY6" fmla="*/ 8151415 h 9899803"/>
              <a:gd name="connsiteX7" fmla="*/ 37233611 w 85500306"/>
              <a:gd name="connsiteY7" fmla="*/ 9899498 h 9899803"/>
              <a:gd name="connsiteX8" fmla="*/ 17738419 w 85500306"/>
              <a:gd name="connsiteY8" fmla="*/ 9899803 h 9899803"/>
              <a:gd name="connsiteX9" fmla="*/ 17744448 w 85500306"/>
              <a:gd name="connsiteY9" fmla="*/ 4331679 h 9899803"/>
              <a:gd name="connsiteX10" fmla="*/ 17730602 w 85500306"/>
              <a:gd name="connsiteY10" fmla="*/ 2041805 h 9899803"/>
              <a:gd name="connsiteX11" fmla="*/ 12439 w 85500306"/>
              <a:gd name="connsiteY11" fmla="*/ 2050877 h 9899803"/>
              <a:gd name="connsiteX0" fmla="*/ 12439 w 78315685"/>
              <a:gd name="connsiteY0" fmla="*/ 2050877 h 9899803"/>
              <a:gd name="connsiteX1" fmla="*/ 0 w 78315685"/>
              <a:gd name="connsiteY1" fmla="*/ 76356 h 9899803"/>
              <a:gd name="connsiteX2" fmla="*/ 76423953 w 78315685"/>
              <a:gd name="connsiteY2" fmla="*/ 0 h 9899803"/>
              <a:gd name="connsiteX3" fmla="*/ 55048135 w 78315685"/>
              <a:gd name="connsiteY3" fmla="*/ 7185669 h 9899803"/>
              <a:gd name="connsiteX4" fmla="*/ 55055103 w 78315685"/>
              <a:gd name="connsiteY4" fmla="*/ 8145446 h 9899803"/>
              <a:gd name="connsiteX5" fmla="*/ 37281885 w 78315685"/>
              <a:gd name="connsiteY5" fmla="*/ 8151415 h 9899803"/>
              <a:gd name="connsiteX6" fmla="*/ 37233611 w 78315685"/>
              <a:gd name="connsiteY6" fmla="*/ 9899498 h 9899803"/>
              <a:gd name="connsiteX7" fmla="*/ 17738419 w 78315685"/>
              <a:gd name="connsiteY7" fmla="*/ 9899803 h 9899803"/>
              <a:gd name="connsiteX8" fmla="*/ 17744448 w 78315685"/>
              <a:gd name="connsiteY8" fmla="*/ 4331679 h 9899803"/>
              <a:gd name="connsiteX9" fmla="*/ 17730602 w 78315685"/>
              <a:gd name="connsiteY9" fmla="*/ 2041805 h 9899803"/>
              <a:gd name="connsiteX10" fmla="*/ 12439 w 78315685"/>
              <a:gd name="connsiteY10" fmla="*/ 2050877 h 9899803"/>
              <a:gd name="connsiteX0" fmla="*/ 12439 w 78487150"/>
              <a:gd name="connsiteY0" fmla="*/ 2050877 h 9899803"/>
              <a:gd name="connsiteX1" fmla="*/ 0 w 78487150"/>
              <a:gd name="connsiteY1" fmla="*/ 76356 h 9899803"/>
              <a:gd name="connsiteX2" fmla="*/ 76423953 w 78487150"/>
              <a:gd name="connsiteY2" fmla="*/ 0 h 9899803"/>
              <a:gd name="connsiteX3" fmla="*/ 55055103 w 78487150"/>
              <a:gd name="connsiteY3" fmla="*/ 8145446 h 9899803"/>
              <a:gd name="connsiteX4" fmla="*/ 37281885 w 78487150"/>
              <a:gd name="connsiteY4" fmla="*/ 8151415 h 9899803"/>
              <a:gd name="connsiteX5" fmla="*/ 37233611 w 78487150"/>
              <a:gd name="connsiteY5" fmla="*/ 9899498 h 9899803"/>
              <a:gd name="connsiteX6" fmla="*/ 17738419 w 78487150"/>
              <a:gd name="connsiteY6" fmla="*/ 9899803 h 9899803"/>
              <a:gd name="connsiteX7" fmla="*/ 17744448 w 78487150"/>
              <a:gd name="connsiteY7" fmla="*/ 4331679 h 9899803"/>
              <a:gd name="connsiteX8" fmla="*/ 17730602 w 78487150"/>
              <a:gd name="connsiteY8" fmla="*/ 2041805 h 9899803"/>
              <a:gd name="connsiteX9" fmla="*/ 12439 w 78487150"/>
              <a:gd name="connsiteY9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37233611 w 76423953"/>
              <a:gd name="connsiteY4" fmla="*/ 9899498 h 9899803"/>
              <a:gd name="connsiteX5" fmla="*/ 17738419 w 76423953"/>
              <a:gd name="connsiteY5" fmla="*/ 9899803 h 9899803"/>
              <a:gd name="connsiteX6" fmla="*/ 17744448 w 76423953"/>
              <a:gd name="connsiteY6" fmla="*/ 4331679 h 9899803"/>
              <a:gd name="connsiteX7" fmla="*/ 17730602 w 76423953"/>
              <a:gd name="connsiteY7" fmla="*/ 2041805 h 9899803"/>
              <a:gd name="connsiteX8" fmla="*/ 12439 w 76423953"/>
              <a:gd name="connsiteY8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36783205 w 76423953"/>
              <a:gd name="connsiteY4" fmla="*/ 9702267 h 9899803"/>
              <a:gd name="connsiteX5" fmla="*/ 17738419 w 76423953"/>
              <a:gd name="connsiteY5" fmla="*/ 9899803 h 9899803"/>
              <a:gd name="connsiteX6" fmla="*/ 17744448 w 76423953"/>
              <a:gd name="connsiteY6" fmla="*/ 4331679 h 9899803"/>
              <a:gd name="connsiteX7" fmla="*/ 17730602 w 76423953"/>
              <a:gd name="connsiteY7" fmla="*/ 2041805 h 9899803"/>
              <a:gd name="connsiteX8" fmla="*/ 12439 w 76423953"/>
              <a:gd name="connsiteY8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17738419 w 76423953"/>
              <a:gd name="connsiteY4" fmla="*/ 9899803 h 9899803"/>
              <a:gd name="connsiteX5" fmla="*/ 17744448 w 76423953"/>
              <a:gd name="connsiteY5" fmla="*/ 4331679 h 9899803"/>
              <a:gd name="connsiteX6" fmla="*/ 17730602 w 76423953"/>
              <a:gd name="connsiteY6" fmla="*/ 2041805 h 9899803"/>
              <a:gd name="connsiteX7" fmla="*/ 12439 w 76423953"/>
              <a:gd name="connsiteY7" fmla="*/ 2050877 h 9899803"/>
              <a:gd name="connsiteX0" fmla="*/ 12439 w 76423953"/>
              <a:gd name="connsiteY0" fmla="*/ 2050877 h 8151415"/>
              <a:gd name="connsiteX1" fmla="*/ 0 w 76423953"/>
              <a:gd name="connsiteY1" fmla="*/ 76356 h 8151415"/>
              <a:gd name="connsiteX2" fmla="*/ 76423953 w 76423953"/>
              <a:gd name="connsiteY2" fmla="*/ 0 h 8151415"/>
              <a:gd name="connsiteX3" fmla="*/ 37281885 w 76423953"/>
              <a:gd name="connsiteY3" fmla="*/ 8151415 h 8151415"/>
              <a:gd name="connsiteX4" fmla="*/ 17744448 w 76423953"/>
              <a:gd name="connsiteY4" fmla="*/ 4331679 h 8151415"/>
              <a:gd name="connsiteX5" fmla="*/ 17730602 w 76423953"/>
              <a:gd name="connsiteY5" fmla="*/ 2041805 h 8151415"/>
              <a:gd name="connsiteX6" fmla="*/ 12439 w 76423953"/>
              <a:gd name="connsiteY6" fmla="*/ 2050877 h 8151415"/>
              <a:gd name="connsiteX0" fmla="*/ 12439 w 76423953"/>
              <a:gd name="connsiteY0" fmla="*/ 2050877 h 4331679"/>
              <a:gd name="connsiteX1" fmla="*/ 0 w 76423953"/>
              <a:gd name="connsiteY1" fmla="*/ 76356 h 4331679"/>
              <a:gd name="connsiteX2" fmla="*/ 76423953 w 76423953"/>
              <a:gd name="connsiteY2" fmla="*/ 0 h 4331679"/>
              <a:gd name="connsiteX3" fmla="*/ 17744448 w 76423953"/>
              <a:gd name="connsiteY3" fmla="*/ 4331679 h 4331679"/>
              <a:gd name="connsiteX4" fmla="*/ 17730602 w 76423953"/>
              <a:gd name="connsiteY4" fmla="*/ 2041805 h 4331679"/>
              <a:gd name="connsiteX5" fmla="*/ 12439 w 76423953"/>
              <a:gd name="connsiteY5" fmla="*/ 2050877 h 4331679"/>
              <a:gd name="connsiteX0" fmla="*/ 12439 w 76423953"/>
              <a:gd name="connsiteY0" fmla="*/ 2050877 h 2050877"/>
              <a:gd name="connsiteX1" fmla="*/ 0 w 76423953"/>
              <a:gd name="connsiteY1" fmla="*/ 76356 h 2050877"/>
              <a:gd name="connsiteX2" fmla="*/ 76423953 w 76423953"/>
              <a:gd name="connsiteY2" fmla="*/ 0 h 2050877"/>
              <a:gd name="connsiteX3" fmla="*/ 17730602 w 76423953"/>
              <a:gd name="connsiteY3" fmla="*/ 2041805 h 2050877"/>
              <a:gd name="connsiteX4" fmla="*/ 12439 w 76423953"/>
              <a:gd name="connsiteY4" fmla="*/ 2050877 h 2050877"/>
              <a:gd name="connsiteX0" fmla="*/ 12439 w 17730602"/>
              <a:gd name="connsiteY0" fmla="*/ 1974521 h 1974521"/>
              <a:gd name="connsiteX1" fmla="*/ 0 w 17730602"/>
              <a:gd name="connsiteY1" fmla="*/ 0 h 1974521"/>
              <a:gd name="connsiteX2" fmla="*/ 17645941 w 17730602"/>
              <a:gd name="connsiteY2" fmla="*/ 8172 h 1974521"/>
              <a:gd name="connsiteX3" fmla="*/ 17730602 w 17730602"/>
              <a:gd name="connsiteY3" fmla="*/ 1965449 h 1974521"/>
              <a:gd name="connsiteX4" fmla="*/ 12439 w 17730602"/>
              <a:gd name="connsiteY4" fmla="*/ 1974521 h 1974521"/>
              <a:gd name="connsiteX0" fmla="*/ 12439 w 17700177"/>
              <a:gd name="connsiteY0" fmla="*/ 1974521 h 1974669"/>
              <a:gd name="connsiteX1" fmla="*/ 0 w 17700177"/>
              <a:gd name="connsiteY1" fmla="*/ 0 h 1974669"/>
              <a:gd name="connsiteX2" fmla="*/ 17645941 w 17700177"/>
              <a:gd name="connsiteY2" fmla="*/ 8172 h 1974669"/>
              <a:gd name="connsiteX3" fmla="*/ 17700177 w 17700177"/>
              <a:gd name="connsiteY3" fmla="*/ 1974669 h 1974669"/>
              <a:gd name="connsiteX4" fmla="*/ 12439 w 17700177"/>
              <a:gd name="connsiteY4" fmla="*/ 1974521 h 197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0177" h="1974669">
                <a:moveTo>
                  <a:pt x="12439" y="1974521"/>
                </a:moveTo>
                <a:cubicBezTo>
                  <a:pt x="40013" y="1444655"/>
                  <a:pt x="2042" y="289097"/>
                  <a:pt x="0" y="0"/>
                </a:cubicBezTo>
                <a:lnTo>
                  <a:pt x="17645941" y="8172"/>
                </a:lnTo>
                <a:lnTo>
                  <a:pt x="17700177" y="1974669"/>
                </a:lnTo>
                <a:lnTo>
                  <a:pt x="12439" y="1974521"/>
                </a:lnTo>
                <a:close/>
              </a:path>
            </a:pathLst>
          </a:custGeom>
          <a:gradFill>
            <a:gsLst>
              <a:gs pos="0">
                <a:srgbClr val="F7F8FA"/>
              </a:gs>
              <a:gs pos="100000">
                <a:srgbClr val="D4D9E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78" name="AutoShape 58"/>
          <p:cNvSpPr>
            <a:spLocks noChangeAspect="1" noChangeArrowheads="1"/>
          </p:cNvSpPr>
          <p:nvPr/>
        </p:nvSpPr>
        <p:spPr bwMode="auto">
          <a:xfrm>
            <a:off x="459757" y="4430625"/>
            <a:ext cx="33272611" cy="15629710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785475 w 47795439"/>
              <a:gd name="connsiteY5" fmla="*/ 4332250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625678 w 47795439"/>
              <a:gd name="connsiteY5" fmla="*/ 4632718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8284 w 47784993"/>
              <a:gd name="connsiteY0" fmla="*/ 1607543 h 9535939"/>
              <a:gd name="connsiteX1" fmla="*/ 17240 w 47784993"/>
              <a:gd name="connsiteY1" fmla="*/ 1566485 h 9535939"/>
              <a:gd name="connsiteX2" fmla="*/ 47784993 w 47784993"/>
              <a:gd name="connsiteY2" fmla="*/ 0 h 9535939"/>
              <a:gd name="connsiteX3" fmla="*/ 47701661 w 47784993"/>
              <a:gd name="connsiteY3" fmla="*/ 2706227 h 9535939"/>
              <a:gd name="connsiteX4" fmla="*/ 47698034 w 47784993"/>
              <a:gd name="connsiteY4" fmla="*/ 3820866 h 9535939"/>
              <a:gd name="connsiteX5" fmla="*/ 47615232 w 47784993"/>
              <a:gd name="connsiteY5" fmla="*/ 4632718 h 9535939"/>
              <a:gd name="connsiteX6" fmla="*/ 17281 w 47784993"/>
              <a:gd name="connsiteY6" fmla="*/ 9535939 h 9535939"/>
              <a:gd name="connsiteX7" fmla="*/ 51141 w 47784993"/>
              <a:gd name="connsiteY7" fmla="*/ 8965725 h 9535939"/>
              <a:gd name="connsiteX8" fmla="*/ 8284 w 47784993"/>
              <a:gd name="connsiteY8" fmla="*/ 1607543 h 9535939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42562 w 47878620"/>
              <a:gd name="connsiteY5" fmla="*/ 5390040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14938 w 47878620"/>
              <a:gd name="connsiteY5" fmla="*/ 5564567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74579 w 47784995"/>
              <a:gd name="connsiteY5" fmla="*/ 5391798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12727"/>
              <a:gd name="connsiteY0" fmla="*/ 1243582 h 8608602"/>
              <a:gd name="connsiteX1" fmla="*/ 17242 w 47712727"/>
              <a:gd name="connsiteY1" fmla="*/ 1202524 h 8608602"/>
              <a:gd name="connsiteX2" fmla="*/ 47392443 w 47712727"/>
              <a:gd name="connsiteY2" fmla="*/ 19018 h 8608602"/>
              <a:gd name="connsiteX3" fmla="*/ 47701663 w 47712727"/>
              <a:gd name="connsiteY3" fmla="*/ 2342266 h 8608602"/>
              <a:gd name="connsiteX4" fmla="*/ 47698036 w 47712727"/>
              <a:gd name="connsiteY4" fmla="*/ 3456905 h 8608602"/>
              <a:gd name="connsiteX5" fmla="*/ 47574579 w 47712727"/>
              <a:gd name="connsiteY5" fmla="*/ 5027837 h 8608602"/>
              <a:gd name="connsiteX6" fmla="*/ 43917 w 47712727"/>
              <a:gd name="connsiteY6" fmla="*/ 8608602 h 8608602"/>
              <a:gd name="connsiteX7" fmla="*/ 51143 w 47712727"/>
              <a:gd name="connsiteY7" fmla="*/ 8601764 h 8608602"/>
              <a:gd name="connsiteX8" fmla="*/ 8286 w 47712727"/>
              <a:gd name="connsiteY8" fmla="*/ 1243582 h 8608602"/>
              <a:gd name="connsiteX0" fmla="*/ 193284 w 47897725"/>
              <a:gd name="connsiteY0" fmla="*/ 1243582 h 8642077"/>
              <a:gd name="connsiteX1" fmla="*/ 202240 w 47897725"/>
              <a:gd name="connsiteY1" fmla="*/ 1202524 h 8642077"/>
              <a:gd name="connsiteX2" fmla="*/ 47577441 w 47897725"/>
              <a:gd name="connsiteY2" fmla="*/ 19018 h 8642077"/>
              <a:gd name="connsiteX3" fmla="*/ 47886661 w 47897725"/>
              <a:gd name="connsiteY3" fmla="*/ 2342266 h 8642077"/>
              <a:gd name="connsiteX4" fmla="*/ 47883034 w 47897725"/>
              <a:gd name="connsiteY4" fmla="*/ 3456905 h 8642077"/>
              <a:gd name="connsiteX5" fmla="*/ 47759577 w 47897725"/>
              <a:gd name="connsiteY5" fmla="*/ 5027837 h 8642077"/>
              <a:gd name="connsiteX6" fmla="*/ 228915 w 47897725"/>
              <a:gd name="connsiteY6" fmla="*/ 8608602 h 8642077"/>
              <a:gd name="connsiteX7" fmla="*/ 610 w 47897725"/>
              <a:gd name="connsiteY7" fmla="*/ 8642077 h 8642077"/>
              <a:gd name="connsiteX8" fmla="*/ 193284 w 47897725"/>
              <a:gd name="connsiteY8" fmla="*/ 1243582 h 86420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759577 w 47969993"/>
              <a:gd name="connsiteY5" fmla="*/ 508153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324344 w 47969993"/>
              <a:gd name="connsiteY4" fmla="*/ 3464092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99398"/>
              <a:gd name="connsiteY0" fmla="*/ 1354060 h 8752555"/>
              <a:gd name="connsiteX1" fmla="*/ 202240 w 47999398"/>
              <a:gd name="connsiteY1" fmla="*/ 1313002 h 8752555"/>
              <a:gd name="connsiteX2" fmla="*/ 47999398 w 47999398"/>
              <a:gd name="connsiteY2" fmla="*/ 7008 h 8752555"/>
              <a:gd name="connsiteX3" fmla="*/ 47886661 w 47999398"/>
              <a:gd name="connsiteY3" fmla="*/ 2452744 h 8752555"/>
              <a:gd name="connsiteX4" fmla="*/ 47324344 w 47999398"/>
              <a:gd name="connsiteY4" fmla="*/ 3520870 h 8752555"/>
              <a:gd name="connsiteX5" fmla="*/ 47301702 w 47999398"/>
              <a:gd name="connsiteY5" fmla="*/ 5152785 h 8752555"/>
              <a:gd name="connsiteX6" fmla="*/ 228915 w 47999398"/>
              <a:gd name="connsiteY6" fmla="*/ 8719080 h 8752555"/>
              <a:gd name="connsiteX7" fmla="*/ 610 w 47999398"/>
              <a:gd name="connsiteY7" fmla="*/ 8752555 h 8752555"/>
              <a:gd name="connsiteX8" fmla="*/ 193284 w 47999398"/>
              <a:gd name="connsiteY8" fmla="*/ 1354060 h 8752555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528623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61234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04695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7643 h 8756138"/>
              <a:gd name="connsiteX1" fmla="*/ 202240 w 47999398"/>
              <a:gd name="connsiteY1" fmla="*/ 1316585 h 8756138"/>
              <a:gd name="connsiteX2" fmla="*/ 47999398 w 47999398"/>
              <a:gd name="connsiteY2" fmla="*/ 10591 h 8756138"/>
              <a:gd name="connsiteX3" fmla="*/ 47294358 w 47999398"/>
              <a:gd name="connsiteY3" fmla="*/ 2411882 h 8756138"/>
              <a:gd name="connsiteX4" fmla="*/ 47299138 w 47999398"/>
              <a:gd name="connsiteY4" fmla="*/ 3128579 h 8756138"/>
              <a:gd name="connsiteX5" fmla="*/ 47293304 w 47999398"/>
              <a:gd name="connsiteY5" fmla="*/ 5152233 h 8756138"/>
              <a:gd name="connsiteX6" fmla="*/ 228915 w 47999398"/>
              <a:gd name="connsiteY6" fmla="*/ 8722663 h 8756138"/>
              <a:gd name="connsiteX7" fmla="*/ 610 w 47999398"/>
              <a:gd name="connsiteY7" fmla="*/ 8756138 h 8756138"/>
              <a:gd name="connsiteX8" fmla="*/ 193284 w 47999398"/>
              <a:gd name="connsiteY8" fmla="*/ 1357643 h 8756138"/>
              <a:gd name="connsiteX0" fmla="*/ 193284 w 47978397"/>
              <a:gd name="connsiteY0" fmla="*/ 1410060 h 8808555"/>
              <a:gd name="connsiteX1" fmla="*/ 202240 w 47978397"/>
              <a:gd name="connsiteY1" fmla="*/ 1369002 h 8808555"/>
              <a:gd name="connsiteX2" fmla="*/ 47978397 w 47978397"/>
              <a:gd name="connsiteY2" fmla="*/ 6159 h 8808555"/>
              <a:gd name="connsiteX3" fmla="*/ 47294358 w 47978397"/>
              <a:gd name="connsiteY3" fmla="*/ 2464299 h 8808555"/>
              <a:gd name="connsiteX4" fmla="*/ 47299138 w 47978397"/>
              <a:gd name="connsiteY4" fmla="*/ 3180996 h 8808555"/>
              <a:gd name="connsiteX5" fmla="*/ 47293304 w 47978397"/>
              <a:gd name="connsiteY5" fmla="*/ 5204650 h 8808555"/>
              <a:gd name="connsiteX6" fmla="*/ 228915 w 47978397"/>
              <a:gd name="connsiteY6" fmla="*/ 8775080 h 8808555"/>
              <a:gd name="connsiteX7" fmla="*/ 610 w 47978397"/>
              <a:gd name="connsiteY7" fmla="*/ 8808555 h 8808555"/>
              <a:gd name="connsiteX8" fmla="*/ 193284 w 47978397"/>
              <a:gd name="connsiteY8" fmla="*/ 1410060 h 8808555"/>
              <a:gd name="connsiteX0" fmla="*/ 193284 w 47995197"/>
              <a:gd name="connsiteY0" fmla="*/ 1545107 h 8943602"/>
              <a:gd name="connsiteX1" fmla="*/ 202240 w 47995197"/>
              <a:gd name="connsiteY1" fmla="*/ 1504049 h 8943602"/>
              <a:gd name="connsiteX2" fmla="*/ 47995197 w 47995197"/>
              <a:gd name="connsiteY2" fmla="*/ 633 h 8943602"/>
              <a:gd name="connsiteX3" fmla="*/ 47294358 w 47995197"/>
              <a:gd name="connsiteY3" fmla="*/ 2599346 h 8943602"/>
              <a:gd name="connsiteX4" fmla="*/ 47299138 w 47995197"/>
              <a:gd name="connsiteY4" fmla="*/ 3316043 h 8943602"/>
              <a:gd name="connsiteX5" fmla="*/ 47293304 w 47995197"/>
              <a:gd name="connsiteY5" fmla="*/ 5339697 h 8943602"/>
              <a:gd name="connsiteX6" fmla="*/ 228915 w 47995197"/>
              <a:gd name="connsiteY6" fmla="*/ 8910127 h 8943602"/>
              <a:gd name="connsiteX7" fmla="*/ 610 w 47995197"/>
              <a:gd name="connsiteY7" fmla="*/ 8943602 h 8943602"/>
              <a:gd name="connsiteX8" fmla="*/ 193284 w 47995197"/>
              <a:gd name="connsiteY8" fmla="*/ 1545107 h 8943602"/>
              <a:gd name="connsiteX0" fmla="*/ 193284 w 47936388"/>
              <a:gd name="connsiteY0" fmla="*/ 1563453 h 8961948"/>
              <a:gd name="connsiteX1" fmla="*/ 202240 w 47936388"/>
              <a:gd name="connsiteY1" fmla="*/ 1522395 h 8961948"/>
              <a:gd name="connsiteX2" fmla="*/ 47936388 w 47936388"/>
              <a:gd name="connsiteY2" fmla="*/ 374 h 8961948"/>
              <a:gd name="connsiteX3" fmla="*/ 47294358 w 47936388"/>
              <a:gd name="connsiteY3" fmla="*/ 2617692 h 8961948"/>
              <a:gd name="connsiteX4" fmla="*/ 47299138 w 47936388"/>
              <a:gd name="connsiteY4" fmla="*/ 3334389 h 8961948"/>
              <a:gd name="connsiteX5" fmla="*/ 47293304 w 47936388"/>
              <a:gd name="connsiteY5" fmla="*/ 5358043 h 8961948"/>
              <a:gd name="connsiteX6" fmla="*/ 228915 w 47936388"/>
              <a:gd name="connsiteY6" fmla="*/ 8928473 h 8961948"/>
              <a:gd name="connsiteX7" fmla="*/ 610 w 47936388"/>
              <a:gd name="connsiteY7" fmla="*/ 8961948 h 8961948"/>
              <a:gd name="connsiteX8" fmla="*/ 193284 w 47936388"/>
              <a:gd name="connsiteY8" fmla="*/ 1563453 h 8961948"/>
              <a:gd name="connsiteX0" fmla="*/ 193284 w 47797766"/>
              <a:gd name="connsiteY0" fmla="*/ 1575730 h 8974225"/>
              <a:gd name="connsiteX1" fmla="*/ 202240 w 47797766"/>
              <a:gd name="connsiteY1" fmla="*/ 1534672 h 8974225"/>
              <a:gd name="connsiteX2" fmla="*/ 47797766 w 47797766"/>
              <a:gd name="connsiteY2" fmla="*/ 247 h 8974225"/>
              <a:gd name="connsiteX3" fmla="*/ 47294358 w 47797766"/>
              <a:gd name="connsiteY3" fmla="*/ 2629969 h 8974225"/>
              <a:gd name="connsiteX4" fmla="*/ 47299138 w 47797766"/>
              <a:gd name="connsiteY4" fmla="*/ 3346666 h 8974225"/>
              <a:gd name="connsiteX5" fmla="*/ 47293304 w 47797766"/>
              <a:gd name="connsiteY5" fmla="*/ 5370320 h 8974225"/>
              <a:gd name="connsiteX6" fmla="*/ 228915 w 47797766"/>
              <a:gd name="connsiteY6" fmla="*/ 8940750 h 8974225"/>
              <a:gd name="connsiteX7" fmla="*/ 610 w 47797766"/>
              <a:gd name="connsiteY7" fmla="*/ 8974225 h 8974225"/>
              <a:gd name="connsiteX8" fmla="*/ 193284 w 47797766"/>
              <a:gd name="connsiteY8" fmla="*/ 1575730 h 8974225"/>
              <a:gd name="connsiteX0" fmla="*/ 193284 w 47358398"/>
              <a:gd name="connsiteY0" fmla="*/ 1568566 h 8967061"/>
              <a:gd name="connsiteX1" fmla="*/ 202240 w 47358398"/>
              <a:gd name="connsiteY1" fmla="*/ 1527508 h 8967061"/>
              <a:gd name="connsiteX2" fmla="*/ 47356698 w 47358398"/>
              <a:gd name="connsiteY2" fmla="*/ 318 h 8967061"/>
              <a:gd name="connsiteX3" fmla="*/ 47294358 w 47358398"/>
              <a:gd name="connsiteY3" fmla="*/ 2622805 h 8967061"/>
              <a:gd name="connsiteX4" fmla="*/ 47299138 w 47358398"/>
              <a:gd name="connsiteY4" fmla="*/ 3339502 h 8967061"/>
              <a:gd name="connsiteX5" fmla="*/ 47293304 w 47358398"/>
              <a:gd name="connsiteY5" fmla="*/ 5363156 h 8967061"/>
              <a:gd name="connsiteX6" fmla="*/ 228915 w 47358398"/>
              <a:gd name="connsiteY6" fmla="*/ 8933586 h 8967061"/>
              <a:gd name="connsiteX7" fmla="*/ 610 w 47358398"/>
              <a:gd name="connsiteY7" fmla="*/ 8967061 h 8967061"/>
              <a:gd name="connsiteX8" fmla="*/ 193284 w 47358398"/>
              <a:gd name="connsiteY8" fmla="*/ 1568566 h 8967061"/>
              <a:gd name="connsiteX0" fmla="*/ 193284 w 47334987"/>
              <a:gd name="connsiteY0" fmla="*/ 1561413 h 8959908"/>
              <a:gd name="connsiteX1" fmla="*/ 202240 w 47334987"/>
              <a:gd name="connsiteY1" fmla="*/ 1520355 h 8959908"/>
              <a:gd name="connsiteX2" fmla="*/ 47310488 w 47334987"/>
              <a:gd name="connsiteY2" fmla="*/ 400 h 8959908"/>
              <a:gd name="connsiteX3" fmla="*/ 47294358 w 47334987"/>
              <a:gd name="connsiteY3" fmla="*/ 2615652 h 8959908"/>
              <a:gd name="connsiteX4" fmla="*/ 47299138 w 47334987"/>
              <a:gd name="connsiteY4" fmla="*/ 3332349 h 8959908"/>
              <a:gd name="connsiteX5" fmla="*/ 47293304 w 47334987"/>
              <a:gd name="connsiteY5" fmla="*/ 5356003 h 8959908"/>
              <a:gd name="connsiteX6" fmla="*/ 228915 w 47334987"/>
              <a:gd name="connsiteY6" fmla="*/ 8926433 h 8959908"/>
              <a:gd name="connsiteX7" fmla="*/ 610 w 47334987"/>
              <a:gd name="connsiteY7" fmla="*/ 8959908 h 8959908"/>
              <a:gd name="connsiteX8" fmla="*/ 193284 w 47334987"/>
              <a:gd name="connsiteY8" fmla="*/ 1561413 h 8959908"/>
              <a:gd name="connsiteX0" fmla="*/ 193284 w 47328085"/>
              <a:gd name="connsiteY0" fmla="*/ 1554272 h 8952767"/>
              <a:gd name="connsiteX1" fmla="*/ 202240 w 47328085"/>
              <a:gd name="connsiteY1" fmla="*/ 1513214 h 8952767"/>
              <a:gd name="connsiteX2" fmla="*/ 47285282 w 47328085"/>
              <a:gd name="connsiteY2" fmla="*/ 494 h 8952767"/>
              <a:gd name="connsiteX3" fmla="*/ 47294358 w 47328085"/>
              <a:gd name="connsiteY3" fmla="*/ 2608511 h 8952767"/>
              <a:gd name="connsiteX4" fmla="*/ 47299138 w 47328085"/>
              <a:gd name="connsiteY4" fmla="*/ 3325208 h 8952767"/>
              <a:gd name="connsiteX5" fmla="*/ 47293304 w 47328085"/>
              <a:gd name="connsiteY5" fmla="*/ 5348862 h 8952767"/>
              <a:gd name="connsiteX6" fmla="*/ 228915 w 47328085"/>
              <a:gd name="connsiteY6" fmla="*/ 8919292 h 8952767"/>
              <a:gd name="connsiteX7" fmla="*/ 610 w 47328085"/>
              <a:gd name="connsiteY7" fmla="*/ 8952767 h 8952767"/>
              <a:gd name="connsiteX8" fmla="*/ 193284 w 47328085"/>
              <a:gd name="connsiteY8" fmla="*/ 1554272 h 8952767"/>
              <a:gd name="connsiteX0" fmla="*/ 193284 w 47336411"/>
              <a:gd name="connsiteY0" fmla="*/ 1476708 h 8875203"/>
              <a:gd name="connsiteX1" fmla="*/ 202240 w 47336411"/>
              <a:gd name="connsiteY1" fmla="*/ 1435650 h 8875203"/>
              <a:gd name="connsiteX2" fmla="*/ 47314683 w 47336411"/>
              <a:gd name="connsiteY2" fmla="*/ 2519 h 8875203"/>
              <a:gd name="connsiteX3" fmla="*/ 47294358 w 47336411"/>
              <a:gd name="connsiteY3" fmla="*/ 2530947 h 8875203"/>
              <a:gd name="connsiteX4" fmla="*/ 47299138 w 47336411"/>
              <a:gd name="connsiteY4" fmla="*/ 3247644 h 8875203"/>
              <a:gd name="connsiteX5" fmla="*/ 47293304 w 47336411"/>
              <a:gd name="connsiteY5" fmla="*/ 5271298 h 8875203"/>
              <a:gd name="connsiteX6" fmla="*/ 228915 w 47336411"/>
              <a:gd name="connsiteY6" fmla="*/ 8841728 h 8875203"/>
              <a:gd name="connsiteX7" fmla="*/ 610 w 47336411"/>
              <a:gd name="connsiteY7" fmla="*/ 8875203 h 8875203"/>
              <a:gd name="connsiteX8" fmla="*/ 193284 w 47336411"/>
              <a:gd name="connsiteY8" fmla="*/ 1476708 h 8875203"/>
              <a:gd name="connsiteX0" fmla="*/ 193284 w 50818546"/>
              <a:gd name="connsiteY0" fmla="*/ 1481945 h 8880440"/>
              <a:gd name="connsiteX1" fmla="*/ 202240 w 50818546"/>
              <a:gd name="connsiteY1" fmla="*/ 1440887 h 8880440"/>
              <a:gd name="connsiteX2" fmla="*/ 47314683 w 50818546"/>
              <a:gd name="connsiteY2" fmla="*/ 7756 h 8880440"/>
              <a:gd name="connsiteX3" fmla="*/ 47361915 w 50818546"/>
              <a:gd name="connsiteY3" fmla="*/ 1122452 h 8880440"/>
              <a:gd name="connsiteX4" fmla="*/ 47294358 w 50818546"/>
              <a:gd name="connsiteY4" fmla="*/ 2536184 h 8880440"/>
              <a:gd name="connsiteX5" fmla="*/ 47299138 w 50818546"/>
              <a:gd name="connsiteY5" fmla="*/ 3252881 h 8880440"/>
              <a:gd name="connsiteX6" fmla="*/ 47293304 w 50818546"/>
              <a:gd name="connsiteY6" fmla="*/ 5276535 h 8880440"/>
              <a:gd name="connsiteX7" fmla="*/ 228915 w 50818546"/>
              <a:gd name="connsiteY7" fmla="*/ 8846965 h 8880440"/>
              <a:gd name="connsiteX8" fmla="*/ 610 w 50818546"/>
              <a:gd name="connsiteY8" fmla="*/ 8880440 h 8880440"/>
              <a:gd name="connsiteX9" fmla="*/ 193284 w 50818546"/>
              <a:gd name="connsiteY9" fmla="*/ 1481945 h 8880440"/>
              <a:gd name="connsiteX0" fmla="*/ 193284 w 50825133"/>
              <a:gd name="connsiteY0" fmla="*/ 1479608 h 8878103"/>
              <a:gd name="connsiteX1" fmla="*/ 202240 w 50825133"/>
              <a:gd name="connsiteY1" fmla="*/ 1438550 h 8878103"/>
              <a:gd name="connsiteX2" fmla="*/ 47314683 w 50825133"/>
              <a:gd name="connsiteY2" fmla="*/ 5419 h 8878103"/>
              <a:gd name="connsiteX3" fmla="*/ 47361915 w 50825133"/>
              <a:gd name="connsiteY3" fmla="*/ 1120115 h 8878103"/>
              <a:gd name="connsiteX4" fmla="*/ 47294358 w 50825133"/>
              <a:gd name="connsiteY4" fmla="*/ 2533847 h 8878103"/>
              <a:gd name="connsiteX5" fmla="*/ 47299138 w 50825133"/>
              <a:gd name="connsiteY5" fmla="*/ 3250544 h 8878103"/>
              <a:gd name="connsiteX6" fmla="*/ 47293304 w 50825133"/>
              <a:gd name="connsiteY6" fmla="*/ 5274198 h 8878103"/>
              <a:gd name="connsiteX7" fmla="*/ 228915 w 50825133"/>
              <a:gd name="connsiteY7" fmla="*/ 8844628 h 8878103"/>
              <a:gd name="connsiteX8" fmla="*/ 610 w 50825133"/>
              <a:gd name="connsiteY8" fmla="*/ 8878103 h 8878103"/>
              <a:gd name="connsiteX9" fmla="*/ 193284 w 50825133"/>
              <a:gd name="connsiteY9" fmla="*/ 1479608 h 8878103"/>
              <a:gd name="connsiteX0" fmla="*/ 193284 w 50826236"/>
              <a:gd name="connsiteY0" fmla="*/ 1479097 h 8877592"/>
              <a:gd name="connsiteX1" fmla="*/ 202240 w 50826236"/>
              <a:gd name="connsiteY1" fmla="*/ 1438039 h 8877592"/>
              <a:gd name="connsiteX2" fmla="*/ 47314683 w 50826236"/>
              <a:gd name="connsiteY2" fmla="*/ 4908 h 8877592"/>
              <a:gd name="connsiteX3" fmla="*/ 47366118 w 50826236"/>
              <a:gd name="connsiteY3" fmla="*/ 1247773 h 8877592"/>
              <a:gd name="connsiteX4" fmla="*/ 47294358 w 50826236"/>
              <a:gd name="connsiteY4" fmla="*/ 2533336 h 8877592"/>
              <a:gd name="connsiteX5" fmla="*/ 47299138 w 50826236"/>
              <a:gd name="connsiteY5" fmla="*/ 3250033 h 8877592"/>
              <a:gd name="connsiteX6" fmla="*/ 47293304 w 50826236"/>
              <a:gd name="connsiteY6" fmla="*/ 5273687 h 8877592"/>
              <a:gd name="connsiteX7" fmla="*/ 228915 w 50826236"/>
              <a:gd name="connsiteY7" fmla="*/ 8844117 h 8877592"/>
              <a:gd name="connsiteX8" fmla="*/ 610 w 50826236"/>
              <a:gd name="connsiteY8" fmla="*/ 8877592 h 8877592"/>
              <a:gd name="connsiteX9" fmla="*/ 193284 w 50826236"/>
              <a:gd name="connsiteY9" fmla="*/ 1479097 h 8877592"/>
              <a:gd name="connsiteX0" fmla="*/ 193284 w 51135637"/>
              <a:gd name="connsiteY0" fmla="*/ 1518969 h 8917464"/>
              <a:gd name="connsiteX1" fmla="*/ 202240 w 51135637"/>
              <a:gd name="connsiteY1" fmla="*/ 1477911 h 8917464"/>
              <a:gd name="connsiteX2" fmla="*/ 47314683 w 51135637"/>
              <a:gd name="connsiteY2" fmla="*/ 44780 h 8917464"/>
              <a:gd name="connsiteX3" fmla="*/ 47592951 w 51135637"/>
              <a:gd name="connsiteY3" fmla="*/ 570311 h 8917464"/>
              <a:gd name="connsiteX4" fmla="*/ 47366118 w 51135637"/>
              <a:gd name="connsiteY4" fmla="*/ 1287645 h 8917464"/>
              <a:gd name="connsiteX5" fmla="*/ 47294358 w 51135637"/>
              <a:gd name="connsiteY5" fmla="*/ 2573208 h 8917464"/>
              <a:gd name="connsiteX6" fmla="*/ 47299138 w 51135637"/>
              <a:gd name="connsiteY6" fmla="*/ 3289905 h 8917464"/>
              <a:gd name="connsiteX7" fmla="*/ 47293304 w 51135637"/>
              <a:gd name="connsiteY7" fmla="*/ 5313559 h 8917464"/>
              <a:gd name="connsiteX8" fmla="*/ 228915 w 51135637"/>
              <a:gd name="connsiteY8" fmla="*/ 8883989 h 8917464"/>
              <a:gd name="connsiteX9" fmla="*/ 610 w 51135637"/>
              <a:gd name="connsiteY9" fmla="*/ 8917464 h 8917464"/>
              <a:gd name="connsiteX10" fmla="*/ 193284 w 51135637"/>
              <a:gd name="connsiteY10" fmla="*/ 1518969 h 8917464"/>
              <a:gd name="connsiteX0" fmla="*/ 193284 w 50736269"/>
              <a:gd name="connsiteY0" fmla="*/ 1505471 h 8903966"/>
              <a:gd name="connsiteX1" fmla="*/ 202240 w 50736269"/>
              <a:gd name="connsiteY1" fmla="*/ 1464413 h 8903966"/>
              <a:gd name="connsiteX2" fmla="*/ 46760196 w 50736269"/>
              <a:gd name="connsiteY2" fmla="*/ 45753 h 8903966"/>
              <a:gd name="connsiteX3" fmla="*/ 47592951 w 50736269"/>
              <a:gd name="connsiteY3" fmla="*/ 556813 h 8903966"/>
              <a:gd name="connsiteX4" fmla="*/ 47366118 w 50736269"/>
              <a:gd name="connsiteY4" fmla="*/ 1274147 h 8903966"/>
              <a:gd name="connsiteX5" fmla="*/ 47294358 w 50736269"/>
              <a:gd name="connsiteY5" fmla="*/ 2559710 h 8903966"/>
              <a:gd name="connsiteX6" fmla="*/ 47299138 w 50736269"/>
              <a:gd name="connsiteY6" fmla="*/ 3276407 h 8903966"/>
              <a:gd name="connsiteX7" fmla="*/ 47293304 w 50736269"/>
              <a:gd name="connsiteY7" fmla="*/ 5300061 h 8903966"/>
              <a:gd name="connsiteX8" fmla="*/ 228915 w 50736269"/>
              <a:gd name="connsiteY8" fmla="*/ 8870491 h 8903966"/>
              <a:gd name="connsiteX9" fmla="*/ 610 w 50736269"/>
              <a:gd name="connsiteY9" fmla="*/ 8903966 h 8903966"/>
              <a:gd name="connsiteX10" fmla="*/ 193284 w 50736269"/>
              <a:gd name="connsiteY10" fmla="*/ 1505471 h 8903966"/>
              <a:gd name="connsiteX0" fmla="*/ 193284 w 48955104"/>
              <a:gd name="connsiteY0" fmla="*/ 1459718 h 8858213"/>
              <a:gd name="connsiteX1" fmla="*/ 202240 w 48955104"/>
              <a:gd name="connsiteY1" fmla="*/ 1418660 h 8858213"/>
              <a:gd name="connsiteX2" fmla="*/ 46760196 w 48955104"/>
              <a:gd name="connsiteY2" fmla="*/ 0 h 8858213"/>
              <a:gd name="connsiteX3" fmla="*/ 47592951 w 48955104"/>
              <a:gd name="connsiteY3" fmla="*/ 511060 h 8858213"/>
              <a:gd name="connsiteX4" fmla="*/ 47366118 w 48955104"/>
              <a:gd name="connsiteY4" fmla="*/ 1228394 h 8858213"/>
              <a:gd name="connsiteX5" fmla="*/ 47294358 w 48955104"/>
              <a:gd name="connsiteY5" fmla="*/ 2513957 h 8858213"/>
              <a:gd name="connsiteX6" fmla="*/ 47299138 w 48955104"/>
              <a:gd name="connsiteY6" fmla="*/ 3230654 h 8858213"/>
              <a:gd name="connsiteX7" fmla="*/ 47293304 w 48955104"/>
              <a:gd name="connsiteY7" fmla="*/ 5254308 h 8858213"/>
              <a:gd name="connsiteX8" fmla="*/ 228915 w 48955104"/>
              <a:gd name="connsiteY8" fmla="*/ 8824738 h 8858213"/>
              <a:gd name="connsiteX9" fmla="*/ 610 w 48955104"/>
              <a:gd name="connsiteY9" fmla="*/ 8858213 h 8858213"/>
              <a:gd name="connsiteX10" fmla="*/ 193284 w 48955104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573272"/>
              <a:gd name="connsiteY0" fmla="*/ 1459718 h 8858213"/>
              <a:gd name="connsiteX1" fmla="*/ 202240 w 47573272"/>
              <a:gd name="connsiteY1" fmla="*/ 1418660 h 8858213"/>
              <a:gd name="connsiteX2" fmla="*/ 46760196 w 47573272"/>
              <a:gd name="connsiteY2" fmla="*/ 0 h 8858213"/>
              <a:gd name="connsiteX3" fmla="*/ 47097273 w 47573272"/>
              <a:gd name="connsiteY3" fmla="*/ 556539 h 8858213"/>
              <a:gd name="connsiteX4" fmla="*/ 47366118 w 47573272"/>
              <a:gd name="connsiteY4" fmla="*/ 1228394 h 8858213"/>
              <a:gd name="connsiteX5" fmla="*/ 47294358 w 47573272"/>
              <a:gd name="connsiteY5" fmla="*/ 2513957 h 8858213"/>
              <a:gd name="connsiteX6" fmla="*/ 47299138 w 47573272"/>
              <a:gd name="connsiteY6" fmla="*/ 3230654 h 8858213"/>
              <a:gd name="connsiteX7" fmla="*/ 47293304 w 47573272"/>
              <a:gd name="connsiteY7" fmla="*/ 5254308 h 8858213"/>
              <a:gd name="connsiteX8" fmla="*/ 228915 w 47573272"/>
              <a:gd name="connsiteY8" fmla="*/ 8824738 h 8858213"/>
              <a:gd name="connsiteX9" fmla="*/ 610 w 47573272"/>
              <a:gd name="connsiteY9" fmla="*/ 8858213 h 8858213"/>
              <a:gd name="connsiteX10" fmla="*/ 193284 w 47573272"/>
              <a:gd name="connsiteY10" fmla="*/ 1459718 h 8858213"/>
              <a:gd name="connsiteX0" fmla="*/ 193284 w 47366118"/>
              <a:gd name="connsiteY0" fmla="*/ 1459718 h 8858213"/>
              <a:gd name="connsiteX1" fmla="*/ 202240 w 47366118"/>
              <a:gd name="connsiteY1" fmla="*/ 1418660 h 8858213"/>
              <a:gd name="connsiteX2" fmla="*/ 46760196 w 47366118"/>
              <a:gd name="connsiteY2" fmla="*/ 0 h 8858213"/>
              <a:gd name="connsiteX3" fmla="*/ 47097273 w 47366118"/>
              <a:gd name="connsiteY3" fmla="*/ 556539 h 8858213"/>
              <a:gd name="connsiteX4" fmla="*/ 47366118 w 47366118"/>
              <a:gd name="connsiteY4" fmla="*/ 1228394 h 8858213"/>
              <a:gd name="connsiteX5" fmla="*/ 47294358 w 47366118"/>
              <a:gd name="connsiteY5" fmla="*/ 2513957 h 8858213"/>
              <a:gd name="connsiteX6" fmla="*/ 47299138 w 47366118"/>
              <a:gd name="connsiteY6" fmla="*/ 3230654 h 8858213"/>
              <a:gd name="connsiteX7" fmla="*/ 47293304 w 47366118"/>
              <a:gd name="connsiteY7" fmla="*/ 5254308 h 8858213"/>
              <a:gd name="connsiteX8" fmla="*/ 228915 w 47366118"/>
              <a:gd name="connsiteY8" fmla="*/ 8824738 h 8858213"/>
              <a:gd name="connsiteX9" fmla="*/ 610 w 47366118"/>
              <a:gd name="connsiteY9" fmla="*/ 8858213 h 8858213"/>
              <a:gd name="connsiteX10" fmla="*/ 193284 w 47366118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273701 w 47311511"/>
              <a:gd name="connsiteY3" fmla="*/ 555506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447163"/>
              <a:gd name="connsiteY0" fmla="*/ 1472121 h 8870616"/>
              <a:gd name="connsiteX1" fmla="*/ 202240 w 47447163"/>
              <a:gd name="connsiteY1" fmla="*/ 1431063 h 8870616"/>
              <a:gd name="connsiteX2" fmla="*/ 47121453 w 47447163"/>
              <a:gd name="connsiteY2" fmla="*/ 0 h 8870616"/>
              <a:gd name="connsiteX3" fmla="*/ 47273701 w 47447163"/>
              <a:gd name="connsiteY3" fmla="*/ 567909 h 8870616"/>
              <a:gd name="connsiteX4" fmla="*/ 47311511 w 47447163"/>
              <a:gd name="connsiteY4" fmla="*/ 1244932 h 8870616"/>
              <a:gd name="connsiteX5" fmla="*/ 47294358 w 47447163"/>
              <a:gd name="connsiteY5" fmla="*/ 2526360 h 8870616"/>
              <a:gd name="connsiteX6" fmla="*/ 47299138 w 47447163"/>
              <a:gd name="connsiteY6" fmla="*/ 3243057 h 8870616"/>
              <a:gd name="connsiteX7" fmla="*/ 47293304 w 47447163"/>
              <a:gd name="connsiteY7" fmla="*/ 5266711 h 8870616"/>
              <a:gd name="connsiteX8" fmla="*/ 228915 w 47447163"/>
              <a:gd name="connsiteY8" fmla="*/ 8837141 h 8870616"/>
              <a:gd name="connsiteX9" fmla="*/ 610 w 47447163"/>
              <a:gd name="connsiteY9" fmla="*/ 8870616 h 8870616"/>
              <a:gd name="connsiteX10" fmla="*/ 193284 w 47447163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121453 w 47311511"/>
              <a:gd name="connsiteY2" fmla="*/ 0 h 8870616"/>
              <a:gd name="connsiteX3" fmla="*/ 47273701 w 47311511"/>
              <a:gd name="connsiteY3" fmla="*/ 567909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61099 w 47311511"/>
              <a:gd name="connsiteY3" fmla="*/ 575144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4358 w 47299147"/>
              <a:gd name="connsiteY5" fmla="*/ 2525326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0161 w 47299147"/>
              <a:gd name="connsiteY5" fmla="*/ 2529461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8955"/>
              <a:gd name="connsiteY0" fmla="*/ 1471087 h 8869582"/>
              <a:gd name="connsiteX1" fmla="*/ 202240 w 47298955"/>
              <a:gd name="connsiteY1" fmla="*/ 1430029 h 8869582"/>
              <a:gd name="connsiteX2" fmla="*/ 47234869 w 47298955"/>
              <a:gd name="connsiteY2" fmla="*/ 0 h 8869582"/>
              <a:gd name="connsiteX3" fmla="*/ 47261099 w 47298955"/>
              <a:gd name="connsiteY3" fmla="*/ 572043 h 8869582"/>
              <a:gd name="connsiteX4" fmla="*/ 47294711 w 47298955"/>
              <a:gd name="connsiteY4" fmla="*/ 1245965 h 8869582"/>
              <a:gd name="connsiteX5" fmla="*/ 47290161 w 47298955"/>
              <a:gd name="connsiteY5" fmla="*/ 2529461 h 8869582"/>
              <a:gd name="connsiteX6" fmla="*/ 47290737 w 47298955"/>
              <a:gd name="connsiteY6" fmla="*/ 3245124 h 8869582"/>
              <a:gd name="connsiteX7" fmla="*/ 47293304 w 47298955"/>
              <a:gd name="connsiteY7" fmla="*/ 5265677 h 8869582"/>
              <a:gd name="connsiteX8" fmla="*/ 228915 w 47298955"/>
              <a:gd name="connsiteY8" fmla="*/ 8836107 h 8869582"/>
              <a:gd name="connsiteX9" fmla="*/ 610 w 47298955"/>
              <a:gd name="connsiteY9" fmla="*/ 8869582 h 8869582"/>
              <a:gd name="connsiteX10" fmla="*/ 193284 w 4729895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50778455"/>
              <a:gd name="connsiteY0" fmla="*/ 1471087 h 8869582"/>
              <a:gd name="connsiteX1" fmla="*/ 202240 w 50778455"/>
              <a:gd name="connsiteY1" fmla="*/ 1430029 h 8869582"/>
              <a:gd name="connsiteX2" fmla="*/ 47234869 w 50778455"/>
              <a:gd name="connsiteY2" fmla="*/ 0 h 8869582"/>
              <a:gd name="connsiteX3" fmla="*/ 47261099 w 50778455"/>
              <a:gd name="connsiteY3" fmla="*/ 572043 h 8869582"/>
              <a:gd name="connsiteX4" fmla="*/ 47294711 w 50778455"/>
              <a:gd name="connsiteY4" fmla="*/ 1245965 h 8869582"/>
              <a:gd name="connsiteX5" fmla="*/ 47290161 w 50778455"/>
              <a:gd name="connsiteY5" fmla="*/ 2529461 h 8869582"/>
              <a:gd name="connsiteX6" fmla="*/ 47293304 w 50778455"/>
              <a:gd name="connsiteY6" fmla="*/ 5265677 h 8869582"/>
              <a:gd name="connsiteX7" fmla="*/ 228915 w 50778455"/>
              <a:gd name="connsiteY7" fmla="*/ 8836107 h 8869582"/>
              <a:gd name="connsiteX8" fmla="*/ 610 w 50778455"/>
              <a:gd name="connsiteY8" fmla="*/ 8869582 h 8869582"/>
              <a:gd name="connsiteX9" fmla="*/ 193284 w 50778455"/>
              <a:gd name="connsiteY9" fmla="*/ 1471087 h 8869582"/>
              <a:gd name="connsiteX0" fmla="*/ 193284 w 47467705"/>
              <a:gd name="connsiteY0" fmla="*/ 1471087 h 8869582"/>
              <a:gd name="connsiteX1" fmla="*/ 202240 w 47467705"/>
              <a:gd name="connsiteY1" fmla="*/ 1430029 h 8869582"/>
              <a:gd name="connsiteX2" fmla="*/ 47234869 w 47467705"/>
              <a:gd name="connsiteY2" fmla="*/ 0 h 8869582"/>
              <a:gd name="connsiteX3" fmla="*/ 47261099 w 47467705"/>
              <a:gd name="connsiteY3" fmla="*/ 572043 h 8869582"/>
              <a:gd name="connsiteX4" fmla="*/ 47294711 w 47467705"/>
              <a:gd name="connsiteY4" fmla="*/ 1245965 h 8869582"/>
              <a:gd name="connsiteX5" fmla="*/ 47290161 w 47467705"/>
              <a:gd name="connsiteY5" fmla="*/ 2529461 h 8869582"/>
              <a:gd name="connsiteX6" fmla="*/ 47293304 w 47467705"/>
              <a:gd name="connsiteY6" fmla="*/ 5265677 h 8869582"/>
              <a:gd name="connsiteX7" fmla="*/ 228915 w 47467705"/>
              <a:gd name="connsiteY7" fmla="*/ 8836107 h 8869582"/>
              <a:gd name="connsiteX8" fmla="*/ 610 w 47467705"/>
              <a:gd name="connsiteY8" fmla="*/ 8869582 h 8869582"/>
              <a:gd name="connsiteX9" fmla="*/ 193284 w 47467705"/>
              <a:gd name="connsiteY9" fmla="*/ 1471087 h 8869582"/>
              <a:gd name="connsiteX0" fmla="*/ 193284 w 47368139"/>
              <a:gd name="connsiteY0" fmla="*/ 1471087 h 8869582"/>
              <a:gd name="connsiteX1" fmla="*/ 202240 w 47368139"/>
              <a:gd name="connsiteY1" fmla="*/ 1430029 h 8869582"/>
              <a:gd name="connsiteX2" fmla="*/ 47234869 w 47368139"/>
              <a:gd name="connsiteY2" fmla="*/ 0 h 8869582"/>
              <a:gd name="connsiteX3" fmla="*/ 47261099 w 47368139"/>
              <a:gd name="connsiteY3" fmla="*/ 572043 h 8869582"/>
              <a:gd name="connsiteX4" fmla="*/ 47294711 w 47368139"/>
              <a:gd name="connsiteY4" fmla="*/ 1245965 h 8869582"/>
              <a:gd name="connsiteX5" fmla="*/ 47290161 w 47368139"/>
              <a:gd name="connsiteY5" fmla="*/ 2529461 h 8869582"/>
              <a:gd name="connsiteX6" fmla="*/ 47293304 w 47368139"/>
              <a:gd name="connsiteY6" fmla="*/ 5265677 h 8869582"/>
              <a:gd name="connsiteX7" fmla="*/ 228915 w 47368139"/>
              <a:gd name="connsiteY7" fmla="*/ 8836107 h 8869582"/>
              <a:gd name="connsiteX8" fmla="*/ 610 w 47368139"/>
              <a:gd name="connsiteY8" fmla="*/ 8869582 h 8869582"/>
              <a:gd name="connsiteX9" fmla="*/ 193284 w 47368139"/>
              <a:gd name="connsiteY9" fmla="*/ 1471087 h 8869582"/>
              <a:gd name="connsiteX0" fmla="*/ 193284 w 47318373"/>
              <a:gd name="connsiteY0" fmla="*/ 1471087 h 8869582"/>
              <a:gd name="connsiteX1" fmla="*/ 202240 w 47318373"/>
              <a:gd name="connsiteY1" fmla="*/ 1430029 h 8869582"/>
              <a:gd name="connsiteX2" fmla="*/ 47234869 w 47318373"/>
              <a:gd name="connsiteY2" fmla="*/ 0 h 8869582"/>
              <a:gd name="connsiteX3" fmla="*/ 47261099 w 47318373"/>
              <a:gd name="connsiteY3" fmla="*/ 572043 h 8869582"/>
              <a:gd name="connsiteX4" fmla="*/ 47294711 w 47318373"/>
              <a:gd name="connsiteY4" fmla="*/ 1245965 h 8869582"/>
              <a:gd name="connsiteX5" fmla="*/ 47290161 w 47318373"/>
              <a:gd name="connsiteY5" fmla="*/ 2529461 h 8869582"/>
              <a:gd name="connsiteX6" fmla="*/ 47293304 w 47318373"/>
              <a:gd name="connsiteY6" fmla="*/ 5265677 h 8869582"/>
              <a:gd name="connsiteX7" fmla="*/ 228915 w 47318373"/>
              <a:gd name="connsiteY7" fmla="*/ 8836107 h 8869582"/>
              <a:gd name="connsiteX8" fmla="*/ 610 w 47318373"/>
              <a:gd name="connsiteY8" fmla="*/ 8869582 h 8869582"/>
              <a:gd name="connsiteX9" fmla="*/ 193284 w 47318373"/>
              <a:gd name="connsiteY9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3304 w 47294710"/>
              <a:gd name="connsiteY6" fmla="*/ 5265677 h 8869582"/>
              <a:gd name="connsiteX7" fmla="*/ 228915 w 47294710"/>
              <a:gd name="connsiteY7" fmla="*/ 8836107 h 8869582"/>
              <a:gd name="connsiteX8" fmla="*/ 610 w 47294710"/>
              <a:gd name="connsiteY8" fmla="*/ 8869582 h 8869582"/>
              <a:gd name="connsiteX9" fmla="*/ 193284 w 47294710"/>
              <a:gd name="connsiteY9" fmla="*/ 1471087 h 8869582"/>
              <a:gd name="connsiteX0" fmla="*/ 193284 w 47293848"/>
              <a:gd name="connsiteY0" fmla="*/ 1471087 h 8869582"/>
              <a:gd name="connsiteX1" fmla="*/ 202240 w 47293848"/>
              <a:gd name="connsiteY1" fmla="*/ 1430029 h 8869582"/>
              <a:gd name="connsiteX2" fmla="*/ 47234869 w 47293848"/>
              <a:gd name="connsiteY2" fmla="*/ 0 h 8869582"/>
              <a:gd name="connsiteX3" fmla="*/ 47261099 w 47293848"/>
              <a:gd name="connsiteY3" fmla="*/ 572043 h 8869582"/>
              <a:gd name="connsiteX4" fmla="*/ 47290161 w 47293848"/>
              <a:gd name="connsiteY4" fmla="*/ 2529461 h 8869582"/>
              <a:gd name="connsiteX5" fmla="*/ 47293304 w 47293848"/>
              <a:gd name="connsiteY5" fmla="*/ 5265677 h 8869582"/>
              <a:gd name="connsiteX6" fmla="*/ 228915 w 47293848"/>
              <a:gd name="connsiteY6" fmla="*/ 8836107 h 8869582"/>
              <a:gd name="connsiteX7" fmla="*/ 610 w 47293848"/>
              <a:gd name="connsiteY7" fmla="*/ 8869582 h 8869582"/>
              <a:gd name="connsiteX8" fmla="*/ 193284 w 47293848"/>
              <a:gd name="connsiteY8" fmla="*/ 1471087 h 8869582"/>
              <a:gd name="connsiteX0" fmla="*/ 193284 w 50770995"/>
              <a:gd name="connsiteY0" fmla="*/ 1471087 h 8869582"/>
              <a:gd name="connsiteX1" fmla="*/ 202240 w 50770995"/>
              <a:gd name="connsiteY1" fmla="*/ 1430029 h 8869582"/>
              <a:gd name="connsiteX2" fmla="*/ 47234869 w 50770995"/>
              <a:gd name="connsiteY2" fmla="*/ 0 h 8869582"/>
              <a:gd name="connsiteX3" fmla="*/ 47261099 w 50770995"/>
              <a:gd name="connsiteY3" fmla="*/ 572043 h 8869582"/>
              <a:gd name="connsiteX4" fmla="*/ 47293304 w 50770995"/>
              <a:gd name="connsiteY4" fmla="*/ 5265677 h 8869582"/>
              <a:gd name="connsiteX5" fmla="*/ 228915 w 50770995"/>
              <a:gd name="connsiteY5" fmla="*/ 8836107 h 8869582"/>
              <a:gd name="connsiteX6" fmla="*/ 610 w 50770995"/>
              <a:gd name="connsiteY6" fmla="*/ 8869582 h 8869582"/>
              <a:gd name="connsiteX7" fmla="*/ 193284 w 50770995"/>
              <a:gd name="connsiteY7" fmla="*/ 1471087 h 8869582"/>
              <a:gd name="connsiteX0" fmla="*/ 193284 w 47312199"/>
              <a:gd name="connsiteY0" fmla="*/ 1471087 h 8869582"/>
              <a:gd name="connsiteX1" fmla="*/ 202240 w 47312199"/>
              <a:gd name="connsiteY1" fmla="*/ 1430029 h 8869582"/>
              <a:gd name="connsiteX2" fmla="*/ 47234869 w 47312199"/>
              <a:gd name="connsiteY2" fmla="*/ 0 h 8869582"/>
              <a:gd name="connsiteX3" fmla="*/ 47261099 w 47312199"/>
              <a:gd name="connsiteY3" fmla="*/ 572043 h 8869582"/>
              <a:gd name="connsiteX4" fmla="*/ 47293304 w 47312199"/>
              <a:gd name="connsiteY4" fmla="*/ 5265677 h 8869582"/>
              <a:gd name="connsiteX5" fmla="*/ 228915 w 47312199"/>
              <a:gd name="connsiteY5" fmla="*/ 8836107 h 8869582"/>
              <a:gd name="connsiteX6" fmla="*/ 610 w 47312199"/>
              <a:gd name="connsiteY6" fmla="*/ 8869582 h 8869582"/>
              <a:gd name="connsiteX7" fmla="*/ 193284 w 47312199"/>
              <a:gd name="connsiteY7" fmla="*/ 1471087 h 8869582"/>
              <a:gd name="connsiteX0" fmla="*/ 193284 w 53145213"/>
              <a:gd name="connsiteY0" fmla="*/ 1471087 h 8869582"/>
              <a:gd name="connsiteX1" fmla="*/ 202240 w 53145213"/>
              <a:gd name="connsiteY1" fmla="*/ 1430029 h 8869582"/>
              <a:gd name="connsiteX2" fmla="*/ 47234869 w 53145213"/>
              <a:gd name="connsiteY2" fmla="*/ 0 h 8869582"/>
              <a:gd name="connsiteX3" fmla="*/ 47293304 w 53145213"/>
              <a:gd name="connsiteY3" fmla="*/ 5265677 h 8869582"/>
              <a:gd name="connsiteX4" fmla="*/ 228915 w 53145213"/>
              <a:gd name="connsiteY4" fmla="*/ 8836107 h 8869582"/>
              <a:gd name="connsiteX5" fmla="*/ 610 w 53145213"/>
              <a:gd name="connsiteY5" fmla="*/ 8869582 h 8869582"/>
              <a:gd name="connsiteX6" fmla="*/ 193284 w 53145213"/>
              <a:gd name="connsiteY6" fmla="*/ 1471087 h 8869582"/>
              <a:gd name="connsiteX0" fmla="*/ 193284 w 50736759"/>
              <a:gd name="connsiteY0" fmla="*/ 1471087 h 8869582"/>
              <a:gd name="connsiteX1" fmla="*/ 202240 w 50736759"/>
              <a:gd name="connsiteY1" fmla="*/ 1430029 h 8869582"/>
              <a:gd name="connsiteX2" fmla="*/ 47234869 w 50736759"/>
              <a:gd name="connsiteY2" fmla="*/ 0 h 8869582"/>
              <a:gd name="connsiteX3" fmla="*/ 47293304 w 50736759"/>
              <a:gd name="connsiteY3" fmla="*/ 5265677 h 8869582"/>
              <a:gd name="connsiteX4" fmla="*/ 228915 w 50736759"/>
              <a:gd name="connsiteY4" fmla="*/ 8836107 h 8869582"/>
              <a:gd name="connsiteX5" fmla="*/ 610 w 50736759"/>
              <a:gd name="connsiteY5" fmla="*/ 8869582 h 8869582"/>
              <a:gd name="connsiteX6" fmla="*/ 193284 w 50736759"/>
              <a:gd name="connsiteY6" fmla="*/ 1471087 h 8869582"/>
              <a:gd name="connsiteX0" fmla="*/ 193284 w 47306285"/>
              <a:gd name="connsiteY0" fmla="*/ 1471087 h 8869582"/>
              <a:gd name="connsiteX1" fmla="*/ 202240 w 47306285"/>
              <a:gd name="connsiteY1" fmla="*/ 1430029 h 8869582"/>
              <a:gd name="connsiteX2" fmla="*/ 47234869 w 47306285"/>
              <a:gd name="connsiteY2" fmla="*/ 0 h 8869582"/>
              <a:gd name="connsiteX3" fmla="*/ 47293304 w 47306285"/>
              <a:gd name="connsiteY3" fmla="*/ 5265677 h 8869582"/>
              <a:gd name="connsiteX4" fmla="*/ 228915 w 47306285"/>
              <a:gd name="connsiteY4" fmla="*/ 8836107 h 8869582"/>
              <a:gd name="connsiteX5" fmla="*/ 610 w 47306285"/>
              <a:gd name="connsiteY5" fmla="*/ 8869582 h 8869582"/>
              <a:gd name="connsiteX6" fmla="*/ 193284 w 47306285"/>
              <a:gd name="connsiteY6" fmla="*/ 1471087 h 8869582"/>
              <a:gd name="connsiteX0" fmla="*/ 193284 w 47293304"/>
              <a:gd name="connsiteY0" fmla="*/ 1471087 h 8869582"/>
              <a:gd name="connsiteX1" fmla="*/ 202240 w 47293304"/>
              <a:gd name="connsiteY1" fmla="*/ 1430029 h 8869582"/>
              <a:gd name="connsiteX2" fmla="*/ 47234869 w 47293304"/>
              <a:gd name="connsiteY2" fmla="*/ 0 h 8869582"/>
              <a:gd name="connsiteX3" fmla="*/ 47293304 w 47293304"/>
              <a:gd name="connsiteY3" fmla="*/ 5265677 h 8869582"/>
              <a:gd name="connsiteX4" fmla="*/ 228915 w 47293304"/>
              <a:gd name="connsiteY4" fmla="*/ 8836107 h 8869582"/>
              <a:gd name="connsiteX5" fmla="*/ 610 w 47293304"/>
              <a:gd name="connsiteY5" fmla="*/ 8869582 h 8869582"/>
              <a:gd name="connsiteX6" fmla="*/ 193284 w 47293304"/>
              <a:gd name="connsiteY6" fmla="*/ 1471087 h 8869582"/>
              <a:gd name="connsiteX0" fmla="*/ 193284 w 47235568"/>
              <a:gd name="connsiteY0" fmla="*/ 1471087 h 8869582"/>
              <a:gd name="connsiteX1" fmla="*/ 202240 w 47235568"/>
              <a:gd name="connsiteY1" fmla="*/ 1430029 h 8869582"/>
              <a:gd name="connsiteX2" fmla="*/ 47234869 w 47235568"/>
              <a:gd name="connsiteY2" fmla="*/ 0 h 8869582"/>
              <a:gd name="connsiteX3" fmla="*/ 47197288 w 47235568"/>
              <a:gd name="connsiteY3" fmla="*/ 5281920 h 8869582"/>
              <a:gd name="connsiteX4" fmla="*/ 228915 w 47235568"/>
              <a:gd name="connsiteY4" fmla="*/ 8836107 h 8869582"/>
              <a:gd name="connsiteX5" fmla="*/ 610 w 47235568"/>
              <a:gd name="connsiteY5" fmla="*/ 8869582 h 8869582"/>
              <a:gd name="connsiteX6" fmla="*/ 193284 w 47235568"/>
              <a:gd name="connsiteY6" fmla="*/ 1471087 h 8869582"/>
              <a:gd name="connsiteX0" fmla="*/ 193284 w 47235445"/>
              <a:gd name="connsiteY0" fmla="*/ 1471087 h 8869582"/>
              <a:gd name="connsiteX1" fmla="*/ 202240 w 47235445"/>
              <a:gd name="connsiteY1" fmla="*/ 1430029 h 8869582"/>
              <a:gd name="connsiteX2" fmla="*/ 47234869 w 47235445"/>
              <a:gd name="connsiteY2" fmla="*/ 0 h 8869582"/>
              <a:gd name="connsiteX3" fmla="*/ 47185290 w 47235445"/>
              <a:gd name="connsiteY3" fmla="*/ 5289303 h 8869582"/>
              <a:gd name="connsiteX4" fmla="*/ 228915 w 47235445"/>
              <a:gd name="connsiteY4" fmla="*/ 8836107 h 8869582"/>
              <a:gd name="connsiteX5" fmla="*/ 610 w 47235445"/>
              <a:gd name="connsiteY5" fmla="*/ 8869582 h 8869582"/>
              <a:gd name="connsiteX6" fmla="*/ 193284 w 47235445"/>
              <a:gd name="connsiteY6" fmla="*/ 1471087 h 8869582"/>
              <a:gd name="connsiteX0" fmla="*/ 193284 w 47185291"/>
              <a:gd name="connsiteY0" fmla="*/ 1463704 h 8862199"/>
              <a:gd name="connsiteX1" fmla="*/ 202240 w 47185291"/>
              <a:gd name="connsiteY1" fmla="*/ 1422646 h 8862199"/>
              <a:gd name="connsiteX2" fmla="*/ 47162858 w 47185291"/>
              <a:gd name="connsiteY2" fmla="*/ 0 h 8862199"/>
              <a:gd name="connsiteX3" fmla="*/ 47185290 w 47185291"/>
              <a:gd name="connsiteY3" fmla="*/ 5281920 h 8862199"/>
              <a:gd name="connsiteX4" fmla="*/ 228915 w 47185291"/>
              <a:gd name="connsiteY4" fmla="*/ 8828724 h 8862199"/>
              <a:gd name="connsiteX5" fmla="*/ 610 w 47185291"/>
              <a:gd name="connsiteY5" fmla="*/ 8862199 h 8862199"/>
              <a:gd name="connsiteX6" fmla="*/ 193284 w 47185291"/>
              <a:gd name="connsiteY6" fmla="*/ 1463704 h 8862199"/>
              <a:gd name="connsiteX0" fmla="*/ 193284 w 47185448"/>
              <a:gd name="connsiteY0" fmla="*/ 1463704 h 8862199"/>
              <a:gd name="connsiteX1" fmla="*/ 202240 w 47185448"/>
              <a:gd name="connsiteY1" fmla="*/ 1422646 h 8862199"/>
              <a:gd name="connsiteX2" fmla="*/ 47162858 w 47185448"/>
              <a:gd name="connsiteY2" fmla="*/ 0 h 8862199"/>
              <a:gd name="connsiteX3" fmla="*/ 47185290 w 47185448"/>
              <a:gd name="connsiteY3" fmla="*/ 5281920 h 8862199"/>
              <a:gd name="connsiteX4" fmla="*/ 228915 w 47185448"/>
              <a:gd name="connsiteY4" fmla="*/ 8828724 h 8862199"/>
              <a:gd name="connsiteX5" fmla="*/ 610 w 47185448"/>
              <a:gd name="connsiteY5" fmla="*/ 8862199 h 8862199"/>
              <a:gd name="connsiteX6" fmla="*/ 193284 w 47185448"/>
              <a:gd name="connsiteY6" fmla="*/ 1463704 h 8862199"/>
              <a:gd name="connsiteX0" fmla="*/ 193284 w 47185446"/>
              <a:gd name="connsiteY0" fmla="*/ 1463704 h 8862199"/>
              <a:gd name="connsiteX1" fmla="*/ 202240 w 47185446"/>
              <a:gd name="connsiteY1" fmla="*/ 1422646 h 8862199"/>
              <a:gd name="connsiteX2" fmla="*/ 47162858 w 47185446"/>
              <a:gd name="connsiteY2" fmla="*/ 0 h 8862199"/>
              <a:gd name="connsiteX3" fmla="*/ 47185290 w 47185446"/>
              <a:gd name="connsiteY3" fmla="*/ 5281920 h 8862199"/>
              <a:gd name="connsiteX4" fmla="*/ 228915 w 47185446"/>
              <a:gd name="connsiteY4" fmla="*/ 8828724 h 8862199"/>
              <a:gd name="connsiteX5" fmla="*/ 610 w 47185446"/>
              <a:gd name="connsiteY5" fmla="*/ 8862199 h 8862199"/>
              <a:gd name="connsiteX6" fmla="*/ 193284 w 47185446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92908"/>
              <a:gd name="connsiteY0" fmla="*/ 1463704 h 8862199"/>
              <a:gd name="connsiteX1" fmla="*/ 202240 w 47192908"/>
              <a:gd name="connsiteY1" fmla="*/ 1422646 h 8862199"/>
              <a:gd name="connsiteX2" fmla="*/ 47162858 w 47192908"/>
              <a:gd name="connsiteY2" fmla="*/ 0 h 8862199"/>
              <a:gd name="connsiteX3" fmla="*/ 47185290 w 47192908"/>
              <a:gd name="connsiteY3" fmla="*/ 5281920 h 8862199"/>
              <a:gd name="connsiteX4" fmla="*/ 228915 w 47192908"/>
              <a:gd name="connsiteY4" fmla="*/ 8828724 h 8862199"/>
              <a:gd name="connsiteX5" fmla="*/ 610 w 47192908"/>
              <a:gd name="connsiteY5" fmla="*/ 8862199 h 8862199"/>
              <a:gd name="connsiteX6" fmla="*/ 193284 w 47192908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8480"/>
              <a:gd name="connsiteY0" fmla="*/ 1463704 h 8862199"/>
              <a:gd name="connsiteX1" fmla="*/ 202240 w 47188480"/>
              <a:gd name="connsiteY1" fmla="*/ 1422646 h 8862199"/>
              <a:gd name="connsiteX2" fmla="*/ 47162858 w 47188480"/>
              <a:gd name="connsiteY2" fmla="*/ 0 h 8862199"/>
              <a:gd name="connsiteX3" fmla="*/ 47185290 w 47188480"/>
              <a:gd name="connsiteY3" fmla="*/ 5281920 h 8862199"/>
              <a:gd name="connsiteX4" fmla="*/ 228915 w 47188480"/>
              <a:gd name="connsiteY4" fmla="*/ 8828724 h 8862199"/>
              <a:gd name="connsiteX5" fmla="*/ 610 w 47188480"/>
              <a:gd name="connsiteY5" fmla="*/ 8862199 h 8862199"/>
              <a:gd name="connsiteX6" fmla="*/ 193284 w 47188480"/>
              <a:gd name="connsiteY6" fmla="*/ 1463704 h 8862199"/>
              <a:gd name="connsiteX0" fmla="*/ 193284 w 47187309"/>
              <a:gd name="connsiteY0" fmla="*/ 1463704 h 8862199"/>
              <a:gd name="connsiteX1" fmla="*/ 202240 w 47187309"/>
              <a:gd name="connsiteY1" fmla="*/ 1422646 h 8862199"/>
              <a:gd name="connsiteX2" fmla="*/ 47162858 w 47187309"/>
              <a:gd name="connsiteY2" fmla="*/ 0 h 8862199"/>
              <a:gd name="connsiteX3" fmla="*/ 47185290 w 47187309"/>
              <a:gd name="connsiteY3" fmla="*/ 5281920 h 8862199"/>
              <a:gd name="connsiteX4" fmla="*/ 228915 w 47187309"/>
              <a:gd name="connsiteY4" fmla="*/ 8828724 h 8862199"/>
              <a:gd name="connsiteX5" fmla="*/ 610 w 47187309"/>
              <a:gd name="connsiteY5" fmla="*/ 8862199 h 8862199"/>
              <a:gd name="connsiteX6" fmla="*/ 193284 w 47187309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50857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50857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193284 w 47175156"/>
              <a:gd name="connsiteY0" fmla="*/ 1463704 h 8862199"/>
              <a:gd name="connsiteX1" fmla="*/ 202240 w 47175156"/>
              <a:gd name="connsiteY1" fmla="*/ 1422646 h 8862199"/>
              <a:gd name="connsiteX2" fmla="*/ 47162859 w 47175156"/>
              <a:gd name="connsiteY2" fmla="*/ 0 h 8862199"/>
              <a:gd name="connsiteX3" fmla="*/ 47167282 w 47175156"/>
              <a:gd name="connsiteY3" fmla="*/ 5283397 h 8862199"/>
              <a:gd name="connsiteX4" fmla="*/ 228915 w 47175156"/>
              <a:gd name="connsiteY4" fmla="*/ 8828724 h 8862199"/>
              <a:gd name="connsiteX5" fmla="*/ 610 w 47175156"/>
              <a:gd name="connsiteY5" fmla="*/ 8862199 h 8862199"/>
              <a:gd name="connsiteX6" fmla="*/ 193284 w 47175156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62859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3345935 w 50512607"/>
              <a:gd name="connsiteY0" fmla="*/ 8862199 h 8862199"/>
              <a:gd name="connsiteX1" fmla="*/ 3547565 w 50512607"/>
              <a:gd name="connsiteY1" fmla="*/ 1422646 h 8862199"/>
              <a:gd name="connsiteX2" fmla="*/ 50508184 w 50512607"/>
              <a:gd name="connsiteY2" fmla="*/ 0 h 8862199"/>
              <a:gd name="connsiteX3" fmla="*/ 50512607 w 50512607"/>
              <a:gd name="connsiteY3" fmla="*/ 5283397 h 8862199"/>
              <a:gd name="connsiteX4" fmla="*/ 3574240 w 50512607"/>
              <a:gd name="connsiteY4" fmla="*/ 8828724 h 8862199"/>
              <a:gd name="connsiteX5" fmla="*/ 3345935 w 50512607"/>
              <a:gd name="connsiteY5" fmla="*/ 8862199 h 8862199"/>
              <a:gd name="connsiteX0" fmla="*/ 5882039 w 52820406"/>
              <a:gd name="connsiteY0" fmla="*/ 8828724 h 8828724"/>
              <a:gd name="connsiteX1" fmla="*/ 5855364 w 52820406"/>
              <a:gd name="connsiteY1" fmla="*/ 1422646 h 8828724"/>
              <a:gd name="connsiteX2" fmla="*/ 52815983 w 52820406"/>
              <a:gd name="connsiteY2" fmla="*/ 0 h 8828724"/>
              <a:gd name="connsiteX3" fmla="*/ 52820406 w 52820406"/>
              <a:gd name="connsiteY3" fmla="*/ 5283397 h 8828724"/>
              <a:gd name="connsiteX4" fmla="*/ 5882039 w 52820406"/>
              <a:gd name="connsiteY4" fmla="*/ 8828724 h 8828724"/>
              <a:gd name="connsiteX0" fmla="*/ 3594571 w 50532938"/>
              <a:gd name="connsiteY0" fmla="*/ 8828724 h 8828724"/>
              <a:gd name="connsiteX1" fmla="*/ 3567896 w 50532938"/>
              <a:gd name="connsiteY1" fmla="*/ 1422646 h 8828724"/>
              <a:gd name="connsiteX2" fmla="*/ 50528515 w 50532938"/>
              <a:gd name="connsiteY2" fmla="*/ 0 h 8828724"/>
              <a:gd name="connsiteX3" fmla="*/ 50532938 w 50532938"/>
              <a:gd name="connsiteY3" fmla="*/ 5283397 h 8828724"/>
              <a:gd name="connsiteX4" fmla="*/ 3594571 w 50532938"/>
              <a:gd name="connsiteY4" fmla="*/ 8828724 h 8828724"/>
              <a:gd name="connsiteX0" fmla="*/ 240099 w 47178466"/>
              <a:gd name="connsiteY0" fmla="*/ 8828724 h 8828724"/>
              <a:gd name="connsiteX1" fmla="*/ 213424 w 47178466"/>
              <a:gd name="connsiteY1" fmla="*/ 1422646 h 8828724"/>
              <a:gd name="connsiteX2" fmla="*/ 47174043 w 47178466"/>
              <a:gd name="connsiteY2" fmla="*/ 0 h 8828724"/>
              <a:gd name="connsiteX3" fmla="*/ 47178466 w 47178466"/>
              <a:gd name="connsiteY3" fmla="*/ 5283397 h 8828724"/>
              <a:gd name="connsiteX4" fmla="*/ 240099 w 47178466"/>
              <a:gd name="connsiteY4" fmla="*/ 8828724 h 8828724"/>
              <a:gd name="connsiteX0" fmla="*/ 84185 w 47022552"/>
              <a:gd name="connsiteY0" fmla="*/ 8828724 h 8828724"/>
              <a:gd name="connsiteX1" fmla="*/ 57510 w 47022552"/>
              <a:gd name="connsiteY1" fmla="*/ 1422646 h 8828724"/>
              <a:gd name="connsiteX2" fmla="*/ 47018129 w 47022552"/>
              <a:gd name="connsiteY2" fmla="*/ 0 h 8828724"/>
              <a:gd name="connsiteX3" fmla="*/ 47022552 w 47022552"/>
              <a:gd name="connsiteY3" fmla="*/ 5283397 h 8828724"/>
              <a:gd name="connsiteX4" fmla="*/ 84185 w 47022552"/>
              <a:gd name="connsiteY4" fmla="*/ 8828724 h 8828724"/>
              <a:gd name="connsiteX0" fmla="*/ 109998 w 47048365"/>
              <a:gd name="connsiteY0" fmla="*/ 8828724 h 8828724"/>
              <a:gd name="connsiteX1" fmla="*/ 83323 w 47048365"/>
              <a:gd name="connsiteY1" fmla="*/ 1422646 h 8828724"/>
              <a:gd name="connsiteX2" fmla="*/ 47043942 w 47048365"/>
              <a:gd name="connsiteY2" fmla="*/ 0 h 8828724"/>
              <a:gd name="connsiteX3" fmla="*/ 47048365 w 47048365"/>
              <a:gd name="connsiteY3" fmla="*/ 5283397 h 8828724"/>
              <a:gd name="connsiteX4" fmla="*/ 109998 w 47048365"/>
              <a:gd name="connsiteY4" fmla="*/ 8828724 h 8828724"/>
              <a:gd name="connsiteX0" fmla="*/ 55504 w 46993871"/>
              <a:gd name="connsiteY0" fmla="*/ 8828724 h 8828724"/>
              <a:gd name="connsiteX1" fmla="*/ 140847 w 46993871"/>
              <a:gd name="connsiteY1" fmla="*/ 1436427 h 8828724"/>
              <a:gd name="connsiteX2" fmla="*/ 46989448 w 46993871"/>
              <a:gd name="connsiteY2" fmla="*/ 0 h 8828724"/>
              <a:gd name="connsiteX3" fmla="*/ 46993871 w 46993871"/>
              <a:gd name="connsiteY3" fmla="*/ 5283397 h 8828724"/>
              <a:gd name="connsiteX4" fmla="*/ 55504 w 46993871"/>
              <a:gd name="connsiteY4" fmla="*/ 8828724 h 8828724"/>
              <a:gd name="connsiteX0" fmla="*/ 27047 w 46965414"/>
              <a:gd name="connsiteY0" fmla="*/ 8828724 h 8828724"/>
              <a:gd name="connsiteX1" fmla="*/ 112390 w 46965414"/>
              <a:gd name="connsiteY1" fmla="*/ 1436427 h 8828724"/>
              <a:gd name="connsiteX2" fmla="*/ 46960991 w 46965414"/>
              <a:gd name="connsiteY2" fmla="*/ 0 h 8828724"/>
              <a:gd name="connsiteX3" fmla="*/ 46965414 w 46965414"/>
              <a:gd name="connsiteY3" fmla="*/ 5283397 h 8828724"/>
              <a:gd name="connsiteX4" fmla="*/ 27047 w 46965414"/>
              <a:gd name="connsiteY4" fmla="*/ 8828724 h 8828724"/>
              <a:gd name="connsiteX0" fmla="*/ 46652 w 46873001"/>
              <a:gd name="connsiteY0" fmla="*/ 8814942 h 8814942"/>
              <a:gd name="connsiteX1" fmla="*/ 19977 w 46873001"/>
              <a:gd name="connsiteY1" fmla="*/ 1436427 h 8814942"/>
              <a:gd name="connsiteX2" fmla="*/ 46868578 w 46873001"/>
              <a:gd name="connsiteY2" fmla="*/ 0 h 8814942"/>
              <a:gd name="connsiteX3" fmla="*/ 46873001 w 46873001"/>
              <a:gd name="connsiteY3" fmla="*/ 5283397 h 8814942"/>
              <a:gd name="connsiteX4" fmla="*/ 46652 w 46873001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470402 h 8470402"/>
              <a:gd name="connsiteX1" fmla="*/ -1 w 46853023"/>
              <a:gd name="connsiteY1" fmla="*/ 1091887 h 8470402"/>
              <a:gd name="connsiteX2" fmla="*/ 46792593 w 46853023"/>
              <a:gd name="connsiteY2" fmla="*/ 0 h 8470402"/>
              <a:gd name="connsiteX3" fmla="*/ 46853023 w 46853023"/>
              <a:gd name="connsiteY3" fmla="*/ 4938857 h 8470402"/>
              <a:gd name="connsiteX4" fmla="*/ 26674 w 46853023"/>
              <a:gd name="connsiteY4" fmla="*/ 8470402 h 8470402"/>
              <a:gd name="connsiteX0" fmla="*/ 26674 w 46862796"/>
              <a:gd name="connsiteY0" fmla="*/ 8470402 h 8470402"/>
              <a:gd name="connsiteX1" fmla="*/ -1 w 46862796"/>
              <a:gd name="connsiteY1" fmla="*/ 1091887 h 8470402"/>
              <a:gd name="connsiteX2" fmla="*/ 46792593 w 46862796"/>
              <a:gd name="connsiteY2" fmla="*/ 0 h 8470402"/>
              <a:gd name="connsiteX3" fmla="*/ 46853023 w 46862796"/>
              <a:gd name="connsiteY3" fmla="*/ 4938857 h 8470402"/>
              <a:gd name="connsiteX4" fmla="*/ 26674 w 46862796"/>
              <a:gd name="connsiteY4" fmla="*/ 8470402 h 8470402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973914"/>
              <a:gd name="connsiteY0" fmla="*/ 8249896 h 8249896"/>
              <a:gd name="connsiteX1" fmla="*/ -1 w 46973914"/>
              <a:gd name="connsiteY1" fmla="*/ 871381 h 8249896"/>
              <a:gd name="connsiteX2" fmla="*/ 46960620 w 46973914"/>
              <a:gd name="connsiteY2" fmla="*/ 0 h 8249896"/>
              <a:gd name="connsiteX3" fmla="*/ 46853023 w 46973914"/>
              <a:gd name="connsiteY3" fmla="*/ 4718351 h 8249896"/>
              <a:gd name="connsiteX4" fmla="*/ 26674 w 46973914"/>
              <a:gd name="connsiteY4" fmla="*/ 8249896 h 8249896"/>
              <a:gd name="connsiteX0" fmla="*/ 26674 w 46960917"/>
              <a:gd name="connsiteY0" fmla="*/ 8249896 h 8249896"/>
              <a:gd name="connsiteX1" fmla="*/ -1 w 46960917"/>
              <a:gd name="connsiteY1" fmla="*/ 871381 h 8249896"/>
              <a:gd name="connsiteX2" fmla="*/ 46960620 w 46960917"/>
              <a:gd name="connsiteY2" fmla="*/ 0 h 8249896"/>
              <a:gd name="connsiteX3" fmla="*/ 46853023 w 46960917"/>
              <a:gd name="connsiteY3" fmla="*/ 4718351 h 8249896"/>
              <a:gd name="connsiteX4" fmla="*/ 26674 w 46960917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091887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339956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202140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995416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064324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11945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137193 h 8137193"/>
              <a:gd name="connsiteX1" fmla="*/ 0 w 46960619"/>
              <a:gd name="connsiteY1" fmla="*/ 1006748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894045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781341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0 w 47101674"/>
              <a:gd name="connsiteY0" fmla="*/ 7329484 h 7329484"/>
              <a:gd name="connsiteX1" fmla="*/ 141055 w 47101674"/>
              <a:gd name="connsiteY1" fmla="*/ 781341 h 7329484"/>
              <a:gd name="connsiteX2" fmla="*/ 47101674 w 47101674"/>
              <a:gd name="connsiteY2" fmla="*/ 0 h 7329484"/>
              <a:gd name="connsiteX3" fmla="*/ 46994078 w 47101674"/>
              <a:gd name="connsiteY3" fmla="*/ 4605648 h 7329484"/>
              <a:gd name="connsiteX4" fmla="*/ 0 w 47101674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8966887"/>
              <a:gd name="connsiteY0" fmla="*/ 7329484 h 7329484"/>
              <a:gd name="connsiteX1" fmla="*/ 141055 w 48966887"/>
              <a:gd name="connsiteY1" fmla="*/ 781341 h 7329484"/>
              <a:gd name="connsiteX2" fmla="*/ 47101674 w 48966887"/>
              <a:gd name="connsiteY2" fmla="*/ 0 h 7329484"/>
              <a:gd name="connsiteX3" fmla="*/ 48963432 w 48966887"/>
              <a:gd name="connsiteY3" fmla="*/ 4051523 h 7329484"/>
              <a:gd name="connsiteX4" fmla="*/ 0 w 48966887"/>
              <a:gd name="connsiteY4" fmla="*/ 7329484 h 7329484"/>
              <a:gd name="connsiteX0" fmla="*/ 0 w 48980210"/>
              <a:gd name="connsiteY0" fmla="*/ 7428100 h 7428100"/>
              <a:gd name="connsiteX1" fmla="*/ 141055 w 48980210"/>
              <a:gd name="connsiteY1" fmla="*/ 879957 h 7428100"/>
              <a:gd name="connsiteX2" fmla="*/ 48790697 w 48980210"/>
              <a:gd name="connsiteY2" fmla="*/ 0 h 7428100"/>
              <a:gd name="connsiteX3" fmla="*/ 48963432 w 48980210"/>
              <a:gd name="connsiteY3" fmla="*/ 4150139 h 7428100"/>
              <a:gd name="connsiteX4" fmla="*/ 0 w 48980210"/>
              <a:gd name="connsiteY4" fmla="*/ 7428100 h 7428100"/>
              <a:gd name="connsiteX0" fmla="*/ 0 w 49045974"/>
              <a:gd name="connsiteY0" fmla="*/ 7428100 h 7428100"/>
              <a:gd name="connsiteX1" fmla="*/ 141055 w 49045974"/>
              <a:gd name="connsiteY1" fmla="*/ 879957 h 7428100"/>
              <a:gd name="connsiteX2" fmla="*/ 48790697 w 49045974"/>
              <a:gd name="connsiteY2" fmla="*/ 0 h 7428100"/>
              <a:gd name="connsiteX3" fmla="*/ 48963432 w 49045974"/>
              <a:gd name="connsiteY3" fmla="*/ 4150139 h 7428100"/>
              <a:gd name="connsiteX4" fmla="*/ 0 w 49045974"/>
              <a:gd name="connsiteY4" fmla="*/ 7428100 h 7428100"/>
              <a:gd name="connsiteX0" fmla="*/ 0 w 49001666"/>
              <a:gd name="connsiteY0" fmla="*/ 7428100 h 7428100"/>
              <a:gd name="connsiteX1" fmla="*/ 141055 w 49001666"/>
              <a:gd name="connsiteY1" fmla="*/ 879957 h 7428100"/>
              <a:gd name="connsiteX2" fmla="*/ 48790697 w 49001666"/>
              <a:gd name="connsiteY2" fmla="*/ 0 h 7428100"/>
              <a:gd name="connsiteX3" fmla="*/ 48963432 w 49001666"/>
              <a:gd name="connsiteY3" fmla="*/ 4150139 h 7428100"/>
              <a:gd name="connsiteX4" fmla="*/ 0 w 49001666"/>
              <a:gd name="connsiteY4" fmla="*/ 7428100 h 7428100"/>
              <a:gd name="connsiteX0" fmla="*/ 0 w 48963432"/>
              <a:gd name="connsiteY0" fmla="*/ 7428100 h 7428100"/>
              <a:gd name="connsiteX1" fmla="*/ 141055 w 48963432"/>
              <a:gd name="connsiteY1" fmla="*/ 879957 h 7428100"/>
              <a:gd name="connsiteX2" fmla="*/ 48790697 w 48963432"/>
              <a:gd name="connsiteY2" fmla="*/ 0 h 7428100"/>
              <a:gd name="connsiteX3" fmla="*/ 48963432 w 48963432"/>
              <a:gd name="connsiteY3" fmla="*/ 4150139 h 7428100"/>
              <a:gd name="connsiteX4" fmla="*/ 0 w 48963432"/>
              <a:gd name="connsiteY4" fmla="*/ 7428100 h 7428100"/>
              <a:gd name="connsiteX0" fmla="*/ 534553 w 48822376"/>
              <a:gd name="connsiteY0" fmla="*/ 7357660 h 7357660"/>
              <a:gd name="connsiteX1" fmla="*/ -1 w 48822376"/>
              <a:gd name="connsiteY1" fmla="*/ 879957 h 7357660"/>
              <a:gd name="connsiteX2" fmla="*/ 48649641 w 48822376"/>
              <a:gd name="connsiteY2" fmla="*/ 0 h 7357660"/>
              <a:gd name="connsiteX3" fmla="*/ 48822376 w 48822376"/>
              <a:gd name="connsiteY3" fmla="*/ 4150139 h 7357660"/>
              <a:gd name="connsiteX4" fmla="*/ 534553 w 48822376"/>
              <a:gd name="connsiteY4" fmla="*/ 7357660 h 7357660"/>
              <a:gd name="connsiteX0" fmla="*/ 0 w 48287823"/>
              <a:gd name="connsiteY0" fmla="*/ 7357660 h 7357660"/>
              <a:gd name="connsiteX1" fmla="*/ 141056 w 48287823"/>
              <a:gd name="connsiteY1" fmla="*/ 865869 h 7357660"/>
              <a:gd name="connsiteX2" fmla="*/ 48115088 w 48287823"/>
              <a:gd name="connsiteY2" fmla="*/ 0 h 7357660"/>
              <a:gd name="connsiteX3" fmla="*/ 48287823 w 48287823"/>
              <a:gd name="connsiteY3" fmla="*/ 4150139 h 7357660"/>
              <a:gd name="connsiteX4" fmla="*/ 0 w 48287823"/>
              <a:gd name="connsiteY4" fmla="*/ 7357660 h 7357660"/>
              <a:gd name="connsiteX0" fmla="*/ 0 w 48287823"/>
              <a:gd name="connsiteY0" fmla="*/ 7341066 h 7341066"/>
              <a:gd name="connsiteX1" fmla="*/ 141056 w 48287823"/>
              <a:gd name="connsiteY1" fmla="*/ 849275 h 7341066"/>
              <a:gd name="connsiteX2" fmla="*/ 48115087 w 48287823"/>
              <a:gd name="connsiteY2" fmla="*/ 0 h 7341066"/>
              <a:gd name="connsiteX3" fmla="*/ 48287823 w 48287823"/>
              <a:gd name="connsiteY3" fmla="*/ 4133545 h 7341066"/>
              <a:gd name="connsiteX4" fmla="*/ 0 w 48287823"/>
              <a:gd name="connsiteY4" fmla="*/ 7341066 h 7341066"/>
              <a:gd name="connsiteX0" fmla="*/ 0 w 48287823"/>
              <a:gd name="connsiteY0" fmla="*/ 7336917 h 7336917"/>
              <a:gd name="connsiteX1" fmla="*/ 141056 w 48287823"/>
              <a:gd name="connsiteY1" fmla="*/ 845126 h 7336917"/>
              <a:gd name="connsiteX2" fmla="*/ 48115087 w 48287823"/>
              <a:gd name="connsiteY2" fmla="*/ 0 h 7336917"/>
              <a:gd name="connsiteX3" fmla="*/ 48287823 w 48287823"/>
              <a:gd name="connsiteY3" fmla="*/ 4129396 h 7336917"/>
              <a:gd name="connsiteX4" fmla="*/ 0 w 48287823"/>
              <a:gd name="connsiteY4" fmla="*/ 7336917 h 7336917"/>
              <a:gd name="connsiteX0" fmla="*/ 0 w 48287823"/>
              <a:gd name="connsiteY0" fmla="*/ 7326545 h 7326545"/>
              <a:gd name="connsiteX1" fmla="*/ 141056 w 48287823"/>
              <a:gd name="connsiteY1" fmla="*/ 834754 h 7326545"/>
              <a:gd name="connsiteX2" fmla="*/ 48098508 w 48287823"/>
              <a:gd name="connsiteY2" fmla="*/ 0 h 7326545"/>
              <a:gd name="connsiteX3" fmla="*/ 48287823 w 48287823"/>
              <a:gd name="connsiteY3" fmla="*/ 4119024 h 7326545"/>
              <a:gd name="connsiteX4" fmla="*/ 0 w 48287823"/>
              <a:gd name="connsiteY4" fmla="*/ 7326545 h 7326545"/>
              <a:gd name="connsiteX0" fmla="*/ 0 w 48287823"/>
              <a:gd name="connsiteY0" fmla="*/ 7330694 h 7330694"/>
              <a:gd name="connsiteX1" fmla="*/ 141056 w 48287823"/>
              <a:gd name="connsiteY1" fmla="*/ 838903 h 7330694"/>
              <a:gd name="connsiteX2" fmla="*/ 48098508 w 48287823"/>
              <a:gd name="connsiteY2" fmla="*/ 0 h 7330694"/>
              <a:gd name="connsiteX3" fmla="*/ 48287823 w 48287823"/>
              <a:gd name="connsiteY3" fmla="*/ 4123173 h 7330694"/>
              <a:gd name="connsiteX4" fmla="*/ 0 w 48287823"/>
              <a:gd name="connsiteY4" fmla="*/ 7330694 h 7330694"/>
              <a:gd name="connsiteX0" fmla="*/ 0 w 48680013"/>
              <a:gd name="connsiteY0" fmla="*/ 7339147 h 7339147"/>
              <a:gd name="connsiteX1" fmla="*/ 141056 w 48680013"/>
              <a:gd name="connsiteY1" fmla="*/ 847356 h 7339147"/>
              <a:gd name="connsiteX2" fmla="*/ 48661515 w 48680013"/>
              <a:gd name="connsiteY2" fmla="*/ 0 h 7339147"/>
              <a:gd name="connsiteX3" fmla="*/ 48287823 w 48680013"/>
              <a:gd name="connsiteY3" fmla="*/ 4131626 h 7339147"/>
              <a:gd name="connsiteX4" fmla="*/ 0 w 48680013"/>
              <a:gd name="connsiteY4" fmla="*/ 7339147 h 7339147"/>
              <a:gd name="connsiteX0" fmla="*/ 0 w 48661515"/>
              <a:gd name="connsiteY0" fmla="*/ 7339147 h 7339147"/>
              <a:gd name="connsiteX1" fmla="*/ 141056 w 48661515"/>
              <a:gd name="connsiteY1" fmla="*/ 847356 h 7339147"/>
              <a:gd name="connsiteX2" fmla="*/ 48661515 w 48661515"/>
              <a:gd name="connsiteY2" fmla="*/ 0 h 7339147"/>
              <a:gd name="connsiteX3" fmla="*/ 48287823 w 48661515"/>
              <a:gd name="connsiteY3" fmla="*/ 4131626 h 7339147"/>
              <a:gd name="connsiteX4" fmla="*/ 0 w 48661515"/>
              <a:gd name="connsiteY4" fmla="*/ 7339147 h 7339147"/>
              <a:gd name="connsiteX0" fmla="*/ 0 w 48676298"/>
              <a:gd name="connsiteY0" fmla="*/ 7339147 h 7339147"/>
              <a:gd name="connsiteX1" fmla="*/ 141056 w 48676298"/>
              <a:gd name="connsiteY1" fmla="*/ 847356 h 7339147"/>
              <a:gd name="connsiteX2" fmla="*/ 48661515 w 48676298"/>
              <a:gd name="connsiteY2" fmla="*/ 0 h 7339147"/>
              <a:gd name="connsiteX3" fmla="*/ 48676298 w 48676298"/>
              <a:gd name="connsiteY3" fmla="*/ 4106268 h 7339147"/>
              <a:gd name="connsiteX4" fmla="*/ 0 w 48676298"/>
              <a:gd name="connsiteY4" fmla="*/ 7339147 h 7339147"/>
              <a:gd name="connsiteX0" fmla="*/ 0 w 48676345"/>
              <a:gd name="connsiteY0" fmla="*/ 7339147 h 7339147"/>
              <a:gd name="connsiteX1" fmla="*/ 141056 w 48676345"/>
              <a:gd name="connsiteY1" fmla="*/ 847356 h 7339147"/>
              <a:gd name="connsiteX2" fmla="*/ 48661515 w 48676345"/>
              <a:gd name="connsiteY2" fmla="*/ 0 h 7339147"/>
              <a:gd name="connsiteX3" fmla="*/ 48676298 w 48676345"/>
              <a:gd name="connsiteY3" fmla="*/ 4106268 h 7339147"/>
              <a:gd name="connsiteX4" fmla="*/ 0 w 48676345"/>
              <a:gd name="connsiteY4" fmla="*/ 7339147 h 7339147"/>
              <a:gd name="connsiteX0" fmla="*/ 0 w 48676957"/>
              <a:gd name="connsiteY0" fmla="*/ 7339147 h 7339147"/>
              <a:gd name="connsiteX1" fmla="*/ 141056 w 48676957"/>
              <a:gd name="connsiteY1" fmla="*/ 847356 h 7339147"/>
              <a:gd name="connsiteX2" fmla="*/ 48661515 w 48676957"/>
              <a:gd name="connsiteY2" fmla="*/ 0 h 7339147"/>
              <a:gd name="connsiteX3" fmla="*/ 48676298 w 48676957"/>
              <a:gd name="connsiteY3" fmla="*/ 4106268 h 7339147"/>
              <a:gd name="connsiteX4" fmla="*/ 0 w 48676957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351523 w 48678801"/>
              <a:gd name="connsiteY1" fmla="*/ 826224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1246972 w 48574554"/>
              <a:gd name="connsiteY0" fmla="*/ 7248984 h 7248984"/>
              <a:gd name="connsiteX1" fmla="*/ 0 w 48574554"/>
              <a:gd name="connsiteY1" fmla="*/ 644164 h 7248984"/>
              <a:gd name="connsiteX2" fmla="*/ 48568528 w 48574554"/>
              <a:gd name="connsiteY2" fmla="*/ 0 h 7248984"/>
              <a:gd name="connsiteX3" fmla="*/ 48572051 w 48574554"/>
              <a:gd name="connsiteY3" fmla="*/ 4106268 h 7248984"/>
              <a:gd name="connsiteX4" fmla="*/ 1246972 w 48574554"/>
              <a:gd name="connsiteY4" fmla="*/ 7248984 h 7248984"/>
              <a:gd name="connsiteX0" fmla="*/ 1246972 w 48572063"/>
              <a:gd name="connsiteY0" fmla="*/ 6702806 h 6702806"/>
              <a:gd name="connsiteX1" fmla="*/ 0 w 48572063"/>
              <a:gd name="connsiteY1" fmla="*/ 97986 h 6702806"/>
              <a:gd name="connsiteX2" fmla="*/ 47944887 w 48572063"/>
              <a:gd name="connsiteY2" fmla="*/ 0 h 6702806"/>
              <a:gd name="connsiteX3" fmla="*/ 48572051 w 48572063"/>
              <a:gd name="connsiteY3" fmla="*/ 3560090 h 6702806"/>
              <a:gd name="connsiteX4" fmla="*/ 1246972 w 48572063"/>
              <a:gd name="connsiteY4" fmla="*/ 6702806 h 6702806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207574 w 48572063"/>
              <a:gd name="connsiteY0" fmla="*/ 2437412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207574 w 48572063"/>
              <a:gd name="connsiteY4" fmla="*/ 2437412 h 3560090"/>
              <a:gd name="connsiteX0" fmla="*/ 415452 w 48572063"/>
              <a:gd name="connsiteY0" fmla="*/ 2567454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415452 w 48572063"/>
              <a:gd name="connsiteY4" fmla="*/ 2567454 h 3560090"/>
              <a:gd name="connsiteX0" fmla="*/ 415452 w 47944890"/>
              <a:gd name="connsiteY0" fmla="*/ 2567454 h 2567454"/>
              <a:gd name="connsiteX1" fmla="*/ 0 w 47944890"/>
              <a:gd name="connsiteY1" fmla="*/ 97986 h 2567454"/>
              <a:gd name="connsiteX2" fmla="*/ 47944887 w 47944890"/>
              <a:gd name="connsiteY2" fmla="*/ 0 h 2567454"/>
              <a:gd name="connsiteX3" fmla="*/ 36307144 w 47944890"/>
              <a:gd name="connsiteY3" fmla="*/ 2519750 h 2567454"/>
              <a:gd name="connsiteX4" fmla="*/ 415452 w 47944890"/>
              <a:gd name="connsiteY4" fmla="*/ 2567454 h 2567454"/>
              <a:gd name="connsiteX0" fmla="*/ 415452 w 49860869"/>
              <a:gd name="connsiteY0" fmla="*/ 2567454 h 2567454"/>
              <a:gd name="connsiteX1" fmla="*/ 0 w 49860869"/>
              <a:gd name="connsiteY1" fmla="*/ 97986 h 2567454"/>
              <a:gd name="connsiteX2" fmla="*/ 47944887 w 49860869"/>
              <a:gd name="connsiteY2" fmla="*/ 0 h 2567454"/>
              <a:gd name="connsiteX3" fmla="*/ 39971358 w 49860869"/>
              <a:gd name="connsiteY3" fmla="*/ 979418 h 2567454"/>
              <a:gd name="connsiteX4" fmla="*/ 36307144 w 49860869"/>
              <a:gd name="connsiteY4" fmla="*/ 2519750 h 2567454"/>
              <a:gd name="connsiteX5" fmla="*/ 415452 w 49860869"/>
              <a:gd name="connsiteY5" fmla="*/ 2567454 h 2567454"/>
              <a:gd name="connsiteX0" fmla="*/ 415452 w 49606002"/>
              <a:gd name="connsiteY0" fmla="*/ 2567454 h 3445345"/>
              <a:gd name="connsiteX1" fmla="*/ 0 w 49606002"/>
              <a:gd name="connsiteY1" fmla="*/ 97986 h 3445345"/>
              <a:gd name="connsiteX2" fmla="*/ 47944887 w 49606002"/>
              <a:gd name="connsiteY2" fmla="*/ 0 h 3445345"/>
              <a:gd name="connsiteX3" fmla="*/ 37268923 w 49606002"/>
              <a:gd name="connsiteY3" fmla="*/ 3372200 h 3445345"/>
              <a:gd name="connsiteX4" fmla="*/ 36307144 w 49606002"/>
              <a:gd name="connsiteY4" fmla="*/ 2519750 h 3445345"/>
              <a:gd name="connsiteX5" fmla="*/ 415452 w 49606002"/>
              <a:gd name="connsiteY5" fmla="*/ 2567454 h 3445345"/>
              <a:gd name="connsiteX0" fmla="*/ 415452 w 49473307"/>
              <a:gd name="connsiteY0" fmla="*/ 2567454 h 3445345"/>
              <a:gd name="connsiteX1" fmla="*/ 0 w 49473307"/>
              <a:gd name="connsiteY1" fmla="*/ 97986 h 3445345"/>
              <a:gd name="connsiteX2" fmla="*/ 47944887 w 49473307"/>
              <a:gd name="connsiteY2" fmla="*/ 0 h 3445345"/>
              <a:gd name="connsiteX3" fmla="*/ 37268923 w 49473307"/>
              <a:gd name="connsiteY3" fmla="*/ 3372200 h 3445345"/>
              <a:gd name="connsiteX4" fmla="*/ 36307144 w 49473307"/>
              <a:gd name="connsiteY4" fmla="*/ 2519750 h 3445345"/>
              <a:gd name="connsiteX5" fmla="*/ 415452 w 49473307"/>
              <a:gd name="connsiteY5" fmla="*/ 2567454 h 3445345"/>
              <a:gd name="connsiteX0" fmla="*/ 415452 w 50719901"/>
              <a:gd name="connsiteY0" fmla="*/ 2567454 h 3445345"/>
              <a:gd name="connsiteX1" fmla="*/ 0 w 50719901"/>
              <a:gd name="connsiteY1" fmla="*/ 97986 h 3445345"/>
              <a:gd name="connsiteX2" fmla="*/ 47944887 w 50719901"/>
              <a:gd name="connsiteY2" fmla="*/ 0 h 3445345"/>
              <a:gd name="connsiteX3" fmla="*/ 44128953 w 50719901"/>
              <a:gd name="connsiteY3" fmla="*/ 1733664 h 3445345"/>
              <a:gd name="connsiteX4" fmla="*/ 37268923 w 50719901"/>
              <a:gd name="connsiteY4" fmla="*/ 3372200 h 3445345"/>
              <a:gd name="connsiteX5" fmla="*/ 36307144 w 50719901"/>
              <a:gd name="connsiteY5" fmla="*/ 2519750 h 3445345"/>
              <a:gd name="connsiteX6" fmla="*/ 415452 w 50719901"/>
              <a:gd name="connsiteY6" fmla="*/ 2567454 h 3445345"/>
              <a:gd name="connsiteX0" fmla="*/ 415452 w 60428402"/>
              <a:gd name="connsiteY0" fmla="*/ 2567454 h 3445345"/>
              <a:gd name="connsiteX1" fmla="*/ 0 w 60428402"/>
              <a:gd name="connsiteY1" fmla="*/ 97986 h 3445345"/>
              <a:gd name="connsiteX2" fmla="*/ 47944887 w 60428402"/>
              <a:gd name="connsiteY2" fmla="*/ 0 h 3445345"/>
              <a:gd name="connsiteX3" fmla="*/ 60135697 w 60428402"/>
              <a:gd name="connsiteY3" fmla="*/ 1577613 h 3445345"/>
              <a:gd name="connsiteX4" fmla="*/ 37268923 w 60428402"/>
              <a:gd name="connsiteY4" fmla="*/ 3372200 h 3445345"/>
              <a:gd name="connsiteX5" fmla="*/ 36307144 w 60428402"/>
              <a:gd name="connsiteY5" fmla="*/ 2519750 h 3445345"/>
              <a:gd name="connsiteX6" fmla="*/ 415452 w 60428402"/>
              <a:gd name="connsiteY6" fmla="*/ 2567454 h 3445345"/>
              <a:gd name="connsiteX0" fmla="*/ 415452 w 60494846"/>
              <a:gd name="connsiteY0" fmla="*/ 2567454 h 3445345"/>
              <a:gd name="connsiteX1" fmla="*/ 0 w 60494846"/>
              <a:gd name="connsiteY1" fmla="*/ 97986 h 3445345"/>
              <a:gd name="connsiteX2" fmla="*/ 47944887 w 60494846"/>
              <a:gd name="connsiteY2" fmla="*/ 0 h 3445345"/>
              <a:gd name="connsiteX3" fmla="*/ 60135697 w 60494846"/>
              <a:gd name="connsiteY3" fmla="*/ 1577613 h 3445345"/>
              <a:gd name="connsiteX4" fmla="*/ 37268923 w 60494846"/>
              <a:gd name="connsiteY4" fmla="*/ 3372200 h 3445345"/>
              <a:gd name="connsiteX5" fmla="*/ 36307144 w 60494846"/>
              <a:gd name="connsiteY5" fmla="*/ 2519750 h 3445345"/>
              <a:gd name="connsiteX6" fmla="*/ 415452 w 60494846"/>
              <a:gd name="connsiteY6" fmla="*/ 2567454 h 3445345"/>
              <a:gd name="connsiteX0" fmla="*/ 415452 w 61374022"/>
              <a:gd name="connsiteY0" fmla="*/ 2567454 h 3445345"/>
              <a:gd name="connsiteX1" fmla="*/ 0 w 61374022"/>
              <a:gd name="connsiteY1" fmla="*/ 97986 h 3445345"/>
              <a:gd name="connsiteX2" fmla="*/ 47944887 w 61374022"/>
              <a:gd name="connsiteY2" fmla="*/ 0 h 3445345"/>
              <a:gd name="connsiteX3" fmla="*/ 57225381 w 61374022"/>
              <a:gd name="connsiteY3" fmla="*/ 433239 h 3445345"/>
              <a:gd name="connsiteX4" fmla="*/ 60135697 w 61374022"/>
              <a:gd name="connsiteY4" fmla="*/ 1577613 h 3445345"/>
              <a:gd name="connsiteX5" fmla="*/ 37268923 w 61374022"/>
              <a:gd name="connsiteY5" fmla="*/ 3372200 h 3445345"/>
              <a:gd name="connsiteX6" fmla="*/ 36307144 w 61374022"/>
              <a:gd name="connsiteY6" fmla="*/ 2519750 h 3445345"/>
              <a:gd name="connsiteX7" fmla="*/ 415452 w 61374022"/>
              <a:gd name="connsiteY7" fmla="*/ 2567454 h 3445345"/>
              <a:gd name="connsiteX0" fmla="*/ 415452 w 62356496"/>
              <a:gd name="connsiteY0" fmla="*/ 2621168 h 3499059"/>
              <a:gd name="connsiteX1" fmla="*/ 0 w 62356496"/>
              <a:gd name="connsiteY1" fmla="*/ 151700 h 3499059"/>
              <a:gd name="connsiteX2" fmla="*/ 47944887 w 62356496"/>
              <a:gd name="connsiteY2" fmla="*/ 53714 h 3499059"/>
              <a:gd name="connsiteX3" fmla="*/ 60551454 w 62356496"/>
              <a:gd name="connsiteY3" fmla="*/ 122834 h 3499059"/>
              <a:gd name="connsiteX4" fmla="*/ 60135697 w 62356496"/>
              <a:gd name="connsiteY4" fmla="*/ 1631327 h 3499059"/>
              <a:gd name="connsiteX5" fmla="*/ 37268923 w 62356496"/>
              <a:gd name="connsiteY5" fmla="*/ 3425914 h 3499059"/>
              <a:gd name="connsiteX6" fmla="*/ 36307144 w 62356496"/>
              <a:gd name="connsiteY6" fmla="*/ 2573464 h 3499059"/>
              <a:gd name="connsiteX7" fmla="*/ 415452 w 62356496"/>
              <a:gd name="connsiteY7" fmla="*/ 2621168 h 3499059"/>
              <a:gd name="connsiteX0" fmla="*/ 415452 w 61733017"/>
              <a:gd name="connsiteY0" fmla="*/ 2621168 h 3499059"/>
              <a:gd name="connsiteX1" fmla="*/ 0 w 61733017"/>
              <a:gd name="connsiteY1" fmla="*/ 151700 h 3499059"/>
              <a:gd name="connsiteX2" fmla="*/ 47944887 w 61733017"/>
              <a:gd name="connsiteY2" fmla="*/ 53714 h 3499059"/>
              <a:gd name="connsiteX3" fmla="*/ 60551454 w 61733017"/>
              <a:gd name="connsiteY3" fmla="*/ 122834 h 3499059"/>
              <a:gd name="connsiteX4" fmla="*/ 60135697 w 61733017"/>
              <a:gd name="connsiteY4" fmla="*/ 1631327 h 3499059"/>
              <a:gd name="connsiteX5" fmla="*/ 51196866 w 61733017"/>
              <a:gd name="connsiteY5" fmla="*/ 2333556 h 3499059"/>
              <a:gd name="connsiteX6" fmla="*/ 37268923 w 61733017"/>
              <a:gd name="connsiteY6" fmla="*/ 3425914 h 3499059"/>
              <a:gd name="connsiteX7" fmla="*/ 36307144 w 61733017"/>
              <a:gd name="connsiteY7" fmla="*/ 2573464 h 3499059"/>
              <a:gd name="connsiteX8" fmla="*/ 415452 w 61733017"/>
              <a:gd name="connsiteY8" fmla="*/ 2621168 h 3499059"/>
              <a:gd name="connsiteX0" fmla="*/ 415452 w 63871533"/>
              <a:gd name="connsiteY0" fmla="*/ 2621168 h 3678496"/>
              <a:gd name="connsiteX1" fmla="*/ 0 w 63871533"/>
              <a:gd name="connsiteY1" fmla="*/ 151700 h 3678496"/>
              <a:gd name="connsiteX2" fmla="*/ 47944887 w 63871533"/>
              <a:gd name="connsiteY2" fmla="*/ 53714 h 3678496"/>
              <a:gd name="connsiteX3" fmla="*/ 60551454 w 63871533"/>
              <a:gd name="connsiteY3" fmla="*/ 122834 h 3678496"/>
              <a:gd name="connsiteX4" fmla="*/ 60135697 w 63871533"/>
              <a:gd name="connsiteY4" fmla="*/ 1631327 h 3678496"/>
              <a:gd name="connsiteX5" fmla="*/ 62838129 w 63871533"/>
              <a:gd name="connsiteY5" fmla="*/ 3581964 h 3678496"/>
              <a:gd name="connsiteX6" fmla="*/ 37268923 w 63871533"/>
              <a:gd name="connsiteY6" fmla="*/ 3425914 h 3678496"/>
              <a:gd name="connsiteX7" fmla="*/ 36307144 w 63871533"/>
              <a:gd name="connsiteY7" fmla="*/ 2573464 h 3678496"/>
              <a:gd name="connsiteX8" fmla="*/ 415452 w 63871533"/>
              <a:gd name="connsiteY8" fmla="*/ 2621168 h 3678496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567454 h 3550058"/>
              <a:gd name="connsiteX1" fmla="*/ 0 w 63871533"/>
              <a:gd name="connsiteY1" fmla="*/ 97986 h 3550058"/>
              <a:gd name="connsiteX2" fmla="*/ 47944887 w 63871533"/>
              <a:gd name="connsiteY2" fmla="*/ 0 h 3550058"/>
              <a:gd name="connsiteX3" fmla="*/ 60551454 w 63871533"/>
              <a:gd name="connsiteY3" fmla="*/ 69120 h 3550058"/>
              <a:gd name="connsiteX4" fmla="*/ 60135697 w 63871533"/>
              <a:gd name="connsiteY4" fmla="*/ 1577613 h 3550058"/>
              <a:gd name="connsiteX5" fmla="*/ 62838129 w 63871533"/>
              <a:gd name="connsiteY5" fmla="*/ 3528250 h 3550058"/>
              <a:gd name="connsiteX6" fmla="*/ 37268924 w 63871533"/>
              <a:gd name="connsiteY6" fmla="*/ 3528251 h 3550058"/>
              <a:gd name="connsiteX7" fmla="*/ 36307144 w 63871533"/>
              <a:gd name="connsiteY7" fmla="*/ 2519750 h 3550058"/>
              <a:gd name="connsiteX8" fmla="*/ 415452 w 63871533"/>
              <a:gd name="connsiteY8" fmla="*/ 2567454 h 3550058"/>
              <a:gd name="connsiteX0" fmla="*/ 415452 w 64563081"/>
              <a:gd name="connsiteY0" fmla="*/ 2567454 h 3550058"/>
              <a:gd name="connsiteX1" fmla="*/ 0 w 64563081"/>
              <a:gd name="connsiteY1" fmla="*/ 97986 h 3550058"/>
              <a:gd name="connsiteX2" fmla="*/ 47944887 w 64563081"/>
              <a:gd name="connsiteY2" fmla="*/ 0 h 3550058"/>
              <a:gd name="connsiteX3" fmla="*/ 60551454 w 64563081"/>
              <a:gd name="connsiteY3" fmla="*/ 69120 h 3550058"/>
              <a:gd name="connsiteX4" fmla="*/ 60135697 w 64563081"/>
              <a:gd name="connsiteY4" fmla="*/ 1577613 h 3550058"/>
              <a:gd name="connsiteX5" fmla="*/ 62006615 w 64563081"/>
              <a:gd name="connsiteY5" fmla="*/ 2513919 h 3550058"/>
              <a:gd name="connsiteX6" fmla="*/ 62838129 w 64563081"/>
              <a:gd name="connsiteY6" fmla="*/ 3528250 h 3550058"/>
              <a:gd name="connsiteX7" fmla="*/ 37268924 w 64563081"/>
              <a:gd name="connsiteY7" fmla="*/ 3528251 h 3550058"/>
              <a:gd name="connsiteX8" fmla="*/ 36307144 w 64563081"/>
              <a:gd name="connsiteY8" fmla="*/ 2519750 h 3550058"/>
              <a:gd name="connsiteX9" fmla="*/ 415452 w 64563081"/>
              <a:gd name="connsiteY9" fmla="*/ 2567454 h 3550058"/>
              <a:gd name="connsiteX0" fmla="*/ 415452 w 73460924"/>
              <a:gd name="connsiteY0" fmla="*/ 2567454 h 3550058"/>
              <a:gd name="connsiteX1" fmla="*/ 0 w 73460924"/>
              <a:gd name="connsiteY1" fmla="*/ 97986 h 3550058"/>
              <a:gd name="connsiteX2" fmla="*/ 47944887 w 73460924"/>
              <a:gd name="connsiteY2" fmla="*/ 0 h 3550058"/>
              <a:gd name="connsiteX3" fmla="*/ 60551454 w 73460924"/>
              <a:gd name="connsiteY3" fmla="*/ 69120 h 3550058"/>
              <a:gd name="connsiteX4" fmla="*/ 60135697 w 73460924"/>
              <a:gd name="connsiteY4" fmla="*/ 1577613 h 3550058"/>
              <a:gd name="connsiteX5" fmla="*/ 73440009 w 73460924"/>
              <a:gd name="connsiteY5" fmla="*/ 1759673 h 3550058"/>
              <a:gd name="connsiteX6" fmla="*/ 62838129 w 73460924"/>
              <a:gd name="connsiteY6" fmla="*/ 3528250 h 3550058"/>
              <a:gd name="connsiteX7" fmla="*/ 37268924 w 73460924"/>
              <a:gd name="connsiteY7" fmla="*/ 3528251 h 3550058"/>
              <a:gd name="connsiteX8" fmla="*/ 36307144 w 73460924"/>
              <a:gd name="connsiteY8" fmla="*/ 2519750 h 3550058"/>
              <a:gd name="connsiteX9" fmla="*/ 415452 w 73460924"/>
              <a:gd name="connsiteY9" fmla="*/ 2567454 h 3550058"/>
              <a:gd name="connsiteX0" fmla="*/ 415452 w 73785154"/>
              <a:gd name="connsiteY0" fmla="*/ 2567454 h 3550058"/>
              <a:gd name="connsiteX1" fmla="*/ 0 w 73785154"/>
              <a:gd name="connsiteY1" fmla="*/ 97986 h 3550058"/>
              <a:gd name="connsiteX2" fmla="*/ 47944887 w 73785154"/>
              <a:gd name="connsiteY2" fmla="*/ 0 h 3550058"/>
              <a:gd name="connsiteX3" fmla="*/ 60551454 w 73785154"/>
              <a:gd name="connsiteY3" fmla="*/ 69120 h 3550058"/>
              <a:gd name="connsiteX4" fmla="*/ 60135697 w 73785154"/>
              <a:gd name="connsiteY4" fmla="*/ 1577613 h 3550058"/>
              <a:gd name="connsiteX5" fmla="*/ 73440009 w 73785154"/>
              <a:gd name="connsiteY5" fmla="*/ 1759673 h 3550058"/>
              <a:gd name="connsiteX6" fmla="*/ 69282404 w 73785154"/>
              <a:gd name="connsiteY6" fmla="*/ 2826021 h 3550058"/>
              <a:gd name="connsiteX7" fmla="*/ 62838129 w 73785154"/>
              <a:gd name="connsiteY7" fmla="*/ 3528250 h 3550058"/>
              <a:gd name="connsiteX8" fmla="*/ 37268924 w 73785154"/>
              <a:gd name="connsiteY8" fmla="*/ 3528251 h 3550058"/>
              <a:gd name="connsiteX9" fmla="*/ 36307144 w 73785154"/>
              <a:gd name="connsiteY9" fmla="*/ 2519750 h 3550058"/>
              <a:gd name="connsiteX10" fmla="*/ 415452 w 73785154"/>
              <a:gd name="connsiteY10" fmla="*/ 2567454 h 3550058"/>
              <a:gd name="connsiteX0" fmla="*/ 415452 w 73622272"/>
              <a:gd name="connsiteY0" fmla="*/ 2567454 h 5478621"/>
              <a:gd name="connsiteX1" fmla="*/ 0 w 73622272"/>
              <a:gd name="connsiteY1" fmla="*/ 97986 h 5478621"/>
              <a:gd name="connsiteX2" fmla="*/ 47944887 w 73622272"/>
              <a:gd name="connsiteY2" fmla="*/ 0 h 5478621"/>
              <a:gd name="connsiteX3" fmla="*/ 60551454 w 73622272"/>
              <a:gd name="connsiteY3" fmla="*/ 69120 h 5478621"/>
              <a:gd name="connsiteX4" fmla="*/ 60135697 w 73622272"/>
              <a:gd name="connsiteY4" fmla="*/ 1577613 h 5478621"/>
              <a:gd name="connsiteX5" fmla="*/ 73440009 w 73622272"/>
              <a:gd name="connsiteY5" fmla="*/ 1759673 h 5478621"/>
              <a:gd name="connsiteX6" fmla="*/ 64709043 w 73622272"/>
              <a:gd name="connsiteY6" fmla="*/ 5452880 h 5478621"/>
              <a:gd name="connsiteX7" fmla="*/ 62838129 w 73622272"/>
              <a:gd name="connsiteY7" fmla="*/ 3528250 h 5478621"/>
              <a:gd name="connsiteX8" fmla="*/ 37268924 w 73622272"/>
              <a:gd name="connsiteY8" fmla="*/ 3528251 h 5478621"/>
              <a:gd name="connsiteX9" fmla="*/ 36307144 w 73622272"/>
              <a:gd name="connsiteY9" fmla="*/ 2519750 h 5478621"/>
              <a:gd name="connsiteX10" fmla="*/ 415452 w 73622272"/>
              <a:gd name="connsiteY10" fmla="*/ 2567454 h 5478621"/>
              <a:gd name="connsiteX0" fmla="*/ 415452 w 74062851"/>
              <a:gd name="connsiteY0" fmla="*/ 2567454 h 5453309"/>
              <a:gd name="connsiteX1" fmla="*/ 0 w 74062851"/>
              <a:gd name="connsiteY1" fmla="*/ 97986 h 5453309"/>
              <a:gd name="connsiteX2" fmla="*/ 47944887 w 74062851"/>
              <a:gd name="connsiteY2" fmla="*/ 0 h 5453309"/>
              <a:gd name="connsiteX3" fmla="*/ 60551454 w 74062851"/>
              <a:gd name="connsiteY3" fmla="*/ 69120 h 5453309"/>
              <a:gd name="connsiteX4" fmla="*/ 60135697 w 74062851"/>
              <a:gd name="connsiteY4" fmla="*/ 1577613 h 5453309"/>
              <a:gd name="connsiteX5" fmla="*/ 73440009 w 74062851"/>
              <a:gd name="connsiteY5" fmla="*/ 1759673 h 5453309"/>
              <a:gd name="connsiteX6" fmla="*/ 71153322 w 74062851"/>
              <a:gd name="connsiteY6" fmla="*/ 3320182 h 5453309"/>
              <a:gd name="connsiteX7" fmla="*/ 64709043 w 74062851"/>
              <a:gd name="connsiteY7" fmla="*/ 5452880 h 5453309"/>
              <a:gd name="connsiteX8" fmla="*/ 62838129 w 74062851"/>
              <a:gd name="connsiteY8" fmla="*/ 3528250 h 5453309"/>
              <a:gd name="connsiteX9" fmla="*/ 37268924 w 74062851"/>
              <a:gd name="connsiteY9" fmla="*/ 3528251 h 5453309"/>
              <a:gd name="connsiteX10" fmla="*/ 36307144 w 74062851"/>
              <a:gd name="connsiteY10" fmla="*/ 2519750 h 5453309"/>
              <a:gd name="connsiteX11" fmla="*/ 415452 w 74062851"/>
              <a:gd name="connsiteY11" fmla="*/ 2567454 h 5453309"/>
              <a:gd name="connsiteX0" fmla="*/ 415452 w 81932335"/>
              <a:gd name="connsiteY0" fmla="*/ 2567454 h 5758660"/>
              <a:gd name="connsiteX1" fmla="*/ 0 w 81932335"/>
              <a:gd name="connsiteY1" fmla="*/ 97986 h 5758660"/>
              <a:gd name="connsiteX2" fmla="*/ 47944887 w 81932335"/>
              <a:gd name="connsiteY2" fmla="*/ 0 h 5758660"/>
              <a:gd name="connsiteX3" fmla="*/ 60551454 w 81932335"/>
              <a:gd name="connsiteY3" fmla="*/ 69120 h 5758660"/>
              <a:gd name="connsiteX4" fmla="*/ 60135697 w 81932335"/>
              <a:gd name="connsiteY4" fmla="*/ 1577613 h 5758660"/>
              <a:gd name="connsiteX5" fmla="*/ 73440009 w 81932335"/>
              <a:gd name="connsiteY5" fmla="*/ 1759673 h 5758660"/>
              <a:gd name="connsiteX6" fmla="*/ 81755190 w 81932335"/>
              <a:gd name="connsiteY6" fmla="*/ 5504896 h 5758660"/>
              <a:gd name="connsiteX7" fmla="*/ 64709043 w 81932335"/>
              <a:gd name="connsiteY7" fmla="*/ 5452880 h 5758660"/>
              <a:gd name="connsiteX8" fmla="*/ 62838129 w 81932335"/>
              <a:gd name="connsiteY8" fmla="*/ 3528250 h 5758660"/>
              <a:gd name="connsiteX9" fmla="*/ 37268924 w 81932335"/>
              <a:gd name="connsiteY9" fmla="*/ 3528251 h 5758660"/>
              <a:gd name="connsiteX10" fmla="*/ 36307144 w 81932335"/>
              <a:gd name="connsiteY10" fmla="*/ 2519750 h 5758660"/>
              <a:gd name="connsiteX11" fmla="*/ 415452 w 81932335"/>
              <a:gd name="connsiteY11" fmla="*/ 2567454 h 5758660"/>
              <a:gd name="connsiteX0" fmla="*/ 415452 w 82539603"/>
              <a:gd name="connsiteY0" fmla="*/ 2567454 h 5626901"/>
              <a:gd name="connsiteX1" fmla="*/ 0 w 82539603"/>
              <a:gd name="connsiteY1" fmla="*/ 97986 h 5626901"/>
              <a:gd name="connsiteX2" fmla="*/ 47944887 w 82539603"/>
              <a:gd name="connsiteY2" fmla="*/ 0 h 5626901"/>
              <a:gd name="connsiteX3" fmla="*/ 60551454 w 82539603"/>
              <a:gd name="connsiteY3" fmla="*/ 69120 h 5626901"/>
              <a:gd name="connsiteX4" fmla="*/ 60135697 w 82539603"/>
              <a:gd name="connsiteY4" fmla="*/ 1577613 h 5626901"/>
              <a:gd name="connsiteX5" fmla="*/ 73440009 w 82539603"/>
              <a:gd name="connsiteY5" fmla="*/ 1759673 h 5626901"/>
              <a:gd name="connsiteX6" fmla="*/ 79052753 w 82539603"/>
              <a:gd name="connsiteY6" fmla="*/ 3554259 h 5626901"/>
              <a:gd name="connsiteX7" fmla="*/ 81755190 w 82539603"/>
              <a:gd name="connsiteY7" fmla="*/ 5504896 h 5626901"/>
              <a:gd name="connsiteX8" fmla="*/ 64709043 w 82539603"/>
              <a:gd name="connsiteY8" fmla="*/ 5452880 h 5626901"/>
              <a:gd name="connsiteX9" fmla="*/ 62838129 w 82539603"/>
              <a:gd name="connsiteY9" fmla="*/ 3528250 h 5626901"/>
              <a:gd name="connsiteX10" fmla="*/ 37268924 w 82539603"/>
              <a:gd name="connsiteY10" fmla="*/ 3528251 h 5626901"/>
              <a:gd name="connsiteX11" fmla="*/ 36307144 w 82539603"/>
              <a:gd name="connsiteY11" fmla="*/ 2519750 h 5626901"/>
              <a:gd name="connsiteX12" fmla="*/ 415452 w 82539603"/>
              <a:gd name="connsiteY12" fmla="*/ 2567454 h 5626901"/>
              <a:gd name="connsiteX0" fmla="*/ 415452 w 83114982"/>
              <a:gd name="connsiteY0" fmla="*/ 2567454 h 5626901"/>
              <a:gd name="connsiteX1" fmla="*/ 0 w 83114982"/>
              <a:gd name="connsiteY1" fmla="*/ 97986 h 5626901"/>
              <a:gd name="connsiteX2" fmla="*/ 47944887 w 83114982"/>
              <a:gd name="connsiteY2" fmla="*/ 0 h 5626901"/>
              <a:gd name="connsiteX3" fmla="*/ 60551454 w 83114982"/>
              <a:gd name="connsiteY3" fmla="*/ 69120 h 5626901"/>
              <a:gd name="connsiteX4" fmla="*/ 60135697 w 83114982"/>
              <a:gd name="connsiteY4" fmla="*/ 1577613 h 5626901"/>
              <a:gd name="connsiteX5" fmla="*/ 73440009 w 83114982"/>
              <a:gd name="connsiteY5" fmla="*/ 1759673 h 5626901"/>
              <a:gd name="connsiteX6" fmla="*/ 81547308 w 83114982"/>
              <a:gd name="connsiteY6" fmla="*/ 3346191 h 5626901"/>
              <a:gd name="connsiteX7" fmla="*/ 81755190 w 83114982"/>
              <a:gd name="connsiteY7" fmla="*/ 5504896 h 5626901"/>
              <a:gd name="connsiteX8" fmla="*/ 64709043 w 83114982"/>
              <a:gd name="connsiteY8" fmla="*/ 5452880 h 5626901"/>
              <a:gd name="connsiteX9" fmla="*/ 62838129 w 83114982"/>
              <a:gd name="connsiteY9" fmla="*/ 3528250 h 5626901"/>
              <a:gd name="connsiteX10" fmla="*/ 37268924 w 83114982"/>
              <a:gd name="connsiteY10" fmla="*/ 3528251 h 5626901"/>
              <a:gd name="connsiteX11" fmla="*/ 36307144 w 83114982"/>
              <a:gd name="connsiteY11" fmla="*/ 2519750 h 5626901"/>
              <a:gd name="connsiteX12" fmla="*/ 415452 w 83114982"/>
              <a:gd name="connsiteY12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81547308 w 82941345"/>
              <a:gd name="connsiteY7" fmla="*/ 3346191 h 5626901"/>
              <a:gd name="connsiteX8" fmla="*/ 81755190 w 82941345"/>
              <a:gd name="connsiteY8" fmla="*/ 5504896 h 5626901"/>
              <a:gd name="connsiteX9" fmla="*/ 64709043 w 82941345"/>
              <a:gd name="connsiteY9" fmla="*/ 5452880 h 5626901"/>
              <a:gd name="connsiteX10" fmla="*/ 62838129 w 82941345"/>
              <a:gd name="connsiteY10" fmla="*/ 3528250 h 5626901"/>
              <a:gd name="connsiteX11" fmla="*/ 37268924 w 82941345"/>
              <a:gd name="connsiteY11" fmla="*/ 3528251 h 5626901"/>
              <a:gd name="connsiteX12" fmla="*/ 36307144 w 82941345"/>
              <a:gd name="connsiteY12" fmla="*/ 2519750 h 5626901"/>
              <a:gd name="connsiteX13" fmla="*/ 415452 w 82941345"/>
              <a:gd name="connsiteY13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77181831 w 82941345"/>
              <a:gd name="connsiteY7" fmla="*/ 2305851 h 5626901"/>
              <a:gd name="connsiteX8" fmla="*/ 81547308 w 82941345"/>
              <a:gd name="connsiteY8" fmla="*/ 3346191 h 5626901"/>
              <a:gd name="connsiteX9" fmla="*/ 81755190 w 82941345"/>
              <a:gd name="connsiteY9" fmla="*/ 5504896 h 5626901"/>
              <a:gd name="connsiteX10" fmla="*/ 64709043 w 82941345"/>
              <a:gd name="connsiteY10" fmla="*/ 5452880 h 5626901"/>
              <a:gd name="connsiteX11" fmla="*/ 62838129 w 82941345"/>
              <a:gd name="connsiteY11" fmla="*/ 3528250 h 5626901"/>
              <a:gd name="connsiteX12" fmla="*/ 37268924 w 82941345"/>
              <a:gd name="connsiteY12" fmla="*/ 3528251 h 5626901"/>
              <a:gd name="connsiteX13" fmla="*/ 36307144 w 82941345"/>
              <a:gd name="connsiteY13" fmla="*/ 2519750 h 5626901"/>
              <a:gd name="connsiteX14" fmla="*/ 415452 w 8294134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7181831 w 97991395"/>
              <a:gd name="connsiteY6" fmla="*/ 2305851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8011858"/>
              <a:gd name="connsiteY0" fmla="*/ 2567454 h 5626901"/>
              <a:gd name="connsiteX1" fmla="*/ 0 w 98011858"/>
              <a:gd name="connsiteY1" fmla="*/ 97986 h 5626901"/>
              <a:gd name="connsiteX2" fmla="*/ 47944887 w 98011858"/>
              <a:gd name="connsiteY2" fmla="*/ 0 h 5626901"/>
              <a:gd name="connsiteX3" fmla="*/ 60551454 w 98011858"/>
              <a:gd name="connsiteY3" fmla="*/ 69120 h 5626901"/>
              <a:gd name="connsiteX4" fmla="*/ 60135697 w 98011858"/>
              <a:gd name="connsiteY4" fmla="*/ 1577613 h 5626901"/>
              <a:gd name="connsiteX5" fmla="*/ 73440009 w 98011858"/>
              <a:gd name="connsiteY5" fmla="*/ 1759673 h 5626901"/>
              <a:gd name="connsiteX6" fmla="*/ 74687276 w 98011858"/>
              <a:gd name="connsiteY6" fmla="*/ 1109460 h 5626901"/>
              <a:gd name="connsiteX7" fmla="*/ 85912785 w 98011858"/>
              <a:gd name="connsiteY7" fmla="*/ 2149800 h 5626901"/>
              <a:gd name="connsiteX8" fmla="*/ 97969811 w 98011858"/>
              <a:gd name="connsiteY8" fmla="*/ 3216148 h 5626901"/>
              <a:gd name="connsiteX9" fmla="*/ 81547308 w 98011858"/>
              <a:gd name="connsiteY9" fmla="*/ 3346191 h 5626901"/>
              <a:gd name="connsiteX10" fmla="*/ 81755190 w 98011858"/>
              <a:gd name="connsiteY10" fmla="*/ 5504896 h 5626901"/>
              <a:gd name="connsiteX11" fmla="*/ 64709043 w 98011858"/>
              <a:gd name="connsiteY11" fmla="*/ 5452880 h 5626901"/>
              <a:gd name="connsiteX12" fmla="*/ 62838129 w 98011858"/>
              <a:gd name="connsiteY12" fmla="*/ 3528250 h 5626901"/>
              <a:gd name="connsiteX13" fmla="*/ 37268924 w 98011858"/>
              <a:gd name="connsiteY13" fmla="*/ 3528251 h 5626901"/>
              <a:gd name="connsiteX14" fmla="*/ 36307144 w 98011858"/>
              <a:gd name="connsiteY14" fmla="*/ 2519750 h 5626901"/>
              <a:gd name="connsiteX15" fmla="*/ 415452 w 98011858"/>
              <a:gd name="connsiteY15" fmla="*/ 2567454 h 5626901"/>
              <a:gd name="connsiteX0" fmla="*/ 415452 w 99725051"/>
              <a:gd name="connsiteY0" fmla="*/ 2567454 h 5626901"/>
              <a:gd name="connsiteX1" fmla="*/ 0 w 99725051"/>
              <a:gd name="connsiteY1" fmla="*/ 97986 h 5626901"/>
              <a:gd name="connsiteX2" fmla="*/ 47944887 w 99725051"/>
              <a:gd name="connsiteY2" fmla="*/ 0 h 5626901"/>
              <a:gd name="connsiteX3" fmla="*/ 60551454 w 99725051"/>
              <a:gd name="connsiteY3" fmla="*/ 69120 h 5626901"/>
              <a:gd name="connsiteX4" fmla="*/ 60135697 w 99725051"/>
              <a:gd name="connsiteY4" fmla="*/ 1577613 h 5626901"/>
              <a:gd name="connsiteX5" fmla="*/ 73440009 w 99725051"/>
              <a:gd name="connsiteY5" fmla="*/ 1759673 h 5626901"/>
              <a:gd name="connsiteX6" fmla="*/ 74687276 w 99725051"/>
              <a:gd name="connsiteY6" fmla="*/ 1109460 h 5626901"/>
              <a:gd name="connsiteX7" fmla="*/ 97761933 w 99725051"/>
              <a:gd name="connsiteY7" fmla="*/ 1109460 h 5626901"/>
              <a:gd name="connsiteX8" fmla="*/ 97969811 w 99725051"/>
              <a:gd name="connsiteY8" fmla="*/ 3216148 h 5626901"/>
              <a:gd name="connsiteX9" fmla="*/ 81547308 w 99725051"/>
              <a:gd name="connsiteY9" fmla="*/ 3346191 h 5626901"/>
              <a:gd name="connsiteX10" fmla="*/ 81755190 w 99725051"/>
              <a:gd name="connsiteY10" fmla="*/ 5504896 h 5626901"/>
              <a:gd name="connsiteX11" fmla="*/ 64709043 w 99725051"/>
              <a:gd name="connsiteY11" fmla="*/ 5452880 h 5626901"/>
              <a:gd name="connsiteX12" fmla="*/ 62838129 w 99725051"/>
              <a:gd name="connsiteY12" fmla="*/ 3528250 h 5626901"/>
              <a:gd name="connsiteX13" fmla="*/ 37268924 w 99725051"/>
              <a:gd name="connsiteY13" fmla="*/ 3528251 h 5626901"/>
              <a:gd name="connsiteX14" fmla="*/ 36307144 w 99725051"/>
              <a:gd name="connsiteY14" fmla="*/ 2519750 h 5626901"/>
              <a:gd name="connsiteX15" fmla="*/ 415452 w 99725051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15452 w 98433606"/>
              <a:gd name="connsiteY15" fmla="*/ 2567454 h 5626901"/>
              <a:gd name="connsiteX0" fmla="*/ 103280 w 98494183"/>
              <a:gd name="connsiteY0" fmla="*/ 2526647 h 5626901"/>
              <a:gd name="connsiteX1" fmla="*/ 60577 w 98494183"/>
              <a:gd name="connsiteY1" fmla="*/ 97986 h 5626901"/>
              <a:gd name="connsiteX2" fmla="*/ 48005464 w 98494183"/>
              <a:gd name="connsiteY2" fmla="*/ 0 h 5626901"/>
              <a:gd name="connsiteX3" fmla="*/ 60612031 w 98494183"/>
              <a:gd name="connsiteY3" fmla="*/ 69120 h 5626901"/>
              <a:gd name="connsiteX4" fmla="*/ 60196274 w 98494183"/>
              <a:gd name="connsiteY4" fmla="*/ 1577613 h 5626901"/>
              <a:gd name="connsiteX5" fmla="*/ 73500586 w 98494183"/>
              <a:gd name="connsiteY5" fmla="*/ 1759673 h 5626901"/>
              <a:gd name="connsiteX6" fmla="*/ 74747853 w 98494183"/>
              <a:gd name="connsiteY6" fmla="*/ 1109460 h 5626901"/>
              <a:gd name="connsiteX7" fmla="*/ 97822510 w 98494183"/>
              <a:gd name="connsiteY7" fmla="*/ 1109460 h 5626901"/>
              <a:gd name="connsiteX8" fmla="*/ 98030388 w 98494183"/>
              <a:gd name="connsiteY8" fmla="*/ 3216148 h 5626901"/>
              <a:gd name="connsiteX9" fmla="*/ 81607885 w 98494183"/>
              <a:gd name="connsiteY9" fmla="*/ 3346191 h 5626901"/>
              <a:gd name="connsiteX10" fmla="*/ 81815767 w 98494183"/>
              <a:gd name="connsiteY10" fmla="*/ 5504896 h 5626901"/>
              <a:gd name="connsiteX11" fmla="*/ 64769620 w 98494183"/>
              <a:gd name="connsiteY11" fmla="*/ 5452880 h 5626901"/>
              <a:gd name="connsiteX12" fmla="*/ 63551023 w 98494183"/>
              <a:gd name="connsiteY12" fmla="*/ 3516591 h 5626901"/>
              <a:gd name="connsiteX13" fmla="*/ 36537409 w 98494183"/>
              <a:gd name="connsiteY13" fmla="*/ 3522421 h 5626901"/>
              <a:gd name="connsiteX14" fmla="*/ 36414316 w 98494183"/>
              <a:gd name="connsiteY14" fmla="*/ 2467284 h 5626901"/>
              <a:gd name="connsiteX15" fmla="*/ 103280 w 98494183"/>
              <a:gd name="connsiteY15" fmla="*/ 2526647 h 5626901"/>
              <a:gd name="connsiteX0" fmla="*/ 42703 w 98433606"/>
              <a:gd name="connsiteY0" fmla="*/ 2526647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2703 w 98433606"/>
              <a:gd name="connsiteY15" fmla="*/ 2526647 h 5626901"/>
              <a:gd name="connsiteX0" fmla="*/ 1209 w 98625079"/>
              <a:gd name="connsiteY0" fmla="*/ 2526647 h 5626901"/>
              <a:gd name="connsiteX1" fmla="*/ 191473 w 98625079"/>
              <a:gd name="connsiteY1" fmla="*/ 97986 h 5626901"/>
              <a:gd name="connsiteX2" fmla="*/ 48136360 w 98625079"/>
              <a:gd name="connsiteY2" fmla="*/ 0 h 5626901"/>
              <a:gd name="connsiteX3" fmla="*/ 60742927 w 98625079"/>
              <a:gd name="connsiteY3" fmla="*/ 69120 h 5626901"/>
              <a:gd name="connsiteX4" fmla="*/ 60327170 w 98625079"/>
              <a:gd name="connsiteY4" fmla="*/ 1577613 h 5626901"/>
              <a:gd name="connsiteX5" fmla="*/ 73631482 w 98625079"/>
              <a:gd name="connsiteY5" fmla="*/ 1759673 h 5626901"/>
              <a:gd name="connsiteX6" fmla="*/ 74878749 w 98625079"/>
              <a:gd name="connsiteY6" fmla="*/ 1109460 h 5626901"/>
              <a:gd name="connsiteX7" fmla="*/ 97953406 w 98625079"/>
              <a:gd name="connsiteY7" fmla="*/ 1109460 h 5626901"/>
              <a:gd name="connsiteX8" fmla="*/ 98161284 w 98625079"/>
              <a:gd name="connsiteY8" fmla="*/ 3216148 h 5626901"/>
              <a:gd name="connsiteX9" fmla="*/ 81738781 w 98625079"/>
              <a:gd name="connsiteY9" fmla="*/ 3346191 h 5626901"/>
              <a:gd name="connsiteX10" fmla="*/ 81946663 w 98625079"/>
              <a:gd name="connsiteY10" fmla="*/ 5504896 h 5626901"/>
              <a:gd name="connsiteX11" fmla="*/ 64900516 w 98625079"/>
              <a:gd name="connsiteY11" fmla="*/ 5452880 h 5626901"/>
              <a:gd name="connsiteX12" fmla="*/ 63681919 w 98625079"/>
              <a:gd name="connsiteY12" fmla="*/ 3516591 h 5626901"/>
              <a:gd name="connsiteX13" fmla="*/ 36668305 w 98625079"/>
              <a:gd name="connsiteY13" fmla="*/ 3522421 h 5626901"/>
              <a:gd name="connsiteX14" fmla="*/ 36545212 w 98625079"/>
              <a:gd name="connsiteY14" fmla="*/ 2467284 h 5626901"/>
              <a:gd name="connsiteX15" fmla="*/ 1209 w 98625079"/>
              <a:gd name="connsiteY15" fmla="*/ 2526647 h 5626901"/>
              <a:gd name="connsiteX0" fmla="*/ 0 w 98623870"/>
              <a:gd name="connsiteY0" fmla="*/ 2526647 h 5626901"/>
              <a:gd name="connsiteX1" fmla="*/ 190264 w 98623870"/>
              <a:gd name="connsiteY1" fmla="*/ 97986 h 5626901"/>
              <a:gd name="connsiteX2" fmla="*/ 48135151 w 98623870"/>
              <a:gd name="connsiteY2" fmla="*/ 0 h 5626901"/>
              <a:gd name="connsiteX3" fmla="*/ 60741718 w 98623870"/>
              <a:gd name="connsiteY3" fmla="*/ 69120 h 5626901"/>
              <a:gd name="connsiteX4" fmla="*/ 60325961 w 98623870"/>
              <a:gd name="connsiteY4" fmla="*/ 1577613 h 5626901"/>
              <a:gd name="connsiteX5" fmla="*/ 73630273 w 98623870"/>
              <a:gd name="connsiteY5" fmla="*/ 1759673 h 5626901"/>
              <a:gd name="connsiteX6" fmla="*/ 74877540 w 98623870"/>
              <a:gd name="connsiteY6" fmla="*/ 1109460 h 5626901"/>
              <a:gd name="connsiteX7" fmla="*/ 97952197 w 98623870"/>
              <a:gd name="connsiteY7" fmla="*/ 1109460 h 5626901"/>
              <a:gd name="connsiteX8" fmla="*/ 98160075 w 98623870"/>
              <a:gd name="connsiteY8" fmla="*/ 3216148 h 5626901"/>
              <a:gd name="connsiteX9" fmla="*/ 81737572 w 98623870"/>
              <a:gd name="connsiteY9" fmla="*/ 3346191 h 5626901"/>
              <a:gd name="connsiteX10" fmla="*/ 81945454 w 98623870"/>
              <a:gd name="connsiteY10" fmla="*/ 5504896 h 5626901"/>
              <a:gd name="connsiteX11" fmla="*/ 64899307 w 98623870"/>
              <a:gd name="connsiteY11" fmla="*/ 5452880 h 5626901"/>
              <a:gd name="connsiteX12" fmla="*/ 63680710 w 98623870"/>
              <a:gd name="connsiteY12" fmla="*/ 3516591 h 5626901"/>
              <a:gd name="connsiteX13" fmla="*/ 36667096 w 98623870"/>
              <a:gd name="connsiteY13" fmla="*/ 3522421 h 5626901"/>
              <a:gd name="connsiteX14" fmla="*/ 36544003 w 98623870"/>
              <a:gd name="connsiteY14" fmla="*/ 2467284 h 5626901"/>
              <a:gd name="connsiteX15" fmla="*/ 0 w 98623870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1690980 w 98577278"/>
              <a:gd name="connsiteY9" fmla="*/ 3346191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10319 w 98577278"/>
              <a:gd name="connsiteY9" fmla="*/ 3276237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599231"/>
              <a:gd name="connsiteX1" fmla="*/ 143672 w 98577278"/>
              <a:gd name="connsiteY1" fmla="*/ 97986 h 5599231"/>
              <a:gd name="connsiteX2" fmla="*/ 48088559 w 98577278"/>
              <a:gd name="connsiteY2" fmla="*/ 0 h 5599231"/>
              <a:gd name="connsiteX3" fmla="*/ 60695126 w 98577278"/>
              <a:gd name="connsiteY3" fmla="*/ 69120 h 5599231"/>
              <a:gd name="connsiteX4" fmla="*/ 60279369 w 98577278"/>
              <a:gd name="connsiteY4" fmla="*/ 1577613 h 5599231"/>
              <a:gd name="connsiteX5" fmla="*/ 73583681 w 98577278"/>
              <a:gd name="connsiteY5" fmla="*/ 1759673 h 5599231"/>
              <a:gd name="connsiteX6" fmla="*/ 74830948 w 98577278"/>
              <a:gd name="connsiteY6" fmla="*/ 1109460 h 5599231"/>
              <a:gd name="connsiteX7" fmla="*/ 97905605 w 98577278"/>
              <a:gd name="connsiteY7" fmla="*/ 1109460 h 5599231"/>
              <a:gd name="connsiteX8" fmla="*/ 98113481 w 98577278"/>
              <a:gd name="connsiteY8" fmla="*/ 3256955 h 5599231"/>
              <a:gd name="connsiteX9" fmla="*/ 82110319 w 98577278"/>
              <a:gd name="connsiteY9" fmla="*/ 3276237 h 5599231"/>
              <a:gd name="connsiteX10" fmla="*/ 82038639 w 98577278"/>
              <a:gd name="connsiteY10" fmla="*/ 5592339 h 5599231"/>
              <a:gd name="connsiteX11" fmla="*/ 64852715 w 98577278"/>
              <a:gd name="connsiteY11" fmla="*/ 5452880 h 5599231"/>
              <a:gd name="connsiteX12" fmla="*/ 63634118 w 98577278"/>
              <a:gd name="connsiteY12" fmla="*/ 3516591 h 5599231"/>
              <a:gd name="connsiteX13" fmla="*/ 36620504 w 98577278"/>
              <a:gd name="connsiteY13" fmla="*/ 3522421 h 5599231"/>
              <a:gd name="connsiteX14" fmla="*/ 36497411 w 98577278"/>
              <a:gd name="connsiteY14" fmla="*/ 2467284 h 5599231"/>
              <a:gd name="connsiteX15" fmla="*/ 0 w 98577278"/>
              <a:gd name="connsiteY15" fmla="*/ 2526647 h 5599231"/>
              <a:gd name="connsiteX0" fmla="*/ 0 w 98577278"/>
              <a:gd name="connsiteY0" fmla="*/ 2526647 h 5622455"/>
              <a:gd name="connsiteX1" fmla="*/ 143672 w 98577278"/>
              <a:gd name="connsiteY1" fmla="*/ 97986 h 5622455"/>
              <a:gd name="connsiteX2" fmla="*/ 48088559 w 98577278"/>
              <a:gd name="connsiteY2" fmla="*/ 0 h 5622455"/>
              <a:gd name="connsiteX3" fmla="*/ 60695126 w 98577278"/>
              <a:gd name="connsiteY3" fmla="*/ 69120 h 5622455"/>
              <a:gd name="connsiteX4" fmla="*/ 60279369 w 98577278"/>
              <a:gd name="connsiteY4" fmla="*/ 1577613 h 5622455"/>
              <a:gd name="connsiteX5" fmla="*/ 73583681 w 98577278"/>
              <a:gd name="connsiteY5" fmla="*/ 1759673 h 5622455"/>
              <a:gd name="connsiteX6" fmla="*/ 74830948 w 98577278"/>
              <a:gd name="connsiteY6" fmla="*/ 1109460 h 5622455"/>
              <a:gd name="connsiteX7" fmla="*/ 97905605 w 98577278"/>
              <a:gd name="connsiteY7" fmla="*/ 1109460 h 5622455"/>
              <a:gd name="connsiteX8" fmla="*/ 98113481 w 98577278"/>
              <a:gd name="connsiteY8" fmla="*/ 3256955 h 5622455"/>
              <a:gd name="connsiteX9" fmla="*/ 82110319 w 98577278"/>
              <a:gd name="connsiteY9" fmla="*/ 3276237 h 5622455"/>
              <a:gd name="connsiteX10" fmla="*/ 82038639 w 98577278"/>
              <a:gd name="connsiteY10" fmla="*/ 5592339 h 5622455"/>
              <a:gd name="connsiteX11" fmla="*/ 64386778 w 98577278"/>
              <a:gd name="connsiteY11" fmla="*/ 5621935 h 5622455"/>
              <a:gd name="connsiteX12" fmla="*/ 63634118 w 98577278"/>
              <a:gd name="connsiteY12" fmla="*/ 3516591 h 5622455"/>
              <a:gd name="connsiteX13" fmla="*/ 36620504 w 98577278"/>
              <a:gd name="connsiteY13" fmla="*/ 3522421 h 5622455"/>
              <a:gd name="connsiteX14" fmla="*/ 36497411 w 98577278"/>
              <a:gd name="connsiteY14" fmla="*/ 2467284 h 5622455"/>
              <a:gd name="connsiteX15" fmla="*/ 0 w 98577278"/>
              <a:gd name="connsiteY15" fmla="*/ 2526647 h 5622455"/>
              <a:gd name="connsiteX0" fmla="*/ 0 w 98577278"/>
              <a:gd name="connsiteY0" fmla="*/ 2526647 h 5621935"/>
              <a:gd name="connsiteX1" fmla="*/ 143672 w 98577278"/>
              <a:gd name="connsiteY1" fmla="*/ 97986 h 5621935"/>
              <a:gd name="connsiteX2" fmla="*/ 48088559 w 98577278"/>
              <a:gd name="connsiteY2" fmla="*/ 0 h 5621935"/>
              <a:gd name="connsiteX3" fmla="*/ 60695126 w 98577278"/>
              <a:gd name="connsiteY3" fmla="*/ 69120 h 5621935"/>
              <a:gd name="connsiteX4" fmla="*/ 60279369 w 98577278"/>
              <a:gd name="connsiteY4" fmla="*/ 1577613 h 5621935"/>
              <a:gd name="connsiteX5" fmla="*/ 73583681 w 98577278"/>
              <a:gd name="connsiteY5" fmla="*/ 1759673 h 5621935"/>
              <a:gd name="connsiteX6" fmla="*/ 74830948 w 98577278"/>
              <a:gd name="connsiteY6" fmla="*/ 1109460 h 5621935"/>
              <a:gd name="connsiteX7" fmla="*/ 97905605 w 98577278"/>
              <a:gd name="connsiteY7" fmla="*/ 1109460 h 5621935"/>
              <a:gd name="connsiteX8" fmla="*/ 98113481 w 98577278"/>
              <a:gd name="connsiteY8" fmla="*/ 3256955 h 5621935"/>
              <a:gd name="connsiteX9" fmla="*/ 82110319 w 98577278"/>
              <a:gd name="connsiteY9" fmla="*/ 3276237 h 5621935"/>
              <a:gd name="connsiteX10" fmla="*/ 82038639 w 98577278"/>
              <a:gd name="connsiteY10" fmla="*/ 5592339 h 5621935"/>
              <a:gd name="connsiteX11" fmla="*/ 64386778 w 98577278"/>
              <a:gd name="connsiteY11" fmla="*/ 5621935 h 5621935"/>
              <a:gd name="connsiteX12" fmla="*/ 63634118 w 98577278"/>
              <a:gd name="connsiteY12" fmla="*/ 3516591 h 5621935"/>
              <a:gd name="connsiteX13" fmla="*/ 36620504 w 98577278"/>
              <a:gd name="connsiteY13" fmla="*/ 3522421 h 5621935"/>
              <a:gd name="connsiteX14" fmla="*/ 36497411 w 98577278"/>
              <a:gd name="connsiteY14" fmla="*/ 2467284 h 5621935"/>
              <a:gd name="connsiteX15" fmla="*/ 0 w 98577278"/>
              <a:gd name="connsiteY15" fmla="*/ 2526647 h 5621935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43652"/>
              <a:gd name="connsiteX1" fmla="*/ 143672 w 98577278"/>
              <a:gd name="connsiteY1" fmla="*/ 97986 h 5643652"/>
              <a:gd name="connsiteX2" fmla="*/ 48088559 w 98577278"/>
              <a:gd name="connsiteY2" fmla="*/ 0 h 5643652"/>
              <a:gd name="connsiteX3" fmla="*/ 60695126 w 98577278"/>
              <a:gd name="connsiteY3" fmla="*/ 69120 h 5643652"/>
              <a:gd name="connsiteX4" fmla="*/ 60279369 w 98577278"/>
              <a:gd name="connsiteY4" fmla="*/ 1577613 h 5643652"/>
              <a:gd name="connsiteX5" fmla="*/ 73583681 w 98577278"/>
              <a:gd name="connsiteY5" fmla="*/ 1759673 h 5643652"/>
              <a:gd name="connsiteX6" fmla="*/ 74830948 w 98577278"/>
              <a:gd name="connsiteY6" fmla="*/ 1109460 h 5643652"/>
              <a:gd name="connsiteX7" fmla="*/ 97905605 w 98577278"/>
              <a:gd name="connsiteY7" fmla="*/ 1109460 h 5643652"/>
              <a:gd name="connsiteX8" fmla="*/ 98113481 w 98577278"/>
              <a:gd name="connsiteY8" fmla="*/ 3256955 h 5643652"/>
              <a:gd name="connsiteX9" fmla="*/ 82110319 w 98577278"/>
              <a:gd name="connsiteY9" fmla="*/ 3276237 h 5643652"/>
              <a:gd name="connsiteX10" fmla="*/ 81992046 w 98577278"/>
              <a:gd name="connsiteY10" fmla="*/ 5615657 h 5643652"/>
              <a:gd name="connsiteX11" fmla="*/ 63548094 w 98577278"/>
              <a:gd name="connsiteY11" fmla="*/ 5639423 h 5643652"/>
              <a:gd name="connsiteX12" fmla="*/ 63634118 w 98577278"/>
              <a:gd name="connsiteY12" fmla="*/ 3516591 h 5643652"/>
              <a:gd name="connsiteX13" fmla="*/ 36620504 w 98577278"/>
              <a:gd name="connsiteY13" fmla="*/ 3522421 h 5643652"/>
              <a:gd name="connsiteX14" fmla="*/ 36497411 w 98577278"/>
              <a:gd name="connsiteY14" fmla="*/ 2467284 h 5643652"/>
              <a:gd name="connsiteX15" fmla="*/ 0 w 98577278"/>
              <a:gd name="connsiteY15" fmla="*/ 2526647 h 5643652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1992046 w 98577278"/>
              <a:gd name="connsiteY10" fmla="*/ 5615657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8 w 98346090"/>
              <a:gd name="connsiteY7" fmla="*/ 99870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802752 w 98963980"/>
              <a:gd name="connsiteY0" fmla="*/ 2526647 h 5639423"/>
              <a:gd name="connsiteX1" fmla="*/ 853237 w 98963980"/>
              <a:gd name="connsiteY1" fmla="*/ 45520 h 5639423"/>
              <a:gd name="connsiteX2" fmla="*/ 48891311 w 98963980"/>
              <a:gd name="connsiteY2" fmla="*/ 0 h 5639423"/>
              <a:gd name="connsiteX3" fmla="*/ 61497883 w 98963980"/>
              <a:gd name="connsiteY3" fmla="*/ 10825 h 5639423"/>
              <a:gd name="connsiteX4" fmla="*/ 61221903 w 98963980"/>
              <a:gd name="connsiteY4" fmla="*/ 1635908 h 5639423"/>
              <a:gd name="connsiteX5" fmla="*/ 73967081 w 98963980"/>
              <a:gd name="connsiteY5" fmla="*/ 1637254 h 5639423"/>
              <a:gd name="connsiteX6" fmla="*/ 74049502 w 98963980"/>
              <a:gd name="connsiteY6" fmla="*/ 987041 h 5639423"/>
              <a:gd name="connsiteX7" fmla="*/ 98708360 w 98963980"/>
              <a:gd name="connsiteY7" fmla="*/ 998700 h 5639423"/>
              <a:gd name="connsiteX8" fmla="*/ 98916233 w 98963980"/>
              <a:gd name="connsiteY8" fmla="*/ 3256955 h 5639423"/>
              <a:gd name="connsiteX9" fmla="*/ 82913071 w 98963980"/>
              <a:gd name="connsiteY9" fmla="*/ 3276237 h 5639423"/>
              <a:gd name="connsiteX10" fmla="*/ 82794798 w 98963980"/>
              <a:gd name="connsiteY10" fmla="*/ 5615657 h 5639423"/>
              <a:gd name="connsiteX11" fmla="*/ 64350846 w 98963980"/>
              <a:gd name="connsiteY11" fmla="*/ 5639423 h 5639423"/>
              <a:gd name="connsiteX12" fmla="*/ 64436870 w 98963980"/>
              <a:gd name="connsiteY12" fmla="*/ 3516591 h 5639423"/>
              <a:gd name="connsiteX13" fmla="*/ 37423256 w 98963980"/>
              <a:gd name="connsiteY13" fmla="*/ 3522421 h 5639423"/>
              <a:gd name="connsiteX14" fmla="*/ 37300163 w 98963980"/>
              <a:gd name="connsiteY14" fmla="*/ 2467284 h 5639423"/>
              <a:gd name="connsiteX15" fmla="*/ 802752 w 9896398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662 w 98488048"/>
              <a:gd name="connsiteY0" fmla="*/ 2474182 h 5639423"/>
              <a:gd name="connsiteX1" fmla="*/ 377305 w 98488048"/>
              <a:gd name="connsiteY1" fmla="*/ 45520 h 5639423"/>
              <a:gd name="connsiteX2" fmla="*/ 48415379 w 98488048"/>
              <a:gd name="connsiteY2" fmla="*/ 0 h 5639423"/>
              <a:gd name="connsiteX3" fmla="*/ 61021951 w 98488048"/>
              <a:gd name="connsiteY3" fmla="*/ 10825 h 5639423"/>
              <a:gd name="connsiteX4" fmla="*/ 60745971 w 98488048"/>
              <a:gd name="connsiteY4" fmla="*/ 1635908 h 5639423"/>
              <a:gd name="connsiteX5" fmla="*/ 73491149 w 98488048"/>
              <a:gd name="connsiteY5" fmla="*/ 1637254 h 5639423"/>
              <a:gd name="connsiteX6" fmla="*/ 73573570 w 98488048"/>
              <a:gd name="connsiteY6" fmla="*/ 987041 h 5639423"/>
              <a:gd name="connsiteX7" fmla="*/ 98232428 w 98488048"/>
              <a:gd name="connsiteY7" fmla="*/ 998700 h 5639423"/>
              <a:gd name="connsiteX8" fmla="*/ 98440301 w 98488048"/>
              <a:gd name="connsiteY8" fmla="*/ 3256955 h 5639423"/>
              <a:gd name="connsiteX9" fmla="*/ 82437139 w 98488048"/>
              <a:gd name="connsiteY9" fmla="*/ 3276237 h 5639423"/>
              <a:gd name="connsiteX10" fmla="*/ 82318866 w 98488048"/>
              <a:gd name="connsiteY10" fmla="*/ 5615657 h 5639423"/>
              <a:gd name="connsiteX11" fmla="*/ 63874914 w 98488048"/>
              <a:gd name="connsiteY11" fmla="*/ 5639423 h 5639423"/>
              <a:gd name="connsiteX12" fmla="*/ 63960938 w 98488048"/>
              <a:gd name="connsiteY12" fmla="*/ 3516591 h 5639423"/>
              <a:gd name="connsiteX13" fmla="*/ 36947324 w 98488048"/>
              <a:gd name="connsiteY13" fmla="*/ 3522421 h 5639423"/>
              <a:gd name="connsiteX14" fmla="*/ 36824231 w 98488048"/>
              <a:gd name="connsiteY14" fmla="*/ 2467284 h 5639423"/>
              <a:gd name="connsiteX15" fmla="*/ 662 w 98488048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190267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50485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229081 w 98716467"/>
              <a:gd name="connsiteY0" fmla="*/ 2474182 h 5639423"/>
              <a:gd name="connsiteX1" fmla="*/ 0 w 98716467"/>
              <a:gd name="connsiteY1" fmla="*/ 63009 h 5639423"/>
              <a:gd name="connsiteX2" fmla="*/ 48643798 w 98716467"/>
              <a:gd name="connsiteY2" fmla="*/ 0 h 5639423"/>
              <a:gd name="connsiteX3" fmla="*/ 61250370 w 98716467"/>
              <a:gd name="connsiteY3" fmla="*/ 10825 h 5639423"/>
              <a:gd name="connsiteX4" fmla="*/ 60974390 w 98716467"/>
              <a:gd name="connsiteY4" fmla="*/ 1635908 h 5639423"/>
              <a:gd name="connsiteX5" fmla="*/ 73719568 w 98716467"/>
              <a:gd name="connsiteY5" fmla="*/ 1637254 h 5639423"/>
              <a:gd name="connsiteX6" fmla="*/ 73801989 w 98716467"/>
              <a:gd name="connsiteY6" fmla="*/ 987041 h 5639423"/>
              <a:gd name="connsiteX7" fmla="*/ 98460847 w 98716467"/>
              <a:gd name="connsiteY7" fmla="*/ 998700 h 5639423"/>
              <a:gd name="connsiteX8" fmla="*/ 98668720 w 98716467"/>
              <a:gd name="connsiteY8" fmla="*/ 3256955 h 5639423"/>
              <a:gd name="connsiteX9" fmla="*/ 82665558 w 98716467"/>
              <a:gd name="connsiteY9" fmla="*/ 3276237 h 5639423"/>
              <a:gd name="connsiteX10" fmla="*/ 82547285 w 98716467"/>
              <a:gd name="connsiteY10" fmla="*/ 5615657 h 5639423"/>
              <a:gd name="connsiteX11" fmla="*/ 64103333 w 98716467"/>
              <a:gd name="connsiteY11" fmla="*/ 5639423 h 5639423"/>
              <a:gd name="connsiteX12" fmla="*/ 64189357 w 98716467"/>
              <a:gd name="connsiteY12" fmla="*/ 3516591 h 5639423"/>
              <a:gd name="connsiteX13" fmla="*/ 37175743 w 98716467"/>
              <a:gd name="connsiteY13" fmla="*/ 3522421 h 5639423"/>
              <a:gd name="connsiteX14" fmla="*/ 37052650 w 98716467"/>
              <a:gd name="connsiteY14" fmla="*/ 2467284 h 5639423"/>
              <a:gd name="connsiteX15" fmla="*/ 229081 w 98716467"/>
              <a:gd name="connsiteY15" fmla="*/ 2474182 h 5639423"/>
              <a:gd name="connsiteX0" fmla="*/ 89298 w 98576684"/>
              <a:gd name="connsiteY0" fmla="*/ 2474182 h 5639423"/>
              <a:gd name="connsiteX1" fmla="*/ 0 w 98576684"/>
              <a:gd name="connsiteY1" fmla="*/ 63009 h 5639423"/>
              <a:gd name="connsiteX2" fmla="*/ 48504015 w 98576684"/>
              <a:gd name="connsiteY2" fmla="*/ 0 h 5639423"/>
              <a:gd name="connsiteX3" fmla="*/ 61110587 w 98576684"/>
              <a:gd name="connsiteY3" fmla="*/ 10825 h 5639423"/>
              <a:gd name="connsiteX4" fmla="*/ 60834607 w 98576684"/>
              <a:gd name="connsiteY4" fmla="*/ 1635908 h 5639423"/>
              <a:gd name="connsiteX5" fmla="*/ 73579785 w 98576684"/>
              <a:gd name="connsiteY5" fmla="*/ 1637254 h 5639423"/>
              <a:gd name="connsiteX6" fmla="*/ 73662206 w 98576684"/>
              <a:gd name="connsiteY6" fmla="*/ 987041 h 5639423"/>
              <a:gd name="connsiteX7" fmla="*/ 98321064 w 98576684"/>
              <a:gd name="connsiteY7" fmla="*/ 998700 h 5639423"/>
              <a:gd name="connsiteX8" fmla="*/ 98528937 w 98576684"/>
              <a:gd name="connsiteY8" fmla="*/ 3256955 h 5639423"/>
              <a:gd name="connsiteX9" fmla="*/ 82525775 w 98576684"/>
              <a:gd name="connsiteY9" fmla="*/ 3276237 h 5639423"/>
              <a:gd name="connsiteX10" fmla="*/ 82407502 w 98576684"/>
              <a:gd name="connsiteY10" fmla="*/ 5615657 h 5639423"/>
              <a:gd name="connsiteX11" fmla="*/ 63963550 w 98576684"/>
              <a:gd name="connsiteY11" fmla="*/ 5639423 h 5639423"/>
              <a:gd name="connsiteX12" fmla="*/ 64049574 w 98576684"/>
              <a:gd name="connsiteY12" fmla="*/ 3516591 h 5639423"/>
              <a:gd name="connsiteX13" fmla="*/ 37035960 w 98576684"/>
              <a:gd name="connsiteY13" fmla="*/ 3522421 h 5639423"/>
              <a:gd name="connsiteX14" fmla="*/ 36912867 w 98576684"/>
              <a:gd name="connsiteY14" fmla="*/ 2467284 h 5639423"/>
              <a:gd name="connsiteX15" fmla="*/ 89298 w 98576684"/>
              <a:gd name="connsiteY15" fmla="*/ 2474182 h 5639423"/>
              <a:gd name="connsiteX0" fmla="*/ 0 w 98487386"/>
              <a:gd name="connsiteY0" fmla="*/ 2474182 h 5639423"/>
              <a:gd name="connsiteX1" fmla="*/ 3889 w 98487386"/>
              <a:gd name="connsiteY1" fmla="*/ 63009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0146080 w 98483497"/>
              <a:gd name="connsiteY2" fmla="*/ 24152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831028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37840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227877 w 98435749"/>
              <a:gd name="connsiteY7" fmla="*/ 982045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58899"/>
              <a:gd name="connsiteY0" fmla="*/ 2463356 h 5622768"/>
              <a:gd name="connsiteX1" fmla="*/ 0 w 98458899"/>
              <a:gd name="connsiteY1" fmla="*/ 34695 h 5622768"/>
              <a:gd name="connsiteX2" fmla="*/ 30146080 w 98458899"/>
              <a:gd name="connsiteY2" fmla="*/ 18322 h 5622768"/>
              <a:gd name="connsiteX3" fmla="*/ 60784432 w 98458899"/>
              <a:gd name="connsiteY3" fmla="*/ 0 h 5622768"/>
              <a:gd name="connsiteX4" fmla="*/ 60881202 w 98458899"/>
              <a:gd name="connsiteY4" fmla="*/ 1630912 h 5622768"/>
              <a:gd name="connsiteX5" fmla="*/ 73486598 w 98458899"/>
              <a:gd name="connsiteY5" fmla="*/ 1620599 h 5622768"/>
              <a:gd name="connsiteX6" fmla="*/ 73569019 w 98458899"/>
              <a:gd name="connsiteY6" fmla="*/ 970386 h 5622768"/>
              <a:gd name="connsiteX7" fmla="*/ 98347988 w 98458899"/>
              <a:gd name="connsiteY7" fmla="*/ 978288 h 5622768"/>
              <a:gd name="connsiteX8" fmla="*/ 98435750 w 98458899"/>
              <a:gd name="connsiteY8" fmla="*/ 3240300 h 5622768"/>
              <a:gd name="connsiteX9" fmla="*/ 82432588 w 98458899"/>
              <a:gd name="connsiteY9" fmla="*/ 3259582 h 5622768"/>
              <a:gd name="connsiteX10" fmla="*/ 82314315 w 98458899"/>
              <a:gd name="connsiteY10" fmla="*/ 5599002 h 5622768"/>
              <a:gd name="connsiteX11" fmla="*/ 63870363 w 98458899"/>
              <a:gd name="connsiteY11" fmla="*/ 5622768 h 5622768"/>
              <a:gd name="connsiteX12" fmla="*/ 63956387 w 98458899"/>
              <a:gd name="connsiteY12" fmla="*/ 3499936 h 5622768"/>
              <a:gd name="connsiteX13" fmla="*/ 36942773 w 98458899"/>
              <a:gd name="connsiteY13" fmla="*/ 3505766 h 5622768"/>
              <a:gd name="connsiteX14" fmla="*/ 36819680 w 98458899"/>
              <a:gd name="connsiteY14" fmla="*/ 2450629 h 5622768"/>
              <a:gd name="connsiteX15" fmla="*/ 42706 w 9845889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347988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698 w 98408036"/>
              <a:gd name="connsiteY8" fmla="*/ 3247814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405725 w 98408036"/>
              <a:gd name="connsiteY8" fmla="*/ 3251571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704 w 98408036"/>
              <a:gd name="connsiteY8" fmla="*/ 3259085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7828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17335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685346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48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51 w 98408030"/>
              <a:gd name="connsiteY12" fmla="*/ 3183686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7130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183614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486598 w 98408030"/>
              <a:gd name="connsiteY4" fmla="*/ 1620599 h 5771698"/>
              <a:gd name="connsiteX5" fmla="*/ 73569019 w 98408030"/>
              <a:gd name="connsiteY5" fmla="*/ 970386 h 5771698"/>
              <a:gd name="connsiteX6" fmla="*/ 98408030 w 98408030"/>
              <a:gd name="connsiteY6" fmla="*/ 967018 h 5771698"/>
              <a:gd name="connsiteX7" fmla="*/ 98375704 w 98408030"/>
              <a:gd name="connsiteY7" fmla="*/ 3183614 h 5771698"/>
              <a:gd name="connsiteX8" fmla="*/ 80711397 w 98408030"/>
              <a:gd name="connsiteY8" fmla="*/ 3185117 h 5771698"/>
              <a:gd name="connsiteX9" fmla="*/ 80721803 w 98408030"/>
              <a:gd name="connsiteY9" fmla="*/ 5770070 h 5771698"/>
              <a:gd name="connsiteX10" fmla="*/ 57580764 w 98408030"/>
              <a:gd name="connsiteY10" fmla="*/ 5771698 h 5771698"/>
              <a:gd name="connsiteX11" fmla="*/ 57573311 w 98408030"/>
              <a:gd name="connsiteY11" fmla="*/ 3187711 h 5771698"/>
              <a:gd name="connsiteX12" fmla="*/ 36733138 w 98408030"/>
              <a:gd name="connsiteY12" fmla="*/ 3183183 h 5771698"/>
              <a:gd name="connsiteX13" fmla="*/ 36724854 w 98408030"/>
              <a:gd name="connsiteY13" fmla="*/ 2451618 h 5771698"/>
              <a:gd name="connsiteX14" fmla="*/ 42706 w 98408030"/>
              <a:gd name="connsiteY14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569019 w 98408030"/>
              <a:gd name="connsiteY4" fmla="*/ 970386 h 5771698"/>
              <a:gd name="connsiteX5" fmla="*/ 98408030 w 98408030"/>
              <a:gd name="connsiteY5" fmla="*/ 967018 h 5771698"/>
              <a:gd name="connsiteX6" fmla="*/ 98375704 w 98408030"/>
              <a:gd name="connsiteY6" fmla="*/ 3183614 h 5771698"/>
              <a:gd name="connsiteX7" fmla="*/ 80711397 w 98408030"/>
              <a:gd name="connsiteY7" fmla="*/ 3185117 h 5771698"/>
              <a:gd name="connsiteX8" fmla="*/ 80721803 w 98408030"/>
              <a:gd name="connsiteY8" fmla="*/ 5770070 h 5771698"/>
              <a:gd name="connsiteX9" fmla="*/ 57580764 w 98408030"/>
              <a:gd name="connsiteY9" fmla="*/ 5771698 h 5771698"/>
              <a:gd name="connsiteX10" fmla="*/ 57573311 w 98408030"/>
              <a:gd name="connsiteY10" fmla="*/ 3187711 h 5771698"/>
              <a:gd name="connsiteX11" fmla="*/ 36733138 w 98408030"/>
              <a:gd name="connsiteY11" fmla="*/ 3183183 h 5771698"/>
              <a:gd name="connsiteX12" fmla="*/ 36724854 w 98408030"/>
              <a:gd name="connsiteY12" fmla="*/ 2451618 h 5771698"/>
              <a:gd name="connsiteX13" fmla="*/ 42706 w 98408030"/>
              <a:gd name="connsiteY13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98375704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83685530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9444476"/>
              <a:gd name="connsiteY0" fmla="*/ 2463356 h 5771698"/>
              <a:gd name="connsiteX1" fmla="*/ 0 w 99444476"/>
              <a:gd name="connsiteY1" fmla="*/ 34695 h 5771698"/>
              <a:gd name="connsiteX2" fmla="*/ 30146080 w 99444476"/>
              <a:gd name="connsiteY2" fmla="*/ 18322 h 5771698"/>
              <a:gd name="connsiteX3" fmla="*/ 60784432 w 99444476"/>
              <a:gd name="connsiteY3" fmla="*/ 0 h 5771698"/>
              <a:gd name="connsiteX4" fmla="*/ 98408030 w 99444476"/>
              <a:gd name="connsiteY4" fmla="*/ 967018 h 5771698"/>
              <a:gd name="connsiteX5" fmla="*/ 88445292 w 99444476"/>
              <a:gd name="connsiteY5" fmla="*/ 2501416 h 5771698"/>
              <a:gd name="connsiteX6" fmla="*/ 83685530 w 99444476"/>
              <a:gd name="connsiteY6" fmla="*/ 3183614 h 5771698"/>
              <a:gd name="connsiteX7" fmla="*/ 80711397 w 99444476"/>
              <a:gd name="connsiteY7" fmla="*/ 3185117 h 5771698"/>
              <a:gd name="connsiteX8" fmla="*/ 80721803 w 99444476"/>
              <a:gd name="connsiteY8" fmla="*/ 5770070 h 5771698"/>
              <a:gd name="connsiteX9" fmla="*/ 57580764 w 99444476"/>
              <a:gd name="connsiteY9" fmla="*/ 5771698 h 5771698"/>
              <a:gd name="connsiteX10" fmla="*/ 57573311 w 99444476"/>
              <a:gd name="connsiteY10" fmla="*/ 3187711 h 5771698"/>
              <a:gd name="connsiteX11" fmla="*/ 36733138 w 99444476"/>
              <a:gd name="connsiteY11" fmla="*/ 3183183 h 5771698"/>
              <a:gd name="connsiteX12" fmla="*/ 36724854 w 99444476"/>
              <a:gd name="connsiteY12" fmla="*/ 2451618 h 5771698"/>
              <a:gd name="connsiteX13" fmla="*/ 42706 w 99444476"/>
              <a:gd name="connsiteY13" fmla="*/ 2463356 h 5771698"/>
              <a:gd name="connsiteX0" fmla="*/ 42706 w 99249501"/>
              <a:gd name="connsiteY0" fmla="*/ 2463356 h 5771698"/>
              <a:gd name="connsiteX1" fmla="*/ 0 w 99249501"/>
              <a:gd name="connsiteY1" fmla="*/ 34695 h 5771698"/>
              <a:gd name="connsiteX2" fmla="*/ 30146080 w 99249501"/>
              <a:gd name="connsiteY2" fmla="*/ 18322 h 5771698"/>
              <a:gd name="connsiteX3" fmla="*/ 60784432 w 99249501"/>
              <a:gd name="connsiteY3" fmla="*/ 0 h 5771698"/>
              <a:gd name="connsiteX4" fmla="*/ 98408030 w 99249501"/>
              <a:gd name="connsiteY4" fmla="*/ 967018 h 5771698"/>
              <a:gd name="connsiteX5" fmla="*/ 84842049 w 99249501"/>
              <a:gd name="connsiteY5" fmla="*/ 2258670 h 5771698"/>
              <a:gd name="connsiteX6" fmla="*/ 83685530 w 99249501"/>
              <a:gd name="connsiteY6" fmla="*/ 3183614 h 5771698"/>
              <a:gd name="connsiteX7" fmla="*/ 80711397 w 99249501"/>
              <a:gd name="connsiteY7" fmla="*/ 3185117 h 5771698"/>
              <a:gd name="connsiteX8" fmla="*/ 80721803 w 99249501"/>
              <a:gd name="connsiteY8" fmla="*/ 5770070 h 5771698"/>
              <a:gd name="connsiteX9" fmla="*/ 57580764 w 99249501"/>
              <a:gd name="connsiteY9" fmla="*/ 5771698 h 5771698"/>
              <a:gd name="connsiteX10" fmla="*/ 57573311 w 99249501"/>
              <a:gd name="connsiteY10" fmla="*/ 3187711 h 5771698"/>
              <a:gd name="connsiteX11" fmla="*/ 36733138 w 99249501"/>
              <a:gd name="connsiteY11" fmla="*/ 3183183 h 5771698"/>
              <a:gd name="connsiteX12" fmla="*/ 36724854 w 99249501"/>
              <a:gd name="connsiteY12" fmla="*/ 2451618 h 5771698"/>
              <a:gd name="connsiteX13" fmla="*/ 42706 w 99249501"/>
              <a:gd name="connsiteY13" fmla="*/ 2463356 h 5771698"/>
              <a:gd name="connsiteX0" fmla="*/ 42706 w 100246190"/>
              <a:gd name="connsiteY0" fmla="*/ 2463356 h 5771698"/>
              <a:gd name="connsiteX1" fmla="*/ 0 w 100246190"/>
              <a:gd name="connsiteY1" fmla="*/ 34695 h 5771698"/>
              <a:gd name="connsiteX2" fmla="*/ 30146080 w 100246190"/>
              <a:gd name="connsiteY2" fmla="*/ 18322 h 5771698"/>
              <a:gd name="connsiteX3" fmla="*/ 60784432 w 100246190"/>
              <a:gd name="connsiteY3" fmla="*/ 0 h 5771698"/>
              <a:gd name="connsiteX4" fmla="*/ 98408030 w 100246190"/>
              <a:gd name="connsiteY4" fmla="*/ 967018 h 5771698"/>
              <a:gd name="connsiteX5" fmla="*/ 93434408 w 100246190"/>
              <a:gd name="connsiteY5" fmla="*/ 1703821 h 5771698"/>
              <a:gd name="connsiteX6" fmla="*/ 84842049 w 100246190"/>
              <a:gd name="connsiteY6" fmla="*/ 2258670 h 5771698"/>
              <a:gd name="connsiteX7" fmla="*/ 83685530 w 100246190"/>
              <a:gd name="connsiteY7" fmla="*/ 3183614 h 5771698"/>
              <a:gd name="connsiteX8" fmla="*/ 80711397 w 100246190"/>
              <a:gd name="connsiteY8" fmla="*/ 3185117 h 5771698"/>
              <a:gd name="connsiteX9" fmla="*/ 80721803 w 100246190"/>
              <a:gd name="connsiteY9" fmla="*/ 5770070 h 5771698"/>
              <a:gd name="connsiteX10" fmla="*/ 57580764 w 100246190"/>
              <a:gd name="connsiteY10" fmla="*/ 5771698 h 5771698"/>
              <a:gd name="connsiteX11" fmla="*/ 57573311 w 100246190"/>
              <a:gd name="connsiteY11" fmla="*/ 3187711 h 5771698"/>
              <a:gd name="connsiteX12" fmla="*/ 36733138 w 100246190"/>
              <a:gd name="connsiteY12" fmla="*/ 3183183 h 5771698"/>
              <a:gd name="connsiteX13" fmla="*/ 36724854 w 100246190"/>
              <a:gd name="connsiteY13" fmla="*/ 2451618 h 5771698"/>
              <a:gd name="connsiteX14" fmla="*/ 42706 w 100246190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84842049 w 101547016"/>
              <a:gd name="connsiteY6" fmla="*/ 2258670 h 5771698"/>
              <a:gd name="connsiteX7" fmla="*/ 83685530 w 101547016"/>
              <a:gd name="connsiteY7" fmla="*/ 3183614 h 5771698"/>
              <a:gd name="connsiteX8" fmla="*/ 80711397 w 101547016"/>
              <a:gd name="connsiteY8" fmla="*/ 3185117 h 5771698"/>
              <a:gd name="connsiteX9" fmla="*/ 80721803 w 101547016"/>
              <a:gd name="connsiteY9" fmla="*/ 5770070 h 5771698"/>
              <a:gd name="connsiteX10" fmla="*/ 57580764 w 101547016"/>
              <a:gd name="connsiteY10" fmla="*/ 5771698 h 5771698"/>
              <a:gd name="connsiteX11" fmla="*/ 57573311 w 101547016"/>
              <a:gd name="connsiteY11" fmla="*/ 3187711 h 5771698"/>
              <a:gd name="connsiteX12" fmla="*/ 36733138 w 101547016"/>
              <a:gd name="connsiteY12" fmla="*/ 3183183 h 5771698"/>
              <a:gd name="connsiteX13" fmla="*/ 36724854 w 101547016"/>
              <a:gd name="connsiteY13" fmla="*/ 2451618 h 5771698"/>
              <a:gd name="connsiteX14" fmla="*/ 42706 w 101547016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1355608 w 101547016"/>
              <a:gd name="connsiteY6" fmla="*/ 1894551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8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632250"/>
              <a:gd name="connsiteY0" fmla="*/ 2650228 h 5958570"/>
              <a:gd name="connsiteX1" fmla="*/ 0 w 101632250"/>
              <a:gd name="connsiteY1" fmla="*/ 221567 h 5958570"/>
              <a:gd name="connsiteX2" fmla="*/ 30146080 w 101632250"/>
              <a:gd name="connsiteY2" fmla="*/ 205194 h 5958570"/>
              <a:gd name="connsiteX3" fmla="*/ 60784432 w 101632250"/>
              <a:gd name="connsiteY3" fmla="*/ 186872 h 5958570"/>
              <a:gd name="connsiteX4" fmla="*/ 98546619 w 101632250"/>
              <a:gd name="connsiteY4" fmla="*/ 208914 h 5958570"/>
              <a:gd name="connsiteX5" fmla="*/ 98769992 w 101632250"/>
              <a:gd name="connsiteY5" fmla="*/ 1786659 h 5958570"/>
              <a:gd name="connsiteX6" fmla="*/ 90593382 w 101632250"/>
              <a:gd name="connsiteY6" fmla="*/ 1838677 h 5958570"/>
              <a:gd name="connsiteX7" fmla="*/ 84842048 w 101632250"/>
              <a:gd name="connsiteY7" fmla="*/ 2445542 h 5958570"/>
              <a:gd name="connsiteX8" fmla="*/ 83685530 w 101632250"/>
              <a:gd name="connsiteY8" fmla="*/ 3370486 h 5958570"/>
              <a:gd name="connsiteX9" fmla="*/ 80711397 w 101632250"/>
              <a:gd name="connsiteY9" fmla="*/ 3371989 h 5958570"/>
              <a:gd name="connsiteX10" fmla="*/ 80721803 w 101632250"/>
              <a:gd name="connsiteY10" fmla="*/ 5956942 h 5958570"/>
              <a:gd name="connsiteX11" fmla="*/ 57580764 w 101632250"/>
              <a:gd name="connsiteY11" fmla="*/ 5958570 h 5958570"/>
              <a:gd name="connsiteX12" fmla="*/ 57573311 w 101632250"/>
              <a:gd name="connsiteY12" fmla="*/ 3374583 h 5958570"/>
              <a:gd name="connsiteX13" fmla="*/ 36733138 w 101632250"/>
              <a:gd name="connsiteY13" fmla="*/ 3370055 h 5958570"/>
              <a:gd name="connsiteX14" fmla="*/ 36724854 w 101632250"/>
              <a:gd name="connsiteY14" fmla="*/ 2638490 h 5958570"/>
              <a:gd name="connsiteX15" fmla="*/ 42706 w 101632250"/>
              <a:gd name="connsiteY15" fmla="*/ 2650228 h 5958570"/>
              <a:gd name="connsiteX0" fmla="*/ 42706 w 101632250"/>
              <a:gd name="connsiteY0" fmla="*/ 2463356 h 5771698"/>
              <a:gd name="connsiteX1" fmla="*/ 0 w 101632250"/>
              <a:gd name="connsiteY1" fmla="*/ 34695 h 5771698"/>
              <a:gd name="connsiteX2" fmla="*/ 30146080 w 101632250"/>
              <a:gd name="connsiteY2" fmla="*/ 18322 h 5771698"/>
              <a:gd name="connsiteX3" fmla="*/ 60784432 w 101632250"/>
              <a:gd name="connsiteY3" fmla="*/ 0 h 5771698"/>
              <a:gd name="connsiteX4" fmla="*/ 98546619 w 101632250"/>
              <a:gd name="connsiteY4" fmla="*/ 22042 h 5771698"/>
              <a:gd name="connsiteX5" fmla="*/ 98769992 w 101632250"/>
              <a:gd name="connsiteY5" fmla="*/ 1599787 h 5771698"/>
              <a:gd name="connsiteX6" fmla="*/ 90593382 w 101632250"/>
              <a:gd name="connsiteY6" fmla="*/ 1651805 h 5771698"/>
              <a:gd name="connsiteX7" fmla="*/ 84842048 w 101632250"/>
              <a:gd name="connsiteY7" fmla="*/ 2258670 h 5771698"/>
              <a:gd name="connsiteX8" fmla="*/ 83685530 w 101632250"/>
              <a:gd name="connsiteY8" fmla="*/ 3183614 h 5771698"/>
              <a:gd name="connsiteX9" fmla="*/ 80711397 w 101632250"/>
              <a:gd name="connsiteY9" fmla="*/ 3185117 h 5771698"/>
              <a:gd name="connsiteX10" fmla="*/ 80721803 w 101632250"/>
              <a:gd name="connsiteY10" fmla="*/ 5770070 h 5771698"/>
              <a:gd name="connsiteX11" fmla="*/ 57580764 w 101632250"/>
              <a:gd name="connsiteY11" fmla="*/ 5771698 h 5771698"/>
              <a:gd name="connsiteX12" fmla="*/ 57573311 w 101632250"/>
              <a:gd name="connsiteY12" fmla="*/ 3187711 h 5771698"/>
              <a:gd name="connsiteX13" fmla="*/ 36733138 w 101632250"/>
              <a:gd name="connsiteY13" fmla="*/ 3183183 h 5771698"/>
              <a:gd name="connsiteX14" fmla="*/ 36724854 w 101632250"/>
              <a:gd name="connsiteY14" fmla="*/ 2451618 h 5771698"/>
              <a:gd name="connsiteX15" fmla="*/ 42706 w 101632250"/>
              <a:gd name="connsiteY15" fmla="*/ 2463356 h 5771698"/>
              <a:gd name="connsiteX0" fmla="*/ 42706 w 99771437"/>
              <a:gd name="connsiteY0" fmla="*/ 2463356 h 5771698"/>
              <a:gd name="connsiteX1" fmla="*/ 0 w 99771437"/>
              <a:gd name="connsiteY1" fmla="*/ 34695 h 5771698"/>
              <a:gd name="connsiteX2" fmla="*/ 30146080 w 99771437"/>
              <a:gd name="connsiteY2" fmla="*/ 18322 h 5771698"/>
              <a:gd name="connsiteX3" fmla="*/ 60784432 w 99771437"/>
              <a:gd name="connsiteY3" fmla="*/ 0 h 5771698"/>
              <a:gd name="connsiteX4" fmla="*/ 98546619 w 99771437"/>
              <a:gd name="connsiteY4" fmla="*/ 22042 h 5771698"/>
              <a:gd name="connsiteX5" fmla="*/ 98769992 w 99771437"/>
              <a:gd name="connsiteY5" fmla="*/ 1599787 h 5771698"/>
              <a:gd name="connsiteX6" fmla="*/ 90593382 w 99771437"/>
              <a:gd name="connsiteY6" fmla="*/ 1651805 h 5771698"/>
              <a:gd name="connsiteX7" fmla="*/ 84842048 w 99771437"/>
              <a:gd name="connsiteY7" fmla="*/ 2258670 h 5771698"/>
              <a:gd name="connsiteX8" fmla="*/ 83685530 w 99771437"/>
              <a:gd name="connsiteY8" fmla="*/ 3183614 h 5771698"/>
              <a:gd name="connsiteX9" fmla="*/ 80711397 w 99771437"/>
              <a:gd name="connsiteY9" fmla="*/ 3185117 h 5771698"/>
              <a:gd name="connsiteX10" fmla="*/ 80721803 w 99771437"/>
              <a:gd name="connsiteY10" fmla="*/ 5770070 h 5771698"/>
              <a:gd name="connsiteX11" fmla="*/ 57580764 w 99771437"/>
              <a:gd name="connsiteY11" fmla="*/ 5771698 h 5771698"/>
              <a:gd name="connsiteX12" fmla="*/ 57573311 w 99771437"/>
              <a:gd name="connsiteY12" fmla="*/ 3187711 h 5771698"/>
              <a:gd name="connsiteX13" fmla="*/ 36733138 w 99771437"/>
              <a:gd name="connsiteY13" fmla="*/ 3183183 h 5771698"/>
              <a:gd name="connsiteX14" fmla="*/ 36724854 w 99771437"/>
              <a:gd name="connsiteY14" fmla="*/ 2451618 h 5771698"/>
              <a:gd name="connsiteX15" fmla="*/ 42706 w 99771437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2953814 w 98909609"/>
              <a:gd name="connsiteY7" fmla="*/ 2567832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205017 w 98909609"/>
              <a:gd name="connsiteY7" fmla="*/ 2236609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28635 w 98909609"/>
              <a:gd name="connsiteY7" fmla="*/ 254755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52763 w 98909609"/>
              <a:gd name="connsiteY7" fmla="*/ 2559626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8400757 w 98909609"/>
              <a:gd name="connsiteY7" fmla="*/ 2568683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245271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4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38 w 98909609"/>
              <a:gd name="connsiteY7" fmla="*/ 2484156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05558 w 98909609"/>
              <a:gd name="connsiteY8" fmla="*/ 2419909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09046 w 98909609"/>
              <a:gd name="connsiteY8" fmla="*/ 2428966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81436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57311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03630 w 98909609"/>
              <a:gd name="connsiteY8" fmla="*/ 2421004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19435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55616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72747 w 98909609"/>
              <a:gd name="connsiteY6" fmla="*/ 1600485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12504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54 w 98909609"/>
              <a:gd name="connsiteY6" fmla="*/ 1597234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784243"/>
              <a:gd name="connsiteY0" fmla="*/ 2463356 h 5774947"/>
              <a:gd name="connsiteX1" fmla="*/ 0 w 98784243"/>
              <a:gd name="connsiteY1" fmla="*/ 34695 h 5774947"/>
              <a:gd name="connsiteX2" fmla="*/ 30146080 w 98784243"/>
              <a:gd name="connsiteY2" fmla="*/ 18322 h 5774947"/>
              <a:gd name="connsiteX3" fmla="*/ 60784432 w 98784243"/>
              <a:gd name="connsiteY3" fmla="*/ 0 h 5774947"/>
              <a:gd name="connsiteX4" fmla="*/ 98546619 w 98784243"/>
              <a:gd name="connsiteY4" fmla="*/ 22042 h 5774947"/>
              <a:gd name="connsiteX5" fmla="*/ 98769992 w 98784243"/>
              <a:gd name="connsiteY5" fmla="*/ 1599787 h 5774947"/>
              <a:gd name="connsiteX6" fmla="*/ 90459754 w 98784243"/>
              <a:gd name="connsiteY6" fmla="*/ 1597234 h 5774947"/>
              <a:gd name="connsiteX7" fmla="*/ 90468417 w 98784243"/>
              <a:gd name="connsiteY7" fmla="*/ 2452343 h 5774947"/>
              <a:gd name="connsiteX8" fmla="*/ 81743135 w 98784243"/>
              <a:gd name="connsiteY8" fmla="*/ 2456832 h 5774947"/>
              <a:gd name="connsiteX9" fmla="*/ 81731913 w 98784243"/>
              <a:gd name="connsiteY9" fmla="*/ 3184321 h 5774947"/>
              <a:gd name="connsiteX10" fmla="*/ 81735214 w 98784243"/>
              <a:gd name="connsiteY10" fmla="*/ 5774947 h 5774947"/>
              <a:gd name="connsiteX11" fmla="*/ 57580764 w 98784243"/>
              <a:gd name="connsiteY11" fmla="*/ 5771698 h 5774947"/>
              <a:gd name="connsiteX12" fmla="*/ 57573311 w 98784243"/>
              <a:gd name="connsiteY12" fmla="*/ 3187711 h 5774947"/>
              <a:gd name="connsiteX13" fmla="*/ 36733138 w 98784243"/>
              <a:gd name="connsiteY13" fmla="*/ 3183183 h 5774947"/>
              <a:gd name="connsiteX14" fmla="*/ 36724854 w 98784243"/>
              <a:gd name="connsiteY14" fmla="*/ 2451618 h 5774947"/>
              <a:gd name="connsiteX15" fmla="*/ 42706 w 98784243"/>
              <a:gd name="connsiteY15" fmla="*/ 2463356 h 5774947"/>
              <a:gd name="connsiteX0" fmla="*/ 42706 w 98778861"/>
              <a:gd name="connsiteY0" fmla="*/ 2463356 h 5774947"/>
              <a:gd name="connsiteX1" fmla="*/ 0 w 98778861"/>
              <a:gd name="connsiteY1" fmla="*/ 34695 h 5774947"/>
              <a:gd name="connsiteX2" fmla="*/ 30146080 w 98778861"/>
              <a:gd name="connsiteY2" fmla="*/ 18322 h 5774947"/>
              <a:gd name="connsiteX3" fmla="*/ 60784432 w 98778861"/>
              <a:gd name="connsiteY3" fmla="*/ 0 h 5774947"/>
              <a:gd name="connsiteX4" fmla="*/ 98546619 w 98778861"/>
              <a:gd name="connsiteY4" fmla="*/ 22042 h 5774947"/>
              <a:gd name="connsiteX5" fmla="*/ 98769992 w 98778861"/>
              <a:gd name="connsiteY5" fmla="*/ 1599787 h 5774947"/>
              <a:gd name="connsiteX6" fmla="*/ 90459754 w 98778861"/>
              <a:gd name="connsiteY6" fmla="*/ 1597234 h 5774947"/>
              <a:gd name="connsiteX7" fmla="*/ 90468417 w 98778861"/>
              <a:gd name="connsiteY7" fmla="*/ 2452343 h 5774947"/>
              <a:gd name="connsiteX8" fmla="*/ 81743135 w 98778861"/>
              <a:gd name="connsiteY8" fmla="*/ 2456832 h 5774947"/>
              <a:gd name="connsiteX9" fmla="*/ 81731913 w 98778861"/>
              <a:gd name="connsiteY9" fmla="*/ 3184321 h 5774947"/>
              <a:gd name="connsiteX10" fmla="*/ 81735214 w 98778861"/>
              <a:gd name="connsiteY10" fmla="*/ 5774947 h 5774947"/>
              <a:gd name="connsiteX11" fmla="*/ 57580764 w 98778861"/>
              <a:gd name="connsiteY11" fmla="*/ 5771698 h 5774947"/>
              <a:gd name="connsiteX12" fmla="*/ 57573311 w 98778861"/>
              <a:gd name="connsiteY12" fmla="*/ 3187711 h 5774947"/>
              <a:gd name="connsiteX13" fmla="*/ 36733138 w 98778861"/>
              <a:gd name="connsiteY13" fmla="*/ 3183183 h 5774947"/>
              <a:gd name="connsiteX14" fmla="*/ 36724854 w 98778861"/>
              <a:gd name="connsiteY14" fmla="*/ 2451618 h 5774947"/>
              <a:gd name="connsiteX15" fmla="*/ 42706 w 98778861"/>
              <a:gd name="connsiteY15" fmla="*/ 2463356 h 5774947"/>
              <a:gd name="connsiteX0" fmla="*/ 42706 w 98771703"/>
              <a:gd name="connsiteY0" fmla="*/ 2463356 h 5774947"/>
              <a:gd name="connsiteX1" fmla="*/ 0 w 98771703"/>
              <a:gd name="connsiteY1" fmla="*/ 34695 h 5774947"/>
              <a:gd name="connsiteX2" fmla="*/ 30146080 w 98771703"/>
              <a:gd name="connsiteY2" fmla="*/ 18322 h 5774947"/>
              <a:gd name="connsiteX3" fmla="*/ 60784432 w 98771703"/>
              <a:gd name="connsiteY3" fmla="*/ 0 h 5774947"/>
              <a:gd name="connsiteX4" fmla="*/ 98546619 w 98771703"/>
              <a:gd name="connsiteY4" fmla="*/ 22042 h 5774947"/>
              <a:gd name="connsiteX5" fmla="*/ 98769992 w 98771703"/>
              <a:gd name="connsiteY5" fmla="*/ 1599787 h 5774947"/>
              <a:gd name="connsiteX6" fmla="*/ 90459754 w 98771703"/>
              <a:gd name="connsiteY6" fmla="*/ 1597234 h 5774947"/>
              <a:gd name="connsiteX7" fmla="*/ 90468417 w 98771703"/>
              <a:gd name="connsiteY7" fmla="*/ 2452343 h 5774947"/>
              <a:gd name="connsiteX8" fmla="*/ 81743135 w 98771703"/>
              <a:gd name="connsiteY8" fmla="*/ 2456832 h 5774947"/>
              <a:gd name="connsiteX9" fmla="*/ 81731913 w 98771703"/>
              <a:gd name="connsiteY9" fmla="*/ 3184321 h 5774947"/>
              <a:gd name="connsiteX10" fmla="*/ 81735214 w 98771703"/>
              <a:gd name="connsiteY10" fmla="*/ 5774947 h 5774947"/>
              <a:gd name="connsiteX11" fmla="*/ 57580764 w 98771703"/>
              <a:gd name="connsiteY11" fmla="*/ 5771698 h 5774947"/>
              <a:gd name="connsiteX12" fmla="*/ 57573311 w 98771703"/>
              <a:gd name="connsiteY12" fmla="*/ 3187711 h 5774947"/>
              <a:gd name="connsiteX13" fmla="*/ 36733138 w 98771703"/>
              <a:gd name="connsiteY13" fmla="*/ 3183183 h 5774947"/>
              <a:gd name="connsiteX14" fmla="*/ 36724854 w 98771703"/>
              <a:gd name="connsiteY14" fmla="*/ 2451618 h 5774947"/>
              <a:gd name="connsiteX15" fmla="*/ 42706 w 98771703"/>
              <a:gd name="connsiteY15" fmla="*/ 2463356 h 5774947"/>
              <a:gd name="connsiteX0" fmla="*/ 42706 w 98773331"/>
              <a:gd name="connsiteY0" fmla="*/ 2463356 h 5774947"/>
              <a:gd name="connsiteX1" fmla="*/ 0 w 98773331"/>
              <a:gd name="connsiteY1" fmla="*/ 34695 h 5774947"/>
              <a:gd name="connsiteX2" fmla="*/ 30146080 w 98773331"/>
              <a:gd name="connsiteY2" fmla="*/ 18322 h 5774947"/>
              <a:gd name="connsiteX3" fmla="*/ 60784432 w 98773331"/>
              <a:gd name="connsiteY3" fmla="*/ 0 h 5774947"/>
              <a:gd name="connsiteX4" fmla="*/ 98650557 w 98773331"/>
              <a:gd name="connsiteY4" fmla="*/ 23668 h 5774947"/>
              <a:gd name="connsiteX5" fmla="*/ 98769992 w 98773331"/>
              <a:gd name="connsiteY5" fmla="*/ 1599787 h 5774947"/>
              <a:gd name="connsiteX6" fmla="*/ 90459754 w 98773331"/>
              <a:gd name="connsiteY6" fmla="*/ 1597234 h 5774947"/>
              <a:gd name="connsiteX7" fmla="*/ 90468417 w 98773331"/>
              <a:gd name="connsiteY7" fmla="*/ 2452343 h 5774947"/>
              <a:gd name="connsiteX8" fmla="*/ 81743135 w 98773331"/>
              <a:gd name="connsiteY8" fmla="*/ 2456832 h 5774947"/>
              <a:gd name="connsiteX9" fmla="*/ 81731913 w 98773331"/>
              <a:gd name="connsiteY9" fmla="*/ 3184321 h 5774947"/>
              <a:gd name="connsiteX10" fmla="*/ 81735214 w 98773331"/>
              <a:gd name="connsiteY10" fmla="*/ 5774947 h 5774947"/>
              <a:gd name="connsiteX11" fmla="*/ 57580764 w 98773331"/>
              <a:gd name="connsiteY11" fmla="*/ 5771698 h 5774947"/>
              <a:gd name="connsiteX12" fmla="*/ 57573311 w 98773331"/>
              <a:gd name="connsiteY12" fmla="*/ 3187711 h 5774947"/>
              <a:gd name="connsiteX13" fmla="*/ 36733138 w 98773331"/>
              <a:gd name="connsiteY13" fmla="*/ 3183183 h 5774947"/>
              <a:gd name="connsiteX14" fmla="*/ 36724854 w 98773331"/>
              <a:gd name="connsiteY14" fmla="*/ 2451618 h 5774947"/>
              <a:gd name="connsiteX15" fmla="*/ 42706 w 98773331"/>
              <a:gd name="connsiteY15" fmla="*/ 2463356 h 5774947"/>
              <a:gd name="connsiteX0" fmla="*/ 42706 w 98712792"/>
              <a:gd name="connsiteY0" fmla="*/ 2463356 h 5774947"/>
              <a:gd name="connsiteX1" fmla="*/ 0 w 98712792"/>
              <a:gd name="connsiteY1" fmla="*/ 34695 h 5774947"/>
              <a:gd name="connsiteX2" fmla="*/ 30146080 w 98712792"/>
              <a:gd name="connsiteY2" fmla="*/ 18322 h 5774947"/>
              <a:gd name="connsiteX3" fmla="*/ 60784432 w 98712792"/>
              <a:gd name="connsiteY3" fmla="*/ 0 h 5774947"/>
              <a:gd name="connsiteX4" fmla="*/ 98650557 w 98712792"/>
              <a:gd name="connsiteY4" fmla="*/ 23668 h 5774947"/>
              <a:gd name="connsiteX5" fmla="*/ 98705028 w 98712792"/>
              <a:gd name="connsiteY5" fmla="*/ 1596536 h 5774947"/>
              <a:gd name="connsiteX6" fmla="*/ 90459754 w 98712792"/>
              <a:gd name="connsiteY6" fmla="*/ 1597234 h 5774947"/>
              <a:gd name="connsiteX7" fmla="*/ 90468417 w 98712792"/>
              <a:gd name="connsiteY7" fmla="*/ 2452343 h 5774947"/>
              <a:gd name="connsiteX8" fmla="*/ 81743135 w 98712792"/>
              <a:gd name="connsiteY8" fmla="*/ 2456832 h 5774947"/>
              <a:gd name="connsiteX9" fmla="*/ 81731913 w 98712792"/>
              <a:gd name="connsiteY9" fmla="*/ 3184321 h 5774947"/>
              <a:gd name="connsiteX10" fmla="*/ 81735214 w 98712792"/>
              <a:gd name="connsiteY10" fmla="*/ 5774947 h 5774947"/>
              <a:gd name="connsiteX11" fmla="*/ 57580764 w 98712792"/>
              <a:gd name="connsiteY11" fmla="*/ 5771698 h 5774947"/>
              <a:gd name="connsiteX12" fmla="*/ 57573311 w 98712792"/>
              <a:gd name="connsiteY12" fmla="*/ 3187711 h 5774947"/>
              <a:gd name="connsiteX13" fmla="*/ 36733138 w 98712792"/>
              <a:gd name="connsiteY13" fmla="*/ 3183183 h 5774947"/>
              <a:gd name="connsiteX14" fmla="*/ 36724854 w 98712792"/>
              <a:gd name="connsiteY14" fmla="*/ 2451618 h 5774947"/>
              <a:gd name="connsiteX15" fmla="*/ 42706 w 98712792"/>
              <a:gd name="connsiteY15" fmla="*/ 2463356 h 5774947"/>
              <a:gd name="connsiteX0" fmla="*/ 42706 w 98679354"/>
              <a:gd name="connsiteY0" fmla="*/ 2463356 h 5774947"/>
              <a:gd name="connsiteX1" fmla="*/ 0 w 98679354"/>
              <a:gd name="connsiteY1" fmla="*/ 34695 h 5774947"/>
              <a:gd name="connsiteX2" fmla="*/ 30146080 w 98679354"/>
              <a:gd name="connsiteY2" fmla="*/ 18322 h 5774947"/>
              <a:gd name="connsiteX3" fmla="*/ 60784432 w 98679354"/>
              <a:gd name="connsiteY3" fmla="*/ 0 h 5774947"/>
              <a:gd name="connsiteX4" fmla="*/ 98650557 w 98679354"/>
              <a:gd name="connsiteY4" fmla="*/ 23668 h 5774947"/>
              <a:gd name="connsiteX5" fmla="*/ 98653054 w 98679354"/>
              <a:gd name="connsiteY5" fmla="*/ 1596536 h 5774947"/>
              <a:gd name="connsiteX6" fmla="*/ 90459754 w 98679354"/>
              <a:gd name="connsiteY6" fmla="*/ 1597234 h 5774947"/>
              <a:gd name="connsiteX7" fmla="*/ 90468417 w 98679354"/>
              <a:gd name="connsiteY7" fmla="*/ 2452343 h 5774947"/>
              <a:gd name="connsiteX8" fmla="*/ 81743135 w 98679354"/>
              <a:gd name="connsiteY8" fmla="*/ 2456832 h 5774947"/>
              <a:gd name="connsiteX9" fmla="*/ 81731913 w 98679354"/>
              <a:gd name="connsiteY9" fmla="*/ 3184321 h 5774947"/>
              <a:gd name="connsiteX10" fmla="*/ 81735214 w 98679354"/>
              <a:gd name="connsiteY10" fmla="*/ 5774947 h 5774947"/>
              <a:gd name="connsiteX11" fmla="*/ 57580764 w 98679354"/>
              <a:gd name="connsiteY11" fmla="*/ 5771698 h 5774947"/>
              <a:gd name="connsiteX12" fmla="*/ 57573311 w 98679354"/>
              <a:gd name="connsiteY12" fmla="*/ 3187711 h 5774947"/>
              <a:gd name="connsiteX13" fmla="*/ 36733138 w 98679354"/>
              <a:gd name="connsiteY13" fmla="*/ 3183183 h 5774947"/>
              <a:gd name="connsiteX14" fmla="*/ 36724854 w 98679354"/>
              <a:gd name="connsiteY14" fmla="*/ 2451618 h 5774947"/>
              <a:gd name="connsiteX15" fmla="*/ 42706 w 98679354"/>
              <a:gd name="connsiteY15" fmla="*/ 2463356 h 5774947"/>
              <a:gd name="connsiteX0" fmla="*/ 42706 w 98655321"/>
              <a:gd name="connsiteY0" fmla="*/ 2463356 h 5774947"/>
              <a:gd name="connsiteX1" fmla="*/ 0 w 98655321"/>
              <a:gd name="connsiteY1" fmla="*/ 34695 h 5774947"/>
              <a:gd name="connsiteX2" fmla="*/ 30146080 w 98655321"/>
              <a:gd name="connsiteY2" fmla="*/ 18322 h 5774947"/>
              <a:gd name="connsiteX3" fmla="*/ 60784432 w 98655321"/>
              <a:gd name="connsiteY3" fmla="*/ 0 h 5774947"/>
              <a:gd name="connsiteX4" fmla="*/ 98481660 w 98655321"/>
              <a:gd name="connsiteY4" fmla="*/ 23668 h 5774947"/>
              <a:gd name="connsiteX5" fmla="*/ 98653054 w 98655321"/>
              <a:gd name="connsiteY5" fmla="*/ 1596536 h 5774947"/>
              <a:gd name="connsiteX6" fmla="*/ 90459754 w 98655321"/>
              <a:gd name="connsiteY6" fmla="*/ 1597234 h 5774947"/>
              <a:gd name="connsiteX7" fmla="*/ 90468417 w 98655321"/>
              <a:gd name="connsiteY7" fmla="*/ 2452343 h 5774947"/>
              <a:gd name="connsiteX8" fmla="*/ 81743135 w 98655321"/>
              <a:gd name="connsiteY8" fmla="*/ 2456832 h 5774947"/>
              <a:gd name="connsiteX9" fmla="*/ 81731913 w 98655321"/>
              <a:gd name="connsiteY9" fmla="*/ 3184321 h 5774947"/>
              <a:gd name="connsiteX10" fmla="*/ 81735214 w 98655321"/>
              <a:gd name="connsiteY10" fmla="*/ 5774947 h 5774947"/>
              <a:gd name="connsiteX11" fmla="*/ 57580764 w 98655321"/>
              <a:gd name="connsiteY11" fmla="*/ 5771698 h 5774947"/>
              <a:gd name="connsiteX12" fmla="*/ 57573311 w 98655321"/>
              <a:gd name="connsiteY12" fmla="*/ 3187711 h 5774947"/>
              <a:gd name="connsiteX13" fmla="*/ 36733138 w 98655321"/>
              <a:gd name="connsiteY13" fmla="*/ 3183183 h 5774947"/>
              <a:gd name="connsiteX14" fmla="*/ 36724854 w 98655321"/>
              <a:gd name="connsiteY14" fmla="*/ 2451618 h 5774947"/>
              <a:gd name="connsiteX15" fmla="*/ 42706 w 98655321"/>
              <a:gd name="connsiteY15" fmla="*/ 2463356 h 5774947"/>
              <a:gd name="connsiteX0" fmla="*/ 42706 w 101300429"/>
              <a:gd name="connsiteY0" fmla="*/ 2463356 h 5774947"/>
              <a:gd name="connsiteX1" fmla="*/ 0 w 101300429"/>
              <a:gd name="connsiteY1" fmla="*/ 34695 h 5774947"/>
              <a:gd name="connsiteX2" fmla="*/ 30146080 w 101300429"/>
              <a:gd name="connsiteY2" fmla="*/ 18322 h 5774947"/>
              <a:gd name="connsiteX3" fmla="*/ 60784432 w 101300429"/>
              <a:gd name="connsiteY3" fmla="*/ 0 h 5774947"/>
              <a:gd name="connsiteX4" fmla="*/ 98481660 w 101300429"/>
              <a:gd name="connsiteY4" fmla="*/ 23668 h 5774947"/>
              <a:gd name="connsiteX5" fmla="*/ 98579432 w 101300429"/>
              <a:gd name="connsiteY5" fmla="*/ 821700 h 5774947"/>
              <a:gd name="connsiteX6" fmla="*/ 98653054 w 101300429"/>
              <a:gd name="connsiteY6" fmla="*/ 1596536 h 5774947"/>
              <a:gd name="connsiteX7" fmla="*/ 90459754 w 101300429"/>
              <a:gd name="connsiteY7" fmla="*/ 1597234 h 5774947"/>
              <a:gd name="connsiteX8" fmla="*/ 90468417 w 101300429"/>
              <a:gd name="connsiteY8" fmla="*/ 2452343 h 5774947"/>
              <a:gd name="connsiteX9" fmla="*/ 81743135 w 101300429"/>
              <a:gd name="connsiteY9" fmla="*/ 2456832 h 5774947"/>
              <a:gd name="connsiteX10" fmla="*/ 81731913 w 101300429"/>
              <a:gd name="connsiteY10" fmla="*/ 3184321 h 5774947"/>
              <a:gd name="connsiteX11" fmla="*/ 81735214 w 101300429"/>
              <a:gd name="connsiteY11" fmla="*/ 5774947 h 5774947"/>
              <a:gd name="connsiteX12" fmla="*/ 57580764 w 101300429"/>
              <a:gd name="connsiteY12" fmla="*/ 5771698 h 5774947"/>
              <a:gd name="connsiteX13" fmla="*/ 57573311 w 101300429"/>
              <a:gd name="connsiteY13" fmla="*/ 3187711 h 5774947"/>
              <a:gd name="connsiteX14" fmla="*/ 36733138 w 101300429"/>
              <a:gd name="connsiteY14" fmla="*/ 3183183 h 5774947"/>
              <a:gd name="connsiteX15" fmla="*/ 36724854 w 101300429"/>
              <a:gd name="connsiteY15" fmla="*/ 2451618 h 5774947"/>
              <a:gd name="connsiteX16" fmla="*/ 42706 w 101300429"/>
              <a:gd name="connsiteY16" fmla="*/ 2463356 h 5774947"/>
              <a:gd name="connsiteX0" fmla="*/ 42706 w 99242064"/>
              <a:gd name="connsiteY0" fmla="*/ 2463356 h 5774947"/>
              <a:gd name="connsiteX1" fmla="*/ 0 w 99242064"/>
              <a:gd name="connsiteY1" fmla="*/ 34695 h 5774947"/>
              <a:gd name="connsiteX2" fmla="*/ 30146080 w 99242064"/>
              <a:gd name="connsiteY2" fmla="*/ 18322 h 5774947"/>
              <a:gd name="connsiteX3" fmla="*/ 60784432 w 99242064"/>
              <a:gd name="connsiteY3" fmla="*/ 0 h 5774947"/>
              <a:gd name="connsiteX4" fmla="*/ 98481660 w 99242064"/>
              <a:gd name="connsiteY4" fmla="*/ 23668 h 5774947"/>
              <a:gd name="connsiteX5" fmla="*/ 98579432 w 99242064"/>
              <a:gd name="connsiteY5" fmla="*/ 821700 h 5774947"/>
              <a:gd name="connsiteX6" fmla="*/ 98653054 w 99242064"/>
              <a:gd name="connsiteY6" fmla="*/ 1596536 h 5774947"/>
              <a:gd name="connsiteX7" fmla="*/ 90459754 w 99242064"/>
              <a:gd name="connsiteY7" fmla="*/ 1597234 h 5774947"/>
              <a:gd name="connsiteX8" fmla="*/ 90468417 w 99242064"/>
              <a:gd name="connsiteY8" fmla="*/ 2452343 h 5774947"/>
              <a:gd name="connsiteX9" fmla="*/ 81743135 w 99242064"/>
              <a:gd name="connsiteY9" fmla="*/ 2456832 h 5774947"/>
              <a:gd name="connsiteX10" fmla="*/ 81731913 w 99242064"/>
              <a:gd name="connsiteY10" fmla="*/ 3184321 h 5774947"/>
              <a:gd name="connsiteX11" fmla="*/ 81735214 w 99242064"/>
              <a:gd name="connsiteY11" fmla="*/ 5774947 h 5774947"/>
              <a:gd name="connsiteX12" fmla="*/ 57580764 w 99242064"/>
              <a:gd name="connsiteY12" fmla="*/ 5771698 h 5774947"/>
              <a:gd name="connsiteX13" fmla="*/ 57573311 w 99242064"/>
              <a:gd name="connsiteY13" fmla="*/ 3187711 h 5774947"/>
              <a:gd name="connsiteX14" fmla="*/ 36733138 w 99242064"/>
              <a:gd name="connsiteY14" fmla="*/ 3183183 h 5774947"/>
              <a:gd name="connsiteX15" fmla="*/ 36724854 w 99242064"/>
              <a:gd name="connsiteY15" fmla="*/ 2451618 h 5774947"/>
              <a:gd name="connsiteX16" fmla="*/ 42706 w 9924206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481660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07650 w 98653054"/>
              <a:gd name="connsiteY4" fmla="*/ 25294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59621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79432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92424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559621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762712"/>
              <a:gd name="connsiteY0" fmla="*/ 2463356 h 5774947"/>
              <a:gd name="connsiteX1" fmla="*/ 0 w 98762712"/>
              <a:gd name="connsiteY1" fmla="*/ 34695 h 5774947"/>
              <a:gd name="connsiteX2" fmla="*/ 30146080 w 98762712"/>
              <a:gd name="connsiteY2" fmla="*/ 18322 h 5774947"/>
              <a:gd name="connsiteX3" fmla="*/ 60784432 w 98762712"/>
              <a:gd name="connsiteY3" fmla="*/ 0 h 5774947"/>
              <a:gd name="connsiteX4" fmla="*/ 98762307 w 98762712"/>
              <a:gd name="connsiteY4" fmla="*/ 32121 h 5774947"/>
              <a:gd name="connsiteX5" fmla="*/ 98592424 w 98762712"/>
              <a:gd name="connsiteY5" fmla="*/ 821700 h 5774947"/>
              <a:gd name="connsiteX6" fmla="*/ 98762195 w 98762712"/>
              <a:gd name="connsiteY6" fmla="*/ 1604989 h 5774947"/>
              <a:gd name="connsiteX7" fmla="*/ 90459754 w 98762712"/>
              <a:gd name="connsiteY7" fmla="*/ 1597234 h 5774947"/>
              <a:gd name="connsiteX8" fmla="*/ 90468417 w 98762712"/>
              <a:gd name="connsiteY8" fmla="*/ 2452343 h 5774947"/>
              <a:gd name="connsiteX9" fmla="*/ 81743135 w 98762712"/>
              <a:gd name="connsiteY9" fmla="*/ 2456832 h 5774947"/>
              <a:gd name="connsiteX10" fmla="*/ 81731913 w 98762712"/>
              <a:gd name="connsiteY10" fmla="*/ 3184321 h 5774947"/>
              <a:gd name="connsiteX11" fmla="*/ 81735214 w 98762712"/>
              <a:gd name="connsiteY11" fmla="*/ 5774947 h 5774947"/>
              <a:gd name="connsiteX12" fmla="*/ 57580764 w 98762712"/>
              <a:gd name="connsiteY12" fmla="*/ 5771698 h 5774947"/>
              <a:gd name="connsiteX13" fmla="*/ 57573311 w 98762712"/>
              <a:gd name="connsiteY13" fmla="*/ 3187711 h 5774947"/>
              <a:gd name="connsiteX14" fmla="*/ 36733138 w 98762712"/>
              <a:gd name="connsiteY14" fmla="*/ 3183183 h 5774947"/>
              <a:gd name="connsiteX15" fmla="*/ 36724854 w 98762712"/>
              <a:gd name="connsiteY15" fmla="*/ 2451618 h 5774947"/>
              <a:gd name="connsiteX16" fmla="*/ 42706 w 98762712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694740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801827"/>
              <a:gd name="connsiteY0" fmla="*/ 2463356 h 5774947"/>
              <a:gd name="connsiteX1" fmla="*/ 0 w 98801827"/>
              <a:gd name="connsiteY1" fmla="*/ 34695 h 5774947"/>
              <a:gd name="connsiteX2" fmla="*/ 30146080 w 98801827"/>
              <a:gd name="connsiteY2" fmla="*/ 18322 h 5774947"/>
              <a:gd name="connsiteX3" fmla="*/ 60784432 w 98801827"/>
              <a:gd name="connsiteY3" fmla="*/ 0 h 5774947"/>
              <a:gd name="connsiteX4" fmla="*/ 98694740 w 98801827"/>
              <a:gd name="connsiteY4" fmla="*/ 23668 h 5774947"/>
              <a:gd name="connsiteX5" fmla="*/ 98795107 w 98801827"/>
              <a:gd name="connsiteY5" fmla="*/ 813247 h 5774947"/>
              <a:gd name="connsiteX6" fmla="*/ 98762195 w 98801827"/>
              <a:gd name="connsiteY6" fmla="*/ 1604989 h 5774947"/>
              <a:gd name="connsiteX7" fmla="*/ 90459754 w 98801827"/>
              <a:gd name="connsiteY7" fmla="*/ 1597234 h 5774947"/>
              <a:gd name="connsiteX8" fmla="*/ 90468417 w 98801827"/>
              <a:gd name="connsiteY8" fmla="*/ 2452343 h 5774947"/>
              <a:gd name="connsiteX9" fmla="*/ 81743135 w 98801827"/>
              <a:gd name="connsiteY9" fmla="*/ 2456832 h 5774947"/>
              <a:gd name="connsiteX10" fmla="*/ 81731913 w 98801827"/>
              <a:gd name="connsiteY10" fmla="*/ 3184321 h 5774947"/>
              <a:gd name="connsiteX11" fmla="*/ 81735214 w 98801827"/>
              <a:gd name="connsiteY11" fmla="*/ 5774947 h 5774947"/>
              <a:gd name="connsiteX12" fmla="*/ 57580764 w 98801827"/>
              <a:gd name="connsiteY12" fmla="*/ 5771698 h 5774947"/>
              <a:gd name="connsiteX13" fmla="*/ 57573311 w 98801827"/>
              <a:gd name="connsiteY13" fmla="*/ 3187711 h 5774947"/>
              <a:gd name="connsiteX14" fmla="*/ 36733138 w 98801827"/>
              <a:gd name="connsiteY14" fmla="*/ 3183183 h 5774947"/>
              <a:gd name="connsiteX15" fmla="*/ 36724854 w 98801827"/>
              <a:gd name="connsiteY15" fmla="*/ 2451618 h 5774947"/>
              <a:gd name="connsiteX16" fmla="*/ 42706 w 98801827"/>
              <a:gd name="connsiteY16" fmla="*/ 2463356 h 5774947"/>
              <a:gd name="connsiteX0" fmla="*/ 42706 w 98964878"/>
              <a:gd name="connsiteY0" fmla="*/ 2463356 h 5774947"/>
              <a:gd name="connsiteX1" fmla="*/ 0 w 98964878"/>
              <a:gd name="connsiteY1" fmla="*/ 34695 h 5774947"/>
              <a:gd name="connsiteX2" fmla="*/ 30146080 w 98964878"/>
              <a:gd name="connsiteY2" fmla="*/ 18322 h 5774947"/>
              <a:gd name="connsiteX3" fmla="*/ 60784432 w 98964878"/>
              <a:gd name="connsiteY3" fmla="*/ 0 h 5774947"/>
              <a:gd name="connsiteX4" fmla="*/ 98694740 w 98964878"/>
              <a:gd name="connsiteY4" fmla="*/ 23668 h 5774947"/>
              <a:gd name="connsiteX5" fmla="*/ 98795107 w 98964878"/>
              <a:gd name="connsiteY5" fmla="*/ 813247 h 5774947"/>
              <a:gd name="connsiteX6" fmla="*/ 98964878 w 98964878"/>
              <a:gd name="connsiteY6" fmla="*/ 1596536 h 5774947"/>
              <a:gd name="connsiteX7" fmla="*/ 90459754 w 98964878"/>
              <a:gd name="connsiteY7" fmla="*/ 1597234 h 5774947"/>
              <a:gd name="connsiteX8" fmla="*/ 90468417 w 98964878"/>
              <a:gd name="connsiteY8" fmla="*/ 2452343 h 5774947"/>
              <a:gd name="connsiteX9" fmla="*/ 81743135 w 98964878"/>
              <a:gd name="connsiteY9" fmla="*/ 2456832 h 5774947"/>
              <a:gd name="connsiteX10" fmla="*/ 81731913 w 98964878"/>
              <a:gd name="connsiteY10" fmla="*/ 3184321 h 5774947"/>
              <a:gd name="connsiteX11" fmla="*/ 81735214 w 98964878"/>
              <a:gd name="connsiteY11" fmla="*/ 5774947 h 5774947"/>
              <a:gd name="connsiteX12" fmla="*/ 57580764 w 98964878"/>
              <a:gd name="connsiteY12" fmla="*/ 5771698 h 5774947"/>
              <a:gd name="connsiteX13" fmla="*/ 57573311 w 98964878"/>
              <a:gd name="connsiteY13" fmla="*/ 3187711 h 5774947"/>
              <a:gd name="connsiteX14" fmla="*/ 36733138 w 98964878"/>
              <a:gd name="connsiteY14" fmla="*/ 3183183 h 5774947"/>
              <a:gd name="connsiteX15" fmla="*/ 36724854 w 98964878"/>
              <a:gd name="connsiteY15" fmla="*/ 2451618 h 5774947"/>
              <a:gd name="connsiteX16" fmla="*/ 42706 w 98964878"/>
              <a:gd name="connsiteY16" fmla="*/ 2463356 h 5774947"/>
              <a:gd name="connsiteX0" fmla="*/ 42706 w 98897317"/>
              <a:gd name="connsiteY0" fmla="*/ 2463356 h 5774947"/>
              <a:gd name="connsiteX1" fmla="*/ 0 w 98897317"/>
              <a:gd name="connsiteY1" fmla="*/ 34695 h 5774947"/>
              <a:gd name="connsiteX2" fmla="*/ 30146080 w 98897317"/>
              <a:gd name="connsiteY2" fmla="*/ 18322 h 5774947"/>
              <a:gd name="connsiteX3" fmla="*/ 60784432 w 98897317"/>
              <a:gd name="connsiteY3" fmla="*/ 0 h 5774947"/>
              <a:gd name="connsiteX4" fmla="*/ 98694740 w 98897317"/>
              <a:gd name="connsiteY4" fmla="*/ 23668 h 5774947"/>
              <a:gd name="connsiteX5" fmla="*/ 98795107 w 98897317"/>
              <a:gd name="connsiteY5" fmla="*/ 813247 h 5774947"/>
              <a:gd name="connsiteX6" fmla="*/ 98897317 w 98897317"/>
              <a:gd name="connsiteY6" fmla="*/ 1604989 h 5774947"/>
              <a:gd name="connsiteX7" fmla="*/ 90459754 w 98897317"/>
              <a:gd name="connsiteY7" fmla="*/ 1597234 h 5774947"/>
              <a:gd name="connsiteX8" fmla="*/ 90468417 w 98897317"/>
              <a:gd name="connsiteY8" fmla="*/ 2452343 h 5774947"/>
              <a:gd name="connsiteX9" fmla="*/ 81743135 w 98897317"/>
              <a:gd name="connsiteY9" fmla="*/ 2456832 h 5774947"/>
              <a:gd name="connsiteX10" fmla="*/ 81731913 w 98897317"/>
              <a:gd name="connsiteY10" fmla="*/ 3184321 h 5774947"/>
              <a:gd name="connsiteX11" fmla="*/ 81735214 w 98897317"/>
              <a:gd name="connsiteY11" fmla="*/ 5774947 h 5774947"/>
              <a:gd name="connsiteX12" fmla="*/ 57580764 w 98897317"/>
              <a:gd name="connsiteY12" fmla="*/ 5771698 h 5774947"/>
              <a:gd name="connsiteX13" fmla="*/ 57573311 w 98897317"/>
              <a:gd name="connsiteY13" fmla="*/ 3187711 h 5774947"/>
              <a:gd name="connsiteX14" fmla="*/ 36733138 w 98897317"/>
              <a:gd name="connsiteY14" fmla="*/ 3183183 h 5774947"/>
              <a:gd name="connsiteX15" fmla="*/ 36724854 w 98897317"/>
              <a:gd name="connsiteY15" fmla="*/ 2451618 h 5774947"/>
              <a:gd name="connsiteX16" fmla="*/ 42706 w 98897317"/>
              <a:gd name="connsiteY16" fmla="*/ 2463356 h 5774947"/>
              <a:gd name="connsiteX0" fmla="*/ 42706 w 98796691"/>
              <a:gd name="connsiteY0" fmla="*/ 2463356 h 5774947"/>
              <a:gd name="connsiteX1" fmla="*/ 0 w 98796691"/>
              <a:gd name="connsiteY1" fmla="*/ 34695 h 5774947"/>
              <a:gd name="connsiteX2" fmla="*/ 30146080 w 98796691"/>
              <a:gd name="connsiteY2" fmla="*/ 18322 h 5774947"/>
              <a:gd name="connsiteX3" fmla="*/ 60784432 w 98796691"/>
              <a:gd name="connsiteY3" fmla="*/ 0 h 5774947"/>
              <a:gd name="connsiteX4" fmla="*/ 98694740 w 98796691"/>
              <a:gd name="connsiteY4" fmla="*/ 23668 h 5774947"/>
              <a:gd name="connsiteX5" fmla="*/ 98795107 w 98796691"/>
              <a:gd name="connsiteY5" fmla="*/ 813247 h 5774947"/>
              <a:gd name="connsiteX6" fmla="*/ 98466999 w 98796691"/>
              <a:gd name="connsiteY6" fmla="*/ 1602835 h 5774947"/>
              <a:gd name="connsiteX7" fmla="*/ 90459754 w 98796691"/>
              <a:gd name="connsiteY7" fmla="*/ 1597234 h 5774947"/>
              <a:gd name="connsiteX8" fmla="*/ 90468417 w 98796691"/>
              <a:gd name="connsiteY8" fmla="*/ 2452343 h 5774947"/>
              <a:gd name="connsiteX9" fmla="*/ 81743135 w 98796691"/>
              <a:gd name="connsiteY9" fmla="*/ 2456832 h 5774947"/>
              <a:gd name="connsiteX10" fmla="*/ 81731913 w 98796691"/>
              <a:gd name="connsiteY10" fmla="*/ 3184321 h 5774947"/>
              <a:gd name="connsiteX11" fmla="*/ 81735214 w 98796691"/>
              <a:gd name="connsiteY11" fmla="*/ 5774947 h 5774947"/>
              <a:gd name="connsiteX12" fmla="*/ 57580764 w 98796691"/>
              <a:gd name="connsiteY12" fmla="*/ 5771698 h 5774947"/>
              <a:gd name="connsiteX13" fmla="*/ 57573311 w 98796691"/>
              <a:gd name="connsiteY13" fmla="*/ 3187711 h 5774947"/>
              <a:gd name="connsiteX14" fmla="*/ 36733138 w 98796691"/>
              <a:gd name="connsiteY14" fmla="*/ 3183183 h 5774947"/>
              <a:gd name="connsiteX15" fmla="*/ 36724854 w 98796691"/>
              <a:gd name="connsiteY15" fmla="*/ 2451618 h 5774947"/>
              <a:gd name="connsiteX16" fmla="*/ 42706 w 98796691"/>
              <a:gd name="connsiteY16" fmla="*/ 2463356 h 5774947"/>
              <a:gd name="connsiteX0" fmla="*/ 42706 w 98796691"/>
              <a:gd name="connsiteY0" fmla="*/ 2467684 h 5779275"/>
              <a:gd name="connsiteX1" fmla="*/ 0 w 98796691"/>
              <a:gd name="connsiteY1" fmla="*/ 39023 h 5779275"/>
              <a:gd name="connsiteX2" fmla="*/ 30146080 w 98796691"/>
              <a:gd name="connsiteY2" fmla="*/ 22650 h 5779275"/>
              <a:gd name="connsiteX3" fmla="*/ 60784432 w 98796691"/>
              <a:gd name="connsiteY3" fmla="*/ 4328 h 5779275"/>
              <a:gd name="connsiteX4" fmla="*/ 98333263 w 98796691"/>
              <a:gd name="connsiteY4" fmla="*/ 0 h 5779275"/>
              <a:gd name="connsiteX5" fmla="*/ 98795107 w 98796691"/>
              <a:gd name="connsiteY5" fmla="*/ 817575 h 5779275"/>
              <a:gd name="connsiteX6" fmla="*/ 98466999 w 98796691"/>
              <a:gd name="connsiteY6" fmla="*/ 1607163 h 5779275"/>
              <a:gd name="connsiteX7" fmla="*/ 90459754 w 98796691"/>
              <a:gd name="connsiteY7" fmla="*/ 1601562 h 5779275"/>
              <a:gd name="connsiteX8" fmla="*/ 90468417 w 98796691"/>
              <a:gd name="connsiteY8" fmla="*/ 2456671 h 5779275"/>
              <a:gd name="connsiteX9" fmla="*/ 81743135 w 98796691"/>
              <a:gd name="connsiteY9" fmla="*/ 2461160 h 5779275"/>
              <a:gd name="connsiteX10" fmla="*/ 81731913 w 98796691"/>
              <a:gd name="connsiteY10" fmla="*/ 3188649 h 5779275"/>
              <a:gd name="connsiteX11" fmla="*/ 81735214 w 98796691"/>
              <a:gd name="connsiteY11" fmla="*/ 5779275 h 5779275"/>
              <a:gd name="connsiteX12" fmla="*/ 57580764 w 98796691"/>
              <a:gd name="connsiteY12" fmla="*/ 5776026 h 5779275"/>
              <a:gd name="connsiteX13" fmla="*/ 57573311 w 98796691"/>
              <a:gd name="connsiteY13" fmla="*/ 3192039 h 5779275"/>
              <a:gd name="connsiteX14" fmla="*/ 36733138 w 98796691"/>
              <a:gd name="connsiteY14" fmla="*/ 3187511 h 5779275"/>
              <a:gd name="connsiteX15" fmla="*/ 36724854 w 98796691"/>
              <a:gd name="connsiteY15" fmla="*/ 2455946 h 5779275"/>
              <a:gd name="connsiteX16" fmla="*/ 42706 w 98796691"/>
              <a:gd name="connsiteY16" fmla="*/ 2467684 h 5779275"/>
              <a:gd name="connsiteX0" fmla="*/ 42706 w 98466999"/>
              <a:gd name="connsiteY0" fmla="*/ 2467684 h 5779275"/>
              <a:gd name="connsiteX1" fmla="*/ 0 w 98466999"/>
              <a:gd name="connsiteY1" fmla="*/ 39023 h 5779275"/>
              <a:gd name="connsiteX2" fmla="*/ 30146080 w 98466999"/>
              <a:gd name="connsiteY2" fmla="*/ 22650 h 5779275"/>
              <a:gd name="connsiteX3" fmla="*/ 60784432 w 98466999"/>
              <a:gd name="connsiteY3" fmla="*/ 4328 h 5779275"/>
              <a:gd name="connsiteX4" fmla="*/ 98333263 w 98466999"/>
              <a:gd name="connsiteY4" fmla="*/ 0 h 5779275"/>
              <a:gd name="connsiteX5" fmla="*/ 98313143 w 98466999"/>
              <a:gd name="connsiteY5" fmla="*/ 832650 h 5779275"/>
              <a:gd name="connsiteX6" fmla="*/ 98466999 w 98466999"/>
              <a:gd name="connsiteY6" fmla="*/ 1607163 h 5779275"/>
              <a:gd name="connsiteX7" fmla="*/ 90459754 w 98466999"/>
              <a:gd name="connsiteY7" fmla="*/ 1601562 h 5779275"/>
              <a:gd name="connsiteX8" fmla="*/ 90468417 w 98466999"/>
              <a:gd name="connsiteY8" fmla="*/ 2456671 h 5779275"/>
              <a:gd name="connsiteX9" fmla="*/ 81743135 w 98466999"/>
              <a:gd name="connsiteY9" fmla="*/ 2461160 h 5779275"/>
              <a:gd name="connsiteX10" fmla="*/ 81731913 w 98466999"/>
              <a:gd name="connsiteY10" fmla="*/ 3188649 h 5779275"/>
              <a:gd name="connsiteX11" fmla="*/ 81735214 w 98466999"/>
              <a:gd name="connsiteY11" fmla="*/ 5779275 h 5779275"/>
              <a:gd name="connsiteX12" fmla="*/ 57580764 w 98466999"/>
              <a:gd name="connsiteY12" fmla="*/ 5776026 h 5779275"/>
              <a:gd name="connsiteX13" fmla="*/ 57573311 w 98466999"/>
              <a:gd name="connsiteY13" fmla="*/ 3192039 h 5779275"/>
              <a:gd name="connsiteX14" fmla="*/ 36733138 w 98466999"/>
              <a:gd name="connsiteY14" fmla="*/ 3187511 h 5779275"/>
              <a:gd name="connsiteX15" fmla="*/ 36724854 w 98466999"/>
              <a:gd name="connsiteY15" fmla="*/ 2455946 h 5779275"/>
              <a:gd name="connsiteX16" fmla="*/ 42706 w 98466999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42706 w 98334590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625919 w 98334590"/>
              <a:gd name="connsiteY16" fmla="*/ 2460170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7382013 w 98334590"/>
              <a:gd name="connsiteY16" fmla="*/ 2464739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42706 w 98334590"/>
              <a:gd name="connsiteY18" fmla="*/ 2467684 h 5779275"/>
              <a:gd name="connsiteX0" fmla="*/ 184938 w 98334590"/>
              <a:gd name="connsiteY0" fmla="*/ 2592251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184938 w 98334590"/>
              <a:gd name="connsiteY18" fmla="*/ 2592251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256055 w 98334590"/>
              <a:gd name="connsiteY18" fmla="*/ 2538865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256055 w 98334590"/>
              <a:gd name="connsiteY18" fmla="*/ 2538865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57267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01016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22416 w 98334590"/>
              <a:gd name="connsiteY16" fmla="*/ 2049926 h 5779275"/>
              <a:gd name="connsiteX17" fmla="*/ 20101016 w 98334590"/>
              <a:gd name="connsiteY17" fmla="*/ 2571511 h 5779275"/>
              <a:gd name="connsiteX18" fmla="*/ 184936 w 98334590"/>
              <a:gd name="connsiteY18" fmla="*/ 2574456 h 577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34590" h="5779275">
                <a:moveTo>
                  <a:pt x="184936" y="2574456"/>
                </a:moveTo>
                <a:cubicBezTo>
                  <a:pt x="212510" y="2044590"/>
                  <a:pt x="2042" y="328120"/>
                  <a:pt x="0" y="39023"/>
                </a:cubicBezTo>
                <a:lnTo>
                  <a:pt x="30146080" y="22650"/>
                </a:lnTo>
                <a:lnTo>
                  <a:pt x="60784432" y="4328"/>
                </a:lnTo>
                <a:lnTo>
                  <a:pt x="98333263" y="0"/>
                </a:lnTo>
                <a:cubicBezTo>
                  <a:pt x="98344068" y="502695"/>
                  <a:pt x="98284577" y="570505"/>
                  <a:pt x="98313143" y="832650"/>
                </a:cubicBezTo>
                <a:cubicBezTo>
                  <a:pt x="98341709" y="1094795"/>
                  <a:pt x="98318365" y="1383626"/>
                  <a:pt x="98329297" y="1607163"/>
                </a:cubicBezTo>
                <a:lnTo>
                  <a:pt x="90459754" y="1601562"/>
                </a:lnTo>
                <a:cubicBezTo>
                  <a:pt x="90455530" y="1741603"/>
                  <a:pt x="90444283" y="2286583"/>
                  <a:pt x="90468417" y="2456671"/>
                </a:cubicBezTo>
                <a:lnTo>
                  <a:pt x="81743135" y="2461160"/>
                </a:lnTo>
                <a:cubicBezTo>
                  <a:pt x="81694527" y="2610631"/>
                  <a:pt x="81742913" y="2990171"/>
                  <a:pt x="81731913" y="3188649"/>
                </a:cubicBezTo>
                <a:cubicBezTo>
                  <a:pt x="81733013" y="4052191"/>
                  <a:pt x="81734114" y="4915733"/>
                  <a:pt x="81735214" y="5779275"/>
                </a:cubicBezTo>
                <a:lnTo>
                  <a:pt x="57580764" y="5776026"/>
                </a:lnTo>
                <a:cubicBezTo>
                  <a:pt x="57583001" y="5661809"/>
                  <a:pt x="57541276" y="3611822"/>
                  <a:pt x="57536793" y="3182901"/>
                </a:cubicBezTo>
                <a:lnTo>
                  <a:pt x="48200232" y="3178373"/>
                </a:lnTo>
                <a:cubicBezTo>
                  <a:pt x="48208058" y="3020457"/>
                  <a:pt x="48211513" y="2413036"/>
                  <a:pt x="48228474" y="2053869"/>
                </a:cubicBezTo>
                <a:lnTo>
                  <a:pt x="20122416" y="2049926"/>
                </a:lnTo>
                <a:lnTo>
                  <a:pt x="20101016" y="2571511"/>
                </a:lnTo>
                <a:lnTo>
                  <a:pt x="184936" y="2574456"/>
                </a:lnTo>
                <a:close/>
              </a:path>
            </a:pathLst>
          </a:custGeom>
          <a:gradFill>
            <a:gsLst>
              <a:gs pos="14000">
                <a:srgbClr val="D6DBE6"/>
              </a:gs>
              <a:gs pos="0">
                <a:srgbClr val="FEFEFE"/>
              </a:gs>
              <a:gs pos="32000">
                <a:srgbClr val="CCD2E5"/>
              </a:gs>
              <a:gs pos="50000">
                <a:srgbClr val="B2BCE2"/>
              </a:gs>
              <a:gs pos="66000">
                <a:srgbClr val="ADB8E1"/>
              </a:gs>
              <a:gs pos="82000">
                <a:srgbClr val="91A0DE"/>
              </a:gs>
              <a:gs pos="100000">
                <a:srgbClr val="7E90D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80" name="AutoShape 58"/>
          <p:cNvSpPr>
            <a:spLocks noChangeAspect="1" noChangeArrowheads="1"/>
          </p:cNvSpPr>
          <p:nvPr/>
        </p:nvSpPr>
        <p:spPr bwMode="auto">
          <a:xfrm>
            <a:off x="463152" y="528656"/>
            <a:ext cx="33290674" cy="3717079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7939841"/>
              <a:gd name="connsiteX1" fmla="*/ 19600 w 47672081"/>
              <a:gd name="connsiteY1" fmla="*/ 1517 h 7939841"/>
              <a:gd name="connsiteX2" fmla="*/ 47667287 w 47672081"/>
              <a:gd name="connsiteY2" fmla="*/ 0 h 7939841"/>
              <a:gd name="connsiteX3" fmla="*/ 47663557 w 47672081"/>
              <a:gd name="connsiteY3" fmla="*/ 170065 h 7939841"/>
              <a:gd name="connsiteX4" fmla="*/ 47671510 w 47672081"/>
              <a:gd name="connsiteY4" fmla="*/ 1934354 h 7939841"/>
              <a:gd name="connsiteX5" fmla="*/ 47672079 w 47672081"/>
              <a:gd name="connsiteY5" fmla="*/ 1988071 h 7939841"/>
              <a:gd name="connsiteX6" fmla="*/ 13906 w 47672081"/>
              <a:gd name="connsiteY6" fmla="*/ 7936709 h 7939841"/>
              <a:gd name="connsiteX7" fmla="*/ 38899 w 47672081"/>
              <a:gd name="connsiteY7" fmla="*/ 7939841 h 7939841"/>
              <a:gd name="connsiteX8" fmla="*/ 4908 w 47672081"/>
              <a:gd name="connsiteY8" fmla="*/ 60547 h 7939841"/>
              <a:gd name="connsiteX0" fmla="*/ 5584 w 47672757"/>
              <a:gd name="connsiteY0" fmla="*/ 60547 h 7936709"/>
              <a:gd name="connsiteX1" fmla="*/ 20276 w 47672757"/>
              <a:gd name="connsiteY1" fmla="*/ 1517 h 7936709"/>
              <a:gd name="connsiteX2" fmla="*/ 47667963 w 47672757"/>
              <a:gd name="connsiteY2" fmla="*/ 0 h 7936709"/>
              <a:gd name="connsiteX3" fmla="*/ 47664233 w 47672757"/>
              <a:gd name="connsiteY3" fmla="*/ 170065 h 7936709"/>
              <a:gd name="connsiteX4" fmla="*/ 47672186 w 47672757"/>
              <a:gd name="connsiteY4" fmla="*/ 1934354 h 7936709"/>
              <a:gd name="connsiteX5" fmla="*/ 47672755 w 47672757"/>
              <a:gd name="connsiteY5" fmla="*/ 1988071 h 7936709"/>
              <a:gd name="connsiteX6" fmla="*/ 14582 w 47672757"/>
              <a:gd name="connsiteY6" fmla="*/ 7936709 h 7936709"/>
              <a:gd name="connsiteX7" fmla="*/ 25659 w 47672757"/>
              <a:gd name="connsiteY7" fmla="*/ 7928851 h 7936709"/>
              <a:gd name="connsiteX8" fmla="*/ 5584 w 47672757"/>
              <a:gd name="connsiteY8" fmla="*/ 60547 h 7936709"/>
              <a:gd name="connsiteX0" fmla="*/ 7985 w 47675158"/>
              <a:gd name="connsiteY0" fmla="*/ 60547 h 7936709"/>
              <a:gd name="connsiteX1" fmla="*/ 22677 w 47675158"/>
              <a:gd name="connsiteY1" fmla="*/ 1517 h 7936709"/>
              <a:gd name="connsiteX2" fmla="*/ 47670364 w 47675158"/>
              <a:gd name="connsiteY2" fmla="*/ 0 h 7936709"/>
              <a:gd name="connsiteX3" fmla="*/ 47666634 w 47675158"/>
              <a:gd name="connsiteY3" fmla="*/ 170065 h 7936709"/>
              <a:gd name="connsiteX4" fmla="*/ 47674587 w 47675158"/>
              <a:gd name="connsiteY4" fmla="*/ 1934354 h 7936709"/>
              <a:gd name="connsiteX5" fmla="*/ 47675156 w 47675158"/>
              <a:gd name="connsiteY5" fmla="*/ 1988071 h 7936709"/>
              <a:gd name="connsiteX6" fmla="*/ 16983 w 47675158"/>
              <a:gd name="connsiteY6" fmla="*/ 7936709 h 7936709"/>
              <a:gd name="connsiteX7" fmla="*/ 19710 w 47675158"/>
              <a:gd name="connsiteY7" fmla="*/ 7928851 h 7936709"/>
              <a:gd name="connsiteX8" fmla="*/ 7985 w 47675158"/>
              <a:gd name="connsiteY8" fmla="*/ 60547 h 7936709"/>
              <a:gd name="connsiteX0" fmla="*/ 10001 w 47677174"/>
              <a:gd name="connsiteY0" fmla="*/ 60547 h 7937094"/>
              <a:gd name="connsiteX1" fmla="*/ 24693 w 47677174"/>
              <a:gd name="connsiteY1" fmla="*/ 1517 h 7937094"/>
              <a:gd name="connsiteX2" fmla="*/ 47672380 w 47677174"/>
              <a:gd name="connsiteY2" fmla="*/ 0 h 7937094"/>
              <a:gd name="connsiteX3" fmla="*/ 47668650 w 47677174"/>
              <a:gd name="connsiteY3" fmla="*/ 170065 h 7937094"/>
              <a:gd name="connsiteX4" fmla="*/ 47676603 w 47677174"/>
              <a:gd name="connsiteY4" fmla="*/ 1934354 h 7937094"/>
              <a:gd name="connsiteX5" fmla="*/ 47677172 w 47677174"/>
              <a:gd name="connsiteY5" fmla="*/ 1988071 h 7937094"/>
              <a:gd name="connsiteX6" fmla="*/ 18999 w 47677174"/>
              <a:gd name="connsiteY6" fmla="*/ 7936709 h 7937094"/>
              <a:gd name="connsiteX7" fmla="*/ 16159 w 47677174"/>
              <a:gd name="connsiteY7" fmla="*/ 7937094 h 7937094"/>
              <a:gd name="connsiteX8" fmla="*/ 10001 w 47677174"/>
              <a:gd name="connsiteY8" fmla="*/ 60547 h 7937094"/>
              <a:gd name="connsiteX0" fmla="*/ 10001 w 47760432"/>
              <a:gd name="connsiteY0" fmla="*/ 64787 h 7941334"/>
              <a:gd name="connsiteX1" fmla="*/ 24693 w 47760432"/>
              <a:gd name="connsiteY1" fmla="*/ 5757 h 7941334"/>
              <a:gd name="connsiteX2" fmla="*/ 47760432 w 47760432"/>
              <a:gd name="connsiteY2" fmla="*/ 0 h 7941334"/>
              <a:gd name="connsiteX3" fmla="*/ 47668650 w 47760432"/>
              <a:gd name="connsiteY3" fmla="*/ 174305 h 7941334"/>
              <a:gd name="connsiteX4" fmla="*/ 47676603 w 47760432"/>
              <a:gd name="connsiteY4" fmla="*/ 1938594 h 7941334"/>
              <a:gd name="connsiteX5" fmla="*/ 47677172 w 47760432"/>
              <a:gd name="connsiteY5" fmla="*/ 1992311 h 7941334"/>
              <a:gd name="connsiteX6" fmla="*/ 18999 w 47760432"/>
              <a:gd name="connsiteY6" fmla="*/ 7940949 h 7941334"/>
              <a:gd name="connsiteX7" fmla="*/ 16159 w 47760432"/>
              <a:gd name="connsiteY7" fmla="*/ 7941334 h 7941334"/>
              <a:gd name="connsiteX8" fmla="*/ 10001 w 47760432"/>
              <a:gd name="connsiteY8" fmla="*/ 64787 h 7941334"/>
              <a:gd name="connsiteX0" fmla="*/ 10001 w 47761053"/>
              <a:gd name="connsiteY0" fmla="*/ 64787 h 7941334"/>
              <a:gd name="connsiteX1" fmla="*/ 24693 w 47761053"/>
              <a:gd name="connsiteY1" fmla="*/ 5757 h 7941334"/>
              <a:gd name="connsiteX2" fmla="*/ 47760432 w 47761053"/>
              <a:gd name="connsiteY2" fmla="*/ 0 h 7941334"/>
              <a:gd name="connsiteX3" fmla="*/ 47760996 w 47761053"/>
              <a:gd name="connsiteY3" fmla="*/ 203984 h 7941334"/>
              <a:gd name="connsiteX4" fmla="*/ 47676603 w 47761053"/>
              <a:gd name="connsiteY4" fmla="*/ 1938594 h 7941334"/>
              <a:gd name="connsiteX5" fmla="*/ 47677172 w 47761053"/>
              <a:gd name="connsiteY5" fmla="*/ 1992311 h 7941334"/>
              <a:gd name="connsiteX6" fmla="*/ 18999 w 47761053"/>
              <a:gd name="connsiteY6" fmla="*/ 7940949 h 7941334"/>
              <a:gd name="connsiteX7" fmla="*/ 16159 w 47761053"/>
              <a:gd name="connsiteY7" fmla="*/ 7941334 h 7941334"/>
              <a:gd name="connsiteX8" fmla="*/ 10001 w 47761053"/>
              <a:gd name="connsiteY8" fmla="*/ 64787 h 7941334"/>
              <a:gd name="connsiteX0" fmla="*/ 10001 w 47761153"/>
              <a:gd name="connsiteY0" fmla="*/ 64787 h 7941334"/>
              <a:gd name="connsiteX1" fmla="*/ 24693 w 47761153"/>
              <a:gd name="connsiteY1" fmla="*/ 5757 h 7941334"/>
              <a:gd name="connsiteX2" fmla="*/ 47760432 w 47761153"/>
              <a:gd name="connsiteY2" fmla="*/ 0 h 7941334"/>
              <a:gd name="connsiteX3" fmla="*/ 47760996 w 47761153"/>
              <a:gd name="connsiteY3" fmla="*/ 203984 h 7941334"/>
              <a:gd name="connsiteX4" fmla="*/ 47734590 w 47761153"/>
              <a:gd name="connsiteY4" fmla="*/ 1944954 h 7941334"/>
              <a:gd name="connsiteX5" fmla="*/ 47677172 w 47761153"/>
              <a:gd name="connsiteY5" fmla="*/ 1992311 h 7941334"/>
              <a:gd name="connsiteX6" fmla="*/ 18999 w 47761153"/>
              <a:gd name="connsiteY6" fmla="*/ 7940949 h 7941334"/>
              <a:gd name="connsiteX7" fmla="*/ 16159 w 47761153"/>
              <a:gd name="connsiteY7" fmla="*/ 7941334 h 7941334"/>
              <a:gd name="connsiteX8" fmla="*/ 10001 w 47761153"/>
              <a:gd name="connsiteY8" fmla="*/ 64787 h 7941334"/>
              <a:gd name="connsiteX0" fmla="*/ 10001 w 47761226"/>
              <a:gd name="connsiteY0" fmla="*/ 64787 h 7941334"/>
              <a:gd name="connsiteX1" fmla="*/ 24693 w 47761226"/>
              <a:gd name="connsiteY1" fmla="*/ 5757 h 7941334"/>
              <a:gd name="connsiteX2" fmla="*/ 47760432 w 47761226"/>
              <a:gd name="connsiteY2" fmla="*/ 0 h 7941334"/>
              <a:gd name="connsiteX3" fmla="*/ 47760996 w 47761226"/>
              <a:gd name="connsiteY3" fmla="*/ 203984 h 7941334"/>
              <a:gd name="connsiteX4" fmla="*/ 47734590 w 47761226"/>
              <a:gd name="connsiteY4" fmla="*/ 1944954 h 7941334"/>
              <a:gd name="connsiteX5" fmla="*/ 47677172 w 47761226"/>
              <a:gd name="connsiteY5" fmla="*/ 1992311 h 7941334"/>
              <a:gd name="connsiteX6" fmla="*/ 18999 w 47761226"/>
              <a:gd name="connsiteY6" fmla="*/ 7940949 h 7941334"/>
              <a:gd name="connsiteX7" fmla="*/ 16159 w 47761226"/>
              <a:gd name="connsiteY7" fmla="*/ 7941334 h 7941334"/>
              <a:gd name="connsiteX8" fmla="*/ 10001 w 47761226"/>
              <a:gd name="connsiteY8" fmla="*/ 64787 h 7941334"/>
              <a:gd name="connsiteX0" fmla="*/ 10001 w 47761226"/>
              <a:gd name="connsiteY0" fmla="*/ 64787 h 7941334"/>
              <a:gd name="connsiteX1" fmla="*/ 24693 w 47761226"/>
              <a:gd name="connsiteY1" fmla="*/ 5757 h 7941334"/>
              <a:gd name="connsiteX2" fmla="*/ 47760432 w 47761226"/>
              <a:gd name="connsiteY2" fmla="*/ 0 h 7941334"/>
              <a:gd name="connsiteX3" fmla="*/ 47760996 w 47761226"/>
              <a:gd name="connsiteY3" fmla="*/ 203984 h 7941334"/>
              <a:gd name="connsiteX4" fmla="*/ 47734590 w 47761226"/>
              <a:gd name="connsiteY4" fmla="*/ 1944954 h 7941334"/>
              <a:gd name="connsiteX5" fmla="*/ 47733009 w 47761226"/>
              <a:gd name="connsiteY5" fmla="*/ 1992311 h 7941334"/>
              <a:gd name="connsiteX6" fmla="*/ 18999 w 47761226"/>
              <a:gd name="connsiteY6" fmla="*/ 7940949 h 7941334"/>
              <a:gd name="connsiteX7" fmla="*/ 16159 w 47761226"/>
              <a:gd name="connsiteY7" fmla="*/ 7941334 h 7941334"/>
              <a:gd name="connsiteX8" fmla="*/ 10001 w 47761226"/>
              <a:gd name="connsiteY8" fmla="*/ 64787 h 7941334"/>
              <a:gd name="connsiteX0" fmla="*/ 10001 w 47761226"/>
              <a:gd name="connsiteY0" fmla="*/ 64787 h 7941334"/>
              <a:gd name="connsiteX1" fmla="*/ 24693 w 47761226"/>
              <a:gd name="connsiteY1" fmla="*/ 5757 h 7941334"/>
              <a:gd name="connsiteX2" fmla="*/ 47760432 w 47761226"/>
              <a:gd name="connsiteY2" fmla="*/ 0 h 7941334"/>
              <a:gd name="connsiteX3" fmla="*/ 47760996 w 47761226"/>
              <a:gd name="connsiteY3" fmla="*/ 203984 h 7941334"/>
              <a:gd name="connsiteX4" fmla="*/ 47734590 w 47761226"/>
              <a:gd name="connsiteY4" fmla="*/ 1944954 h 7941334"/>
              <a:gd name="connsiteX5" fmla="*/ 47733009 w 47761226"/>
              <a:gd name="connsiteY5" fmla="*/ 1992311 h 7941334"/>
              <a:gd name="connsiteX6" fmla="*/ 18999 w 47761226"/>
              <a:gd name="connsiteY6" fmla="*/ 7940949 h 7941334"/>
              <a:gd name="connsiteX7" fmla="*/ 16159 w 47761226"/>
              <a:gd name="connsiteY7" fmla="*/ 7941334 h 7941334"/>
              <a:gd name="connsiteX8" fmla="*/ 10001 w 47761226"/>
              <a:gd name="connsiteY8" fmla="*/ 64787 h 7941334"/>
              <a:gd name="connsiteX0" fmla="*/ 10001 w 47761279"/>
              <a:gd name="connsiteY0" fmla="*/ 64787 h 7941334"/>
              <a:gd name="connsiteX1" fmla="*/ 24693 w 47761279"/>
              <a:gd name="connsiteY1" fmla="*/ 5757 h 7941334"/>
              <a:gd name="connsiteX2" fmla="*/ 47760432 w 47761279"/>
              <a:gd name="connsiteY2" fmla="*/ 0 h 7941334"/>
              <a:gd name="connsiteX3" fmla="*/ 47760996 w 47761279"/>
              <a:gd name="connsiteY3" fmla="*/ 203984 h 7941334"/>
              <a:gd name="connsiteX4" fmla="*/ 47738885 w 47761279"/>
              <a:gd name="connsiteY4" fmla="*/ 1641798 h 7941334"/>
              <a:gd name="connsiteX5" fmla="*/ 47733009 w 47761279"/>
              <a:gd name="connsiteY5" fmla="*/ 1992311 h 7941334"/>
              <a:gd name="connsiteX6" fmla="*/ 18999 w 47761279"/>
              <a:gd name="connsiteY6" fmla="*/ 7940949 h 7941334"/>
              <a:gd name="connsiteX7" fmla="*/ 16159 w 47761279"/>
              <a:gd name="connsiteY7" fmla="*/ 7941334 h 7941334"/>
              <a:gd name="connsiteX8" fmla="*/ 10001 w 47761279"/>
              <a:gd name="connsiteY8" fmla="*/ 64787 h 7941334"/>
              <a:gd name="connsiteX0" fmla="*/ 10001 w 47761739"/>
              <a:gd name="connsiteY0" fmla="*/ 64787 h 7941334"/>
              <a:gd name="connsiteX1" fmla="*/ 24693 w 47761739"/>
              <a:gd name="connsiteY1" fmla="*/ 5757 h 7941334"/>
              <a:gd name="connsiteX2" fmla="*/ 47760432 w 47761739"/>
              <a:gd name="connsiteY2" fmla="*/ 0 h 7941334"/>
              <a:gd name="connsiteX3" fmla="*/ 47760996 w 47761739"/>
              <a:gd name="connsiteY3" fmla="*/ 203984 h 7941334"/>
              <a:gd name="connsiteX4" fmla="*/ 47738885 w 47761739"/>
              <a:gd name="connsiteY4" fmla="*/ 1641798 h 7941334"/>
              <a:gd name="connsiteX5" fmla="*/ 47733009 w 47761739"/>
              <a:gd name="connsiteY5" fmla="*/ 1992311 h 7941334"/>
              <a:gd name="connsiteX6" fmla="*/ 18999 w 47761739"/>
              <a:gd name="connsiteY6" fmla="*/ 7940949 h 7941334"/>
              <a:gd name="connsiteX7" fmla="*/ 16159 w 47761739"/>
              <a:gd name="connsiteY7" fmla="*/ 7941334 h 7941334"/>
              <a:gd name="connsiteX8" fmla="*/ 10001 w 47761739"/>
              <a:gd name="connsiteY8" fmla="*/ 64787 h 7941334"/>
              <a:gd name="connsiteX0" fmla="*/ 10001 w 47789902"/>
              <a:gd name="connsiteY0" fmla="*/ 64787 h 7941334"/>
              <a:gd name="connsiteX1" fmla="*/ 24693 w 47789902"/>
              <a:gd name="connsiteY1" fmla="*/ 5757 h 7941334"/>
              <a:gd name="connsiteX2" fmla="*/ 47760432 w 47789902"/>
              <a:gd name="connsiteY2" fmla="*/ 0 h 7941334"/>
              <a:gd name="connsiteX3" fmla="*/ 47760996 w 47789902"/>
              <a:gd name="connsiteY3" fmla="*/ 203984 h 7941334"/>
              <a:gd name="connsiteX4" fmla="*/ 47783987 w 47789902"/>
              <a:gd name="connsiteY4" fmla="*/ 1641798 h 7941334"/>
              <a:gd name="connsiteX5" fmla="*/ 47733009 w 47789902"/>
              <a:gd name="connsiteY5" fmla="*/ 1992311 h 7941334"/>
              <a:gd name="connsiteX6" fmla="*/ 18999 w 47789902"/>
              <a:gd name="connsiteY6" fmla="*/ 7940949 h 7941334"/>
              <a:gd name="connsiteX7" fmla="*/ 16159 w 47789902"/>
              <a:gd name="connsiteY7" fmla="*/ 7941334 h 7941334"/>
              <a:gd name="connsiteX8" fmla="*/ 10001 w 47789902"/>
              <a:gd name="connsiteY8" fmla="*/ 64787 h 7941334"/>
              <a:gd name="connsiteX0" fmla="*/ 10001 w 47832502"/>
              <a:gd name="connsiteY0" fmla="*/ 64787 h 7941334"/>
              <a:gd name="connsiteX1" fmla="*/ 24693 w 47832502"/>
              <a:gd name="connsiteY1" fmla="*/ 5757 h 7941334"/>
              <a:gd name="connsiteX2" fmla="*/ 47760432 w 47832502"/>
              <a:gd name="connsiteY2" fmla="*/ 0 h 7941334"/>
              <a:gd name="connsiteX3" fmla="*/ 47760996 w 47832502"/>
              <a:gd name="connsiteY3" fmla="*/ 203984 h 7941334"/>
              <a:gd name="connsiteX4" fmla="*/ 47783987 w 47832502"/>
              <a:gd name="connsiteY4" fmla="*/ 1641798 h 7941334"/>
              <a:gd name="connsiteX5" fmla="*/ 47831800 w 47832502"/>
              <a:gd name="connsiteY5" fmla="*/ 1981711 h 7941334"/>
              <a:gd name="connsiteX6" fmla="*/ 18999 w 47832502"/>
              <a:gd name="connsiteY6" fmla="*/ 7940949 h 7941334"/>
              <a:gd name="connsiteX7" fmla="*/ 16159 w 47832502"/>
              <a:gd name="connsiteY7" fmla="*/ 7941334 h 7941334"/>
              <a:gd name="connsiteX8" fmla="*/ 10001 w 47832502"/>
              <a:gd name="connsiteY8" fmla="*/ 64787 h 7941334"/>
              <a:gd name="connsiteX0" fmla="*/ 10001 w 47838611"/>
              <a:gd name="connsiteY0" fmla="*/ 64787 h 7941334"/>
              <a:gd name="connsiteX1" fmla="*/ 24693 w 47838611"/>
              <a:gd name="connsiteY1" fmla="*/ 5757 h 7941334"/>
              <a:gd name="connsiteX2" fmla="*/ 47760432 w 47838611"/>
              <a:gd name="connsiteY2" fmla="*/ 0 h 7941334"/>
              <a:gd name="connsiteX3" fmla="*/ 47760996 w 47838611"/>
              <a:gd name="connsiteY3" fmla="*/ 203984 h 7941334"/>
              <a:gd name="connsiteX4" fmla="*/ 47835531 w 47838611"/>
              <a:gd name="connsiteY4" fmla="*/ 1614239 h 7941334"/>
              <a:gd name="connsiteX5" fmla="*/ 47831800 w 47838611"/>
              <a:gd name="connsiteY5" fmla="*/ 1981711 h 7941334"/>
              <a:gd name="connsiteX6" fmla="*/ 18999 w 47838611"/>
              <a:gd name="connsiteY6" fmla="*/ 7940949 h 7941334"/>
              <a:gd name="connsiteX7" fmla="*/ 16159 w 47838611"/>
              <a:gd name="connsiteY7" fmla="*/ 7941334 h 7941334"/>
              <a:gd name="connsiteX8" fmla="*/ 10001 w 47838611"/>
              <a:gd name="connsiteY8" fmla="*/ 64787 h 7941334"/>
              <a:gd name="connsiteX0" fmla="*/ 10001 w 47838611"/>
              <a:gd name="connsiteY0" fmla="*/ 60546 h 7937093"/>
              <a:gd name="connsiteX1" fmla="*/ 24693 w 47838611"/>
              <a:gd name="connsiteY1" fmla="*/ 1516 h 7937093"/>
              <a:gd name="connsiteX2" fmla="*/ 47835601 w 47838611"/>
              <a:gd name="connsiteY2" fmla="*/ 0 h 7937093"/>
              <a:gd name="connsiteX3" fmla="*/ 47760996 w 47838611"/>
              <a:gd name="connsiteY3" fmla="*/ 199743 h 7937093"/>
              <a:gd name="connsiteX4" fmla="*/ 47835531 w 47838611"/>
              <a:gd name="connsiteY4" fmla="*/ 1609998 h 7937093"/>
              <a:gd name="connsiteX5" fmla="*/ 47831800 w 47838611"/>
              <a:gd name="connsiteY5" fmla="*/ 1977470 h 7937093"/>
              <a:gd name="connsiteX6" fmla="*/ 18999 w 47838611"/>
              <a:gd name="connsiteY6" fmla="*/ 7936708 h 7937093"/>
              <a:gd name="connsiteX7" fmla="*/ 16159 w 47838611"/>
              <a:gd name="connsiteY7" fmla="*/ 7937093 h 7937093"/>
              <a:gd name="connsiteX8" fmla="*/ 10001 w 47838611"/>
              <a:gd name="connsiteY8" fmla="*/ 60546 h 7937093"/>
              <a:gd name="connsiteX0" fmla="*/ 10001 w 47843088"/>
              <a:gd name="connsiteY0" fmla="*/ 60546 h 7937093"/>
              <a:gd name="connsiteX1" fmla="*/ 24693 w 47843088"/>
              <a:gd name="connsiteY1" fmla="*/ 1516 h 7937093"/>
              <a:gd name="connsiteX2" fmla="*/ 47835601 w 47843088"/>
              <a:gd name="connsiteY2" fmla="*/ 0 h 7937093"/>
              <a:gd name="connsiteX3" fmla="*/ 47760996 w 47843088"/>
              <a:gd name="connsiteY3" fmla="*/ 199743 h 7937093"/>
              <a:gd name="connsiteX4" fmla="*/ 47835531 w 47843088"/>
              <a:gd name="connsiteY4" fmla="*/ 1609998 h 7937093"/>
              <a:gd name="connsiteX5" fmla="*/ 47831800 w 47843088"/>
              <a:gd name="connsiteY5" fmla="*/ 1977470 h 7937093"/>
              <a:gd name="connsiteX6" fmla="*/ 18999 w 47843088"/>
              <a:gd name="connsiteY6" fmla="*/ 7936708 h 7937093"/>
              <a:gd name="connsiteX7" fmla="*/ 16159 w 47843088"/>
              <a:gd name="connsiteY7" fmla="*/ 7937093 h 7937093"/>
              <a:gd name="connsiteX8" fmla="*/ 10001 w 47843088"/>
              <a:gd name="connsiteY8" fmla="*/ 60546 h 7937093"/>
              <a:gd name="connsiteX0" fmla="*/ 10001 w 47843088"/>
              <a:gd name="connsiteY0" fmla="*/ 60546 h 7937093"/>
              <a:gd name="connsiteX1" fmla="*/ 24693 w 47843088"/>
              <a:gd name="connsiteY1" fmla="*/ 1516 h 7937093"/>
              <a:gd name="connsiteX2" fmla="*/ 47835601 w 47843088"/>
              <a:gd name="connsiteY2" fmla="*/ 0 h 7937093"/>
              <a:gd name="connsiteX3" fmla="*/ 47760996 w 47843088"/>
              <a:gd name="connsiteY3" fmla="*/ 199743 h 7937093"/>
              <a:gd name="connsiteX4" fmla="*/ 47835531 w 47843088"/>
              <a:gd name="connsiteY4" fmla="*/ 1609998 h 7937093"/>
              <a:gd name="connsiteX5" fmla="*/ 47831800 w 47843088"/>
              <a:gd name="connsiteY5" fmla="*/ 1977470 h 7937093"/>
              <a:gd name="connsiteX6" fmla="*/ 18999 w 47843088"/>
              <a:gd name="connsiteY6" fmla="*/ 7936708 h 7937093"/>
              <a:gd name="connsiteX7" fmla="*/ 16159 w 47843088"/>
              <a:gd name="connsiteY7" fmla="*/ 7937093 h 7937093"/>
              <a:gd name="connsiteX8" fmla="*/ 10001 w 47843088"/>
              <a:gd name="connsiteY8" fmla="*/ 60546 h 7937093"/>
              <a:gd name="connsiteX0" fmla="*/ 10001 w 47902875"/>
              <a:gd name="connsiteY0" fmla="*/ 60546 h 7937093"/>
              <a:gd name="connsiteX1" fmla="*/ 24693 w 47902875"/>
              <a:gd name="connsiteY1" fmla="*/ 1516 h 7937093"/>
              <a:gd name="connsiteX2" fmla="*/ 47835601 w 47902875"/>
              <a:gd name="connsiteY2" fmla="*/ 0 h 7937093"/>
              <a:gd name="connsiteX3" fmla="*/ 47874821 w 47902875"/>
              <a:gd name="connsiteY3" fmla="*/ 346021 h 7937093"/>
              <a:gd name="connsiteX4" fmla="*/ 47835531 w 47902875"/>
              <a:gd name="connsiteY4" fmla="*/ 1609998 h 7937093"/>
              <a:gd name="connsiteX5" fmla="*/ 47831800 w 47902875"/>
              <a:gd name="connsiteY5" fmla="*/ 1977470 h 7937093"/>
              <a:gd name="connsiteX6" fmla="*/ 18999 w 47902875"/>
              <a:gd name="connsiteY6" fmla="*/ 7936708 h 7937093"/>
              <a:gd name="connsiteX7" fmla="*/ 16159 w 47902875"/>
              <a:gd name="connsiteY7" fmla="*/ 7937093 h 7937093"/>
              <a:gd name="connsiteX8" fmla="*/ 10001 w 47902875"/>
              <a:gd name="connsiteY8" fmla="*/ 60546 h 7937093"/>
              <a:gd name="connsiteX0" fmla="*/ 10001 w 47902875"/>
              <a:gd name="connsiteY0" fmla="*/ 60546 h 7937093"/>
              <a:gd name="connsiteX1" fmla="*/ 24693 w 47902875"/>
              <a:gd name="connsiteY1" fmla="*/ 1516 h 7937093"/>
              <a:gd name="connsiteX2" fmla="*/ 47835601 w 47902875"/>
              <a:gd name="connsiteY2" fmla="*/ 0 h 7937093"/>
              <a:gd name="connsiteX3" fmla="*/ 47874821 w 47902875"/>
              <a:gd name="connsiteY3" fmla="*/ 346021 h 7937093"/>
              <a:gd name="connsiteX4" fmla="*/ 47835531 w 47902875"/>
              <a:gd name="connsiteY4" fmla="*/ 1609998 h 7937093"/>
              <a:gd name="connsiteX5" fmla="*/ 47831800 w 47902875"/>
              <a:gd name="connsiteY5" fmla="*/ 1977470 h 7937093"/>
              <a:gd name="connsiteX6" fmla="*/ 18999 w 47902875"/>
              <a:gd name="connsiteY6" fmla="*/ 7936708 h 7937093"/>
              <a:gd name="connsiteX7" fmla="*/ 16159 w 47902875"/>
              <a:gd name="connsiteY7" fmla="*/ 7937093 h 7937093"/>
              <a:gd name="connsiteX8" fmla="*/ 10001 w 47902875"/>
              <a:gd name="connsiteY8" fmla="*/ 60546 h 7937093"/>
              <a:gd name="connsiteX0" fmla="*/ 10001 w 47902875"/>
              <a:gd name="connsiteY0" fmla="*/ 60546 h 7937093"/>
              <a:gd name="connsiteX1" fmla="*/ 24693 w 47902875"/>
              <a:gd name="connsiteY1" fmla="*/ 1516 h 7937093"/>
              <a:gd name="connsiteX2" fmla="*/ 47835601 w 47902875"/>
              <a:gd name="connsiteY2" fmla="*/ 0 h 7937093"/>
              <a:gd name="connsiteX3" fmla="*/ 47874821 w 47902875"/>
              <a:gd name="connsiteY3" fmla="*/ 346021 h 7937093"/>
              <a:gd name="connsiteX4" fmla="*/ 47835531 w 47902875"/>
              <a:gd name="connsiteY4" fmla="*/ 1609998 h 7937093"/>
              <a:gd name="connsiteX5" fmla="*/ 47831800 w 47902875"/>
              <a:gd name="connsiteY5" fmla="*/ 1977470 h 7937093"/>
              <a:gd name="connsiteX6" fmla="*/ 18999 w 47902875"/>
              <a:gd name="connsiteY6" fmla="*/ 7936708 h 7937093"/>
              <a:gd name="connsiteX7" fmla="*/ 16159 w 47902875"/>
              <a:gd name="connsiteY7" fmla="*/ 7937093 h 7937093"/>
              <a:gd name="connsiteX8" fmla="*/ 10001 w 47902875"/>
              <a:gd name="connsiteY8" fmla="*/ 60546 h 7937093"/>
              <a:gd name="connsiteX0" fmla="*/ 10001 w 47882890"/>
              <a:gd name="connsiteY0" fmla="*/ 60546 h 7937093"/>
              <a:gd name="connsiteX1" fmla="*/ 24693 w 47882890"/>
              <a:gd name="connsiteY1" fmla="*/ 1516 h 7937093"/>
              <a:gd name="connsiteX2" fmla="*/ 47835601 w 47882890"/>
              <a:gd name="connsiteY2" fmla="*/ 0 h 7937093"/>
              <a:gd name="connsiteX3" fmla="*/ 47849048 w 47882890"/>
              <a:gd name="connsiteY3" fmla="*/ 382061 h 7937093"/>
              <a:gd name="connsiteX4" fmla="*/ 47835531 w 47882890"/>
              <a:gd name="connsiteY4" fmla="*/ 1609998 h 7937093"/>
              <a:gd name="connsiteX5" fmla="*/ 47831800 w 47882890"/>
              <a:gd name="connsiteY5" fmla="*/ 1977470 h 7937093"/>
              <a:gd name="connsiteX6" fmla="*/ 18999 w 47882890"/>
              <a:gd name="connsiteY6" fmla="*/ 7936708 h 7937093"/>
              <a:gd name="connsiteX7" fmla="*/ 16159 w 47882890"/>
              <a:gd name="connsiteY7" fmla="*/ 7937093 h 7937093"/>
              <a:gd name="connsiteX8" fmla="*/ 10001 w 47882890"/>
              <a:gd name="connsiteY8" fmla="*/ 60546 h 7937093"/>
              <a:gd name="connsiteX0" fmla="*/ 10001 w 47882890"/>
              <a:gd name="connsiteY0" fmla="*/ 60546 h 7937093"/>
              <a:gd name="connsiteX1" fmla="*/ 24693 w 47882890"/>
              <a:gd name="connsiteY1" fmla="*/ 1516 h 7937093"/>
              <a:gd name="connsiteX2" fmla="*/ 47835601 w 47882890"/>
              <a:gd name="connsiteY2" fmla="*/ 0 h 7937093"/>
              <a:gd name="connsiteX3" fmla="*/ 47849048 w 47882890"/>
              <a:gd name="connsiteY3" fmla="*/ 382061 h 7937093"/>
              <a:gd name="connsiteX4" fmla="*/ 47835531 w 47882890"/>
              <a:gd name="connsiteY4" fmla="*/ 1609998 h 7937093"/>
              <a:gd name="connsiteX5" fmla="*/ 47831800 w 47882890"/>
              <a:gd name="connsiteY5" fmla="*/ 1977470 h 7937093"/>
              <a:gd name="connsiteX6" fmla="*/ 18999 w 47882890"/>
              <a:gd name="connsiteY6" fmla="*/ 7936708 h 7937093"/>
              <a:gd name="connsiteX7" fmla="*/ 16159 w 47882890"/>
              <a:gd name="connsiteY7" fmla="*/ 7937093 h 7937093"/>
              <a:gd name="connsiteX8" fmla="*/ 10001 w 47882890"/>
              <a:gd name="connsiteY8" fmla="*/ 60546 h 7937093"/>
              <a:gd name="connsiteX0" fmla="*/ 10001 w 47854298"/>
              <a:gd name="connsiteY0" fmla="*/ 60546 h 7937093"/>
              <a:gd name="connsiteX1" fmla="*/ 24693 w 47854298"/>
              <a:gd name="connsiteY1" fmla="*/ 1516 h 7937093"/>
              <a:gd name="connsiteX2" fmla="*/ 47835601 w 47854298"/>
              <a:gd name="connsiteY2" fmla="*/ 0 h 7937093"/>
              <a:gd name="connsiteX3" fmla="*/ 47849048 w 47854298"/>
              <a:gd name="connsiteY3" fmla="*/ 382061 h 7937093"/>
              <a:gd name="connsiteX4" fmla="*/ 47835531 w 47854298"/>
              <a:gd name="connsiteY4" fmla="*/ 1609998 h 7937093"/>
              <a:gd name="connsiteX5" fmla="*/ 47831800 w 47854298"/>
              <a:gd name="connsiteY5" fmla="*/ 1977470 h 7937093"/>
              <a:gd name="connsiteX6" fmla="*/ 18999 w 47854298"/>
              <a:gd name="connsiteY6" fmla="*/ 7936708 h 7937093"/>
              <a:gd name="connsiteX7" fmla="*/ 16159 w 47854298"/>
              <a:gd name="connsiteY7" fmla="*/ 7937093 h 7937093"/>
              <a:gd name="connsiteX8" fmla="*/ 10001 w 47854298"/>
              <a:gd name="connsiteY8" fmla="*/ 60546 h 7937093"/>
              <a:gd name="connsiteX0" fmla="*/ 10001 w 47855849"/>
              <a:gd name="connsiteY0" fmla="*/ 60546 h 7937093"/>
              <a:gd name="connsiteX1" fmla="*/ 24693 w 47855849"/>
              <a:gd name="connsiteY1" fmla="*/ 1516 h 7937093"/>
              <a:gd name="connsiteX2" fmla="*/ 47835601 w 47855849"/>
              <a:gd name="connsiteY2" fmla="*/ 0 h 7937093"/>
              <a:gd name="connsiteX3" fmla="*/ 47849048 w 47855849"/>
              <a:gd name="connsiteY3" fmla="*/ 382061 h 7937093"/>
              <a:gd name="connsiteX4" fmla="*/ 47839828 w 47855849"/>
              <a:gd name="connsiteY4" fmla="*/ 1616358 h 7937093"/>
              <a:gd name="connsiteX5" fmla="*/ 47831800 w 47855849"/>
              <a:gd name="connsiteY5" fmla="*/ 1977470 h 7937093"/>
              <a:gd name="connsiteX6" fmla="*/ 18999 w 47855849"/>
              <a:gd name="connsiteY6" fmla="*/ 7936708 h 7937093"/>
              <a:gd name="connsiteX7" fmla="*/ 16159 w 47855849"/>
              <a:gd name="connsiteY7" fmla="*/ 7937093 h 7937093"/>
              <a:gd name="connsiteX8" fmla="*/ 10001 w 47855849"/>
              <a:gd name="connsiteY8" fmla="*/ 60546 h 7937093"/>
              <a:gd name="connsiteX0" fmla="*/ 10001 w 47853002"/>
              <a:gd name="connsiteY0" fmla="*/ 60546 h 7937093"/>
              <a:gd name="connsiteX1" fmla="*/ 24693 w 47853002"/>
              <a:gd name="connsiteY1" fmla="*/ 1516 h 7937093"/>
              <a:gd name="connsiteX2" fmla="*/ 47835601 w 47853002"/>
              <a:gd name="connsiteY2" fmla="*/ 0 h 7937093"/>
              <a:gd name="connsiteX3" fmla="*/ 47849048 w 47853002"/>
              <a:gd name="connsiteY3" fmla="*/ 382061 h 7937093"/>
              <a:gd name="connsiteX4" fmla="*/ 47839828 w 47853002"/>
              <a:gd name="connsiteY4" fmla="*/ 1616358 h 7937093"/>
              <a:gd name="connsiteX5" fmla="*/ 47831800 w 47853002"/>
              <a:gd name="connsiteY5" fmla="*/ 1977470 h 7937093"/>
              <a:gd name="connsiteX6" fmla="*/ 18999 w 47853002"/>
              <a:gd name="connsiteY6" fmla="*/ 7936708 h 7937093"/>
              <a:gd name="connsiteX7" fmla="*/ 16159 w 47853002"/>
              <a:gd name="connsiteY7" fmla="*/ 7937093 h 7937093"/>
              <a:gd name="connsiteX8" fmla="*/ 10001 w 47853002"/>
              <a:gd name="connsiteY8" fmla="*/ 60546 h 7937093"/>
              <a:gd name="connsiteX0" fmla="*/ 10001 w 47853002"/>
              <a:gd name="connsiteY0" fmla="*/ 60546 h 7937093"/>
              <a:gd name="connsiteX1" fmla="*/ 24693 w 47853002"/>
              <a:gd name="connsiteY1" fmla="*/ 1516 h 7937093"/>
              <a:gd name="connsiteX2" fmla="*/ 47835601 w 47853002"/>
              <a:gd name="connsiteY2" fmla="*/ 0 h 7937093"/>
              <a:gd name="connsiteX3" fmla="*/ 47849048 w 47853002"/>
              <a:gd name="connsiteY3" fmla="*/ 407501 h 7937093"/>
              <a:gd name="connsiteX4" fmla="*/ 47839828 w 47853002"/>
              <a:gd name="connsiteY4" fmla="*/ 1616358 h 7937093"/>
              <a:gd name="connsiteX5" fmla="*/ 47831800 w 47853002"/>
              <a:gd name="connsiteY5" fmla="*/ 1977470 h 7937093"/>
              <a:gd name="connsiteX6" fmla="*/ 18999 w 47853002"/>
              <a:gd name="connsiteY6" fmla="*/ 7936708 h 7937093"/>
              <a:gd name="connsiteX7" fmla="*/ 16159 w 47853002"/>
              <a:gd name="connsiteY7" fmla="*/ 7937093 h 7937093"/>
              <a:gd name="connsiteX8" fmla="*/ 10001 w 47853002"/>
              <a:gd name="connsiteY8" fmla="*/ 60546 h 7937093"/>
              <a:gd name="connsiteX0" fmla="*/ 10001 w 47849048"/>
              <a:gd name="connsiteY0" fmla="*/ 60546 h 7937093"/>
              <a:gd name="connsiteX1" fmla="*/ 24693 w 47849048"/>
              <a:gd name="connsiteY1" fmla="*/ 1516 h 7937093"/>
              <a:gd name="connsiteX2" fmla="*/ 47835601 w 47849048"/>
              <a:gd name="connsiteY2" fmla="*/ 0 h 7937093"/>
              <a:gd name="connsiteX3" fmla="*/ 47849048 w 47849048"/>
              <a:gd name="connsiteY3" fmla="*/ 407501 h 7937093"/>
              <a:gd name="connsiteX4" fmla="*/ 47839828 w 47849048"/>
              <a:gd name="connsiteY4" fmla="*/ 1616358 h 7937093"/>
              <a:gd name="connsiteX5" fmla="*/ 47831800 w 47849048"/>
              <a:gd name="connsiteY5" fmla="*/ 1977470 h 7937093"/>
              <a:gd name="connsiteX6" fmla="*/ 18999 w 47849048"/>
              <a:gd name="connsiteY6" fmla="*/ 7936708 h 7937093"/>
              <a:gd name="connsiteX7" fmla="*/ 16159 w 47849048"/>
              <a:gd name="connsiteY7" fmla="*/ 7937093 h 7937093"/>
              <a:gd name="connsiteX8" fmla="*/ 10001 w 47849048"/>
              <a:gd name="connsiteY8" fmla="*/ 60546 h 7937093"/>
              <a:gd name="connsiteX0" fmla="*/ 10001 w 47849048"/>
              <a:gd name="connsiteY0" fmla="*/ 59030 h 7935577"/>
              <a:gd name="connsiteX1" fmla="*/ 24693 w 47849048"/>
              <a:gd name="connsiteY1" fmla="*/ 0 h 7935577"/>
              <a:gd name="connsiteX2" fmla="*/ 47848486 w 47849048"/>
              <a:gd name="connsiteY2" fmla="*/ 2724 h 7935577"/>
              <a:gd name="connsiteX3" fmla="*/ 47849048 w 47849048"/>
              <a:gd name="connsiteY3" fmla="*/ 405985 h 7935577"/>
              <a:gd name="connsiteX4" fmla="*/ 47839828 w 47849048"/>
              <a:gd name="connsiteY4" fmla="*/ 1614842 h 7935577"/>
              <a:gd name="connsiteX5" fmla="*/ 47831800 w 47849048"/>
              <a:gd name="connsiteY5" fmla="*/ 1975954 h 7935577"/>
              <a:gd name="connsiteX6" fmla="*/ 18999 w 47849048"/>
              <a:gd name="connsiteY6" fmla="*/ 7935192 h 7935577"/>
              <a:gd name="connsiteX7" fmla="*/ 16159 w 47849048"/>
              <a:gd name="connsiteY7" fmla="*/ 7935577 h 7935577"/>
              <a:gd name="connsiteX8" fmla="*/ 10001 w 47849048"/>
              <a:gd name="connsiteY8" fmla="*/ 59030 h 7935577"/>
              <a:gd name="connsiteX0" fmla="*/ 10001 w 47864082"/>
              <a:gd name="connsiteY0" fmla="*/ 59030 h 7935577"/>
              <a:gd name="connsiteX1" fmla="*/ 24693 w 47864082"/>
              <a:gd name="connsiteY1" fmla="*/ 0 h 7935577"/>
              <a:gd name="connsiteX2" fmla="*/ 47848486 w 47864082"/>
              <a:gd name="connsiteY2" fmla="*/ 2724 h 7935577"/>
              <a:gd name="connsiteX3" fmla="*/ 47864082 w 47864082"/>
              <a:gd name="connsiteY3" fmla="*/ 410226 h 7935577"/>
              <a:gd name="connsiteX4" fmla="*/ 47839828 w 47864082"/>
              <a:gd name="connsiteY4" fmla="*/ 1614842 h 7935577"/>
              <a:gd name="connsiteX5" fmla="*/ 47831800 w 47864082"/>
              <a:gd name="connsiteY5" fmla="*/ 1975954 h 7935577"/>
              <a:gd name="connsiteX6" fmla="*/ 18999 w 47864082"/>
              <a:gd name="connsiteY6" fmla="*/ 7935192 h 7935577"/>
              <a:gd name="connsiteX7" fmla="*/ 16159 w 47864082"/>
              <a:gd name="connsiteY7" fmla="*/ 7935577 h 7935577"/>
              <a:gd name="connsiteX8" fmla="*/ 10001 w 47864082"/>
              <a:gd name="connsiteY8" fmla="*/ 59030 h 7935577"/>
              <a:gd name="connsiteX0" fmla="*/ 10001 w 47866629"/>
              <a:gd name="connsiteY0" fmla="*/ 59030 h 7935577"/>
              <a:gd name="connsiteX1" fmla="*/ 24693 w 47866629"/>
              <a:gd name="connsiteY1" fmla="*/ 0 h 7935577"/>
              <a:gd name="connsiteX2" fmla="*/ 47848486 w 47866629"/>
              <a:gd name="connsiteY2" fmla="*/ 2724 h 7935577"/>
              <a:gd name="connsiteX3" fmla="*/ 47864082 w 47866629"/>
              <a:gd name="connsiteY3" fmla="*/ 410226 h 7935577"/>
              <a:gd name="connsiteX4" fmla="*/ 47839828 w 47866629"/>
              <a:gd name="connsiteY4" fmla="*/ 1614842 h 7935577"/>
              <a:gd name="connsiteX5" fmla="*/ 47831800 w 47866629"/>
              <a:gd name="connsiteY5" fmla="*/ 1975954 h 7935577"/>
              <a:gd name="connsiteX6" fmla="*/ 18999 w 47866629"/>
              <a:gd name="connsiteY6" fmla="*/ 7935192 h 7935577"/>
              <a:gd name="connsiteX7" fmla="*/ 16159 w 47866629"/>
              <a:gd name="connsiteY7" fmla="*/ 7935577 h 7935577"/>
              <a:gd name="connsiteX8" fmla="*/ 10001 w 47866629"/>
              <a:gd name="connsiteY8" fmla="*/ 59030 h 7935577"/>
              <a:gd name="connsiteX0" fmla="*/ 10001 w 47878556"/>
              <a:gd name="connsiteY0" fmla="*/ 59030 h 7935577"/>
              <a:gd name="connsiteX1" fmla="*/ 24693 w 47878556"/>
              <a:gd name="connsiteY1" fmla="*/ 0 h 7935577"/>
              <a:gd name="connsiteX2" fmla="*/ 47878556 w 47878556"/>
              <a:gd name="connsiteY2" fmla="*/ 4844 h 7935577"/>
              <a:gd name="connsiteX3" fmla="*/ 47864082 w 47878556"/>
              <a:gd name="connsiteY3" fmla="*/ 410226 h 7935577"/>
              <a:gd name="connsiteX4" fmla="*/ 47839828 w 47878556"/>
              <a:gd name="connsiteY4" fmla="*/ 1614842 h 7935577"/>
              <a:gd name="connsiteX5" fmla="*/ 47831800 w 47878556"/>
              <a:gd name="connsiteY5" fmla="*/ 1975954 h 7935577"/>
              <a:gd name="connsiteX6" fmla="*/ 18999 w 47878556"/>
              <a:gd name="connsiteY6" fmla="*/ 7935192 h 7935577"/>
              <a:gd name="connsiteX7" fmla="*/ 16159 w 47878556"/>
              <a:gd name="connsiteY7" fmla="*/ 7935577 h 7935577"/>
              <a:gd name="connsiteX8" fmla="*/ 10001 w 47878556"/>
              <a:gd name="connsiteY8" fmla="*/ 59030 h 7935577"/>
              <a:gd name="connsiteX0" fmla="*/ 10001 w 47878556"/>
              <a:gd name="connsiteY0" fmla="*/ 59030 h 7935577"/>
              <a:gd name="connsiteX1" fmla="*/ 24693 w 47878556"/>
              <a:gd name="connsiteY1" fmla="*/ 0 h 7935577"/>
              <a:gd name="connsiteX2" fmla="*/ 47878556 w 47878556"/>
              <a:gd name="connsiteY2" fmla="*/ 4844 h 7935577"/>
              <a:gd name="connsiteX3" fmla="*/ 47864082 w 47878556"/>
              <a:gd name="connsiteY3" fmla="*/ 410226 h 7935577"/>
              <a:gd name="connsiteX4" fmla="*/ 47839828 w 47878556"/>
              <a:gd name="connsiteY4" fmla="*/ 1621202 h 7935577"/>
              <a:gd name="connsiteX5" fmla="*/ 47831800 w 47878556"/>
              <a:gd name="connsiteY5" fmla="*/ 1975954 h 7935577"/>
              <a:gd name="connsiteX6" fmla="*/ 18999 w 47878556"/>
              <a:gd name="connsiteY6" fmla="*/ 7935192 h 7935577"/>
              <a:gd name="connsiteX7" fmla="*/ 16159 w 47878556"/>
              <a:gd name="connsiteY7" fmla="*/ 7935577 h 7935577"/>
              <a:gd name="connsiteX8" fmla="*/ 10001 w 47878556"/>
              <a:gd name="connsiteY8" fmla="*/ 59030 h 7935577"/>
              <a:gd name="connsiteX0" fmla="*/ 10001 w 47878556"/>
              <a:gd name="connsiteY0" fmla="*/ 59030 h 7935577"/>
              <a:gd name="connsiteX1" fmla="*/ 24693 w 47878556"/>
              <a:gd name="connsiteY1" fmla="*/ 0 h 7935577"/>
              <a:gd name="connsiteX2" fmla="*/ 47878556 w 47878556"/>
              <a:gd name="connsiteY2" fmla="*/ 4844 h 7935577"/>
              <a:gd name="connsiteX3" fmla="*/ 47864082 w 47878556"/>
              <a:gd name="connsiteY3" fmla="*/ 410226 h 7935577"/>
              <a:gd name="connsiteX4" fmla="*/ 47839828 w 47878556"/>
              <a:gd name="connsiteY4" fmla="*/ 1621202 h 7935577"/>
              <a:gd name="connsiteX5" fmla="*/ 47831800 w 47878556"/>
              <a:gd name="connsiteY5" fmla="*/ 1975954 h 7935577"/>
              <a:gd name="connsiteX6" fmla="*/ 18999 w 47878556"/>
              <a:gd name="connsiteY6" fmla="*/ 7935192 h 7935577"/>
              <a:gd name="connsiteX7" fmla="*/ 16159 w 47878556"/>
              <a:gd name="connsiteY7" fmla="*/ 7935577 h 7935577"/>
              <a:gd name="connsiteX8" fmla="*/ 10001 w 47878556"/>
              <a:gd name="connsiteY8" fmla="*/ 59030 h 7935577"/>
              <a:gd name="connsiteX0" fmla="*/ 10001 w 47878556"/>
              <a:gd name="connsiteY0" fmla="*/ 59030 h 7935577"/>
              <a:gd name="connsiteX1" fmla="*/ 24693 w 47878556"/>
              <a:gd name="connsiteY1" fmla="*/ 0 h 7935577"/>
              <a:gd name="connsiteX2" fmla="*/ 47878556 w 47878556"/>
              <a:gd name="connsiteY2" fmla="*/ 4844 h 7935577"/>
              <a:gd name="connsiteX3" fmla="*/ 47864082 w 47878556"/>
              <a:gd name="connsiteY3" fmla="*/ 410226 h 7935577"/>
              <a:gd name="connsiteX4" fmla="*/ 47839828 w 47878556"/>
              <a:gd name="connsiteY4" fmla="*/ 1621202 h 7935577"/>
              <a:gd name="connsiteX5" fmla="*/ 47831800 w 47878556"/>
              <a:gd name="connsiteY5" fmla="*/ 1975954 h 7935577"/>
              <a:gd name="connsiteX6" fmla="*/ 18999 w 47878556"/>
              <a:gd name="connsiteY6" fmla="*/ 7935192 h 7935577"/>
              <a:gd name="connsiteX7" fmla="*/ 16159 w 47878556"/>
              <a:gd name="connsiteY7" fmla="*/ 7935577 h 7935577"/>
              <a:gd name="connsiteX8" fmla="*/ 10001 w 47878556"/>
              <a:gd name="connsiteY8" fmla="*/ 59030 h 7935577"/>
              <a:gd name="connsiteX0" fmla="*/ 10001 w 47878556"/>
              <a:gd name="connsiteY0" fmla="*/ 59030 h 7935577"/>
              <a:gd name="connsiteX1" fmla="*/ 24693 w 47878556"/>
              <a:gd name="connsiteY1" fmla="*/ 0 h 7935577"/>
              <a:gd name="connsiteX2" fmla="*/ 47878556 w 47878556"/>
              <a:gd name="connsiteY2" fmla="*/ 4844 h 7935577"/>
              <a:gd name="connsiteX3" fmla="*/ 47864082 w 47878556"/>
              <a:gd name="connsiteY3" fmla="*/ 410226 h 7935577"/>
              <a:gd name="connsiteX4" fmla="*/ 47839828 w 47878556"/>
              <a:gd name="connsiteY4" fmla="*/ 1621202 h 7935577"/>
              <a:gd name="connsiteX5" fmla="*/ 47831800 w 47878556"/>
              <a:gd name="connsiteY5" fmla="*/ 1975954 h 7935577"/>
              <a:gd name="connsiteX6" fmla="*/ 18999 w 47878556"/>
              <a:gd name="connsiteY6" fmla="*/ 7935192 h 7935577"/>
              <a:gd name="connsiteX7" fmla="*/ 16159 w 47878556"/>
              <a:gd name="connsiteY7" fmla="*/ 7935577 h 7935577"/>
              <a:gd name="connsiteX8" fmla="*/ 10001 w 47878556"/>
              <a:gd name="connsiteY8" fmla="*/ 59030 h 7935577"/>
              <a:gd name="connsiteX0" fmla="*/ 10001 w 47866224"/>
              <a:gd name="connsiteY0" fmla="*/ 59030 h 7935577"/>
              <a:gd name="connsiteX1" fmla="*/ 24693 w 47866224"/>
              <a:gd name="connsiteY1" fmla="*/ 0 h 7935577"/>
              <a:gd name="connsiteX2" fmla="*/ 47842045 w 47866224"/>
              <a:gd name="connsiteY2" fmla="*/ 4844 h 7935577"/>
              <a:gd name="connsiteX3" fmla="*/ 47864082 w 47866224"/>
              <a:gd name="connsiteY3" fmla="*/ 410226 h 7935577"/>
              <a:gd name="connsiteX4" fmla="*/ 47839828 w 47866224"/>
              <a:gd name="connsiteY4" fmla="*/ 1621202 h 7935577"/>
              <a:gd name="connsiteX5" fmla="*/ 47831800 w 47866224"/>
              <a:gd name="connsiteY5" fmla="*/ 1975954 h 7935577"/>
              <a:gd name="connsiteX6" fmla="*/ 18999 w 47866224"/>
              <a:gd name="connsiteY6" fmla="*/ 7935192 h 7935577"/>
              <a:gd name="connsiteX7" fmla="*/ 16159 w 47866224"/>
              <a:gd name="connsiteY7" fmla="*/ 7935577 h 7935577"/>
              <a:gd name="connsiteX8" fmla="*/ 10001 w 47866224"/>
              <a:gd name="connsiteY8" fmla="*/ 59030 h 7935577"/>
              <a:gd name="connsiteX0" fmla="*/ 10001 w 47846687"/>
              <a:gd name="connsiteY0" fmla="*/ 59030 h 7935577"/>
              <a:gd name="connsiteX1" fmla="*/ 24693 w 47846687"/>
              <a:gd name="connsiteY1" fmla="*/ 0 h 7935577"/>
              <a:gd name="connsiteX2" fmla="*/ 47842045 w 47846687"/>
              <a:gd name="connsiteY2" fmla="*/ 4844 h 7935577"/>
              <a:gd name="connsiteX3" fmla="*/ 47836159 w 47846687"/>
              <a:gd name="connsiteY3" fmla="*/ 422945 h 7935577"/>
              <a:gd name="connsiteX4" fmla="*/ 47839828 w 47846687"/>
              <a:gd name="connsiteY4" fmla="*/ 1621202 h 7935577"/>
              <a:gd name="connsiteX5" fmla="*/ 47831800 w 47846687"/>
              <a:gd name="connsiteY5" fmla="*/ 1975954 h 7935577"/>
              <a:gd name="connsiteX6" fmla="*/ 18999 w 47846687"/>
              <a:gd name="connsiteY6" fmla="*/ 7935192 h 7935577"/>
              <a:gd name="connsiteX7" fmla="*/ 16159 w 47846687"/>
              <a:gd name="connsiteY7" fmla="*/ 7935577 h 7935577"/>
              <a:gd name="connsiteX8" fmla="*/ 10001 w 47846687"/>
              <a:gd name="connsiteY8" fmla="*/ 59030 h 7935577"/>
              <a:gd name="connsiteX0" fmla="*/ 10001 w 47847042"/>
              <a:gd name="connsiteY0" fmla="*/ 59030 h 7935577"/>
              <a:gd name="connsiteX1" fmla="*/ 24693 w 47847042"/>
              <a:gd name="connsiteY1" fmla="*/ 0 h 7935577"/>
              <a:gd name="connsiteX2" fmla="*/ 47842045 w 47847042"/>
              <a:gd name="connsiteY2" fmla="*/ 4844 h 7935577"/>
              <a:gd name="connsiteX3" fmla="*/ 47836159 w 47847042"/>
              <a:gd name="connsiteY3" fmla="*/ 422945 h 7935577"/>
              <a:gd name="connsiteX4" fmla="*/ 47839828 w 47847042"/>
              <a:gd name="connsiteY4" fmla="*/ 1621202 h 7935577"/>
              <a:gd name="connsiteX5" fmla="*/ 47831800 w 47847042"/>
              <a:gd name="connsiteY5" fmla="*/ 1975954 h 7935577"/>
              <a:gd name="connsiteX6" fmla="*/ 18999 w 47847042"/>
              <a:gd name="connsiteY6" fmla="*/ 7935192 h 7935577"/>
              <a:gd name="connsiteX7" fmla="*/ 16159 w 47847042"/>
              <a:gd name="connsiteY7" fmla="*/ 7935577 h 7935577"/>
              <a:gd name="connsiteX8" fmla="*/ 10001 w 47847042"/>
              <a:gd name="connsiteY8" fmla="*/ 59030 h 7935577"/>
              <a:gd name="connsiteX0" fmla="*/ 10001 w 47852451"/>
              <a:gd name="connsiteY0" fmla="*/ 59030 h 7935577"/>
              <a:gd name="connsiteX1" fmla="*/ 24693 w 47852451"/>
              <a:gd name="connsiteY1" fmla="*/ 0 h 7935577"/>
              <a:gd name="connsiteX2" fmla="*/ 47842045 w 47852451"/>
              <a:gd name="connsiteY2" fmla="*/ 4844 h 7935577"/>
              <a:gd name="connsiteX3" fmla="*/ 47849044 w 47852451"/>
              <a:gd name="connsiteY3" fmla="*/ 429306 h 7935577"/>
              <a:gd name="connsiteX4" fmla="*/ 47839828 w 47852451"/>
              <a:gd name="connsiteY4" fmla="*/ 1621202 h 7935577"/>
              <a:gd name="connsiteX5" fmla="*/ 47831800 w 47852451"/>
              <a:gd name="connsiteY5" fmla="*/ 1975954 h 7935577"/>
              <a:gd name="connsiteX6" fmla="*/ 18999 w 47852451"/>
              <a:gd name="connsiteY6" fmla="*/ 7935192 h 7935577"/>
              <a:gd name="connsiteX7" fmla="*/ 16159 w 47852451"/>
              <a:gd name="connsiteY7" fmla="*/ 7935577 h 7935577"/>
              <a:gd name="connsiteX8" fmla="*/ 10001 w 47852451"/>
              <a:gd name="connsiteY8" fmla="*/ 59030 h 7935577"/>
              <a:gd name="connsiteX0" fmla="*/ 10001 w 47850897"/>
              <a:gd name="connsiteY0" fmla="*/ 59030 h 7935577"/>
              <a:gd name="connsiteX1" fmla="*/ 24693 w 47850897"/>
              <a:gd name="connsiteY1" fmla="*/ 0 h 7935577"/>
              <a:gd name="connsiteX2" fmla="*/ 47842045 w 47850897"/>
              <a:gd name="connsiteY2" fmla="*/ 4844 h 7935577"/>
              <a:gd name="connsiteX3" fmla="*/ 47849044 w 47850897"/>
              <a:gd name="connsiteY3" fmla="*/ 429306 h 7935577"/>
              <a:gd name="connsiteX4" fmla="*/ 47839828 w 47850897"/>
              <a:gd name="connsiteY4" fmla="*/ 1621202 h 7935577"/>
              <a:gd name="connsiteX5" fmla="*/ 47831800 w 47850897"/>
              <a:gd name="connsiteY5" fmla="*/ 1975954 h 7935577"/>
              <a:gd name="connsiteX6" fmla="*/ 18999 w 47850897"/>
              <a:gd name="connsiteY6" fmla="*/ 7935192 h 7935577"/>
              <a:gd name="connsiteX7" fmla="*/ 16159 w 47850897"/>
              <a:gd name="connsiteY7" fmla="*/ 7935577 h 7935577"/>
              <a:gd name="connsiteX8" fmla="*/ 10001 w 47850897"/>
              <a:gd name="connsiteY8" fmla="*/ 59030 h 7935577"/>
              <a:gd name="connsiteX0" fmla="*/ 10001 w 47847487"/>
              <a:gd name="connsiteY0" fmla="*/ 59030 h 7935577"/>
              <a:gd name="connsiteX1" fmla="*/ 24693 w 47847487"/>
              <a:gd name="connsiteY1" fmla="*/ 0 h 7935577"/>
              <a:gd name="connsiteX2" fmla="*/ 47842045 w 47847487"/>
              <a:gd name="connsiteY2" fmla="*/ 4844 h 7935577"/>
              <a:gd name="connsiteX3" fmla="*/ 47838305 w 47847487"/>
              <a:gd name="connsiteY3" fmla="*/ 431426 h 7935577"/>
              <a:gd name="connsiteX4" fmla="*/ 47839828 w 47847487"/>
              <a:gd name="connsiteY4" fmla="*/ 1621202 h 7935577"/>
              <a:gd name="connsiteX5" fmla="*/ 47831800 w 47847487"/>
              <a:gd name="connsiteY5" fmla="*/ 1975954 h 7935577"/>
              <a:gd name="connsiteX6" fmla="*/ 18999 w 47847487"/>
              <a:gd name="connsiteY6" fmla="*/ 7935192 h 7935577"/>
              <a:gd name="connsiteX7" fmla="*/ 16159 w 47847487"/>
              <a:gd name="connsiteY7" fmla="*/ 7935577 h 7935577"/>
              <a:gd name="connsiteX8" fmla="*/ 10001 w 47847487"/>
              <a:gd name="connsiteY8" fmla="*/ 59030 h 7935577"/>
              <a:gd name="connsiteX0" fmla="*/ 10001 w 47847487"/>
              <a:gd name="connsiteY0" fmla="*/ 59030 h 7935577"/>
              <a:gd name="connsiteX1" fmla="*/ 24693 w 47847487"/>
              <a:gd name="connsiteY1" fmla="*/ 0 h 7935577"/>
              <a:gd name="connsiteX2" fmla="*/ 47842045 w 47847487"/>
              <a:gd name="connsiteY2" fmla="*/ 4844 h 7935577"/>
              <a:gd name="connsiteX3" fmla="*/ 47838305 w 47847487"/>
              <a:gd name="connsiteY3" fmla="*/ 431426 h 7935577"/>
              <a:gd name="connsiteX4" fmla="*/ 47839828 w 47847487"/>
              <a:gd name="connsiteY4" fmla="*/ 1621202 h 7935577"/>
              <a:gd name="connsiteX5" fmla="*/ 47831800 w 47847487"/>
              <a:gd name="connsiteY5" fmla="*/ 1975954 h 7935577"/>
              <a:gd name="connsiteX6" fmla="*/ 18999 w 47847487"/>
              <a:gd name="connsiteY6" fmla="*/ 7935192 h 7935577"/>
              <a:gd name="connsiteX7" fmla="*/ 16159 w 47847487"/>
              <a:gd name="connsiteY7" fmla="*/ 7935577 h 7935577"/>
              <a:gd name="connsiteX8" fmla="*/ 10001 w 47847487"/>
              <a:gd name="connsiteY8" fmla="*/ 59030 h 7935577"/>
              <a:gd name="connsiteX0" fmla="*/ 10001 w 47848564"/>
              <a:gd name="connsiteY0" fmla="*/ 59030 h 7935577"/>
              <a:gd name="connsiteX1" fmla="*/ 24693 w 47848564"/>
              <a:gd name="connsiteY1" fmla="*/ 0 h 7935577"/>
              <a:gd name="connsiteX2" fmla="*/ 47842045 w 47848564"/>
              <a:gd name="connsiteY2" fmla="*/ 4844 h 7935577"/>
              <a:gd name="connsiteX3" fmla="*/ 47842600 w 47848564"/>
              <a:gd name="connsiteY3" fmla="*/ 431426 h 7935577"/>
              <a:gd name="connsiteX4" fmla="*/ 47839828 w 47848564"/>
              <a:gd name="connsiteY4" fmla="*/ 1621202 h 7935577"/>
              <a:gd name="connsiteX5" fmla="*/ 47831800 w 47848564"/>
              <a:gd name="connsiteY5" fmla="*/ 1975954 h 7935577"/>
              <a:gd name="connsiteX6" fmla="*/ 18999 w 47848564"/>
              <a:gd name="connsiteY6" fmla="*/ 7935192 h 7935577"/>
              <a:gd name="connsiteX7" fmla="*/ 16159 w 47848564"/>
              <a:gd name="connsiteY7" fmla="*/ 7935577 h 7935577"/>
              <a:gd name="connsiteX8" fmla="*/ 10001 w 47848564"/>
              <a:gd name="connsiteY8" fmla="*/ 59030 h 7935577"/>
              <a:gd name="connsiteX0" fmla="*/ 10001 w 47848564"/>
              <a:gd name="connsiteY0" fmla="*/ 59030 h 7935577"/>
              <a:gd name="connsiteX1" fmla="*/ 24693 w 47848564"/>
              <a:gd name="connsiteY1" fmla="*/ 0 h 7935577"/>
              <a:gd name="connsiteX2" fmla="*/ 47842045 w 47848564"/>
              <a:gd name="connsiteY2" fmla="*/ 4844 h 7935577"/>
              <a:gd name="connsiteX3" fmla="*/ 47842600 w 47848564"/>
              <a:gd name="connsiteY3" fmla="*/ 431426 h 7935577"/>
              <a:gd name="connsiteX4" fmla="*/ 47839828 w 47848564"/>
              <a:gd name="connsiteY4" fmla="*/ 1621202 h 7935577"/>
              <a:gd name="connsiteX5" fmla="*/ 47838243 w 47848564"/>
              <a:gd name="connsiteY5" fmla="*/ 1978075 h 7935577"/>
              <a:gd name="connsiteX6" fmla="*/ 18999 w 47848564"/>
              <a:gd name="connsiteY6" fmla="*/ 7935192 h 7935577"/>
              <a:gd name="connsiteX7" fmla="*/ 16159 w 47848564"/>
              <a:gd name="connsiteY7" fmla="*/ 7935577 h 7935577"/>
              <a:gd name="connsiteX8" fmla="*/ 10001 w 47848564"/>
              <a:gd name="connsiteY8" fmla="*/ 59030 h 7935577"/>
              <a:gd name="connsiteX0" fmla="*/ 10001 w 47848564"/>
              <a:gd name="connsiteY0" fmla="*/ 59030 h 7935577"/>
              <a:gd name="connsiteX1" fmla="*/ 24693 w 47848564"/>
              <a:gd name="connsiteY1" fmla="*/ 0 h 7935577"/>
              <a:gd name="connsiteX2" fmla="*/ 47842045 w 47848564"/>
              <a:gd name="connsiteY2" fmla="*/ 4844 h 7935577"/>
              <a:gd name="connsiteX3" fmla="*/ 47842600 w 47848564"/>
              <a:gd name="connsiteY3" fmla="*/ 431426 h 7935577"/>
              <a:gd name="connsiteX4" fmla="*/ 47839828 w 47848564"/>
              <a:gd name="connsiteY4" fmla="*/ 1621202 h 7935577"/>
              <a:gd name="connsiteX5" fmla="*/ 47825359 w 47848564"/>
              <a:gd name="connsiteY5" fmla="*/ 1975954 h 7935577"/>
              <a:gd name="connsiteX6" fmla="*/ 18999 w 47848564"/>
              <a:gd name="connsiteY6" fmla="*/ 7935192 h 7935577"/>
              <a:gd name="connsiteX7" fmla="*/ 16159 w 47848564"/>
              <a:gd name="connsiteY7" fmla="*/ 7935577 h 7935577"/>
              <a:gd name="connsiteX8" fmla="*/ 10001 w 47848564"/>
              <a:gd name="connsiteY8" fmla="*/ 59030 h 7935577"/>
              <a:gd name="connsiteX0" fmla="*/ 10001 w 47848564"/>
              <a:gd name="connsiteY0" fmla="*/ 59030 h 7935577"/>
              <a:gd name="connsiteX1" fmla="*/ 24693 w 47848564"/>
              <a:gd name="connsiteY1" fmla="*/ 0 h 7935577"/>
              <a:gd name="connsiteX2" fmla="*/ 47842045 w 47848564"/>
              <a:gd name="connsiteY2" fmla="*/ 4844 h 7935577"/>
              <a:gd name="connsiteX3" fmla="*/ 47842600 w 47848564"/>
              <a:gd name="connsiteY3" fmla="*/ 431426 h 7935577"/>
              <a:gd name="connsiteX4" fmla="*/ 47839828 w 47848564"/>
              <a:gd name="connsiteY4" fmla="*/ 1621202 h 7935577"/>
              <a:gd name="connsiteX5" fmla="*/ 47833950 w 47848564"/>
              <a:gd name="connsiteY5" fmla="*/ 1975954 h 7935577"/>
              <a:gd name="connsiteX6" fmla="*/ 18999 w 47848564"/>
              <a:gd name="connsiteY6" fmla="*/ 7935192 h 7935577"/>
              <a:gd name="connsiteX7" fmla="*/ 16159 w 47848564"/>
              <a:gd name="connsiteY7" fmla="*/ 7935577 h 7935577"/>
              <a:gd name="connsiteX8" fmla="*/ 10001 w 47848564"/>
              <a:gd name="connsiteY8" fmla="*/ 59030 h 7935577"/>
              <a:gd name="connsiteX0" fmla="*/ 10001 w 47848564"/>
              <a:gd name="connsiteY0" fmla="*/ 59030 h 7935577"/>
              <a:gd name="connsiteX1" fmla="*/ 24693 w 47848564"/>
              <a:gd name="connsiteY1" fmla="*/ 0 h 7935577"/>
              <a:gd name="connsiteX2" fmla="*/ 47842045 w 47848564"/>
              <a:gd name="connsiteY2" fmla="*/ 4844 h 7935577"/>
              <a:gd name="connsiteX3" fmla="*/ 47842600 w 47848564"/>
              <a:gd name="connsiteY3" fmla="*/ 431426 h 7935577"/>
              <a:gd name="connsiteX4" fmla="*/ 47839828 w 47848564"/>
              <a:gd name="connsiteY4" fmla="*/ 1621202 h 7935577"/>
              <a:gd name="connsiteX5" fmla="*/ 47788850 w 47848564"/>
              <a:gd name="connsiteY5" fmla="*/ 1982314 h 7935577"/>
              <a:gd name="connsiteX6" fmla="*/ 18999 w 47848564"/>
              <a:gd name="connsiteY6" fmla="*/ 7935192 h 7935577"/>
              <a:gd name="connsiteX7" fmla="*/ 16159 w 47848564"/>
              <a:gd name="connsiteY7" fmla="*/ 7935577 h 7935577"/>
              <a:gd name="connsiteX8" fmla="*/ 10001 w 47848564"/>
              <a:gd name="connsiteY8" fmla="*/ 59030 h 7935577"/>
              <a:gd name="connsiteX0" fmla="*/ 10001 w 47848564"/>
              <a:gd name="connsiteY0" fmla="*/ 59030 h 7935577"/>
              <a:gd name="connsiteX1" fmla="*/ 24693 w 47848564"/>
              <a:gd name="connsiteY1" fmla="*/ 0 h 7935577"/>
              <a:gd name="connsiteX2" fmla="*/ 47842045 w 47848564"/>
              <a:gd name="connsiteY2" fmla="*/ 4844 h 7935577"/>
              <a:gd name="connsiteX3" fmla="*/ 47842600 w 47848564"/>
              <a:gd name="connsiteY3" fmla="*/ 431426 h 7935577"/>
              <a:gd name="connsiteX4" fmla="*/ 47839828 w 47848564"/>
              <a:gd name="connsiteY4" fmla="*/ 1621202 h 7935577"/>
              <a:gd name="connsiteX5" fmla="*/ 47838244 w 47848564"/>
              <a:gd name="connsiteY5" fmla="*/ 1978075 h 7935577"/>
              <a:gd name="connsiteX6" fmla="*/ 18999 w 47848564"/>
              <a:gd name="connsiteY6" fmla="*/ 7935192 h 7935577"/>
              <a:gd name="connsiteX7" fmla="*/ 16159 w 47848564"/>
              <a:gd name="connsiteY7" fmla="*/ 7935577 h 7935577"/>
              <a:gd name="connsiteX8" fmla="*/ 10001 w 47848564"/>
              <a:gd name="connsiteY8" fmla="*/ 59030 h 7935577"/>
              <a:gd name="connsiteX0" fmla="*/ 10001 w 47850139"/>
              <a:gd name="connsiteY0" fmla="*/ 59030 h 7935577"/>
              <a:gd name="connsiteX1" fmla="*/ 24693 w 47850139"/>
              <a:gd name="connsiteY1" fmla="*/ 0 h 7935577"/>
              <a:gd name="connsiteX2" fmla="*/ 47842045 w 47850139"/>
              <a:gd name="connsiteY2" fmla="*/ 4844 h 7935577"/>
              <a:gd name="connsiteX3" fmla="*/ 47842600 w 47850139"/>
              <a:gd name="connsiteY3" fmla="*/ 431426 h 7935577"/>
              <a:gd name="connsiteX4" fmla="*/ 47841977 w 47850139"/>
              <a:gd name="connsiteY4" fmla="*/ 1616962 h 7935577"/>
              <a:gd name="connsiteX5" fmla="*/ 47838244 w 47850139"/>
              <a:gd name="connsiteY5" fmla="*/ 1978075 h 7935577"/>
              <a:gd name="connsiteX6" fmla="*/ 18999 w 47850139"/>
              <a:gd name="connsiteY6" fmla="*/ 7935192 h 7935577"/>
              <a:gd name="connsiteX7" fmla="*/ 16159 w 47850139"/>
              <a:gd name="connsiteY7" fmla="*/ 7935577 h 7935577"/>
              <a:gd name="connsiteX8" fmla="*/ 10001 w 47850139"/>
              <a:gd name="connsiteY8" fmla="*/ 59030 h 7935577"/>
              <a:gd name="connsiteX0" fmla="*/ 10001 w 47850139"/>
              <a:gd name="connsiteY0" fmla="*/ 59030 h 7935577"/>
              <a:gd name="connsiteX1" fmla="*/ 24693 w 47850139"/>
              <a:gd name="connsiteY1" fmla="*/ 0 h 7935577"/>
              <a:gd name="connsiteX2" fmla="*/ 47842045 w 47850139"/>
              <a:gd name="connsiteY2" fmla="*/ 4844 h 7935577"/>
              <a:gd name="connsiteX3" fmla="*/ 47842600 w 47850139"/>
              <a:gd name="connsiteY3" fmla="*/ 431426 h 7935577"/>
              <a:gd name="connsiteX4" fmla="*/ 47841977 w 47850139"/>
              <a:gd name="connsiteY4" fmla="*/ 1616962 h 7935577"/>
              <a:gd name="connsiteX5" fmla="*/ 47838244 w 47850139"/>
              <a:gd name="connsiteY5" fmla="*/ 1978075 h 7935577"/>
              <a:gd name="connsiteX6" fmla="*/ 18999 w 47850139"/>
              <a:gd name="connsiteY6" fmla="*/ 7935192 h 7935577"/>
              <a:gd name="connsiteX7" fmla="*/ 16159 w 47850139"/>
              <a:gd name="connsiteY7" fmla="*/ 7935577 h 7935577"/>
              <a:gd name="connsiteX8" fmla="*/ 10001 w 47850139"/>
              <a:gd name="connsiteY8" fmla="*/ 59030 h 7935577"/>
              <a:gd name="connsiteX0" fmla="*/ 10001 w 47855238"/>
              <a:gd name="connsiteY0" fmla="*/ 59030 h 7935577"/>
              <a:gd name="connsiteX1" fmla="*/ 24693 w 47855238"/>
              <a:gd name="connsiteY1" fmla="*/ 0 h 7935577"/>
              <a:gd name="connsiteX2" fmla="*/ 47842045 w 47855238"/>
              <a:gd name="connsiteY2" fmla="*/ 4844 h 7935577"/>
              <a:gd name="connsiteX3" fmla="*/ 47842600 w 47855238"/>
              <a:gd name="connsiteY3" fmla="*/ 431426 h 7935577"/>
              <a:gd name="connsiteX4" fmla="*/ 47848421 w 47855238"/>
              <a:gd name="connsiteY4" fmla="*/ 1619083 h 7935577"/>
              <a:gd name="connsiteX5" fmla="*/ 47838244 w 47855238"/>
              <a:gd name="connsiteY5" fmla="*/ 1978075 h 7935577"/>
              <a:gd name="connsiteX6" fmla="*/ 18999 w 47855238"/>
              <a:gd name="connsiteY6" fmla="*/ 7935192 h 7935577"/>
              <a:gd name="connsiteX7" fmla="*/ 16159 w 47855238"/>
              <a:gd name="connsiteY7" fmla="*/ 7935577 h 7935577"/>
              <a:gd name="connsiteX8" fmla="*/ 10001 w 47855238"/>
              <a:gd name="connsiteY8" fmla="*/ 59030 h 7935577"/>
              <a:gd name="connsiteX0" fmla="*/ 10001 w 47855238"/>
              <a:gd name="connsiteY0" fmla="*/ 59030 h 7935577"/>
              <a:gd name="connsiteX1" fmla="*/ 24693 w 47855238"/>
              <a:gd name="connsiteY1" fmla="*/ 0 h 7935577"/>
              <a:gd name="connsiteX2" fmla="*/ 47842045 w 47855238"/>
              <a:gd name="connsiteY2" fmla="*/ 4844 h 7935577"/>
              <a:gd name="connsiteX3" fmla="*/ 47842600 w 47855238"/>
              <a:gd name="connsiteY3" fmla="*/ 431426 h 7935577"/>
              <a:gd name="connsiteX4" fmla="*/ 47848421 w 47855238"/>
              <a:gd name="connsiteY4" fmla="*/ 1619083 h 7935577"/>
              <a:gd name="connsiteX5" fmla="*/ 47842540 w 47855238"/>
              <a:gd name="connsiteY5" fmla="*/ 1980195 h 7935577"/>
              <a:gd name="connsiteX6" fmla="*/ 18999 w 47855238"/>
              <a:gd name="connsiteY6" fmla="*/ 7935192 h 7935577"/>
              <a:gd name="connsiteX7" fmla="*/ 16159 w 47855238"/>
              <a:gd name="connsiteY7" fmla="*/ 7935577 h 7935577"/>
              <a:gd name="connsiteX8" fmla="*/ 10001 w 47855238"/>
              <a:gd name="connsiteY8" fmla="*/ 59030 h 7935577"/>
              <a:gd name="connsiteX0" fmla="*/ 10001 w 47851782"/>
              <a:gd name="connsiteY0" fmla="*/ 59030 h 7935577"/>
              <a:gd name="connsiteX1" fmla="*/ 24693 w 47851782"/>
              <a:gd name="connsiteY1" fmla="*/ 0 h 7935577"/>
              <a:gd name="connsiteX2" fmla="*/ 47842045 w 47851782"/>
              <a:gd name="connsiteY2" fmla="*/ 4844 h 7935577"/>
              <a:gd name="connsiteX3" fmla="*/ 47842600 w 47851782"/>
              <a:gd name="connsiteY3" fmla="*/ 431426 h 7935577"/>
              <a:gd name="connsiteX4" fmla="*/ 47844123 w 47851782"/>
              <a:gd name="connsiteY4" fmla="*/ 1612724 h 7935577"/>
              <a:gd name="connsiteX5" fmla="*/ 47842540 w 47851782"/>
              <a:gd name="connsiteY5" fmla="*/ 1980195 h 7935577"/>
              <a:gd name="connsiteX6" fmla="*/ 18999 w 47851782"/>
              <a:gd name="connsiteY6" fmla="*/ 7935192 h 7935577"/>
              <a:gd name="connsiteX7" fmla="*/ 16159 w 47851782"/>
              <a:gd name="connsiteY7" fmla="*/ 7935577 h 7935577"/>
              <a:gd name="connsiteX8" fmla="*/ 10001 w 47851782"/>
              <a:gd name="connsiteY8" fmla="*/ 59030 h 7935577"/>
              <a:gd name="connsiteX0" fmla="*/ 10001 w 47851782"/>
              <a:gd name="connsiteY0" fmla="*/ 59030 h 7935577"/>
              <a:gd name="connsiteX1" fmla="*/ 24693 w 47851782"/>
              <a:gd name="connsiteY1" fmla="*/ 0 h 7935577"/>
              <a:gd name="connsiteX2" fmla="*/ 47829158 w 47851782"/>
              <a:gd name="connsiteY2" fmla="*/ 9083 h 7935577"/>
              <a:gd name="connsiteX3" fmla="*/ 47842600 w 47851782"/>
              <a:gd name="connsiteY3" fmla="*/ 431426 h 7935577"/>
              <a:gd name="connsiteX4" fmla="*/ 47844123 w 47851782"/>
              <a:gd name="connsiteY4" fmla="*/ 1612724 h 7935577"/>
              <a:gd name="connsiteX5" fmla="*/ 47842540 w 47851782"/>
              <a:gd name="connsiteY5" fmla="*/ 1980195 h 7935577"/>
              <a:gd name="connsiteX6" fmla="*/ 18999 w 47851782"/>
              <a:gd name="connsiteY6" fmla="*/ 7935192 h 7935577"/>
              <a:gd name="connsiteX7" fmla="*/ 16159 w 47851782"/>
              <a:gd name="connsiteY7" fmla="*/ 7935577 h 7935577"/>
              <a:gd name="connsiteX8" fmla="*/ 10001 w 47851782"/>
              <a:gd name="connsiteY8" fmla="*/ 59030 h 7935577"/>
              <a:gd name="connsiteX0" fmla="*/ 10001 w 47850265"/>
              <a:gd name="connsiteY0" fmla="*/ 59030 h 7935577"/>
              <a:gd name="connsiteX1" fmla="*/ 24693 w 47850265"/>
              <a:gd name="connsiteY1" fmla="*/ 0 h 7935577"/>
              <a:gd name="connsiteX2" fmla="*/ 47829158 w 47850265"/>
              <a:gd name="connsiteY2" fmla="*/ 9083 h 7935577"/>
              <a:gd name="connsiteX3" fmla="*/ 47834008 w 47850265"/>
              <a:gd name="connsiteY3" fmla="*/ 439905 h 7935577"/>
              <a:gd name="connsiteX4" fmla="*/ 47844123 w 47850265"/>
              <a:gd name="connsiteY4" fmla="*/ 1612724 h 7935577"/>
              <a:gd name="connsiteX5" fmla="*/ 47842540 w 47850265"/>
              <a:gd name="connsiteY5" fmla="*/ 1980195 h 7935577"/>
              <a:gd name="connsiteX6" fmla="*/ 18999 w 47850265"/>
              <a:gd name="connsiteY6" fmla="*/ 7935192 h 7935577"/>
              <a:gd name="connsiteX7" fmla="*/ 16159 w 47850265"/>
              <a:gd name="connsiteY7" fmla="*/ 7935577 h 7935577"/>
              <a:gd name="connsiteX8" fmla="*/ 10001 w 47850265"/>
              <a:gd name="connsiteY8" fmla="*/ 59030 h 7935577"/>
              <a:gd name="connsiteX0" fmla="*/ 10001 w 47849975"/>
              <a:gd name="connsiteY0" fmla="*/ 59030 h 7935577"/>
              <a:gd name="connsiteX1" fmla="*/ 24693 w 47849975"/>
              <a:gd name="connsiteY1" fmla="*/ 0 h 7935577"/>
              <a:gd name="connsiteX2" fmla="*/ 47829158 w 47849975"/>
              <a:gd name="connsiteY2" fmla="*/ 9083 h 7935577"/>
              <a:gd name="connsiteX3" fmla="*/ 47831861 w 47849975"/>
              <a:gd name="connsiteY3" fmla="*/ 444145 h 7935577"/>
              <a:gd name="connsiteX4" fmla="*/ 47844123 w 47849975"/>
              <a:gd name="connsiteY4" fmla="*/ 1612724 h 7935577"/>
              <a:gd name="connsiteX5" fmla="*/ 47842540 w 47849975"/>
              <a:gd name="connsiteY5" fmla="*/ 1980195 h 7935577"/>
              <a:gd name="connsiteX6" fmla="*/ 18999 w 47849975"/>
              <a:gd name="connsiteY6" fmla="*/ 7935192 h 7935577"/>
              <a:gd name="connsiteX7" fmla="*/ 16159 w 47849975"/>
              <a:gd name="connsiteY7" fmla="*/ 7935577 h 7935577"/>
              <a:gd name="connsiteX8" fmla="*/ 10001 w 47849975"/>
              <a:gd name="connsiteY8" fmla="*/ 59030 h 7935577"/>
              <a:gd name="connsiteX0" fmla="*/ 10001 w 47849733"/>
              <a:gd name="connsiteY0" fmla="*/ 59030 h 7935577"/>
              <a:gd name="connsiteX1" fmla="*/ 24693 w 47849733"/>
              <a:gd name="connsiteY1" fmla="*/ 0 h 7935577"/>
              <a:gd name="connsiteX2" fmla="*/ 47829158 w 47849733"/>
              <a:gd name="connsiteY2" fmla="*/ 9083 h 7935577"/>
              <a:gd name="connsiteX3" fmla="*/ 47831861 w 47849733"/>
              <a:gd name="connsiteY3" fmla="*/ 444145 h 7935577"/>
              <a:gd name="connsiteX4" fmla="*/ 47844123 w 47849733"/>
              <a:gd name="connsiteY4" fmla="*/ 1612724 h 7935577"/>
              <a:gd name="connsiteX5" fmla="*/ 47842540 w 47849733"/>
              <a:gd name="connsiteY5" fmla="*/ 1980195 h 7935577"/>
              <a:gd name="connsiteX6" fmla="*/ 18999 w 47849733"/>
              <a:gd name="connsiteY6" fmla="*/ 7935192 h 7935577"/>
              <a:gd name="connsiteX7" fmla="*/ 16159 w 47849733"/>
              <a:gd name="connsiteY7" fmla="*/ 7935577 h 7935577"/>
              <a:gd name="connsiteX8" fmla="*/ 10001 w 47849733"/>
              <a:gd name="connsiteY8" fmla="*/ 59030 h 7935577"/>
              <a:gd name="connsiteX0" fmla="*/ 10001 w 47844305"/>
              <a:gd name="connsiteY0" fmla="*/ 59030 h 7935577"/>
              <a:gd name="connsiteX1" fmla="*/ 24693 w 47844305"/>
              <a:gd name="connsiteY1" fmla="*/ 0 h 7935577"/>
              <a:gd name="connsiteX2" fmla="*/ 47829158 w 47844305"/>
              <a:gd name="connsiteY2" fmla="*/ 9083 h 7935577"/>
              <a:gd name="connsiteX3" fmla="*/ 47831861 w 47844305"/>
              <a:gd name="connsiteY3" fmla="*/ 444145 h 7935577"/>
              <a:gd name="connsiteX4" fmla="*/ 47829091 w 47844305"/>
              <a:gd name="connsiteY4" fmla="*/ 1625444 h 7935577"/>
              <a:gd name="connsiteX5" fmla="*/ 47842540 w 47844305"/>
              <a:gd name="connsiteY5" fmla="*/ 1980195 h 7935577"/>
              <a:gd name="connsiteX6" fmla="*/ 18999 w 47844305"/>
              <a:gd name="connsiteY6" fmla="*/ 7935192 h 7935577"/>
              <a:gd name="connsiteX7" fmla="*/ 16159 w 47844305"/>
              <a:gd name="connsiteY7" fmla="*/ 7935577 h 7935577"/>
              <a:gd name="connsiteX8" fmla="*/ 10001 w 47844305"/>
              <a:gd name="connsiteY8" fmla="*/ 59030 h 7935577"/>
              <a:gd name="connsiteX0" fmla="*/ 10001 w 47844305"/>
              <a:gd name="connsiteY0" fmla="*/ 59030 h 7935577"/>
              <a:gd name="connsiteX1" fmla="*/ 24693 w 47844305"/>
              <a:gd name="connsiteY1" fmla="*/ 0 h 7935577"/>
              <a:gd name="connsiteX2" fmla="*/ 47829158 w 47844305"/>
              <a:gd name="connsiteY2" fmla="*/ 9083 h 7935577"/>
              <a:gd name="connsiteX3" fmla="*/ 47831861 w 47844305"/>
              <a:gd name="connsiteY3" fmla="*/ 444145 h 7935577"/>
              <a:gd name="connsiteX4" fmla="*/ 47829091 w 47844305"/>
              <a:gd name="connsiteY4" fmla="*/ 1625444 h 7935577"/>
              <a:gd name="connsiteX5" fmla="*/ 47842540 w 47844305"/>
              <a:gd name="connsiteY5" fmla="*/ 1980195 h 7935577"/>
              <a:gd name="connsiteX6" fmla="*/ 18999 w 47844305"/>
              <a:gd name="connsiteY6" fmla="*/ 7935192 h 7935577"/>
              <a:gd name="connsiteX7" fmla="*/ 16159 w 47844305"/>
              <a:gd name="connsiteY7" fmla="*/ 7935577 h 7935577"/>
              <a:gd name="connsiteX8" fmla="*/ 10001 w 47844305"/>
              <a:gd name="connsiteY8" fmla="*/ 59030 h 7935577"/>
              <a:gd name="connsiteX0" fmla="*/ 10001 w 47843948"/>
              <a:gd name="connsiteY0" fmla="*/ 59030 h 7935577"/>
              <a:gd name="connsiteX1" fmla="*/ 24693 w 47843948"/>
              <a:gd name="connsiteY1" fmla="*/ 0 h 7935577"/>
              <a:gd name="connsiteX2" fmla="*/ 47829158 w 47843948"/>
              <a:gd name="connsiteY2" fmla="*/ 9083 h 7935577"/>
              <a:gd name="connsiteX3" fmla="*/ 47831861 w 47843948"/>
              <a:gd name="connsiteY3" fmla="*/ 444145 h 7935577"/>
              <a:gd name="connsiteX4" fmla="*/ 47829091 w 47843948"/>
              <a:gd name="connsiteY4" fmla="*/ 1625444 h 7935577"/>
              <a:gd name="connsiteX5" fmla="*/ 47842540 w 47843948"/>
              <a:gd name="connsiteY5" fmla="*/ 1980195 h 7935577"/>
              <a:gd name="connsiteX6" fmla="*/ 18999 w 47843948"/>
              <a:gd name="connsiteY6" fmla="*/ 7935192 h 7935577"/>
              <a:gd name="connsiteX7" fmla="*/ 16159 w 47843948"/>
              <a:gd name="connsiteY7" fmla="*/ 7935577 h 7935577"/>
              <a:gd name="connsiteX8" fmla="*/ 10001 w 47843948"/>
              <a:gd name="connsiteY8" fmla="*/ 59030 h 7935577"/>
              <a:gd name="connsiteX0" fmla="*/ 10001 w 47832383"/>
              <a:gd name="connsiteY0" fmla="*/ 59030 h 7935577"/>
              <a:gd name="connsiteX1" fmla="*/ 24693 w 47832383"/>
              <a:gd name="connsiteY1" fmla="*/ 0 h 7935577"/>
              <a:gd name="connsiteX2" fmla="*/ 47829158 w 47832383"/>
              <a:gd name="connsiteY2" fmla="*/ 9083 h 7935577"/>
              <a:gd name="connsiteX3" fmla="*/ 47831861 w 47832383"/>
              <a:gd name="connsiteY3" fmla="*/ 444145 h 7935577"/>
              <a:gd name="connsiteX4" fmla="*/ 47829091 w 47832383"/>
              <a:gd name="connsiteY4" fmla="*/ 1625444 h 7935577"/>
              <a:gd name="connsiteX5" fmla="*/ 47829655 w 47832383"/>
              <a:gd name="connsiteY5" fmla="*/ 1982315 h 7935577"/>
              <a:gd name="connsiteX6" fmla="*/ 18999 w 47832383"/>
              <a:gd name="connsiteY6" fmla="*/ 7935192 h 7935577"/>
              <a:gd name="connsiteX7" fmla="*/ 16159 w 47832383"/>
              <a:gd name="connsiteY7" fmla="*/ 7935577 h 7935577"/>
              <a:gd name="connsiteX8" fmla="*/ 10001 w 47832383"/>
              <a:gd name="connsiteY8" fmla="*/ 59030 h 7935577"/>
              <a:gd name="connsiteX0" fmla="*/ 10001 w 47834326"/>
              <a:gd name="connsiteY0" fmla="*/ 59030 h 7935577"/>
              <a:gd name="connsiteX1" fmla="*/ 24693 w 47834326"/>
              <a:gd name="connsiteY1" fmla="*/ 0 h 7935577"/>
              <a:gd name="connsiteX2" fmla="*/ 47829158 w 47834326"/>
              <a:gd name="connsiteY2" fmla="*/ 9083 h 7935577"/>
              <a:gd name="connsiteX3" fmla="*/ 47831861 w 47834326"/>
              <a:gd name="connsiteY3" fmla="*/ 444145 h 7935577"/>
              <a:gd name="connsiteX4" fmla="*/ 47833386 w 47834326"/>
              <a:gd name="connsiteY4" fmla="*/ 1623324 h 7935577"/>
              <a:gd name="connsiteX5" fmla="*/ 47829655 w 47834326"/>
              <a:gd name="connsiteY5" fmla="*/ 1982315 h 7935577"/>
              <a:gd name="connsiteX6" fmla="*/ 18999 w 47834326"/>
              <a:gd name="connsiteY6" fmla="*/ 7935192 h 7935577"/>
              <a:gd name="connsiteX7" fmla="*/ 16159 w 47834326"/>
              <a:gd name="connsiteY7" fmla="*/ 7935577 h 7935577"/>
              <a:gd name="connsiteX8" fmla="*/ 10001 w 47834326"/>
              <a:gd name="connsiteY8" fmla="*/ 59030 h 7935577"/>
              <a:gd name="connsiteX0" fmla="*/ 10001 w 47834657"/>
              <a:gd name="connsiteY0" fmla="*/ 59030 h 7935577"/>
              <a:gd name="connsiteX1" fmla="*/ 24693 w 47834657"/>
              <a:gd name="connsiteY1" fmla="*/ 0 h 7935577"/>
              <a:gd name="connsiteX2" fmla="*/ 47829158 w 47834657"/>
              <a:gd name="connsiteY2" fmla="*/ 9083 h 7935577"/>
              <a:gd name="connsiteX3" fmla="*/ 47831861 w 47834657"/>
              <a:gd name="connsiteY3" fmla="*/ 444145 h 7935577"/>
              <a:gd name="connsiteX4" fmla="*/ 47833386 w 47834657"/>
              <a:gd name="connsiteY4" fmla="*/ 1623324 h 7935577"/>
              <a:gd name="connsiteX5" fmla="*/ 47831805 w 47834657"/>
              <a:gd name="connsiteY5" fmla="*/ 1984435 h 7935577"/>
              <a:gd name="connsiteX6" fmla="*/ 18999 w 47834657"/>
              <a:gd name="connsiteY6" fmla="*/ 7935192 h 7935577"/>
              <a:gd name="connsiteX7" fmla="*/ 16159 w 47834657"/>
              <a:gd name="connsiteY7" fmla="*/ 7935577 h 7935577"/>
              <a:gd name="connsiteX8" fmla="*/ 10001 w 47834657"/>
              <a:gd name="connsiteY8" fmla="*/ 59030 h 7935577"/>
              <a:gd name="connsiteX0" fmla="*/ 10001 w 47838298"/>
              <a:gd name="connsiteY0" fmla="*/ 59030 h 7935577"/>
              <a:gd name="connsiteX1" fmla="*/ 24693 w 47838298"/>
              <a:gd name="connsiteY1" fmla="*/ 0 h 7935577"/>
              <a:gd name="connsiteX2" fmla="*/ 47829158 w 47838298"/>
              <a:gd name="connsiteY2" fmla="*/ 9083 h 7935577"/>
              <a:gd name="connsiteX3" fmla="*/ 47831861 w 47838298"/>
              <a:gd name="connsiteY3" fmla="*/ 444145 h 7935577"/>
              <a:gd name="connsiteX4" fmla="*/ 47833386 w 47838298"/>
              <a:gd name="connsiteY4" fmla="*/ 1623324 h 7935577"/>
              <a:gd name="connsiteX5" fmla="*/ 47836098 w 47838298"/>
              <a:gd name="connsiteY5" fmla="*/ 1990795 h 7935577"/>
              <a:gd name="connsiteX6" fmla="*/ 18999 w 47838298"/>
              <a:gd name="connsiteY6" fmla="*/ 7935192 h 7935577"/>
              <a:gd name="connsiteX7" fmla="*/ 16159 w 47838298"/>
              <a:gd name="connsiteY7" fmla="*/ 7935577 h 7935577"/>
              <a:gd name="connsiteX8" fmla="*/ 10001 w 47838298"/>
              <a:gd name="connsiteY8" fmla="*/ 59030 h 7935577"/>
              <a:gd name="connsiteX0" fmla="*/ 10001 w 47838298"/>
              <a:gd name="connsiteY0" fmla="*/ 59030 h 7935577"/>
              <a:gd name="connsiteX1" fmla="*/ 24693 w 47838298"/>
              <a:gd name="connsiteY1" fmla="*/ 0 h 7935577"/>
              <a:gd name="connsiteX2" fmla="*/ 47829158 w 47838298"/>
              <a:gd name="connsiteY2" fmla="*/ 9083 h 7935577"/>
              <a:gd name="connsiteX3" fmla="*/ 47831861 w 47838298"/>
              <a:gd name="connsiteY3" fmla="*/ 444145 h 7935577"/>
              <a:gd name="connsiteX4" fmla="*/ 47833386 w 47838298"/>
              <a:gd name="connsiteY4" fmla="*/ 1623324 h 7935577"/>
              <a:gd name="connsiteX5" fmla="*/ 47836098 w 47838298"/>
              <a:gd name="connsiteY5" fmla="*/ 1990795 h 7935577"/>
              <a:gd name="connsiteX6" fmla="*/ 18999 w 47838298"/>
              <a:gd name="connsiteY6" fmla="*/ 7935192 h 7935577"/>
              <a:gd name="connsiteX7" fmla="*/ 16159 w 47838298"/>
              <a:gd name="connsiteY7" fmla="*/ 7935577 h 7935577"/>
              <a:gd name="connsiteX8" fmla="*/ 10001 w 47838298"/>
              <a:gd name="connsiteY8" fmla="*/ 59030 h 7935577"/>
              <a:gd name="connsiteX0" fmla="*/ 10001 w 47836098"/>
              <a:gd name="connsiteY0" fmla="*/ 59030 h 7935577"/>
              <a:gd name="connsiteX1" fmla="*/ 24693 w 47836098"/>
              <a:gd name="connsiteY1" fmla="*/ 0 h 7935577"/>
              <a:gd name="connsiteX2" fmla="*/ 47829158 w 47836098"/>
              <a:gd name="connsiteY2" fmla="*/ 9083 h 7935577"/>
              <a:gd name="connsiteX3" fmla="*/ 47831861 w 47836098"/>
              <a:gd name="connsiteY3" fmla="*/ 444145 h 7935577"/>
              <a:gd name="connsiteX4" fmla="*/ 47833386 w 47836098"/>
              <a:gd name="connsiteY4" fmla="*/ 1623324 h 7935577"/>
              <a:gd name="connsiteX5" fmla="*/ 47836098 w 47836098"/>
              <a:gd name="connsiteY5" fmla="*/ 1990795 h 7935577"/>
              <a:gd name="connsiteX6" fmla="*/ 18999 w 47836098"/>
              <a:gd name="connsiteY6" fmla="*/ 7935192 h 7935577"/>
              <a:gd name="connsiteX7" fmla="*/ 16159 w 47836098"/>
              <a:gd name="connsiteY7" fmla="*/ 7935577 h 7935577"/>
              <a:gd name="connsiteX8" fmla="*/ 10001 w 47836098"/>
              <a:gd name="connsiteY8" fmla="*/ 59030 h 7935577"/>
              <a:gd name="connsiteX0" fmla="*/ 10001 w 47838358"/>
              <a:gd name="connsiteY0" fmla="*/ 59030 h 7935577"/>
              <a:gd name="connsiteX1" fmla="*/ 24693 w 47838358"/>
              <a:gd name="connsiteY1" fmla="*/ 0 h 7935577"/>
              <a:gd name="connsiteX2" fmla="*/ 47829158 w 47838358"/>
              <a:gd name="connsiteY2" fmla="*/ 9083 h 7935577"/>
              <a:gd name="connsiteX3" fmla="*/ 47831861 w 47838358"/>
              <a:gd name="connsiteY3" fmla="*/ 444145 h 7935577"/>
              <a:gd name="connsiteX4" fmla="*/ 47837678 w 47838358"/>
              <a:gd name="connsiteY4" fmla="*/ 1614843 h 7935577"/>
              <a:gd name="connsiteX5" fmla="*/ 47836098 w 47838358"/>
              <a:gd name="connsiteY5" fmla="*/ 1990795 h 7935577"/>
              <a:gd name="connsiteX6" fmla="*/ 18999 w 47838358"/>
              <a:gd name="connsiteY6" fmla="*/ 7935192 h 7935577"/>
              <a:gd name="connsiteX7" fmla="*/ 16159 w 47838358"/>
              <a:gd name="connsiteY7" fmla="*/ 7935577 h 7935577"/>
              <a:gd name="connsiteX8" fmla="*/ 10001 w 47838358"/>
              <a:gd name="connsiteY8" fmla="*/ 59030 h 7935577"/>
              <a:gd name="connsiteX0" fmla="*/ 10001 w 47838854"/>
              <a:gd name="connsiteY0" fmla="*/ 59030 h 7935577"/>
              <a:gd name="connsiteX1" fmla="*/ 24693 w 47838854"/>
              <a:gd name="connsiteY1" fmla="*/ 0 h 7935577"/>
              <a:gd name="connsiteX2" fmla="*/ 47829158 w 47838854"/>
              <a:gd name="connsiteY2" fmla="*/ 9083 h 7935577"/>
              <a:gd name="connsiteX3" fmla="*/ 47831861 w 47838854"/>
              <a:gd name="connsiteY3" fmla="*/ 444145 h 7935577"/>
              <a:gd name="connsiteX4" fmla="*/ 47837678 w 47838854"/>
              <a:gd name="connsiteY4" fmla="*/ 1614843 h 7935577"/>
              <a:gd name="connsiteX5" fmla="*/ 47836098 w 47838854"/>
              <a:gd name="connsiteY5" fmla="*/ 1990795 h 7935577"/>
              <a:gd name="connsiteX6" fmla="*/ 18999 w 47838854"/>
              <a:gd name="connsiteY6" fmla="*/ 7935192 h 7935577"/>
              <a:gd name="connsiteX7" fmla="*/ 16159 w 47838854"/>
              <a:gd name="connsiteY7" fmla="*/ 7935577 h 7935577"/>
              <a:gd name="connsiteX8" fmla="*/ 10001 w 47838854"/>
              <a:gd name="connsiteY8" fmla="*/ 59030 h 7935577"/>
              <a:gd name="connsiteX0" fmla="*/ 4909 w 47833762"/>
              <a:gd name="connsiteY0" fmla="*/ 59030 h 7935192"/>
              <a:gd name="connsiteX1" fmla="*/ 19601 w 47833762"/>
              <a:gd name="connsiteY1" fmla="*/ 0 h 7935192"/>
              <a:gd name="connsiteX2" fmla="*/ 47824066 w 47833762"/>
              <a:gd name="connsiteY2" fmla="*/ 9083 h 7935192"/>
              <a:gd name="connsiteX3" fmla="*/ 47826769 w 47833762"/>
              <a:gd name="connsiteY3" fmla="*/ 444145 h 7935192"/>
              <a:gd name="connsiteX4" fmla="*/ 47832586 w 47833762"/>
              <a:gd name="connsiteY4" fmla="*/ 1614843 h 7935192"/>
              <a:gd name="connsiteX5" fmla="*/ 47831006 w 47833762"/>
              <a:gd name="connsiteY5" fmla="*/ 1990795 h 7935192"/>
              <a:gd name="connsiteX6" fmla="*/ 13907 w 47833762"/>
              <a:gd name="connsiteY6" fmla="*/ 7935192 h 7935192"/>
              <a:gd name="connsiteX7" fmla="*/ 259241 w 47833762"/>
              <a:gd name="connsiteY7" fmla="*/ 7886582 h 7935192"/>
              <a:gd name="connsiteX8" fmla="*/ 4909 w 47833762"/>
              <a:gd name="connsiteY8" fmla="*/ 59030 h 7935192"/>
              <a:gd name="connsiteX0" fmla="*/ 192322 w 47822636"/>
              <a:gd name="connsiteY0" fmla="*/ 108025 h 7935192"/>
              <a:gd name="connsiteX1" fmla="*/ 8475 w 47822636"/>
              <a:gd name="connsiteY1" fmla="*/ 0 h 7935192"/>
              <a:gd name="connsiteX2" fmla="*/ 47812940 w 47822636"/>
              <a:gd name="connsiteY2" fmla="*/ 9083 h 7935192"/>
              <a:gd name="connsiteX3" fmla="*/ 47815643 w 47822636"/>
              <a:gd name="connsiteY3" fmla="*/ 444145 h 7935192"/>
              <a:gd name="connsiteX4" fmla="*/ 47821460 w 47822636"/>
              <a:gd name="connsiteY4" fmla="*/ 1614843 h 7935192"/>
              <a:gd name="connsiteX5" fmla="*/ 47819880 w 47822636"/>
              <a:gd name="connsiteY5" fmla="*/ 1990795 h 7935192"/>
              <a:gd name="connsiteX6" fmla="*/ 2781 w 47822636"/>
              <a:gd name="connsiteY6" fmla="*/ 7935192 h 7935192"/>
              <a:gd name="connsiteX7" fmla="*/ 248115 w 47822636"/>
              <a:gd name="connsiteY7" fmla="*/ 7886582 h 7935192"/>
              <a:gd name="connsiteX8" fmla="*/ 192322 w 47822636"/>
              <a:gd name="connsiteY8" fmla="*/ 108025 h 7935192"/>
              <a:gd name="connsiteX0" fmla="*/ 187192 w 47817506"/>
              <a:gd name="connsiteY0" fmla="*/ 108025 h 7904194"/>
              <a:gd name="connsiteX1" fmla="*/ 3345 w 47817506"/>
              <a:gd name="connsiteY1" fmla="*/ 0 h 7904194"/>
              <a:gd name="connsiteX2" fmla="*/ 47807810 w 47817506"/>
              <a:gd name="connsiteY2" fmla="*/ 9083 h 7904194"/>
              <a:gd name="connsiteX3" fmla="*/ 47810513 w 47817506"/>
              <a:gd name="connsiteY3" fmla="*/ 444145 h 7904194"/>
              <a:gd name="connsiteX4" fmla="*/ 47816330 w 47817506"/>
              <a:gd name="connsiteY4" fmla="*/ 1614843 h 7904194"/>
              <a:gd name="connsiteX5" fmla="*/ 47814750 w 47817506"/>
              <a:gd name="connsiteY5" fmla="*/ 1990795 h 7904194"/>
              <a:gd name="connsiteX6" fmla="*/ 238392 w 47817506"/>
              <a:gd name="connsiteY6" fmla="*/ 7904194 h 7904194"/>
              <a:gd name="connsiteX7" fmla="*/ 242985 w 47817506"/>
              <a:gd name="connsiteY7" fmla="*/ 7886582 h 7904194"/>
              <a:gd name="connsiteX8" fmla="*/ 187192 w 47817506"/>
              <a:gd name="connsiteY8" fmla="*/ 108025 h 7904194"/>
              <a:gd name="connsiteX0" fmla="*/ 187192 w 47817506"/>
              <a:gd name="connsiteY0" fmla="*/ 108025 h 7904194"/>
              <a:gd name="connsiteX1" fmla="*/ 3345 w 47817506"/>
              <a:gd name="connsiteY1" fmla="*/ 0 h 7904194"/>
              <a:gd name="connsiteX2" fmla="*/ 47807810 w 47817506"/>
              <a:gd name="connsiteY2" fmla="*/ 9083 h 7904194"/>
              <a:gd name="connsiteX3" fmla="*/ 47810513 w 47817506"/>
              <a:gd name="connsiteY3" fmla="*/ 444145 h 7904194"/>
              <a:gd name="connsiteX4" fmla="*/ 47816330 w 47817506"/>
              <a:gd name="connsiteY4" fmla="*/ 1614843 h 7904194"/>
              <a:gd name="connsiteX5" fmla="*/ 47814750 w 47817506"/>
              <a:gd name="connsiteY5" fmla="*/ 1990795 h 7904194"/>
              <a:gd name="connsiteX6" fmla="*/ 238392 w 47817506"/>
              <a:gd name="connsiteY6" fmla="*/ 7904194 h 7904194"/>
              <a:gd name="connsiteX7" fmla="*/ 212892 w 47817506"/>
              <a:gd name="connsiteY7" fmla="*/ 5298290 h 7904194"/>
              <a:gd name="connsiteX8" fmla="*/ 187192 w 47817506"/>
              <a:gd name="connsiteY8" fmla="*/ 108025 h 7904194"/>
              <a:gd name="connsiteX0" fmla="*/ 187192 w 47817506"/>
              <a:gd name="connsiteY0" fmla="*/ 108025 h 6214830"/>
              <a:gd name="connsiteX1" fmla="*/ 3345 w 47817506"/>
              <a:gd name="connsiteY1" fmla="*/ 0 h 6214830"/>
              <a:gd name="connsiteX2" fmla="*/ 47807810 w 47817506"/>
              <a:gd name="connsiteY2" fmla="*/ 9083 h 6214830"/>
              <a:gd name="connsiteX3" fmla="*/ 47810513 w 47817506"/>
              <a:gd name="connsiteY3" fmla="*/ 444145 h 6214830"/>
              <a:gd name="connsiteX4" fmla="*/ 47816330 w 47817506"/>
              <a:gd name="connsiteY4" fmla="*/ 1614843 h 6214830"/>
              <a:gd name="connsiteX5" fmla="*/ 47814750 w 47817506"/>
              <a:gd name="connsiteY5" fmla="*/ 1990795 h 6214830"/>
              <a:gd name="connsiteX6" fmla="*/ 208299 w 47817506"/>
              <a:gd name="connsiteY6" fmla="*/ 6214830 h 6214830"/>
              <a:gd name="connsiteX7" fmla="*/ 212892 w 47817506"/>
              <a:gd name="connsiteY7" fmla="*/ 5298290 h 6214830"/>
              <a:gd name="connsiteX8" fmla="*/ 187192 w 47817506"/>
              <a:gd name="connsiteY8" fmla="*/ 108025 h 6214830"/>
              <a:gd name="connsiteX0" fmla="*/ 187192 w 47817506"/>
              <a:gd name="connsiteY0" fmla="*/ 108025 h 6214830"/>
              <a:gd name="connsiteX1" fmla="*/ 3345 w 47817506"/>
              <a:gd name="connsiteY1" fmla="*/ 0 h 6214830"/>
              <a:gd name="connsiteX2" fmla="*/ 47807810 w 47817506"/>
              <a:gd name="connsiteY2" fmla="*/ 9083 h 6214830"/>
              <a:gd name="connsiteX3" fmla="*/ 47810513 w 47817506"/>
              <a:gd name="connsiteY3" fmla="*/ 444145 h 6214830"/>
              <a:gd name="connsiteX4" fmla="*/ 47816330 w 47817506"/>
              <a:gd name="connsiteY4" fmla="*/ 1614843 h 6214830"/>
              <a:gd name="connsiteX5" fmla="*/ 47814750 w 47817506"/>
              <a:gd name="connsiteY5" fmla="*/ 1990795 h 6214830"/>
              <a:gd name="connsiteX6" fmla="*/ 208299 w 47817506"/>
              <a:gd name="connsiteY6" fmla="*/ 6214830 h 6214830"/>
              <a:gd name="connsiteX7" fmla="*/ 212892 w 47817506"/>
              <a:gd name="connsiteY7" fmla="*/ 5298290 h 6214830"/>
              <a:gd name="connsiteX8" fmla="*/ 187192 w 47817506"/>
              <a:gd name="connsiteY8" fmla="*/ 108025 h 6214830"/>
              <a:gd name="connsiteX0" fmla="*/ 187192 w 47817506"/>
              <a:gd name="connsiteY0" fmla="*/ 108025 h 6214830"/>
              <a:gd name="connsiteX1" fmla="*/ 3345 w 47817506"/>
              <a:gd name="connsiteY1" fmla="*/ 0 h 6214830"/>
              <a:gd name="connsiteX2" fmla="*/ 47807810 w 47817506"/>
              <a:gd name="connsiteY2" fmla="*/ 9083 h 6214830"/>
              <a:gd name="connsiteX3" fmla="*/ 47810513 w 47817506"/>
              <a:gd name="connsiteY3" fmla="*/ 444145 h 6214830"/>
              <a:gd name="connsiteX4" fmla="*/ 47816330 w 47817506"/>
              <a:gd name="connsiteY4" fmla="*/ 1614843 h 6214830"/>
              <a:gd name="connsiteX5" fmla="*/ 47814750 w 47817506"/>
              <a:gd name="connsiteY5" fmla="*/ 1990795 h 6214830"/>
              <a:gd name="connsiteX6" fmla="*/ 208299 w 47817506"/>
              <a:gd name="connsiteY6" fmla="*/ 6214830 h 6214830"/>
              <a:gd name="connsiteX7" fmla="*/ 212892 w 47817506"/>
              <a:gd name="connsiteY7" fmla="*/ 5298290 h 6214830"/>
              <a:gd name="connsiteX8" fmla="*/ 187192 w 47817506"/>
              <a:gd name="connsiteY8" fmla="*/ 108025 h 6214830"/>
              <a:gd name="connsiteX0" fmla="*/ 187192 w 47817506"/>
              <a:gd name="connsiteY0" fmla="*/ 108025 h 6214830"/>
              <a:gd name="connsiteX1" fmla="*/ 3345 w 47817506"/>
              <a:gd name="connsiteY1" fmla="*/ 0 h 6214830"/>
              <a:gd name="connsiteX2" fmla="*/ 47807810 w 47817506"/>
              <a:gd name="connsiteY2" fmla="*/ 9083 h 6214830"/>
              <a:gd name="connsiteX3" fmla="*/ 47810513 w 47817506"/>
              <a:gd name="connsiteY3" fmla="*/ 444145 h 6214830"/>
              <a:gd name="connsiteX4" fmla="*/ 47816330 w 47817506"/>
              <a:gd name="connsiteY4" fmla="*/ 1614843 h 6214830"/>
              <a:gd name="connsiteX5" fmla="*/ 47814752 w 47817506"/>
              <a:gd name="connsiteY5" fmla="*/ 1587827 h 6214830"/>
              <a:gd name="connsiteX6" fmla="*/ 208299 w 47817506"/>
              <a:gd name="connsiteY6" fmla="*/ 6214830 h 6214830"/>
              <a:gd name="connsiteX7" fmla="*/ 212892 w 47817506"/>
              <a:gd name="connsiteY7" fmla="*/ 5298290 h 6214830"/>
              <a:gd name="connsiteX8" fmla="*/ 187192 w 47817506"/>
              <a:gd name="connsiteY8" fmla="*/ 108025 h 6214830"/>
              <a:gd name="connsiteX0" fmla="*/ 187192 w 47829799"/>
              <a:gd name="connsiteY0" fmla="*/ 108025 h 6214830"/>
              <a:gd name="connsiteX1" fmla="*/ 3345 w 47829799"/>
              <a:gd name="connsiteY1" fmla="*/ 0 h 6214830"/>
              <a:gd name="connsiteX2" fmla="*/ 47807810 w 47829799"/>
              <a:gd name="connsiteY2" fmla="*/ 9083 h 6214830"/>
              <a:gd name="connsiteX3" fmla="*/ 47810513 w 47829799"/>
              <a:gd name="connsiteY3" fmla="*/ 444145 h 6214830"/>
              <a:gd name="connsiteX4" fmla="*/ 47816330 w 47829799"/>
              <a:gd name="connsiteY4" fmla="*/ 1614843 h 6214830"/>
              <a:gd name="connsiteX5" fmla="*/ 47829799 w 47829799"/>
              <a:gd name="connsiteY5" fmla="*/ 1262353 h 6214830"/>
              <a:gd name="connsiteX6" fmla="*/ 208299 w 47829799"/>
              <a:gd name="connsiteY6" fmla="*/ 6214830 h 6214830"/>
              <a:gd name="connsiteX7" fmla="*/ 212892 w 47829799"/>
              <a:gd name="connsiteY7" fmla="*/ 5298290 h 6214830"/>
              <a:gd name="connsiteX8" fmla="*/ 187192 w 47829799"/>
              <a:gd name="connsiteY8" fmla="*/ 108025 h 6214830"/>
              <a:gd name="connsiteX0" fmla="*/ 187192 w 47829799"/>
              <a:gd name="connsiteY0" fmla="*/ 108025 h 6602299"/>
              <a:gd name="connsiteX1" fmla="*/ 3345 w 47829799"/>
              <a:gd name="connsiteY1" fmla="*/ 0 h 6602299"/>
              <a:gd name="connsiteX2" fmla="*/ 47807810 w 47829799"/>
              <a:gd name="connsiteY2" fmla="*/ 9083 h 6602299"/>
              <a:gd name="connsiteX3" fmla="*/ 47810513 w 47829799"/>
              <a:gd name="connsiteY3" fmla="*/ 444145 h 6602299"/>
              <a:gd name="connsiteX4" fmla="*/ 47816330 w 47829799"/>
              <a:gd name="connsiteY4" fmla="*/ 1614843 h 6602299"/>
              <a:gd name="connsiteX5" fmla="*/ 47829799 w 47829799"/>
              <a:gd name="connsiteY5" fmla="*/ 1262353 h 6602299"/>
              <a:gd name="connsiteX6" fmla="*/ 133068 w 47829799"/>
              <a:gd name="connsiteY6" fmla="*/ 6602299 h 6602299"/>
              <a:gd name="connsiteX7" fmla="*/ 212892 w 47829799"/>
              <a:gd name="connsiteY7" fmla="*/ 5298290 h 6602299"/>
              <a:gd name="connsiteX8" fmla="*/ 187192 w 47829799"/>
              <a:gd name="connsiteY8" fmla="*/ 108025 h 6602299"/>
              <a:gd name="connsiteX0" fmla="*/ 14198 w 47841045"/>
              <a:gd name="connsiteY0" fmla="*/ 250360 h 6602299"/>
              <a:gd name="connsiteX1" fmla="*/ 14591 w 47841045"/>
              <a:gd name="connsiteY1" fmla="*/ 0 h 6602299"/>
              <a:gd name="connsiteX2" fmla="*/ 47819056 w 47841045"/>
              <a:gd name="connsiteY2" fmla="*/ 9083 h 6602299"/>
              <a:gd name="connsiteX3" fmla="*/ 47821759 w 47841045"/>
              <a:gd name="connsiteY3" fmla="*/ 444145 h 6602299"/>
              <a:gd name="connsiteX4" fmla="*/ 47827576 w 47841045"/>
              <a:gd name="connsiteY4" fmla="*/ 1614843 h 6602299"/>
              <a:gd name="connsiteX5" fmla="*/ 47841045 w 47841045"/>
              <a:gd name="connsiteY5" fmla="*/ 1262353 h 6602299"/>
              <a:gd name="connsiteX6" fmla="*/ 144314 w 47841045"/>
              <a:gd name="connsiteY6" fmla="*/ 6602299 h 6602299"/>
              <a:gd name="connsiteX7" fmla="*/ 224138 w 47841045"/>
              <a:gd name="connsiteY7" fmla="*/ 5298290 h 6602299"/>
              <a:gd name="connsiteX8" fmla="*/ 14198 w 47841045"/>
              <a:gd name="connsiteY8" fmla="*/ 250360 h 6602299"/>
              <a:gd name="connsiteX0" fmla="*/ 14198 w 47841045"/>
              <a:gd name="connsiteY0" fmla="*/ 250360 h 6602299"/>
              <a:gd name="connsiteX1" fmla="*/ 14591 w 47841045"/>
              <a:gd name="connsiteY1" fmla="*/ 0 h 6602299"/>
              <a:gd name="connsiteX2" fmla="*/ 47819056 w 47841045"/>
              <a:gd name="connsiteY2" fmla="*/ 9083 h 6602299"/>
              <a:gd name="connsiteX3" fmla="*/ 47821759 w 47841045"/>
              <a:gd name="connsiteY3" fmla="*/ 444145 h 6602299"/>
              <a:gd name="connsiteX4" fmla="*/ 47827576 w 47841045"/>
              <a:gd name="connsiteY4" fmla="*/ 1614843 h 6602299"/>
              <a:gd name="connsiteX5" fmla="*/ 47841045 w 47841045"/>
              <a:gd name="connsiteY5" fmla="*/ 1262353 h 6602299"/>
              <a:gd name="connsiteX6" fmla="*/ 144314 w 47841045"/>
              <a:gd name="connsiteY6" fmla="*/ 6602299 h 6602299"/>
              <a:gd name="connsiteX7" fmla="*/ 76746 w 47841045"/>
              <a:gd name="connsiteY7" fmla="*/ 5440625 h 6602299"/>
              <a:gd name="connsiteX8" fmla="*/ 14198 w 47841045"/>
              <a:gd name="connsiteY8" fmla="*/ 250360 h 6602299"/>
              <a:gd name="connsiteX0" fmla="*/ 14198 w 47841045"/>
              <a:gd name="connsiteY0" fmla="*/ 250360 h 6602299"/>
              <a:gd name="connsiteX1" fmla="*/ 14591 w 47841045"/>
              <a:gd name="connsiteY1" fmla="*/ 0 h 6602299"/>
              <a:gd name="connsiteX2" fmla="*/ 47819056 w 47841045"/>
              <a:gd name="connsiteY2" fmla="*/ 9083 h 6602299"/>
              <a:gd name="connsiteX3" fmla="*/ 47821759 w 47841045"/>
              <a:gd name="connsiteY3" fmla="*/ 444145 h 6602299"/>
              <a:gd name="connsiteX4" fmla="*/ 47827576 w 47841045"/>
              <a:gd name="connsiteY4" fmla="*/ 1614843 h 6602299"/>
              <a:gd name="connsiteX5" fmla="*/ 47841045 w 47841045"/>
              <a:gd name="connsiteY5" fmla="*/ 1262353 h 6602299"/>
              <a:gd name="connsiteX6" fmla="*/ 144314 w 47841045"/>
              <a:gd name="connsiteY6" fmla="*/ 6602299 h 6602299"/>
              <a:gd name="connsiteX7" fmla="*/ 76746 w 47841045"/>
              <a:gd name="connsiteY7" fmla="*/ 5440625 h 6602299"/>
              <a:gd name="connsiteX8" fmla="*/ 14198 w 47841045"/>
              <a:gd name="connsiteY8" fmla="*/ 250360 h 6602299"/>
              <a:gd name="connsiteX0" fmla="*/ 14198 w 47841045"/>
              <a:gd name="connsiteY0" fmla="*/ 250360 h 6602299"/>
              <a:gd name="connsiteX1" fmla="*/ 14591 w 47841045"/>
              <a:gd name="connsiteY1" fmla="*/ 0 h 6602299"/>
              <a:gd name="connsiteX2" fmla="*/ 47819056 w 47841045"/>
              <a:gd name="connsiteY2" fmla="*/ 9083 h 6602299"/>
              <a:gd name="connsiteX3" fmla="*/ 47821759 w 47841045"/>
              <a:gd name="connsiteY3" fmla="*/ 444145 h 6602299"/>
              <a:gd name="connsiteX4" fmla="*/ 47827576 w 47841045"/>
              <a:gd name="connsiteY4" fmla="*/ 1614843 h 6602299"/>
              <a:gd name="connsiteX5" fmla="*/ 47841045 w 47841045"/>
              <a:gd name="connsiteY5" fmla="*/ 1262353 h 6602299"/>
              <a:gd name="connsiteX6" fmla="*/ 79830 w 47841045"/>
              <a:gd name="connsiteY6" fmla="*/ 6602299 h 6602299"/>
              <a:gd name="connsiteX7" fmla="*/ 76746 w 47841045"/>
              <a:gd name="connsiteY7" fmla="*/ 5440625 h 6602299"/>
              <a:gd name="connsiteX8" fmla="*/ 14198 w 47841045"/>
              <a:gd name="connsiteY8" fmla="*/ 250360 h 6602299"/>
              <a:gd name="connsiteX0" fmla="*/ 0 w 47826847"/>
              <a:gd name="connsiteY0" fmla="*/ 269338 h 6621277"/>
              <a:gd name="connsiteX1" fmla="*/ 55666 w 47826847"/>
              <a:gd name="connsiteY1" fmla="*/ 0 h 6621277"/>
              <a:gd name="connsiteX2" fmla="*/ 47804858 w 47826847"/>
              <a:gd name="connsiteY2" fmla="*/ 28061 h 6621277"/>
              <a:gd name="connsiteX3" fmla="*/ 47807561 w 47826847"/>
              <a:gd name="connsiteY3" fmla="*/ 463123 h 6621277"/>
              <a:gd name="connsiteX4" fmla="*/ 47813378 w 47826847"/>
              <a:gd name="connsiteY4" fmla="*/ 1633821 h 6621277"/>
              <a:gd name="connsiteX5" fmla="*/ 47826847 w 47826847"/>
              <a:gd name="connsiteY5" fmla="*/ 1281331 h 6621277"/>
              <a:gd name="connsiteX6" fmla="*/ 65632 w 47826847"/>
              <a:gd name="connsiteY6" fmla="*/ 6621277 h 6621277"/>
              <a:gd name="connsiteX7" fmla="*/ 62548 w 47826847"/>
              <a:gd name="connsiteY7" fmla="*/ 5459603 h 6621277"/>
              <a:gd name="connsiteX8" fmla="*/ 0 w 47826847"/>
              <a:gd name="connsiteY8" fmla="*/ 269338 h 6621277"/>
              <a:gd name="connsiteX0" fmla="*/ 2894 w 47792892"/>
              <a:gd name="connsiteY0" fmla="*/ 278827 h 6621277"/>
              <a:gd name="connsiteX1" fmla="*/ 21711 w 47792892"/>
              <a:gd name="connsiteY1" fmla="*/ 0 h 6621277"/>
              <a:gd name="connsiteX2" fmla="*/ 47770903 w 47792892"/>
              <a:gd name="connsiteY2" fmla="*/ 28061 h 6621277"/>
              <a:gd name="connsiteX3" fmla="*/ 47773606 w 47792892"/>
              <a:gd name="connsiteY3" fmla="*/ 463123 h 6621277"/>
              <a:gd name="connsiteX4" fmla="*/ 47779423 w 47792892"/>
              <a:gd name="connsiteY4" fmla="*/ 1633821 h 6621277"/>
              <a:gd name="connsiteX5" fmla="*/ 47792892 w 47792892"/>
              <a:gd name="connsiteY5" fmla="*/ 1281331 h 6621277"/>
              <a:gd name="connsiteX6" fmla="*/ 31677 w 47792892"/>
              <a:gd name="connsiteY6" fmla="*/ 6621277 h 6621277"/>
              <a:gd name="connsiteX7" fmla="*/ 28593 w 47792892"/>
              <a:gd name="connsiteY7" fmla="*/ 5459603 h 6621277"/>
              <a:gd name="connsiteX8" fmla="*/ 2894 w 47792892"/>
              <a:gd name="connsiteY8" fmla="*/ 278827 h 6621277"/>
              <a:gd name="connsiteX0" fmla="*/ 2894 w 47792892"/>
              <a:gd name="connsiteY0" fmla="*/ 278827 h 6621277"/>
              <a:gd name="connsiteX1" fmla="*/ 21711 w 47792892"/>
              <a:gd name="connsiteY1" fmla="*/ 0 h 6621277"/>
              <a:gd name="connsiteX2" fmla="*/ 47770903 w 47792892"/>
              <a:gd name="connsiteY2" fmla="*/ 28061 h 6621277"/>
              <a:gd name="connsiteX3" fmla="*/ 47773606 w 47792892"/>
              <a:gd name="connsiteY3" fmla="*/ 463123 h 6621277"/>
              <a:gd name="connsiteX4" fmla="*/ 47763398 w 47792892"/>
              <a:gd name="connsiteY4" fmla="*/ 1056056 h 6621277"/>
              <a:gd name="connsiteX5" fmla="*/ 47792892 w 47792892"/>
              <a:gd name="connsiteY5" fmla="*/ 1281331 h 6621277"/>
              <a:gd name="connsiteX6" fmla="*/ 31677 w 47792892"/>
              <a:gd name="connsiteY6" fmla="*/ 6621277 h 6621277"/>
              <a:gd name="connsiteX7" fmla="*/ 28593 w 47792892"/>
              <a:gd name="connsiteY7" fmla="*/ 5459603 h 6621277"/>
              <a:gd name="connsiteX8" fmla="*/ 2894 w 47792892"/>
              <a:gd name="connsiteY8" fmla="*/ 278827 h 6621277"/>
              <a:gd name="connsiteX0" fmla="*/ 2894 w 47792892"/>
              <a:gd name="connsiteY0" fmla="*/ 278827 h 6621277"/>
              <a:gd name="connsiteX1" fmla="*/ 21711 w 47792892"/>
              <a:gd name="connsiteY1" fmla="*/ 0 h 6621277"/>
              <a:gd name="connsiteX2" fmla="*/ 47770903 w 47792892"/>
              <a:gd name="connsiteY2" fmla="*/ 28061 h 6621277"/>
              <a:gd name="connsiteX3" fmla="*/ 47773606 w 47792892"/>
              <a:gd name="connsiteY3" fmla="*/ 463123 h 6621277"/>
              <a:gd name="connsiteX4" fmla="*/ 47774085 w 47792892"/>
              <a:gd name="connsiteY4" fmla="*/ 962514 h 6621277"/>
              <a:gd name="connsiteX5" fmla="*/ 47792892 w 47792892"/>
              <a:gd name="connsiteY5" fmla="*/ 1281331 h 6621277"/>
              <a:gd name="connsiteX6" fmla="*/ 31677 w 47792892"/>
              <a:gd name="connsiteY6" fmla="*/ 6621277 h 6621277"/>
              <a:gd name="connsiteX7" fmla="*/ 28593 w 47792892"/>
              <a:gd name="connsiteY7" fmla="*/ 5459603 h 6621277"/>
              <a:gd name="connsiteX8" fmla="*/ 2894 w 47792892"/>
              <a:gd name="connsiteY8" fmla="*/ 278827 h 6621277"/>
              <a:gd name="connsiteX0" fmla="*/ 2894 w 47792892"/>
              <a:gd name="connsiteY0" fmla="*/ 278827 h 6621277"/>
              <a:gd name="connsiteX1" fmla="*/ 21711 w 47792892"/>
              <a:gd name="connsiteY1" fmla="*/ 0 h 6621277"/>
              <a:gd name="connsiteX2" fmla="*/ 47770903 w 47792892"/>
              <a:gd name="connsiteY2" fmla="*/ 28061 h 6621277"/>
              <a:gd name="connsiteX3" fmla="*/ 47773606 w 47792892"/>
              <a:gd name="connsiteY3" fmla="*/ 463123 h 6621277"/>
              <a:gd name="connsiteX4" fmla="*/ 47774085 w 47792892"/>
              <a:gd name="connsiteY4" fmla="*/ 962514 h 6621277"/>
              <a:gd name="connsiteX5" fmla="*/ 47792892 w 47792892"/>
              <a:gd name="connsiteY5" fmla="*/ 1281331 h 6621277"/>
              <a:gd name="connsiteX6" fmla="*/ 31677 w 47792892"/>
              <a:gd name="connsiteY6" fmla="*/ 6621277 h 6621277"/>
              <a:gd name="connsiteX7" fmla="*/ 28593 w 47792892"/>
              <a:gd name="connsiteY7" fmla="*/ 5459603 h 6621277"/>
              <a:gd name="connsiteX8" fmla="*/ 2894 w 47792892"/>
              <a:gd name="connsiteY8" fmla="*/ 278827 h 6621277"/>
              <a:gd name="connsiteX0" fmla="*/ 2894 w 47799148"/>
              <a:gd name="connsiteY0" fmla="*/ 278827 h 6621277"/>
              <a:gd name="connsiteX1" fmla="*/ 21711 w 47799148"/>
              <a:gd name="connsiteY1" fmla="*/ 0 h 6621277"/>
              <a:gd name="connsiteX2" fmla="*/ 47770903 w 47799148"/>
              <a:gd name="connsiteY2" fmla="*/ 28061 h 6621277"/>
              <a:gd name="connsiteX3" fmla="*/ 47773606 w 47799148"/>
              <a:gd name="connsiteY3" fmla="*/ 463123 h 6621277"/>
              <a:gd name="connsiteX4" fmla="*/ 47790110 w 47799148"/>
              <a:gd name="connsiteY4" fmla="*/ 968015 h 6621277"/>
              <a:gd name="connsiteX5" fmla="*/ 47792892 w 47799148"/>
              <a:gd name="connsiteY5" fmla="*/ 1281331 h 6621277"/>
              <a:gd name="connsiteX6" fmla="*/ 31677 w 47799148"/>
              <a:gd name="connsiteY6" fmla="*/ 6621277 h 6621277"/>
              <a:gd name="connsiteX7" fmla="*/ 28593 w 47799148"/>
              <a:gd name="connsiteY7" fmla="*/ 5459603 h 6621277"/>
              <a:gd name="connsiteX8" fmla="*/ 2894 w 47799148"/>
              <a:gd name="connsiteY8" fmla="*/ 278827 h 6621277"/>
              <a:gd name="connsiteX0" fmla="*/ 2894 w 47796503"/>
              <a:gd name="connsiteY0" fmla="*/ 278827 h 6621277"/>
              <a:gd name="connsiteX1" fmla="*/ 21711 w 47796503"/>
              <a:gd name="connsiteY1" fmla="*/ 0 h 6621277"/>
              <a:gd name="connsiteX2" fmla="*/ 47770903 w 47796503"/>
              <a:gd name="connsiteY2" fmla="*/ 28061 h 6621277"/>
              <a:gd name="connsiteX3" fmla="*/ 47773606 w 47796503"/>
              <a:gd name="connsiteY3" fmla="*/ 463123 h 6621277"/>
              <a:gd name="connsiteX4" fmla="*/ 47790110 w 47796503"/>
              <a:gd name="connsiteY4" fmla="*/ 968015 h 6621277"/>
              <a:gd name="connsiteX5" fmla="*/ 47778744 w 47796503"/>
              <a:gd name="connsiteY5" fmla="*/ 1287162 h 6621277"/>
              <a:gd name="connsiteX6" fmla="*/ 31677 w 47796503"/>
              <a:gd name="connsiteY6" fmla="*/ 6621277 h 6621277"/>
              <a:gd name="connsiteX7" fmla="*/ 28593 w 47796503"/>
              <a:gd name="connsiteY7" fmla="*/ 5459603 h 6621277"/>
              <a:gd name="connsiteX8" fmla="*/ 2894 w 47796503"/>
              <a:gd name="connsiteY8" fmla="*/ 278827 h 6621277"/>
              <a:gd name="connsiteX0" fmla="*/ 2894 w 47782990"/>
              <a:gd name="connsiteY0" fmla="*/ 278827 h 6621277"/>
              <a:gd name="connsiteX1" fmla="*/ 21711 w 47782990"/>
              <a:gd name="connsiteY1" fmla="*/ 0 h 6621277"/>
              <a:gd name="connsiteX2" fmla="*/ 47770903 w 47782990"/>
              <a:gd name="connsiteY2" fmla="*/ 28061 h 6621277"/>
              <a:gd name="connsiteX3" fmla="*/ 47773606 w 47782990"/>
              <a:gd name="connsiteY3" fmla="*/ 463123 h 6621277"/>
              <a:gd name="connsiteX4" fmla="*/ 47773134 w 47782990"/>
              <a:gd name="connsiteY4" fmla="*/ 956356 h 6621277"/>
              <a:gd name="connsiteX5" fmla="*/ 47778744 w 47782990"/>
              <a:gd name="connsiteY5" fmla="*/ 1287162 h 6621277"/>
              <a:gd name="connsiteX6" fmla="*/ 31677 w 47782990"/>
              <a:gd name="connsiteY6" fmla="*/ 6621277 h 6621277"/>
              <a:gd name="connsiteX7" fmla="*/ 28593 w 47782990"/>
              <a:gd name="connsiteY7" fmla="*/ 5459603 h 6621277"/>
              <a:gd name="connsiteX8" fmla="*/ 2894 w 47782990"/>
              <a:gd name="connsiteY8" fmla="*/ 278827 h 6621277"/>
              <a:gd name="connsiteX0" fmla="*/ 2894 w 47778744"/>
              <a:gd name="connsiteY0" fmla="*/ 278827 h 6621277"/>
              <a:gd name="connsiteX1" fmla="*/ 21711 w 47778744"/>
              <a:gd name="connsiteY1" fmla="*/ 0 h 6621277"/>
              <a:gd name="connsiteX2" fmla="*/ 47770903 w 47778744"/>
              <a:gd name="connsiteY2" fmla="*/ 28061 h 6621277"/>
              <a:gd name="connsiteX3" fmla="*/ 47773606 w 47778744"/>
              <a:gd name="connsiteY3" fmla="*/ 463123 h 6621277"/>
              <a:gd name="connsiteX4" fmla="*/ 47773134 w 47778744"/>
              <a:gd name="connsiteY4" fmla="*/ 956356 h 6621277"/>
              <a:gd name="connsiteX5" fmla="*/ 47778744 w 47778744"/>
              <a:gd name="connsiteY5" fmla="*/ 1287162 h 6621277"/>
              <a:gd name="connsiteX6" fmla="*/ 31677 w 47778744"/>
              <a:gd name="connsiteY6" fmla="*/ 6621277 h 6621277"/>
              <a:gd name="connsiteX7" fmla="*/ 28593 w 47778744"/>
              <a:gd name="connsiteY7" fmla="*/ 5459603 h 6621277"/>
              <a:gd name="connsiteX8" fmla="*/ 2894 w 47778744"/>
              <a:gd name="connsiteY8" fmla="*/ 278827 h 6621277"/>
              <a:gd name="connsiteX0" fmla="*/ 2894 w 47778744"/>
              <a:gd name="connsiteY0" fmla="*/ 278827 h 6621277"/>
              <a:gd name="connsiteX1" fmla="*/ 21711 w 47778744"/>
              <a:gd name="connsiteY1" fmla="*/ 0 h 6621277"/>
              <a:gd name="connsiteX2" fmla="*/ 47762415 w 47778744"/>
              <a:gd name="connsiteY2" fmla="*/ 36806 h 6621277"/>
              <a:gd name="connsiteX3" fmla="*/ 47773606 w 47778744"/>
              <a:gd name="connsiteY3" fmla="*/ 463123 h 6621277"/>
              <a:gd name="connsiteX4" fmla="*/ 47773134 w 47778744"/>
              <a:gd name="connsiteY4" fmla="*/ 956356 h 6621277"/>
              <a:gd name="connsiteX5" fmla="*/ 47778744 w 47778744"/>
              <a:gd name="connsiteY5" fmla="*/ 1287162 h 6621277"/>
              <a:gd name="connsiteX6" fmla="*/ 31677 w 47778744"/>
              <a:gd name="connsiteY6" fmla="*/ 6621277 h 6621277"/>
              <a:gd name="connsiteX7" fmla="*/ 28593 w 47778744"/>
              <a:gd name="connsiteY7" fmla="*/ 5459603 h 6621277"/>
              <a:gd name="connsiteX8" fmla="*/ 2894 w 47778744"/>
              <a:gd name="connsiteY8" fmla="*/ 278827 h 6621277"/>
              <a:gd name="connsiteX0" fmla="*/ 2894 w 47778744"/>
              <a:gd name="connsiteY0" fmla="*/ 278827 h 6621277"/>
              <a:gd name="connsiteX1" fmla="*/ 21711 w 47778744"/>
              <a:gd name="connsiteY1" fmla="*/ 0 h 6621277"/>
              <a:gd name="connsiteX2" fmla="*/ 47762415 w 47778744"/>
              <a:gd name="connsiteY2" fmla="*/ 36806 h 6621277"/>
              <a:gd name="connsiteX3" fmla="*/ 47773606 w 47778744"/>
              <a:gd name="connsiteY3" fmla="*/ 463123 h 6621277"/>
              <a:gd name="connsiteX4" fmla="*/ 47773134 w 47778744"/>
              <a:gd name="connsiteY4" fmla="*/ 956356 h 6621277"/>
              <a:gd name="connsiteX5" fmla="*/ 47778744 w 47778744"/>
              <a:gd name="connsiteY5" fmla="*/ 1287162 h 6621277"/>
              <a:gd name="connsiteX6" fmla="*/ 31677 w 47778744"/>
              <a:gd name="connsiteY6" fmla="*/ 6621277 h 6621277"/>
              <a:gd name="connsiteX7" fmla="*/ 28593 w 47778744"/>
              <a:gd name="connsiteY7" fmla="*/ 5459603 h 6621277"/>
              <a:gd name="connsiteX8" fmla="*/ 2894 w 47778744"/>
              <a:gd name="connsiteY8" fmla="*/ 278827 h 6621277"/>
              <a:gd name="connsiteX0" fmla="*/ 2894 w 47778744"/>
              <a:gd name="connsiteY0" fmla="*/ 278827 h 6621277"/>
              <a:gd name="connsiteX1" fmla="*/ 21711 w 47778744"/>
              <a:gd name="connsiteY1" fmla="*/ 0 h 6621277"/>
              <a:gd name="connsiteX2" fmla="*/ 47762415 w 47778744"/>
              <a:gd name="connsiteY2" fmla="*/ 36806 h 6621277"/>
              <a:gd name="connsiteX3" fmla="*/ 47773606 w 47778744"/>
              <a:gd name="connsiteY3" fmla="*/ 463123 h 6621277"/>
              <a:gd name="connsiteX4" fmla="*/ 47773134 w 47778744"/>
              <a:gd name="connsiteY4" fmla="*/ 956356 h 6621277"/>
              <a:gd name="connsiteX5" fmla="*/ 47778744 w 47778744"/>
              <a:gd name="connsiteY5" fmla="*/ 1287162 h 6621277"/>
              <a:gd name="connsiteX6" fmla="*/ 31677 w 47778744"/>
              <a:gd name="connsiteY6" fmla="*/ 6621277 h 6621277"/>
              <a:gd name="connsiteX7" fmla="*/ 28593 w 47778744"/>
              <a:gd name="connsiteY7" fmla="*/ 5459603 h 6621277"/>
              <a:gd name="connsiteX8" fmla="*/ 2894 w 47778744"/>
              <a:gd name="connsiteY8" fmla="*/ 278827 h 6621277"/>
              <a:gd name="connsiteX0" fmla="*/ 2894 w 47778744"/>
              <a:gd name="connsiteY0" fmla="*/ 278827 h 6621277"/>
              <a:gd name="connsiteX1" fmla="*/ 21711 w 47778744"/>
              <a:gd name="connsiteY1" fmla="*/ 0 h 6621277"/>
              <a:gd name="connsiteX2" fmla="*/ 47762415 w 47778744"/>
              <a:gd name="connsiteY2" fmla="*/ 36806 h 6621277"/>
              <a:gd name="connsiteX3" fmla="*/ 47773606 w 47778744"/>
              <a:gd name="connsiteY3" fmla="*/ 463123 h 6621277"/>
              <a:gd name="connsiteX4" fmla="*/ 47773134 w 47778744"/>
              <a:gd name="connsiteY4" fmla="*/ 956356 h 6621277"/>
              <a:gd name="connsiteX5" fmla="*/ 47778744 w 47778744"/>
              <a:gd name="connsiteY5" fmla="*/ 1287162 h 6621277"/>
              <a:gd name="connsiteX6" fmla="*/ 31677 w 47778744"/>
              <a:gd name="connsiteY6" fmla="*/ 6621277 h 6621277"/>
              <a:gd name="connsiteX7" fmla="*/ 28593 w 47778744"/>
              <a:gd name="connsiteY7" fmla="*/ 5459603 h 6621277"/>
              <a:gd name="connsiteX8" fmla="*/ 2894 w 47778744"/>
              <a:gd name="connsiteY8" fmla="*/ 278827 h 6621277"/>
              <a:gd name="connsiteX0" fmla="*/ 2894 w 47779467"/>
              <a:gd name="connsiteY0" fmla="*/ 278827 h 6621277"/>
              <a:gd name="connsiteX1" fmla="*/ 21711 w 47779467"/>
              <a:gd name="connsiteY1" fmla="*/ 0 h 6621277"/>
              <a:gd name="connsiteX2" fmla="*/ 47779395 w 47779467"/>
              <a:gd name="connsiteY2" fmla="*/ 36806 h 6621277"/>
              <a:gd name="connsiteX3" fmla="*/ 47773606 w 47779467"/>
              <a:gd name="connsiteY3" fmla="*/ 463123 h 6621277"/>
              <a:gd name="connsiteX4" fmla="*/ 47773134 w 47779467"/>
              <a:gd name="connsiteY4" fmla="*/ 956356 h 6621277"/>
              <a:gd name="connsiteX5" fmla="*/ 47778744 w 47779467"/>
              <a:gd name="connsiteY5" fmla="*/ 1287162 h 6621277"/>
              <a:gd name="connsiteX6" fmla="*/ 31677 w 47779467"/>
              <a:gd name="connsiteY6" fmla="*/ 6621277 h 6621277"/>
              <a:gd name="connsiteX7" fmla="*/ 28593 w 47779467"/>
              <a:gd name="connsiteY7" fmla="*/ 5459603 h 6621277"/>
              <a:gd name="connsiteX8" fmla="*/ 2894 w 47779467"/>
              <a:gd name="connsiteY8" fmla="*/ 278827 h 6621277"/>
              <a:gd name="connsiteX0" fmla="*/ 2894 w 47779467"/>
              <a:gd name="connsiteY0" fmla="*/ 278827 h 6621277"/>
              <a:gd name="connsiteX1" fmla="*/ 21711 w 47779467"/>
              <a:gd name="connsiteY1" fmla="*/ 0 h 6621277"/>
              <a:gd name="connsiteX2" fmla="*/ 47779395 w 47779467"/>
              <a:gd name="connsiteY2" fmla="*/ 36806 h 6621277"/>
              <a:gd name="connsiteX3" fmla="*/ 47773606 w 47779467"/>
              <a:gd name="connsiteY3" fmla="*/ 471868 h 6621277"/>
              <a:gd name="connsiteX4" fmla="*/ 47773134 w 47779467"/>
              <a:gd name="connsiteY4" fmla="*/ 956356 h 6621277"/>
              <a:gd name="connsiteX5" fmla="*/ 47778744 w 47779467"/>
              <a:gd name="connsiteY5" fmla="*/ 1287162 h 6621277"/>
              <a:gd name="connsiteX6" fmla="*/ 31677 w 47779467"/>
              <a:gd name="connsiteY6" fmla="*/ 6621277 h 6621277"/>
              <a:gd name="connsiteX7" fmla="*/ 28593 w 47779467"/>
              <a:gd name="connsiteY7" fmla="*/ 5459603 h 6621277"/>
              <a:gd name="connsiteX8" fmla="*/ 2894 w 47779467"/>
              <a:gd name="connsiteY8" fmla="*/ 278827 h 6621277"/>
              <a:gd name="connsiteX0" fmla="*/ 2894 w 47780249"/>
              <a:gd name="connsiteY0" fmla="*/ 278827 h 6621277"/>
              <a:gd name="connsiteX1" fmla="*/ 21711 w 47780249"/>
              <a:gd name="connsiteY1" fmla="*/ 0 h 6621277"/>
              <a:gd name="connsiteX2" fmla="*/ 47779395 w 47780249"/>
              <a:gd name="connsiteY2" fmla="*/ 36806 h 6621277"/>
              <a:gd name="connsiteX3" fmla="*/ 47773606 w 47780249"/>
              <a:gd name="connsiteY3" fmla="*/ 471868 h 6621277"/>
              <a:gd name="connsiteX4" fmla="*/ 47773134 w 47780249"/>
              <a:gd name="connsiteY4" fmla="*/ 956356 h 6621277"/>
              <a:gd name="connsiteX5" fmla="*/ 47778744 w 47780249"/>
              <a:gd name="connsiteY5" fmla="*/ 1287162 h 6621277"/>
              <a:gd name="connsiteX6" fmla="*/ 31677 w 47780249"/>
              <a:gd name="connsiteY6" fmla="*/ 6621277 h 6621277"/>
              <a:gd name="connsiteX7" fmla="*/ 28593 w 47780249"/>
              <a:gd name="connsiteY7" fmla="*/ 5459603 h 6621277"/>
              <a:gd name="connsiteX8" fmla="*/ 2894 w 47780249"/>
              <a:gd name="connsiteY8" fmla="*/ 278827 h 6621277"/>
              <a:gd name="connsiteX0" fmla="*/ 2894 w 47787235"/>
              <a:gd name="connsiteY0" fmla="*/ 278827 h 6621277"/>
              <a:gd name="connsiteX1" fmla="*/ 21711 w 47787235"/>
              <a:gd name="connsiteY1" fmla="*/ 0 h 6621277"/>
              <a:gd name="connsiteX2" fmla="*/ 47779395 w 47787235"/>
              <a:gd name="connsiteY2" fmla="*/ 36806 h 6621277"/>
              <a:gd name="connsiteX3" fmla="*/ 47773606 w 47787235"/>
              <a:gd name="connsiteY3" fmla="*/ 471868 h 6621277"/>
              <a:gd name="connsiteX4" fmla="*/ 47773134 w 47787235"/>
              <a:gd name="connsiteY4" fmla="*/ 956356 h 6621277"/>
              <a:gd name="connsiteX5" fmla="*/ 47787235 w 47787235"/>
              <a:gd name="connsiteY5" fmla="*/ 1281331 h 6621277"/>
              <a:gd name="connsiteX6" fmla="*/ 31677 w 47787235"/>
              <a:gd name="connsiteY6" fmla="*/ 6621277 h 6621277"/>
              <a:gd name="connsiteX7" fmla="*/ 28593 w 47787235"/>
              <a:gd name="connsiteY7" fmla="*/ 5459603 h 6621277"/>
              <a:gd name="connsiteX8" fmla="*/ 2894 w 47787235"/>
              <a:gd name="connsiteY8" fmla="*/ 278827 h 6621277"/>
              <a:gd name="connsiteX0" fmla="*/ 2894 w 47787235"/>
              <a:gd name="connsiteY0" fmla="*/ 278827 h 6621277"/>
              <a:gd name="connsiteX1" fmla="*/ 21711 w 47787235"/>
              <a:gd name="connsiteY1" fmla="*/ 0 h 6621277"/>
              <a:gd name="connsiteX2" fmla="*/ 47779395 w 47787235"/>
              <a:gd name="connsiteY2" fmla="*/ 36806 h 6621277"/>
              <a:gd name="connsiteX3" fmla="*/ 47773606 w 47787235"/>
              <a:gd name="connsiteY3" fmla="*/ 471868 h 6621277"/>
              <a:gd name="connsiteX4" fmla="*/ 47781626 w 47787235"/>
              <a:gd name="connsiteY4" fmla="*/ 956356 h 6621277"/>
              <a:gd name="connsiteX5" fmla="*/ 47787235 w 47787235"/>
              <a:gd name="connsiteY5" fmla="*/ 1281331 h 6621277"/>
              <a:gd name="connsiteX6" fmla="*/ 31677 w 47787235"/>
              <a:gd name="connsiteY6" fmla="*/ 6621277 h 6621277"/>
              <a:gd name="connsiteX7" fmla="*/ 28593 w 47787235"/>
              <a:gd name="connsiteY7" fmla="*/ 5459603 h 6621277"/>
              <a:gd name="connsiteX8" fmla="*/ 2894 w 47787235"/>
              <a:gd name="connsiteY8" fmla="*/ 278827 h 6621277"/>
              <a:gd name="connsiteX0" fmla="*/ 2894 w 47788741"/>
              <a:gd name="connsiteY0" fmla="*/ 278827 h 6621277"/>
              <a:gd name="connsiteX1" fmla="*/ 21711 w 47788741"/>
              <a:gd name="connsiteY1" fmla="*/ 0 h 6621277"/>
              <a:gd name="connsiteX2" fmla="*/ 47779395 w 47788741"/>
              <a:gd name="connsiteY2" fmla="*/ 36806 h 6621277"/>
              <a:gd name="connsiteX3" fmla="*/ 47782097 w 47788741"/>
              <a:gd name="connsiteY3" fmla="*/ 471868 h 6621277"/>
              <a:gd name="connsiteX4" fmla="*/ 47781626 w 47788741"/>
              <a:gd name="connsiteY4" fmla="*/ 956356 h 6621277"/>
              <a:gd name="connsiteX5" fmla="*/ 47787235 w 47788741"/>
              <a:gd name="connsiteY5" fmla="*/ 1281331 h 6621277"/>
              <a:gd name="connsiteX6" fmla="*/ 31677 w 47788741"/>
              <a:gd name="connsiteY6" fmla="*/ 6621277 h 6621277"/>
              <a:gd name="connsiteX7" fmla="*/ 28593 w 47788741"/>
              <a:gd name="connsiteY7" fmla="*/ 5459603 h 6621277"/>
              <a:gd name="connsiteX8" fmla="*/ 2894 w 47788741"/>
              <a:gd name="connsiteY8" fmla="*/ 278827 h 6621277"/>
              <a:gd name="connsiteX0" fmla="*/ 2894 w 47788741"/>
              <a:gd name="connsiteY0" fmla="*/ 278827 h 6621277"/>
              <a:gd name="connsiteX1" fmla="*/ 21711 w 47788741"/>
              <a:gd name="connsiteY1" fmla="*/ 0 h 6621277"/>
              <a:gd name="connsiteX2" fmla="*/ 47779395 w 47788741"/>
              <a:gd name="connsiteY2" fmla="*/ 36806 h 6621277"/>
              <a:gd name="connsiteX3" fmla="*/ 47782097 w 47788741"/>
              <a:gd name="connsiteY3" fmla="*/ 471868 h 6621277"/>
              <a:gd name="connsiteX4" fmla="*/ 47781626 w 47788741"/>
              <a:gd name="connsiteY4" fmla="*/ 956356 h 6621277"/>
              <a:gd name="connsiteX5" fmla="*/ 47787235 w 47788741"/>
              <a:gd name="connsiteY5" fmla="*/ 1281331 h 6621277"/>
              <a:gd name="connsiteX6" fmla="*/ 31677 w 47788741"/>
              <a:gd name="connsiteY6" fmla="*/ 6621277 h 6621277"/>
              <a:gd name="connsiteX7" fmla="*/ 28593 w 47788741"/>
              <a:gd name="connsiteY7" fmla="*/ 5459603 h 6621277"/>
              <a:gd name="connsiteX8" fmla="*/ 2894 w 47788741"/>
              <a:gd name="connsiteY8" fmla="*/ 278827 h 6621277"/>
              <a:gd name="connsiteX0" fmla="*/ 2894 w 47787310"/>
              <a:gd name="connsiteY0" fmla="*/ 278827 h 6621277"/>
              <a:gd name="connsiteX1" fmla="*/ 21711 w 47787310"/>
              <a:gd name="connsiteY1" fmla="*/ 0 h 6621277"/>
              <a:gd name="connsiteX2" fmla="*/ 47779395 w 47787310"/>
              <a:gd name="connsiteY2" fmla="*/ 36806 h 6621277"/>
              <a:gd name="connsiteX3" fmla="*/ 47782097 w 47787310"/>
              <a:gd name="connsiteY3" fmla="*/ 471868 h 6621277"/>
              <a:gd name="connsiteX4" fmla="*/ 47775963 w 47787310"/>
              <a:gd name="connsiteY4" fmla="*/ 962186 h 6621277"/>
              <a:gd name="connsiteX5" fmla="*/ 47787235 w 47787310"/>
              <a:gd name="connsiteY5" fmla="*/ 1281331 h 6621277"/>
              <a:gd name="connsiteX6" fmla="*/ 31677 w 47787310"/>
              <a:gd name="connsiteY6" fmla="*/ 6621277 h 6621277"/>
              <a:gd name="connsiteX7" fmla="*/ 28593 w 47787310"/>
              <a:gd name="connsiteY7" fmla="*/ 5459603 h 6621277"/>
              <a:gd name="connsiteX8" fmla="*/ 2894 w 47787310"/>
              <a:gd name="connsiteY8" fmla="*/ 278827 h 6621277"/>
              <a:gd name="connsiteX0" fmla="*/ 2894 w 47790065"/>
              <a:gd name="connsiteY0" fmla="*/ 278827 h 6621277"/>
              <a:gd name="connsiteX1" fmla="*/ 21711 w 47790065"/>
              <a:gd name="connsiteY1" fmla="*/ 0 h 6621277"/>
              <a:gd name="connsiteX2" fmla="*/ 47779395 w 47790065"/>
              <a:gd name="connsiteY2" fmla="*/ 36806 h 6621277"/>
              <a:gd name="connsiteX3" fmla="*/ 47782097 w 47790065"/>
              <a:gd name="connsiteY3" fmla="*/ 471868 h 6621277"/>
              <a:gd name="connsiteX4" fmla="*/ 47775963 w 47790065"/>
              <a:gd name="connsiteY4" fmla="*/ 962186 h 6621277"/>
              <a:gd name="connsiteX5" fmla="*/ 47790065 w 47790065"/>
              <a:gd name="connsiteY5" fmla="*/ 1281331 h 6621277"/>
              <a:gd name="connsiteX6" fmla="*/ 31677 w 47790065"/>
              <a:gd name="connsiteY6" fmla="*/ 6621277 h 6621277"/>
              <a:gd name="connsiteX7" fmla="*/ 28593 w 47790065"/>
              <a:gd name="connsiteY7" fmla="*/ 5459603 h 6621277"/>
              <a:gd name="connsiteX8" fmla="*/ 2894 w 47790065"/>
              <a:gd name="connsiteY8" fmla="*/ 278827 h 6621277"/>
              <a:gd name="connsiteX0" fmla="*/ 2894 w 47790622"/>
              <a:gd name="connsiteY0" fmla="*/ 278827 h 6621277"/>
              <a:gd name="connsiteX1" fmla="*/ 21711 w 47790622"/>
              <a:gd name="connsiteY1" fmla="*/ 0 h 6621277"/>
              <a:gd name="connsiteX2" fmla="*/ 47779395 w 47790622"/>
              <a:gd name="connsiteY2" fmla="*/ 36806 h 6621277"/>
              <a:gd name="connsiteX3" fmla="*/ 47782097 w 47790622"/>
              <a:gd name="connsiteY3" fmla="*/ 471868 h 6621277"/>
              <a:gd name="connsiteX4" fmla="*/ 47786414 w 47790622"/>
              <a:gd name="connsiteY4" fmla="*/ 1289383 h 6621277"/>
              <a:gd name="connsiteX5" fmla="*/ 47790065 w 47790622"/>
              <a:gd name="connsiteY5" fmla="*/ 1281331 h 6621277"/>
              <a:gd name="connsiteX6" fmla="*/ 31677 w 47790622"/>
              <a:gd name="connsiteY6" fmla="*/ 6621277 h 6621277"/>
              <a:gd name="connsiteX7" fmla="*/ 28593 w 47790622"/>
              <a:gd name="connsiteY7" fmla="*/ 5459603 h 6621277"/>
              <a:gd name="connsiteX8" fmla="*/ 2894 w 47790622"/>
              <a:gd name="connsiteY8" fmla="*/ 278827 h 6621277"/>
              <a:gd name="connsiteX0" fmla="*/ 2894 w 47790065"/>
              <a:gd name="connsiteY0" fmla="*/ 278827 h 6621277"/>
              <a:gd name="connsiteX1" fmla="*/ 21711 w 47790065"/>
              <a:gd name="connsiteY1" fmla="*/ 0 h 6621277"/>
              <a:gd name="connsiteX2" fmla="*/ 47779395 w 47790065"/>
              <a:gd name="connsiteY2" fmla="*/ 36806 h 6621277"/>
              <a:gd name="connsiteX3" fmla="*/ 47782097 w 47790065"/>
              <a:gd name="connsiteY3" fmla="*/ 471868 h 6621277"/>
              <a:gd name="connsiteX4" fmla="*/ 47786414 w 47790065"/>
              <a:gd name="connsiteY4" fmla="*/ 1289383 h 6621277"/>
              <a:gd name="connsiteX5" fmla="*/ 47790065 w 47790065"/>
              <a:gd name="connsiteY5" fmla="*/ 1281331 h 6621277"/>
              <a:gd name="connsiteX6" fmla="*/ 31677 w 47790065"/>
              <a:gd name="connsiteY6" fmla="*/ 6621277 h 6621277"/>
              <a:gd name="connsiteX7" fmla="*/ 28593 w 47790065"/>
              <a:gd name="connsiteY7" fmla="*/ 5459603 h 6621277"/>
              <a:gd name="connsiteX8" fmla="*/ 2894 w 47790065"/>
              <a:gd name="connsiteY8" fmla="*/ 278827 h 6621277"/>
              <a:gd name="connsiteX0" fmla="*/ 2894 w 47790065"/>
              <a:gd name="connsiteY0" fmla="*/ 278827 h 6621277"/>
              <a:gd name="connsiteX1" fmla="*/ 21711 w 47790065"/>
              <a:gd name="connsiteY1" fmla="*/ 0 h 6621277"/>
              <a:gd name="connsiteX2" fmla="*/ 47779395 w 47790065"/>
              <a:gd name="connsiteY2" fmla="*/ 36806 h 6621277"/>
              <a:gd name="connsiteX3" fmla="*/ 47782097 w 47790065"/>
              <a:gd name="connsiteY3" fmla="*/ 471868 h 6621277"/>
              <a:gd name="connsiteX4" fmla="*/ 47786414 w 47790065"/>
              <a:gd name="connsiteY4" fmla="*/ 1289383 h 6621277"/>
              <a:gd name="connsiteX5" fmla="*/ 47790065 w 47790065"/>
              <a:gd name="connsiteY5" fmla="*/ 1281331 h 6621277"/>
              <a:gd name="connsiteX6" fmla="*/ 31677 w 47790065"/>
              <a:gd name="connsiteY6" fmla="*/ 6621277 h 6621277"/>
              <a:gd name="connsiteX7" fmla="*/ 28593 w 47790065"/>
              <a:gd name="connsiteY7" fmla="*/ 5459603 h 6621277"/>
              <a:gd name="connsiteX8" fmla="*/ 2894 w 47790065"/>
              <a:gd name="connsiteY8" fmla="*/ 278827 h 6621277"/>
              <a:gd name="connsiteX0" fmla="*/ 2894 w 47787602"/>
              <a:gd name="connsiteY0" fmla="*/ 278827 h 6621277"/>
              <a:gd name="connsiteX1" fmla="*/ 21711 w 47787602"/>
              <a:gd name="connsiteY1" fmla="*/ 0 h 6621277"/>
              <a:gd name="connsiteX2" fmla="*/ 47779395 w 47787602"/>
              <a:gd name="connsiteY2" fmla="*/ 36806 h 6621277"/>
              <a:gd name="connsiteX3" fmla="*/ 47782097 w 47787602"/>
              <a:gd name="connsiteY3" fmla="*/ 471868 h 6621277"/>
              <a:gd name="connsiteX4" fmla="*/ 47786414 w 47787602"/>
              <a:gd name="connsiteY4" fmla="*/ 1289383 h 6621277"/>
              <a:gd name="connsiteX5" fmla="*/ 47785884 w 47787602"/>
              <a:gd name="connsiteY5" fmla="*/ 1229669 h 6621277"/>
              <a:gd name="connsiteX6" fmla="*/ 31677 w 47787602"/>
              <a:gd name="connsiteY6" fmla="*/ 6621277 h 6621277"/>
              <a:gd name="connsiteX7" fmla="*/ 28593 w 47787602"/>
              <a:gd name="connsiteY7" fmla="*/ 5459603 h 6621277"/>
              <a:gd name="connsiteX8" fmla="*/ 2894 w 47787602"/>
              <a:gd name="connsiteY8" fmla="*/ 278827 h 6621277"/>
              <a:gd name="connsiteX0" fmla="*/ 2894 w 47787602"/>
              <a:gd name="connsiteY0" fmla="*/ 278827 h 6621277"/>
              <a:gd name="connsiteX1" fmla="*/ 21711 w 47787602"/>
              <a:gd name="connsiteY1" fmla="*/ 0 h 6621277"/>
              <a:gd name="connsiteX2" fmla="*/ 47779395 w 47787602"/>
              <a:gd name="connsiteY2" fmla="*/ 36806 h 6621277"/>
              <a:gd name="connsiteX3" fmla="*/ 47782097 w 47787602"/>
              <a:gd name="connsiteY3" fmla="*/ 471868 h 6621277"/>
              <a:gd name="connsiteX4" fmla="*/ 47786414 w 47787602"/>
              <a:gd name="connsiteY4" fmla="*/ 1140853 h 6621277"/>
              <a:gd name="connsiteX5" fmla="*/ 47785884 w 47787602"/>
              <a:gd name="connsiteY5" fmla="*/ 1229669 h 6621277"/>
              <a:gd name="connsiteX6" fmla="*/ 31677 w 47787602"/>
              <a:gd name="connsiteY6" fmla="*/ 6621277 h 6621277"/>
              <a:gd name="connsiteX7" fmla="*/ 28593 w 47787602"/>
              <a:gd name="connsiteY7" fmla="*/ 5459603 h 6621277"/>
              <a:gd name="connsiteX8" fmla="*/ 2894 w 47787602"/>
              <a:gd name="connsiteY8" fmla="*/ 278827 h 6621277"/>
              <a:gd name="connsiteX0" fmla="*/ 2894 w 47787974"/>
              <a:gd name="connsiteY0" fmla="*/ 278827 h 6621277"/>
              <a:gd name="connsiteX1" fmla="*/ 21711 w 47787974"/>
              <a:gd name="connsiteY1" fmla="*/ 0 h 6621277"/>
              <a:gd name="connsiteX2" fmla="*/ 47779395 w 47787974"/>
              <a:gd name="connsiteY2" fmla="*/ 36806 h 6621277"/>
              <a:gd name="connsiteX3" fmla="*/ 47782097 w 47787974"/>
              <a:gd name="connsiteY3" fmla="*/ 471868 h 6621277"/>
              <a:gd name="connsiteX4" fmla="*/ 47786414 w 47787974"/>
              <a:gd name="connsiteY4" fmla="*/ 1140853 h 6621277"/>
              <a:gd name="connsiteX5" fmla="*/ 47787974 w 47787974"/>
              <a:gd name="connsiteY5" fmla="*/ 1294247 h 6621277"/>
              <a:gd name="connsiteX6" fmla="*/ 31677 w 47787974"/>
              <a:gd name="connsiteY6" fmla="*/ 6621277 h 6621277"/>
              <a:gd name="connsiteX7" fmla="*/ 28593 w 47787974"/>
              <a:gd name="connsiteY7" fmla="*/ 5459603 h 6621277"/>
              <a:gd name="connsiteX8" fmla="*/ 2894 w 47787974"/>
              <a:gd name="connsiteY8" fmla="*/ 278827 h 6621277"/>
              <a:gd name="connsiteX0" fmla="*/ 2894 w 47787974"/>
              <a:gd name="connsiteY0" fmla="*/ 278827 h 6621277"/>
              <a:gd name="connsiteX1" fmla="*/ 21711 w 47787974"/>
              <a:gd name="connsiteY1" fmla="*/ 0 h 6621277"/>
              <a:gd name="connsiteX2" fmla="*/ 47779395 w 47787974"/>
              <a:gd name="connsiteY2" fmla="*/ 36806 h 6621277"/>
              <a:gd name="connsiteX3" fmla="*/ 47775828 w 47787974"/>
              <a:gd name="connsiteY3" fmla="*/ 284591 h 6621277"/>
              <a:gd name="connsiteX4" fmla="*/ 47786414 w 47787974"/>
              <a:gd name="connsiteY4" fmla="*/ 1140853 h 6621277"/>
              <a:gd name="connsiteX5" fmla="*/ 47787974 w 47787974"/>
              <a:gd name="connsiteY5" fmla="*/ 1294247 h 6621277"/>
              <a:gd name="connsiteX6" fmla="*/ 31677 w 47787974"/>
              <a:gd name="connsiteY6" fmla="*/ 6621277 h 6621277"/>
              <a:gd name="connsiteX7" fmla="*/ 28593 w 47787974"/>
              <a:gd name="connsiteY7" fmla="*/ 5459603 h 6621277"/>
              <a:gd name="connsiteX8" fmla="*/ 2894 w 47787974"/>
              <a:gd name="connsiteY8" fmla="*/ 278827 h 6621277"/>
              <a:gd name="connsiteX0" fmla="*/ 2894 w 47787974"/>
              <a:gd name="connsiteY0" fmla="*/ 278827 h 6621277"/>
              <a:gd name="connsiteX1" fmla="*/ 21711 w 47787974"/>
              <a:gd name="connsiteY1" fmla="*/ 0 h 6621277"/>
              <a:gd name="connsiteX2" fmla="*/ 47779395 w 47787974"/>
              <a:gd name="connsiteY2" fmla="*/ 36806 h 6621277"/>
              <a:gd name="connsiteX3" fmla="*/ 47775828 w 47787974"/>
              <a:gd name="connsiteY3" fmla="*/ 284591 h 6621277"/>
              <a:gd name="connsiteX4" fmla="*/ 47786414 w 47787974"/>
              <a:gd name="connsiteY4" fmla="*/ 1140853 h 6621277"/>
              <a:gd name="connsiteX5" fmla="*/ 47787974 w 47787974"/>
              <a:gd name="connsiteY5" fmla="*/ 1294247 h 6621277"/>
              <a:gd name="connsiteX6" fmla="*/ 31677 w 47787974"/>
              <a:gd name="connsiteY6" fmla="*/ 6621277 h 6621277"/>
              <a:gd name="connsiteX7" fmla="*/ 28593 w 47787974"/>
              <a:gd name="connsiteY7" fmla="*/ 5459603 h 6621277"/>
              <a:gd name="connsiteX8" fmla="*/ 2894 w 47787974"/>
              <a:gd name="connsiteY8" fmla="*/ 278827 h 6621277"/>
              <a:gd name="connsiteX0" fmla="*/ 2894 w 47787974"/>
              <a:gd name="connsiteY0" fmla="*/ 278827 h 6621277"/>
              <a:gd name="connsiteX1" fmla="*/ 21711 w 47787974"/>
              <a:gd name="connsiteY1" fmla="*/ 0 h 6621277"/>
              <a:gd name="connsiteX2" fmla="*/ 47779395 w 47787974"/>
              <a:gd name="connsiteY2" fmla="*/ 36806 h 6621277"/>
              <a:gd name="connsiteX3" fmla="*/ 47775828 w 47787974"/>
              <a:gd name="connsiteY3" fmla="*/ 284591 h 6621277"/>
              <a:gd name="connsiteX4" fmla="*/ 47784325 w 47787974"/>
              <a:gd name="connsiteY4" fmla="*/ 1297993 h 6621277"/>
              <a:gd name="connsiteX5" fmla="*/ 47787974 w 47787974"/>
              <a:gd name="connsiteY5" fmla="*/ 1294247 h 6621277"/>
              <a:gd name="connsiteX6" fmla="*/ 31677 w 47787974"/>
              <a:gd name="connsiteY6" fmla="*/ 6621277 h 6621277"/>
              <a:gd name="connsiteX7" fmla="*/ 28593 w 47787974"/>
              <a:gd name="connsiteY7" fmla="*/ 5459603 h 6621277"/>
              <a:gd name="connsiteX8" fmla="*/ 2894 w 47787974"/>
              <a:gd name="connsiteY8" fmla="*/ 278827 h 6621277"/>
              <a:gd name="connsiteX0" fmla="*/ 2894 w 47787974"/>
              <a:gd name="connsiteY0" fmla="*/ 350615 h 6693065"/>
              <a:gd name="connsiteX1" fmla="*/ 21711 w 47787974"/>
              <a:gd name="connsiteY1" fmla="*/ 71788 h 6693065"/>
              <a:gd name="connsiteX2" fmla="*/ 47779395 w 47787974"/>
              <a:gd name="connsiteY2" fmla="*/ 108594 h 6693065"/>
              <a:gd name="connsiteX3" fmla="*/ 47780006 w 47787974"/>
              <a:gd name="connsiteY3" fmla="*/ 110982 h 6693065"/>
              <a:gd name="connsiteX4" fmla="*/ 47784325 w 47787974"/>
              <a:gd name="connsiteY4" fmla="*/ 1369781 h 6693065"/>
              <a:gd name="connsiteX5" fmla="*/ 47787974 w 47787974"/>
              <a:gd name="connsiteY5" fmla="*/ 1366035 h 6693065"/>
              <a:gd name="connsiteX6" fmla="*/ 31677 w 47787974"/>
              <a:gd name="connsiteY6" fmla="*/ 6693065 h 6693065"/>
              <a:gd name="connsiteX7" fmla="*/ 28593 w 47787974"/>
              <a:gd name="connsiteY7" fmla="*/ 5531391 h 6693065"/>
              <a:gd name="connsiteX8" fmla="*/ 2894 w 47787974"/>
              <a:gd name="connsiteY8" fmla="*/ 350615 h 6693065"/>
              <a:gd name="connsiteX0" fmla="*/ 2894 w 47787974"/>
              <a:gd name="connsiteY0" fmla="*/ 350615 h 6693065"/>
              <a:gd name="connsiteX1" fmla="*/ 21711 w 47787974"/>
              <a:gd name="connsiteY1" fmla="*/ 71788 h 6693065"/>
              <a:gd name="connsiteX2" fmla="*/ 47779395 w 47787974"/>
              <a:gd name="connsiteY2" fmla="*/ 108594 h 6693065"/>
              <a:gd name="connsiteX3" fmla="*/ 47780006 w 47787974"/>
              <a:gd name="connsiteY3" fmla="*/ 110982 h 6693065"/>
              <a:gd name="connsiteX4" fmla="*/ 47784325 w 47787974"/>
              <a:gd name="connsiteY4" fmla="*/ 1369781 h 6693065"/>
              <a:gd name="connsiteX5" fmla="*/ 47787974 w 47787974"/>
              <a:gd name="connsiteY5" fmla="*/ 1366035 h 6693065"/>
              <a:gd name="connsiteX6" fmla="*/ 31677 w 47787974"/>
              <a:gd name="connsiteY6" fmla="*/ 6693065 h 6693065"/>
              <a:gd name="connsiteX7" fmla="*/ 28593 w 47787974"/>
              <a:gd name="connsiteY7" fmla="*/ 5531391 h 6693065"/>
              <a:gd name="connsiteX8" fmla="*/ 2894 w 47787974"/>
              <a:gd name="connsiteY8" fmla="*/ 350615 h 6693065"/>
              <a:gd name="connsiteX0" fmla="*/ 2894 w 47787974"/>
              <a:gd name="connsiteY0" fmla="*/ 278827 h 6621277"/>
              <a:gd name="connsiteX1" fmla="*/ 21711 w 47787974"/>
              <a:gd name="connsiteY1" fmla="*/ 0 h 6621277"/>
              <a:gd name="connsiteX2" fmla="*/ 47779395 w 47787974"/>
              <a:gd name="connsiteY2" fmla="*/ 36806 h 6621277"/>
              <a:gd name="connsiteX3" fmla="*/ 47780006 w 47787974"/>
              <a:gd name="connsiteY3" fmla="*/ 39194 h 6621277"/>
              <a:gd name="connsiteX4" fmla="*/ 47784325 w 47787974"/>
              <a:gd name="connsiteY4" fmla="*/ 1297993 h 6621277"/>
              <a:gd name="connsiteX5" fmla="*/ 47787974 w 47787974"/>
              <a:gd name="connsiteY5" fmla="*/ 1294247 h 6621277"/>
              <a:gd name="connsiteX6" fmla="*/ 31677 w 47787974"/>
              <a:gd name="connsiteY6" fmla="*/ 6621277 h 6621277"/>
              <a:gd name="connsiteX7" fmla="*/ 28593 w 47787974"/>
              <a:gd name="connsiteY7" fmla="*/ 5459603 h 6621277"/>
              <a:gd name="connsiteX8" fmla="*/ 2894 w 47787974"/>
              <a:gd name="connsiteY8" fmla="*/ 278827 h 6621277"/>
              <a:gd name="connsiteX0" fmla="*/ 3517959 w 51303039"/>
              <a:gd name="connsiteY0" fmla="*/ 278827 h 6621277"/>
              <a:gd name="connsiteX1" fmla="*/ 3536776 w 51303039"/>
              <a:gd name="connsiteY1" fmla="*/ 0 h 6621277"/>
              <a:gd name="connsiteX2" fmla="*/ 51294460 w 51303039"/>
              <a:gd name="connsiteY2" fmla="*/ 36806 h 6621277"/>
              <a:gd name="connsiteX3" fmla="*/ 51295071 w 51303039"/>
              <a:gd name="connsiteY3" fmla="*/ 39194 h 6621277"/>
              <a:gd name="connsiteX4" fmla="*/ 51299390 w 51303039"/>
              <a:gd name="connsiteY4" fmla="*/ 1297993 h 6621277"/>
              <a:gd name="connsiteX5" fmla="*/ 51303039 w 51303039"/>
              <a:gd name="connsiteY5" fmla="*/ 1294247 h 6621277"/>
              <a:gd name="connsiteX6" fmla="*/ 3546742 w 51303039"/>
              <a:gd name="connsiteY6" fmla="*/ 6621277 h 6621277"/>
              <a:gd name="connsiteX7" fmla="*/ 3517959 w 51303039"/>
              <a:gd name="connsiteY7" fmla="*/ 278827 h 6621277"/>
              <a:gd name="connsiteX0" fmla="*/ 5974608 w 53730905"/>
              <a:gd name="connsiteY0" fmla="*/ 6621277 h 6621277"/>
              <a:gd name="connsiteX1" fmla="*/ 5964642 w 53730905"/>
              <a:gd name="connsiteY1" fmla="*/ 0 h 6621277"/>
              <a:gd name="connsiteX2" fmla="*/ 53722326 w 53730905"/>
              <a:gd name="connsiteY2" fmla="*/ 36806 h 6621277"/>
              <a:gd name="connsiteX3" fmla="*/ 53722937 w 53730905"/>
              <a:gd name="connsiteY3" fmla="*/ 39194 h 6621277"/>
              <a:gd name="connsiteX4" fmla="*/ 53727256 w 53730905"/>
              <a:gd name="connsiteY4" fmla="*/ 1297993 h 6621277"/>
              <a:gd name="connsiteX5" fmla="*/ 53730905 w 53730905"/>
              <a:gd name="connsiteY5" fmla="*/ 1294247 h 6621277"/>
              <a:gd name="connsiteX6" fmla="*/ 5974608 w 53730905"/>
              <a:gd name="connsiteY6" fmla="*/ 6621277 h 6621277"/>
              <a:gd name="connsiteX0" fmla="*/ 3824625 w 51580922"/>
              <a:gd name="connsiteY0" fmla="*/ 6621277 h 6621277"/>
              <a:gd name="connsiteX1" fmla="*/ 3814659 w 51580922"/>
              <a:gd name="connsiteY1" fmla="*/ 0 h 6621277"/>
              <a:gd name="connsiteX2" fmla="*/ 51572343 w 51580922"/>
              <a:gd name="connsiteY2" fmla="*/ 36806 h 6621277"/>
              <a:gd name="connsiteX3" fmla="*/ 51572954 w 51580922"/>
              <a:gd name="connsiteY3" fmla="*/ 39194 h 6621277"/>
              <a:gd name="connsiteX4" fmla="*/ 51577273 w 51580922"/>
              <a:gd name="connsiteY4" fmla="*/ 1297993 h 6621277"/>
              <a:gd name="connsiteX5" fmla="*/ 51580922 w 51580922"/>
              <a:gd name="connsiteY5" fmla="*/ 1294247 h 6621277"/>
              <a:gd name="connsiteX6" fmla="*/ 3824625 w 51580922"/>
              <a:gd name="connsiteY6" fmla="*/ 6621277 h 6621277"/>
              <a:gd name="connsiteX0" fmla="*/ 1158860 w 48915157"/>
              <a:gd name="connsiteY0" fmla="*/ 6621277 h 6621277"/>
              <a:gd name="connsiteX1" fmla="*/ 1148894 w 48915157"/>
              <a:gd name="connsiteY1" fmla="*/ 0 h 6621277"/>
              <a:gd name="connsiteX2" fmla="*/ 48906578 w 48915157"/>
              <a:gd name="connsiteY2" fmla="*/ 36806 h 6621277"/>
              <a:gd name="connsiteX3" fmla="*/ 48907189 w 48915157"/>
              <a:gd name="connsiteY3" fmla="*/ 39194 h 6621277"/>
              <a:gd name="connsiteX4" fmla="*/ 48911508 w 48915157"/>
              <a:gd name="connsiteY4" fmla="*/ 1297993 h 6621277"/>
              <a:gd name="connsiteX5" fmla="*/ 48915157 w 48915157"/>
              <a:gd name="connsiteY5" fmla="*/ 1294247 h 6621277"/>
              <a:gd name="connsiteX6" fmla="*/ 1158860 w 48915157"/>
              <a:gd name="connsiteY6" fmla="*/ 6621277 h 6621277"/>
              <a:gd name="connsiteX0" fmla="*/ 793905 w 48550202"/>
              <a:gd name="connsiteY0" fmla="*/ 6621277 h 6621277"/>
              <a:gd name="connsiteX1" fmla="*/ 783939 w 48550202"/>
              <a:gd name="connsiteY1" fmla="*/ 0 h 6621277"/>
              <a:gd name="connsiteX2" fmla="*/ 48541623 w 48550202"/>
              <a:gd name="connsiteY2" fmla="*/ 36806 h 6621277"/>
              <a:gd name="connsiteX3" fmla="*/ 48542234 w 48550202"/>
              <a:gd name="connsiteY3" fmla="*/ 39194 h 6621277"/>
              <a:gd name="connsiteX4" fmla="*/ 48546553 w 48550202"/>
              <a:gd name="connsiteY4" fmla="*/ 1297993 h 6621277"/>
              <a:gd name="connsiteX5" fmla="*/ 48550202 w 48550202"/>
              <a:gd name="connsiteY5" fmla="*/ 1294247 h 6621277"/>
              <a:gd name="connsiteX6" fmla="*/ 793905 w 48550202"/>
              <a:gd name="connsiteY6" fmla="*/ 6621277 h 6621277"/>
              <a:gd name="connsiteX0" fmla="*/ 556622 w 48312919"/>
              <a:gd name="connsiteY0" fmla="*/ 6621277 h 6621277"/>
              <a:gd name="connsiteX1" fmla="*/ 546656 w 48312919"/>
              <a:gd name="connsiteY1" fmla="*/ 0 h 6621277"/>
              <a:gd name="connsiteX2" fmla="*/ 48304340 w 48312919"/>
              <a:gd name="connsiteY2" fmla="*/ 36806 h 6621277"/>
              <a:gd name="connsiteX3" fmla="*/ 48304951 w 48312919"/>
              <a:gd name="connsiteY3" fmla="*/ 39194 h 6621277"/>
              <a:gd name="connsiteX4" fmla="*/ 48309270 w 48312919"/>
              <a:gd name="connsiteY4" fmla="*/ 1297993 h 6621277"/>
              <a:gd name="connsiteX5" fmla="*/ 48312919 w 48312919"/>
              <a:gd name="connsiteY5" fmla="*/ 1294247 h 6621277"/>
              <a:gd name="connsiteX6" fmla="*/ 556622 w 48312919"/>
              <a:gd name="connsiteY6" fmla="*/ 6621277 h 6621277"/>
              <a:gd name="connsiteX0" fmla="*/ 109496 w 47865793"/>
              <a:gd name="connsiteY0" fmla="*/ 6621277 h 6621277"/>
              <a:gd name="connsiteX1" fmla="*/ 99530 w 47865793"/>
              <a:gd name="connsiteY1" fmla="*/ 0 h 6621277"/>
              <a:gd name="connsiteX2" fmla="*/ 47857214 w 47865793"/>
              <a:gd name="connsiteY2" fmla="*/ 36806 h 6621277"/>
              <a:gd name="connsiteX3" fmla="*/ 47857825 w 47865793"/>
              <a:gd name="connsiteY3" fmla="*/ 39194 h 6621277"/>
              <a:gd name="connsiteX4" fmla="*/ 47862144 w 47865793"/>
              <a:gd name="connsiteY4" fmla="*/ 1297993 h 6621277"/>
              <a:gd name="connsiteX5" fmla="*/ 47865793 w 47865793"/>
              <a:gd name="connsiteY5" fmla="*/ 1294247 h 6621277"/>
              <a:gd name="connsiteX6" fmla="*/ 109496 w 47865793"/>
              <a:gd name="connsiteY6" fmla="*/ 6621277 h 6621277"/>
              <a:gd name="connsiteX0" fmla="*/ 44672 w 47800969"/>
              <a:gd name="connsiteY0" fmla="*/ 6621277 h 6621277"/>
              <a:gd name="connsiteX1" fmla="*/ 34706 w 47800969"/>
              <a:gd name="connsiteY1" fmla="*/ 0 h 6621277"/>
              <a:gd name="connsiteX2" fmla="*/ 47792390 w 47800969"/>
              <a:gd name="connsiteY2" fmla="*/ 36806 h 6621277"/>
              <a:gd name="connsiteX3" fmla="*/ 47793001 w 47800969"/>
              <a:gd name="connsiteY3" fmla="*/ 39194 h 6621277"/>
              <a:gd name="connsiteX4" fmla="*/ 47797320 w 47800969"/>
              <a:gd name="connsiteY4" fmla="*/ 1297993 h 6621277"/>
              <a:gd name="connsiteX5" fmla="*/ 47800969 w 47800969"/>
              <a:gd name="connsiteY5" fmla="*/ 1294247 h 6621277"/>
              <a:gd name="connsiteX6" fmla="*/ 44672 w 47800969"/>
              <a:gd name="connsiteY6" fmla="*/ 6621277 h 6621277"/>
              <a:gd name="connsiteX0" fmla="*/ 44672 w 47800969"/>
              <a:gd name="connsiteY0" fmla="*/ 6621277 h 6621277"/>
              <a:gd name="connsiteX1" fmla="*/ 34706 w 47800969"/>
              <a:gd name="connsiteY1" fmla="*/ 0 h 6621277"/>
              <a:gd name="connsiteX2" fmla="*/ 47792390 w 47800969"/>
              <a:gd name="connsiteY2" fmla="*/ 36806 h 6621277"/>
              <a:gd name="connsiteX3" fmla="*/ 47793001 w 47800969"/>
              <a:gd name="connsiteY3" fmla="*/ 39194 h 6621277"/>
              <a:gd name="connsiteX4" fmla="*/ 47797320 w 47800969"/>
              <a:gd name="connsiteY4" fmla="*/ 1297993 h 6621277"/>
              <a:gd name="connsiteX5" fmla="*/ 47800969 w 47800969"/>
              <a:gd name="connsiteY5" fmla="*/ 1294247 h 6621277"/>
              <a:gd name="connsiteX6" fmla="*/ 44672 w 47800969"/>
              <a:gd name="connsiteY6" fmla="*/ 6621277 h 6621277"/>
              <a:gd name="connsiteX0" fmla="*/ 15802 w 47772099"/>
              <a:gd name="connsiteY0" fmla="*/ 6621277 h 6621277"/>
              <a:gd name="connsiteX1" fmla="*/ 5836 w 47772099"/>
              <a:gd name="connsiteY1" fmla="*/ 0 h 6621277"/>
              <a:gd name="connsiteX2" fmla="*/ 47763520 w 47772099"/>
              <a:gd name="connsiteY2" fmla="*/ 36806 h 6621277"/>
              <a:gd name="connsiteX3" fmla="*/ 47764131 w 47772099"/>
              <a:gd name="connsiteY3" fmla="*/ 39194 h 6621277"/>
              <a:gd name="connsiteX4" fmla="*/ 47768450 w 47772099"/>
              <a:gd name="connsiteY4" fmla="*/ 1297993 h 6621277"/>
              <a:gd name="connsiteX5" fmla="*/ 47772099 w 47772099"/>
              <a:gd name="connsiteY5" fmla="*/ 1294247 h 6621277"/>
              <a:gd name="connsiteX6" fmla="*/ 15802 w 47772099"/>
              <a:gd name="connsiteY6" fmla="*/ 6621277 h 6621277"/>
              <a:gd name="connsiteX0" fmla="*/ 15802 w 47772099"/>
              <a:gd name="connsiteY0" fmla="*/ 6621277 h 6621277"/>
              <a:gd name="connsiteX1" fmla="*/ 5836 w 47772099"/>
              <a:gd name="connsiteY1" fmla="*/ 0 h 6621277"/>
              <a:gd name="connsiteX2" fmla="*/ 47763520 w 47772099"/>
              <a:gd name="connsiteY2" fmla="*/ 36806 h 6621277"/>
              <a:gd name="connsiteX3" fmla="*/ 47764131 w 47772099"/>
              <a:gd name="connsiteY3" fmla="*/ 39194 h 6621277"/>
              <a:gd name="connsiteX4" fmla="*/ 47768450 w 47772099"/>
              <a:gd name="connsiteY4" fmla="*/ 1297993 h 6621277"/>
              <a:gd name="connsiteX5" fmla="*/ 47772099 w 47772099"/>
              <a:gd name="connsiteY5" fmla="*/ 1294247 h 6621277"/>
              <a:gd name="connsiteX6" fmla="*/ 15802 w 47772099"/>
              <a:gd name="connsiteY6" fmla="*/ 6621277 h 6621277"/>
              <a:gd name="connsiteX0" fmla="*/ 0 w 47756297"/>
              <a:gd name="connsiteY0" fmla="*/ 6595563 h 6595563"/>
              <a:gd name="connsiteX1" fmla="*/ 62792 w 47756297"/>
              <a:gd name="connsiteY1" fmla="*/ 0 h 6595563"/>
              <a:gd name="connsiteX2" fmla="*/ 47747718 w 47756297"/>
              <a:gd name="connsiteY2" fmla="*/ 11092 h 6595563"/>
              <a:gd name="connsiteX3" fmla="*/ 47748329 w 47756297"/>
              <a:gd name="connsiteY3" fmla="*/ 13480 h 6595563"/>
              <a:gd name="connsiteX4" fmla="*/ 47752648 w 47756297"/>
              <a:gd name="connsiteY4" fmla="*/ 1272279 h 6595563"/>
              <a:gd name="connsiteX5" fmla="*/ 47756297 w 47756297"/>
              <a:gd name="connsiteY5" fmla="*/ 1268533 h 6595563"/>
              <a:gd name="connsiteX6" fmla="*/ 0 w 47756297"/>
              <a:gd name="connsiteY6" fmla="*/ 6595563 h 6595563"/>
              <a:gd name="connsiteX0" fmla="*/ 0 w 47756297"/>
              <a:gd name="connsiteY0" fmla="*/ 6595563 h 6595563"/>
              <a:gd name="connsiteX1" fmla="*/ 38539 w 47756297"/>
              <a:gd name="connsiteY1" fmla="*/ 0 h 6595563"/>
              <a:gd name="connsiteX2" fmla="*/ 47747718 w 47756297"/>
              <a:gd name="connsiteY2" fmla="*/ 11092 h 6595563"/>
              <a:gd name="connsiteX3" fmla="*/ 47748329 w 47756297"/>
              <a:gd name="connsiteY3" fmla="*/ 13480 h 6595563"/>
              <a:gd name="connsiteX4" fmla="*/ 47752648 w 47756297"/>
              <a:gd name="connsiteY4" fmla="*/ 1272279 h 6595563"/>
              <a:gd name="connsiteX5" fmla="*/ 47756297 w 47756297"/>
              <a:gd name="connsiteY5" fmla="*/ 1268533 h 6595563"/>
              <a:gd name="connsiteX6" fmla="*/ 0 w 47756297"/>
              <a:gd name="connsiteY6" fmla="*/ 6595563 h 6595563"/>
              <a:gd name="connsiteX0" fmla="*/ 0 w 47756297"/>
              <a:gd name="connsiteY0" fmla="*/ 6595563 h 6595563"/>
              <a:gd name="connsiteX1" fmla="*/ 14286 w 47756297"/>
              <a:gd name="connsiteY1" fmla="*/ 0 h 6595563"/>
              <a:gd name="connsiteX2" fmla="*/ 47747718 w 47756297"/>
              <a:gd name="connsiteY2" fmla="*/ 11092 h 6595563"/>
              <a:gd name="connsiteX3" fmla="*/ 47748329 w 47756297"/>
              <a:gd name="connsiteY3" fmla="*/ 13480 h 6595563"/>
              <a:gd name="connsiteX4" fmla="*/ 47752648 w 47756297"/>
              <a:gd name="connsiteY4" fmla="*/ 1272279 h 6595563"/>
              <a:gd name="connsiteX5" fmla="*/ 47756297 w 47756297"/>
              <a:gd name="connsiteY5" fmla="*/ 1268533 h 6595563"/>
              <a:gd name="connsiteX6" fmla="*/ 0 w 47756297"/>
              <a:gd name="connsiteY6" fmla="*/ 6595563 h 6595563"/>
              <a:gd name="connsiteX0" fmla="*/ 0 w 47756297"/>
              <a:gd name="connsiteY0" fmla="*/ 6595563 h 6595563"/>
              <a:gd name="connsiteX1" fmla="*/ 14286 w 47756297"/>
              <a:gd name="connsiteY1" fmla="*/ 0 h 6595563"/>
              <a:gd name="connsiteX2" fmla="*/ 47747718 w 47756297"/>
              <a:gd name="connsiteY2" fmla="*/ 11092 h 6595563"/>
              <a:gd name="connsiteX3" fmla="*/ 47748329 w 47756297"/>
              <a:gd name="connsiteY3" fmla="*/ 13480 h 6595563"/>
              <a:gd name="connsiteX4" fmla="*/ 47752648 w 47756297"/>
              <a:gd name="connsiteY4" fmla="*/ 1272279 h 6595563"/>
              <a:gd name="connsiteX5" fmla="*/ 47756297 w 47756297"/>
              <a:gd name="connsiteY5" fmla="*/ 1268533 h 6595563"/>
              <a:gd name="connsiteX6" fmla="*/ 0 w 47756297"/>
              <a:gd name="connsiteY6" fmla="*/ 6595563 h 6595563"/>
              <a:gd name="connsiteX0" fmla="*/ 0 w 51284853"/>
              <a:gd name="connsiteY0" fmla="*/ 6595563 h 6595563"/>
              <a:gd name="connsiteX1" fmla="*/ 14286 w 51284853"/>
              <a:gd name="connsiteY1" fmla="*/ 0 h 6595563"/>
              <a:gd name="connsiteX2" fmla="*/ 47747718 w 51284853"/>
              <a:gd name="connsiteY2" fmla="*/ 11092 h 6595563"/>
              <a:gd name="connsiteX3" fmla="*/ 47752648 w 51284853"/>
              <a:gd name="connsiteY3" fmla="*/ 1272279 h 6595563"/>
              <a:gd name="connsiteX4" fmla="*/ 47756297 w 51284853"/>
              <a:gd name="connsiteY4" fmla="*/ 1268533 h 6595563"/>
              <a:gd name="connsiteX5" fmla="*/ 0 w 51284853"/>
              <a:gd name="connsiteY5" fmla="*/ 6595563 h 6595563"/>
              <a:gd name="connsiteX0" fmla="*/ 0 w 47814023"/>
              <a:gd name="connsiteY0" fmla="*/ 6595563 h 6595563"/>
              <a:gd name="connsiteX1" fmla="*/ 14286 w 47814023"/>
              <a:gd name="connsiteY1" fmla="*/ 0 h 6595563"/>
              <a:gd name="connsiteX2" fmla="*/ 47747718 w 47814023"/>
              <a:gd name="connsiteY2" fmla="*/ 11092 h 6595563"/>
              <a:gd name="connsiteX3" fmla="*/ 47752648 w 47814023"/>
              <a:gd name="connsiteY3" fmla="*/ 1272279 h 6595563"/>
              <a:gd name="connsiteX4" fmla="*/ 47756297 w 47814023"/>
              <a:gd name="connsiteY4" fmla="*/ 1268533 h 6595563"/>
              <a:gd name="connsiteX5" fmla="*/ 0 w 47814023"/>
              <a:gd name="connsiteY5" fmla="*/ 6595563 h 6595563"/>
              <a:gd name="connsiteX0" fmla="*/ 0 w 47814023"/>
              <a:gd name="connsiteY0" fmla="*/ 6595563 h 6595563"/>
              <a:gd name="connsiteX1" fmla="*/ 14286 w 47814023"/>
              <a:gd name="connsiteY1" fmla="*/ 0 h 6595563"/>
              <a:gd name="connsiteX2" fmla="*/ 47747718 w 47814023"/>
              <a:gd name="connsiteY2" fmla="*/ 11092 h 6595563"/>
              <a:gd name="connsiteX3" fmla="*/ 47752648 w 47814023"/>
              <a:gd name="connsiteY3" fmla="*/ 1272279 h 6595563"/>
              <a:gd name="connsiteX4" fmla="*/ 47756297 w 47814023"/>
              <a:gd name="connsiteY4" fmla="*/ 1268533 h 6595563"/>
              <a:gd name="connsiteX5" fmla="*/ 0 w 47814023"/>
              <a:gd name="connsiteY5" fmla="*/ 6595563 h 6595563"/>
              <a:gd name="connsiteX0" fmla="*/ 0 w 47770939"/>
              <a:gd name="connsiteY0" fmla="*/ 6595563 h 6595563"/>
              <a:gd name="connsiteX1" fmla="*/ 14286 w 47770939"/>
              <a:gd name="connsiteY1" fmla="*/ 0 h 6595563"/>
              <a:gd name="connsiteX2" fmla="*/ 47747718 w 47770939"/>
              <a:gd name="connsiteY2" fmla="*/ 11092 h 6595563"/>
              <a:gd name="connsiteX3" fmla="*/ 47752648 w 47770939"/>
              <a:gd name="connsiteY3" fmla="*/ 1272279 h 6595563"/>
              <a:gd name="connsiteX4" fmla="*/ 47756297 w 47770939"/>
              <a:gd name="connsiteY4" fmla="*/ 1268533 h 6595563"/>
              <a:gd name="connsiteX5" fmla="*/ 0 w 47770939"/>
              <a:gd name="connsiteY5" fmla="*/ 6595563 h 6595563"/>
              <a:gd name="connsiteX0" fmla="*/ 0 w 47810769"/>
              <a:gd name="connsiteY0" fmla="*/ 6610186 h 6610186"/>
              <a:gd name="connsiteX1" fmla="*/ 14286 w 47810769"/>
              <a:gd name="connsiteY1" fmla="*/ 14623 h 6610186"/>
              <a:gd name="connsiteX2" fmla="*/ 47796224 w 47810769"/>
              <a:gd name="connsiteY2" fmla="*/ 0 h 6610186"/>
              <a:gd name="connsiteX3" fmla="*/ 47752648 w 47810769"/>
              <a:gd name="connsiteY3" fmla="*/ 1286902 h 6610186"/>
              <a:gd name="connsiteX4" fmla="*/ 47756297 w 47810769"/>
              <a:gd name="connsiteY4" fmla="*/ 1283156 h 6610186"/>
              <a:gd name="connsiteX5" fmla="*/ 0 w 47810769"/>
              <a:gd name="connsiteY5" fmla="*/ 6610186 h 6610186"/>
              <a:gd name="connsiteX0" fmla="*/ 0 w 47796224"/>
              <a:gd name="connsiteY0" fmla="*/ 6610186 h 6610186"/>
              <a:gd name="connsiteX1" fmla="*/ 14286 w 47796224"/>
              <a:gd name="connsiteY1" fmla="*/ 14623 h 6610186"/>
              <a:gd name="connsiteX2" fmla="*/ 47796224 w 47796224"/>
              <a:gd name="connsiteY2" fmla="*/ 0 h 6610186"/>
              <a:gd name="connsiteX3" fmla="*/ 47752648 w 47796224"/>
              <a:gd name="connsiteY3" fmla="*/ 1286902 h 6610186"/>
              <a:gd name="connsiteX4" fmla="*/ 47756297 w 47796224"/>
              <a:gd name="connsiteY4" fmla="*/ 1283156 h 6610186"/>
              <a:gd name="connsiteX5" fmla="*/ 0 w 47796224"/>
              <a:gd name="connsiteY5" fmla="*/ 6610186 h 6610186"/>
              <a:gd name="connsiteX0" fmla="*/ 0 w 47756297"/>
              <a:gd name="connsiteY0" fmla="*/ 6612390 h 6612390"/>
              <a:gd name="connsiteX1" fmla="*/ 14286 w 47756297"/>
              <a:gd name="connsiteY1" fmla="*/ 16827 h 6612390"/>
              <a:gd name="connsiteX2" fmla="*/ 47752569 w 47756297"/>
              <a:gd name="connsiteY2" fmla="*/ 0 h 6612390"/>
              <a:gd name="connsiteX3" fmla="*/ 47752648 w 47756297"/>
              <a:gd name="connsiteY3" fmla="*/ 1289106 h 6612390"/>
              <a:gd name="connsiteX4" fmla="*/ 47756297 w 47756297"/>
              <a:gd name="connsiteY4" fmla="*/ 1285360 h 6612390"/>
              <a:gd name="connsiteX5" fmla="*/ 0 w 47756297"/>
              <a:gd name="connsiteY5" fmla="*/ 6612390 h 6612390"/>
              <a:gd name="connsiteX0" fmla="*/ 0 w 47756297"/>
              <a:gd name="connsiteY0" fmla="*/ 6612390 h 6612390"/>
              <a:gd name="connsiteX1" fmla="*/ 14286 w 47756297"/>
              <a:gd name="connsiteY1" fmla="*/ 16827 h 6612390"/>
              <a:gd name="connsiteX2" fmla="*/ 47752569 w 47756297"/>
              <a:gd name="connsiteY2" fmla="*/ 0 h 6612390"/>
              <a:gd name="connsiteX3" fmla="*/ 47752648 w 47756297"/>
              <a:gd name="connsiteY3" fmla="*/ 1289106 h 6612390"/>
              <a:gd name="connsiteX4" fmla="*/ 47756297 w 47756297"/>
              <a:gd name="connsiteY4" fmla="*/ 1285360 h 6612390"/>
              <a:gd name="connsiteX5" fmla="*/ 0 w 47756297"/>
              <a:gd name="connsiteY5" fmla="*/ 6612390 h 6612390"/>
              <a:gd name="connsiteX0" fmla="*/ 0 w 47756297"/>
              <a:gd name="connsiteY0" fmla="*/ 6612390 h 6612390"/>
              <a:gd name="connsiteX1" fmla="*/ 14286 w 47756297"/>
              <a:gd name="connsiteY1" fmla="*/ 16827 h 6612390"/>
              <a:gd name="connsiteX2" fmla="*/ 47752569 w 47756297"/>
              <a:gd name="connsiteY2" fmla="*/ 0 h 6612390"/>
              <a:gd name="connsiteX3" fmla="*/ 47752648 w 47756297"/>
              <a:gd name="connsiteY3" fmla="*/ 1289106 h 6612390"/>
              <a:gd name="connsiteX4" fmla="*/ 47756297 w 47756297"/>
              <a:gd name="connsiteY4" fmla="*/ 1285360 h 6612390"/>
              <a:gd name="connsiteX5" fmla="*/ 0 w 47756297"/>
              <a:gd name="connsiteY5" fmla="*/ 6612390 h 6612390"/>
              <a:gd name="connsiteX0" fmla="*/ 0 w 47756297"/>
              <a:gd name="connsiteY0" fmla="*/ 6612390 h 6612390"/>
              <a:gd name="connsiteX1" fmla="*/ 14286 w 47756297"/>
              <a:gd name="connsiteY1" fmla="*/ 16827 h 6612390"/>
              <a:gd name="connsiteX2" fmla="*/ 47752569 w 47756297"/>
              <a:gd name="connsiteY2" fmla="*/ 0 h 6612390"/>
              <a:gd name="connsiteX3" fmla="*/ 47752648 w 47756297"/>
              <a:gd name="connsiteY3" fmla="*/ 1289106 h 6612390"/>
              <a:gd name="connsiteX4" fmla="*/ 47756297 w 47756297"/>
              <a:gd name="connsiteY4" fmla="*/ 1285360 h 6612390"/>
              <a:gd name="connsiteX5" fmla="*/ 0 w 47756297"/>
              <a:gd name="connsiteY5" fmla="*/ 6612390 h 6612390"/>
              <a:gd name="connsiteX0" fmla="*/ 0 w 47756297"/>
              <a:gd name="connsiteY0" fmla="*/ 6607982 h 6607982"/>
              <a:gd name="connsiteX1" fmla="*/ 14286 w 47756297"/>
              <a:gd name="connsiteY1" fmla="*/ 12419 h 6607982"/>
              <a:gd name="connsiteX2" fmla="*/ 47742176 w 47756297"/>
              <a:gd name="connsiteY2" fmla="*/ 0 h 6607982"/>
              <a:gd name="connsiteX3" fmla="*/ 47752648 w 47756297"/>
              <a:gd name="connsiteY3" fmla="*/ 1284698 h 6607982"/>
              <a:gd name="connsiteX4" fmla="*/ 47756297 w 47756297"/>
              <a:gd name="connsiteY4" fmla="*/ 1280952 h 6607982"/>
              <a:gd name="connsiteX5" fmla="*/ 0 w 47756297"/>
              <a:gd name="connsiteY5" fmla="*/ 6607982 h 6607982"/>
              <a:gd name="connsiteX0" fmla="*/ 0 w 47756297"/>
              <a:gd name="connsiteY0" fmla="*/ 6610186 h 6610186"/>
              <a:gd name="connsiteX1" fmla="*/ 14286 w 47756297"/>
              <a:gd name="connsiteY1" fmla="*/ 14623 h 6610186"/>
              <a:gd name="connsiteX2" fmla="*/ 47750493 w 47756297"/>
              <a:gd name="connsiteY2" fmla="*/ 0 h 6610186"/>
              <a:gd name="connsiteX3" fmla="*/ 47752648 w 47756297"/>
              <a:gd name="connsiteY3" fmla="*/ 1286902 h 6610186"/>
              <a:gd name="connsiteX4" fmla="*/ 47756297 w 47756297"/>
              <a:gd name="connsiteY4" fmla="*/ 1283156 h 6610186"/>
              <a:gd name="connsiteX5" fmla="*/ 0 w 47756297"/>
              <a:gd name="connsiteY5" fmla="*/ 6610186 h 6610186"/>
              <a:gd name="connsiteX0" fmla="*/ 0 w 47756297"/>
              <a:gd name="connsiteY0" fmla="*/ 6610186 h 6610186"/>
              <a:gd name="connsiteX1" fmla="*/ 14286 w 47756297"/>
              <a:gd name="connsiteY1" fmla="*/ 14623 h 6610186"/>
              <a:gd name="connsiteX2" fmla="*/ 47750493 w 47756297"/>
              <a:gd name="connsiteY2" fmla="*/ 0 h 6610186"/>
              <a:gd name="connsiteX3" fmla="*/ 47752648 w 47756297"/>
              <a:gd name="connsiteY3" fmla="*/ 1286902 h 6610186"/>
              <a:gd name="connsiteX4" fmla="*/ 47756297 w 47756297"/>
              <a:gd name="connsiteY4" fmla="*/ 1283156 h 6610186"/>
              <a:gd name="connsiteX5" fmla="*/ 0 w 47756297"/>
              <a:gd name="connsiteY5" fmla="*/ 6610186 h 6610186"/>
              <a:gd name="connsiteX0" fmla="*/ 0 w 47752648"/>
              <a:gd name="connsiteY0" fmla="*/ 6610186 h 6617542"/>
              <a:gd name="connsiteX1" fmla="*/ 14286 w 47752648"/>
              <a:gd name="connsiteY1" fmla="*/ 14623 h 6617542"/>
              <a:gd name="connsiteX2" fmla="*/ 47750493 w 47752648"/>
              <a:gd name="connsiteY2" fmla="*/ 0 h 6617542"/>
              <a:gd name="connsiteX3" fmla="*/ 47752648 w 47752648"/>
              <a:gd name="connsiteY3" fmla="*/ 1286902 h 6617542"/>
              <a:gd name="connsiteX4" fmla="*/ 0 w 47752648"/>
              <a:gd name="connsiteY4" fmla="*/ 6610186 h 6617542"/>
              <a:gd name="connsiteX0" fmla="*/ 0 w 47752648"/>
              <a:gd name="connsiteY0" fmla="*/ 6610186 h 6610186"/>
              <a:gd name="connsiteX1" fmla="*/ 14286 w 47752648"/>
              <a:gd name="connsiteY1" fmla="*/ 14623 h 6610186"/>
              <a:gd name="connsiteX2" fmla="*/ 47750493 w 47752648"/>
              <a:gd name="connsiteY2" fmla="*/ 0 h 6610186"/>
              <a:gd name="connsiteX3" fmla="*/ 47752648 w 47752648"/>
              <a:gd name="connsiteY3" fmla="*/ 1286902 h 6610186"/>
              <a:gd name="connsiteX4" fmla="*/ 0 w 47752648"/>
              <a:gd name="connsiteY4" fmla="*/ 6610186 h 6610186"/>
              <a:gd name="connsiteX0" fmla="*/ 0 w 47752648"/>
              <a:gd name="connsiteY0" fmla="*/ 6610186 h 6610186"/>
              <a:gd name="connsiteX1" fmla="*/ 14286 w 47752648"/>
              <a:gd name="connsiteY1" fmla="*/ 14623 h 6610186"/>
              <a:gd name="connsiteX2" fmla="*/ 47750493 w 47752648"/>
              <a:gd name="connsiteY2" fmla="*/ 0 h 6610186"/>
              <a:gd name="connsiteX3" fmla="*/ 47752648 w 47752648"/>
              <a:gd name="connsiteY3" fmla="*/ 1286902 h 6610186"/>
              <a:gd name="connsiteX4" fmla="*/ 0 w 47752648"/>
              <a:gd name="connsiteY4" fmla="*/ 6610186 h 6610186"/>
              <a:gd name="connsiteX0" fmla="*/ 0 w 47752648"/>
              <a:gd name="connsiteY0" fmla="*/ 6610186 h 6610186"/>
              <a:gd name="connsiteX1" fmla="*/ 14286 w 47752648"/>
              <a:gd name="connsiteY1" fmla="*/ 14623 h 6610186"/>
              <a:gd name="connsiteX2" fmla="*/ 47750493 w 47752648"/>
              <a:gd name="connsiteY2" fmla="*/ 0 h 6610186"/>
              <a:gd name="connsiteX3" fmla="*/ 47752648 w 47752648"/>
              <a:gd name="connsiteY3" fmla="*/ 1286902 h 6610186"/>
              <a:gd name="connsiteX4" fmla="*/ 0 w 47752648"/>
              <a:gd name="connsiteY4" fmla="*/ 6610186 h 6610186"/>
              <a:gd name="connsiteX0" fmla="*/ 0 w 47752648"/>
              <a:gd name="connsiteY0" fmla="*/ 6610186 h 6610186"/>
              <a:gd name="connsiteX1" fmla="*/ 14286 w 47752648"/>
              <a:gd name="connsiteY1" fmla="*/ 14623 h 6610186"/>
              <a:gd name="connsiteX2" fmla="*/ 47750493 w 47752648"/>
              <a:gd name="connsiteY2" fmla="*/ 0 h 6610186"/>
              <a:gd name="connsiteX3" fmla="*/ 47752648 w 47752648"/>
              <a:gd name="connsiteY3" fmla="*/ 1286902 h 6610186"/>
              <a:gd name="connsiteX4" fmla="*/ 0 w 47752648"/>
              <a:gd name="connsiteY4" fmla="*/ 6610186 h 6610186"/>
              <a:gd name="connsiteX0" fmla="*/ 0 w 47752648"/>
              <a:gd name="connsiteY0" fmla="*/ 6610186 h 6610186"/>
              <a:gd name="connsiteX1" fmla="*/ 14286 w 47752648"/>
              <a:gd name="connsiteY1" fmla="*/ 14623 h 6610186"/>
              <a:gd name="connsiteX2" fmla="*/ 47750493 w 47752648"/>
              <a:gd name="connsiteY2" fmla="*/ 0 h 6610186"/>
              <a:gd name="connsiteX3" fmla="*/ 47752648 w 47752648"/>
              <a:gd name="connsiteY3" fmla="*/ 1286902 h 6610186"/>
              <a:gd name="connsiteX4" fmla="*/ 0 w 47752648"/>
              <a:gd name="connsiteY4" fmla="*/ 6610186 h 6610186"/>
              <a:gd name="connsiteX0" fmla="*/ 0 w 47752648"/>
              <a:gd name="connsiteY0" fmla="*/ 6616623 h 6616623"/>
              <a:gd name="connsiteX1" fmla="*/ 14286 w 47752648"/>
              <a:gd name="connsiteY1" fmla="*/ 21060 h 6616623"/>
              <a:gd name="connsiteX2" fmla="*/ 47229160 w 47752648"/>
              <a:gd name="connsiteY2" fmla="*/ 0 h 6616623"/>
              <a:gd name="connsiteX3" fmla="*/ 47752648 w 47752648"/>
              <a:gd name="connsiteY3" fmla="*/ 1293339 h 6616623"/>
              <a:gd name="connsiteX4" fmla="*/ 0 w 47752648"/>
              <a:gd name="connsiteY4" fmla="*/ 6616623 h 6616623"/>
              <a:gd name="connsiteX0" fmla="*/ 0 w 47231316"/>
              <a:gd name="connsiteY0" fmla="*/ 6616623 h 6616623"/>
              <a:gd name="connsiteX1" fmla="*/ 14286 w 47231316"/>
              <a:gd name="connsiteY1" fmla="*/ 21060 h 6616623"/>
              <a:gd name="connsiteX2" fmla="*/ 47229160 w 47231316"/>
              <a:gd name="connsiteY2" fmla="*/ 0 h 6616623"/>
              <a:gd name="connsiteX3" fmla="*/ 47231316 w 47231316"/>
              <a:gd name="connsiteY3" fmla="*/ 1344836 h 6616623"/>
              <a:gd name="connsiteX4" fmla="*/ 0 w 47231316"/>
              <a:gd name="connsiteY4" fmla="*/ 6616623 h 6616623"/>
              <a:gd name="connsiteX0" fmla="*/ 0 w 47233579"/>
              <a:gd name="connsiteY0" fmla="*/ 6616623 h 6616623"/>
              <a:gd name="connsiteX1" fmla="*/ 14286 w 47233579"/>
              <a:gd name="connsiteY1" fmla="*/ 21060 h 6616623"/>
              <a:gd name="connsiteX2" fmla="*/ 47229160 w 47233579"/>
              <a:gd name="connsiteY2" fmla="*/ 0 h 6616623"/>
              <a:gd name="connsiteX3" fmla="*/ 47231316 w 47233579"/>
              <a:gd name="connsiteY3" fmla="*/ 1344836 h 6616623"/>
              <a:gd name="connsiteX4" fmla="*/ 0 w 47233579"/>
              <a:gd name="connsiteY4" fmla="*/ 6616623 h 6616623"/>
              <a:gd name="connsiteX0" fmla="*/ 0 w 47233578"/>
              <a:gd name="connsiteY0" fmla="*/ 6616623 h 6616623"/>
              <a:gd name="connsiteX1" fmla="*/ 14286 w 47233578"/>
              <a:gd name="connsiteY1" fmla="*/ 21060 h 6616623"/>
              <a:gd name="connsiteX2" fmla="*/ 47229160 w 47233578"/>
              <a:gd name="connsiteY2" fmla="*/ 0 h 6616623"/>
              <a:gd name="connsiteX3" fmla="*/ 47231316 w 47233578"/>
              <a:gd name="connsiteY3" fmla="*/ 1344836 h 6616623"/>
              <a:gd name="connsiteX4" fmla="*/ 0 w 47233578"/>
              <a:gd name="connsiteY4" fmla="*/ 6616623 h 6616623"/>
              <a:gd name="connsiteX0" fmla="*/ 0 w 47231316"/>
              <a:gd name="connsiteY0" fmla="*/ 6616623 h 6616623"/>
              <a:gd name="connsiteX1" fmla="*/ 14286 w 47231316"/>
              <a:gd name="connsiteY1" fmla="*/ 21060 h 6616623"/>
              <a:gd name="connsiteX2" fmla="*/ 47229160 w 47231316"/>
              <a:gd name="connsiteY2" fmla="*/ 0 h 6616623"/>
              <a:gd name="connsiteX3" fmla="*/ 47231316 w 47231316"/>
              <a:gd name="connsiteY3" fmla="*/ 1344836 h 6616623"/>
              <a:gd name="connsiteX4" fmla="*/ 0 w 47231316"/>
              <a:gd name="connsiteY4" fmla="*/ 6616623 h 6616623"/>
              <a:gd name="connsiteX0" fmla="*/ 0 w 47231316"/>
              <a:gd name="connsiteY0" fmla="*/ 6610186 h 6610186"/>
              <a:gd name="connsiteX1" fmla="*/ 14286 w 47231316"/>
              <a:gd name="connsiteY1" fmla="*/ 14623 h 6610186"/>
              <a:gd name="connsiteX2" fmla="*/ 47229160 w 47231316"/>
              <a:gd name="connsiteY2" fmla="*/ 0 h 6610186"/>
              <a:gd name="connsiteX3" fmla="*/ 47231316 w 47231316"/>
              <a:gd name="connsiteY3" fmla="*/ 1338399 h 6610186"/>
              <a:gd name="connsiteX4" fmla="*/ 0 w 47231316"/>
              <a:gd name="connsiteY4" fmla="*/ 6610186 h 6610186"/>
              <a:gd name="connsiteX0" fmla="*/ 0 w 47231316"/>
              <a:gd name="connsiteY0" fmla="*/ 6610186 h 6610186"/>
              <a:gd name="connsiteX1" fmla="*/ 14286 w 47231316"/>
              <a:gd name="connsiteY1" fmla="*/ 14623 h 6610186"/>
              <a:gd name="connsiteX2" fmla="*/ 47229160 w 47231316"/>
              <a:gd name="connsiteY2" fmla="*/ 0 h 6610186"/>
              <a:gd name="connsiteX3" fmla="*/ 47231316 w 47231316"/>
              <a:gd name="connsiteY3" fmla="*/ 1338399 h 6610186"/>
              <a:gd name="connsiteX4" fmla="*/ 0 w 47231316"/>
              <a:gd name="connsiteY4" fmla="*/ 6610186 h 6610186"/>
              <a:gd name="connsiteX0" fmla="*/ 0 w 47231316"/>
              <a:gd name="connsiteY0" fmla="*/ 6610186 h 6610186"/>
              <a:gd name="connsiteX1" fmla="*/ 14286 w 47231316"/>
              <a:gd name="connsiteY1" fmla="*/ 14623 h 6610186"/>
              <a:gd name="connsiteX2" fmla="*/ 47229160 w 47231316"/>
              <a:gd name="connsiteY2" fmla="*/ 0 h 6610186"/>
              <a:gd name="connsiteX3" fmla="*/ 47231316 w 47231316"/>
              <a:gd name="connsiteY3" fmla="*/ 1338399 h 6610186"/>
              <a:gd name="connsiteX4" fmla="*/ 0 w 47231316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199234 w 47229160"/>
              <a:gd name="connsiteY3" fmla="*/ 1338399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199234 w 47229160"/>
              <a:gd name="connsiteY3" fmla="*/ 1338399 h 6610186"/>
              <a:gd name="connsiteX4" fmla="*/ 0 w 47229160"/>
              <a:gd name="connsiteY4" fmla="*/ 6610186 h 6610186"/>
              <a:gd name="connsiteX0" fmla="*/ 0 w 47232215"/>
              <a:gd name="connsiteY0" fmla="*/ 6610186 h 6610186"/>
              <a:gd name="connsiteX1" fmla="*/ 14286 w 47232215"/>
              <a:gd name="connsiteY1" fmla="*/ 14623 h 6610186"/>
              <a:gd name="connsiteX2" fmla="*/ 47229160 w 47232215"/>
              <a:gd name="connsiteY2" fmla="*/ 0 h 6610186"/>
              <a:gd name="connsiteX3" fmla="*/ 47215275 w 47232215"/>
              <a:gd name="connsiteY3" fmla="*/ 1338399 h 6610186"/>
              <a:gd name="connsiteX4" fmla="*/ 0 w 47232215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15275 w 47229160"/>
              <a:gd name="connsiteY3" fmla="*/ 1338399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15275 w 47229160"/>
              <a:gd name="connsiteY3" fmla="*/ 1338399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15275 w 47229160"/>
              <a:gd name="connsiteY3" fmla="*/ 1338399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199237 w 47229160"/>
              <a:gd name="connsiteY3" fmla="*/ 1312651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199237 w 47229160"/>
              <a:gd name="connsiteY3" fmla="*/ 1312651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199236 w 47229160"/>
              <a:gd name="connsiteY3" fmla="*/ 1312651 h 6610186"/>
              <a:gd name="connsiteX4" fmla="*/ 0 w 47229160"/>
              <a:gd name="connsiteY4" fmla="*/ 6610186 h 6610186"/>
              <a:gd name="connsiteX0" fmla="*/ 0 w 47229743"/>
              <a:gd name="connsiteY0" fmla="*/ 6610186 h 6610186"/>
              <a:gd name="connsiteX1" fmla="*/ 14286 w 47229743"/>
              <a:gd name="connsiteY1" fmla="*/ 14623 h 6610186"/>
              <a:gd name="connsiteX2" fmla="*/ 47229160 w 47229743"/>
              <a:gd name="connsiteY2" fmla="*/ 0 h 6610186"/>
              <a:gd name="connsiteX3" fmla="*/ 47207257 w 47229743"/>
              <a:gd name="connsiteY3" fmla="*/ 1306214 h 6610186"/>
              <a:gd name="connsiteX4" fmla="*/ 0 w 47229743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07257 w 47229160"/>
              <a:gd name="connsiteY3" fmla="*/ 1306214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07257 w 47229160"/>
              <a:gd name="connsiteY3" fmla="*/ 1306214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07257 w 47229160"/>
              <a:gd name="connsiteY3" fmla="*/ 1306214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15276 w 47229160"/>
              <a:gd name="connsiteY3" fmla="*/ 1306214 h 6610186"/>
              <a:gd name="connsiteX4" fmla="*/ 0 w 47229160"/>
              <a:gd name="connsiteY4" fmla="*/ 6610186 h 6610186"/>
              <a:gd name="connsiteX0" fmla="*/ 0 w 47229160"/>
              <a:gd name="connsiteY0" fmla="*/ 6610186 h 6610186"/>
              <a:gd name="connsiteX1" fmla="*/ 14286 w 47229160"/>
              <a:gd name="connsiteY1" fmla="*/ 14623 h 6610186"/>
              <a:gd name="connsiteX2" fmla="*/ 47229160 w 47229160"/>
              <a:gd name="connsiteY2" fmla="*/ 0 h 6610186"/>
              <a:gd name="connsiteX3" fmla="*/ 47215276 w 47229160"/>
              <a:gd name="connsiteY3" fmla="*/ 1306214 h 6610186"/>
              <a:gd name="connsiteX4" fmla="*/ 0 w 47229160"/>
              <a:gd name="connsiteY4" fmla="*/ 6610186 h 6610186"/>
              <a:gd name="connsiteX0" fmla="*/ 597214 w 47214874"/>
              <a:gd name="connsiteY0" fmla="*/ 6542493 h 6542493"/>
              <a:gd name="connsiteX1" fmla="*/ 0 w 47214874"/>
              <a:gd name="connsiteY1" fmla="*/ 14623 h 6542493"/>
              <a:gd name="connsiteX2" fmla="*/ 47214874 w 47214874"/>
              <a:gd name="connsiteY2" fmla="*/ 0 h 6542493"/>
              <a:gd name="connsiteX3" fmla="*/ 47200990 w 47214874"/>
              <a:gd name="connsiteY3" fmla="*/ 1306214 h 6542493"/>
              <a:gd name="connsiteX4" fmla="*/ 597214 w 47214874"/>
              <a:gd name="connsiteY4" fmla="*/ 6542493 h 6542493"/>
              <a:gd name="connsiteX0" fmla="*/ 27889 w 46645549"/>
              <a:gd name="connsiteY0" fmla="*/ 6542493 h 6542493"/>
              <a:gd name="connsiteX1" fmla="*/ 0 w 46645549"/>
              <a:gd name="connsiteY1" fmla="*/ 31546 h 6542493"/>
              <a:gd name="connsiteX2" fmla="*/ 46645549 w 46645549"/>
              <a:gd name="connsiteY2" fmla="*/ 0 h 6542493"/>
              <a:gd name="connsiteX3" fmla="*/ 46631665 w 46645549"/>
              <a:gd name="connsiteY3" fmla="*/ 1306214 h 6542493"/>
              <a:gd name="connsiteX4" fmla="*/ 27889 w 46645549"/>
              <a:gd name="connsiteY4" fmla="*/ 6542493 h 6542493"/>
              <a:gd name="connsiteX0" fmla="*/ 27889 w 46645549"/>
              <a:gd name="connsiteY0" fmla="*/ 6542493 h 6542493"/>
              <a:gd name="connsiteX1" fmla="*/ 0 w 46645549"/>
              <a:gd name="connsiteY1" fmla="*/ 31546 h 6542493"/>
              <a:gd name="connsiteX2" fmla="*/ 46645549 w 46645549"/>
              <a:gd name="connsiteY2" fmla="*/ 0 h 6542493"/>
              <a:gd name="connsiteX3" fmla="*/ 46631665 w 46645549"/>
              <a:gd name="connsiteY3" fmla="*/ 1306214 h 6542493"/>
              <a:gd name="connsiteX4" fmla="*/ 27889 w 46645549"/>
              <a:gd name="connsiteY4" fmla="*/ 6542493 h 6542493"/>
              <a:gd name="connsiteX0" fmla="*/ 27889 w 46645549"/>
              <a:gd name="connsiteY0" fmla="*/ 6542493 h 6542493"/>
              <a:gd name="connsiteX1" fmla="*/ 0 w 46645549"/>
              <a:gd name="connsiteY1" fmla="*/ 31546 h 6542493"/>
              <a:gd name="connsiteX2" fmla="*/ 46645549 w 46645549"/>
              <a:gd name="connsiteY2" fmla="*/ 0 h 6542493"/>
              <a:gd name="connsiteX3" fmla="*/ 46631665 w 46645549"/>
              <a:gd name="connsiteY3" fmla="*/ 1306214 h 6542493"/>
              <a:gd name="connsiteX4" fmla="*/ 27889 w 46645549"/>
              <a:gd name="connsiteY4" fmla="*/ 6542493 h 6542493"/>
              <a:gd name="connsiteX0" fmla="*/ 27889 w 46645549"/>
              <a:gd name="connsiteY0" fmla="*/ 6542493 h 6542493"/>
              <a:gd name="connsiteX1" fmla="*/ 0 w 46645549"/>
              <a:gd name="connsiteY1" fmla="*/ 31546 h 6542493"/>
              <a:gd name="connsiteX2" fmla="*/ 46645549 w 46645549"/>
              <a:gd name="connsiteY2" fmla="*/ 0 h 6542493"/>
              <a:gd name="connsiteX3" fmla="*/ 46273200 w 46645549"/>
              <a:gd name="connsiteY3" fmla="*/ 1356984 h 6542493"/>
              <a:gd name="connsiteX4" fmla="*/ 27889 w 46645549"/>
              <a:gd name="connsiteY4" fmla="*/ 6542493 h 6542493"/>
              <a:gd name="connsiteX0" fmla="*/ 27889 w 46413602"/>
              <a:gd name="connsiteY0" fmla="*/ 6525569 h 6525569"/>
              <a:gd name="connsiteX1" fmla="*/ 0 w 46413602"/>
              <a:gd name="connsiteY1" fmla="*/ 14622 h 6525569"/>
              <a:gd name="connsiteX2" fmla="*/ 46413602 w 46413602"/>
              <a:gd name="connsiteY2" fmla="*/ 0 h 6525569"/>
              <a:gd name="connsiteX3" fmla="*/ 46273200 w 46413602"/>
              <a:gd name="connsiteY3" fmla="*/ 1340060 h 6525569"/>
              <a:gd name="connsiteX4" fmla="*/ 27889 w 46413602"/>
              <a:gd name="connsiteY4" fmla="*/ 6525569 h 6525569"/>
              <a:gd name="connsiteX0" fmla="*/ 27889 w 46308168"/>
              <a:gd name="connsiteY0" fmla="*/ 6525569 h 6525569"/>
              <a:gd name="connsiteX1" fmla="*/ 0 w 46308168"/>
              <a:gd name="connsiteY1" fmla="*/ 14622 h 6525569"/>
              <a:gd name="connsiteX2" fmla="*/ 46308168 w 46308168"/>
              <a:gd name="connsiteY2" fmla="*/ 0 h 6525569"/>
              <a:gd name="connsiteX3" fmla="*/ 46273200 w 46308168"/>
              <a:gd name="connsiteY3" fmla="*/ 1340060 h 6525569"/>
              <a:gd name="connsiteX4" fmla="*/ 27889 w 46308168"/>
              <a:gd name="connsiteY4" fmla="*/ 6525569 h 6525569"/>
              <a:gd name="connsiteX0" fmla="*/ 27889 w 46314103"/>
              <a:gd name="connsiteY0" fmla="*/ 6525569 h 6525569"/>
              <a:gd name="connsiteX1" fmla="*/ 0 w 46314103"/>
              <a:gd name="connsiteY1" fmla="*/ 14622 h 6525569"/>
              <a:gd name="connsiteX2" fmla="*/ 46308168 w 46314103"/>
              <a:gd name="connsiteY2" fmla="*/ 0 h 6525569"/>
              <a:gd name="connsiteX3" fmla="*/ 46273200 w 46314103"/>
              <a:gd name="connsiteY3" fmla="*/ 1340060 h 6525569"/>
              <a:gd name="connsiteX4" fmla="*/ 27889 w 46314103"/>
              <a:gd name="connsiteY4" fmla="*/ 6525569 h 6525569"/>
              <a:gd name="connsiteX0" fmla="*/ 27889 w 46314103"/>
              <a:gd name="connsiteY0" fmla="*/ 6525569 h 6525569"/>
              <a:gd name="connsiteX1" fmla="*/ 0 w 46314103"/>
              <a:gd name="connsiteY1" fmla="*/ 14622 h 6525569"/>
              <a:gd name="connsiteX2" fmla="*/ 46308168 w 46314103"/>
              <a:gd name="connsiteY2" fmla="*/ 0 h 6525569"/>
              <a:gd name="connsiteX3" fmla="*/ 46273200 w 46314103"/>
              <a:gd name="connsiteY3" fmla="*/ 1340060 h 6525569"/>
              <a:gd name="connsiteX4" fmla="*/ 27889 w 46314103"/>
              <a:gd name="connsiteY4" fmla="*/ 6525569 h 6525569"/>
              <a:gd name="connsiteX0" fmla="*/ 27889 w 46308168"/>
              <a:gd name="connsiteY0" fmla="*/ 6525569 h 6525569"/>
              <a:gd name="connsiteX1" fmla="*/ 0 w 46308168"/>
              <a:gd name="connsiteY1" fmla="*/ 14622 h 6525569"/>
              <a:gd name="connsiteX2" fmla="*/ 46308168 w 46308168"/>
              <a:gd name="connsiteY2" fmla="*/ 0 h 6525569"/>
              <a:gd name="connsiteX3" fmla="*/ 46273200 w 46308168"/>
              <a:gd name="connsiteY3" fmla="*/ 1340060 h 6525569"/>
              <a:gd name="connsiteX4" fmla="*/ 27889 w 46308168"/>
              <a:gd name="connsiteY4" fmla="*/ 6525569 h 6525569"/>
              <a:gd name="connsiteX0" fmla="*/ 27889 w 46308168"/>
              <a:gd name="connsiteY0" fmla="*/ 6525569 h 6525569"/>
              <a:gd name="connsiteX1" fmla="*/ 0 w 46308168"/>
              <a:gd name="connsiteY1" fmla="*/ 14622 h 6525569"/>
              <a:gd name="connsiteX2" fmla="*/ 46308168 w 46308168"/>
              <a:gd name="connsiteY2" fmla="*/ 0 h 6525569"/>
              <a:gd name="connsiteX3" fmla="*/ 46273200 w 46308168"/>
              <a:gd name="connsiteY3" fmla="*/ 1340060 h 6525569"/>
              <a:gd name="connsiteX4" fmla="*/ 27889 w 46308168"/>
              <a:gd name="connsiteY4" fmla="*/ 6525569 h 6525569"/>
              <a:gd name="connsiteX0" fmla="*/ 27889 w 46308168"/>
              <a:gd name="connsiteY0" fmla="*/ 6525569 h 6525569"/>
              <a:gd name="connsiteX1" fmla="*/ 0 w 46308168"/>
              <a:gd name="connsiteY1" fmla="*/ 14622 h 6525569"/>
              <a:gd name="connsiteX2" fmla="*/ 46308168 w 46308168"/>
              <a:gd name="connsiteY2" fmla="*/ 0 h 6525569"/>
              <a:gd name="connsiteX3" fmla="*/ 46227782 w 46308168"/>
              <a:gd name="connsiteY3" fmla="*/ 5199750 h 6525569"/>
              <a:gd name="connsiteX4" fmla="*/ 27889 w 46308168"/>
              <a:gd name="connsiteY4" fmla="*/ 6525569 h 6525569"/>
              <a:gd name="connsiteX0" fmla="*/ 27889 w 46308168"/>
              <a:gd name="connsiteY0" fmla="*/ 6525569 h 6525569"/>
              <a:gd name="connsiteX1" fmla="*/ 0 w 46308168"/>
              <a:gd name="connsiteY1" fmla="*/ 14622 h 6525569"/>
              <a:gd name="connsiteX2" fmla="*/ 46308168 w 46308168"/>
              <a:gd name="connsiteY2" fmla="*/ 0 h 6525569"/>
              <a:gd name="connsiteX3" fmla="*/ 46227782 w 46308168"/>
              <a:gd name="connsiteY3" fmla="*/ 5199750 h 6525569"/>
              <a:gd name="connsiteX4" fmla="*/ 27889 w 46308168"/>
              <a:gd name="connsiteY4" fmla="*/ 6525569 h 6525569"/>
              <a:gd name="connsiteX0" fmla="*/ 2760 w 46373874"/>
              <a:gd name="connsiteY0" fmla="*/ 6113370 h 6113370"/>
              <a:gd name="connsiteX1" fmla="*/ 65706 w 46373874"/>
              <a:gd name="connsiteY1" fmla="*/ 14622 h 6113370"/>
              <a:gd name="connsiteX2" fmla="*/ 46373874 w 46373874"/>
              <a:gd name="connsiteY2" fmla="*/ 0 h 6113370"/>
              <a:gd name="connsiteX3" fmla="*/ 46293488 w 46373874"/>
              <a:gd name="connsiteY3" fmla="*/ 5199750 h 6113370"/>
              <a:gd name="connsiteX4" fmla="*/ 2760 w 46373874"/>
              <a:gd name="connsiteY4" fmla="*/ 6113370 h 6113370"/>
              <a:gd name="connsiteX0" fmla="*/ 2760 w 46373874"/>
              <a:gd name="connsiteY0" fmla="*/ 6113370 h 6113370"/>
              <a:gd name="connsiteX1" fmla="*/ 65706 w 46373874"/>
              <a:gd name="connsiteY1" fmla="*/ 14622 h 6113370"/>
              <a:gd name="connsiteX2" fmla="*/ 46373874 w 46373874"/>
              <a:gd name="connsiteY2" fmla="*/ 0 h 6113370"/>
              <a:gd name="connsiteX3" fmla="*/ 46293488 w 46373874"/>
              <a:gd name="connsiteY3" fmla="*/ 5199750 h 6113370"/>
              <a:gd name="connsiteX4" fmla="*/ 2760 w 46373874"/>
              <a:gd name="connsiteY4" fmla="*/ 6113370 h 6113370"/>
              <a:gd name="connsiteX0" fmla="*/ 4507 w 46330203"/>
              <a:gd name="connsiteY0" fmla="*/ 6225788 h 6225788"/>
              <a:gd name="connsiteX1" fmla="*/ 22035 w 46330203"/>
              <a:gd name="connsiteY1" fmla="*/ 14622 h 6225788"/>
              <a:gd name="connsiteX2" fmla="*/ 46330203 w 46330203"/>
              <a:gd name="connsiteY2" fmla="*/ 0 h 6225788"/>
              <a:gd name="connsiteX3" fmla="*/ 46249817 w 46330203"/>
              <a:gd name="connsiteY3" fmla="*/ 5199750 h 6225788"/>
              <a:gd name="connsiteX4" fmla="*/ 4507 w 46330203"/>
              <a:gd name="connsiteY4" fmla="*/ 6225788 h 6225788"/>
              <a:gd name="connsiteX0" fmla="*/ 0 w 46325696"/>
              <a:gd name="connsiteY0" fmla="*/ 6225788 h 6225788"/>
              <a:gd name="connsiteX1" fmla="*/ 17528 w 46325696"/>
              <a:gd name="connsiteY1" fmla="*/ 14622 h 6225788"/>
              <a:gd name="connsiteX2" fmla="*/ 46325696 w 46325696"/>
              <a:gd name="connsiteY2" fmla="*/ 0 h 6225788"/>
              <a:gd name="connsiteX3" fmla="*/ 46245310 w 46325696"/>
              <a:gd name="connsiteY3" fmla="*/ 5199750 h 6225788"/>
              <a:gd name="connsiteX4" fmla="*/ 0 w 46325696"/>
              <a:gd name="connsiteY4" fmla="*/ 6225788 h 6225788"/>
              <a:gd name="connsiteX0" fmla="*/ 0 w 46325696"/>
              <a:gd name="connsiteY0" fmla="*/ 5214025 h 5214025"/>
              <a:gd name="connsiteX1" fmla="*/ 17528 w 46325696"/>
              <a:gd name="connsiteY1" fmla="*/ 14622 h 5214025"/>
              <a:gd name="connsiteX2" fmla="*/ 46325696 w 46325696"/>
              <a:gd name="connsiteY2" fmla="*/ 0 h 5214025"/>
              <a:gd name="connsiteX3" fmla="*/ 46245310 w 46325696"/>
              <a:gd name="connsiteY3" fmla="*/ 5199750 h 5214025"/>
              <a:gd name="connsiteX4" fmla="*/ 0 w 46325696"/>
              <a:gd name="connsiteY4" fmla="*/ 5214025 h 5214025"/>
              <a:gd name="connsiteX0" fmla="*/ 0 w 46325696"/>
              <a:gd name="connsiteY0" fmla="*/ 5214025 h 5214025"/>
              <a:gd name="connsiteX1" fmla="*/ 17528 w 46325696"/>
              <a:gd name="connsiteY1" fmla="*/ 14622 h 5214025"/>
              <a:gd name="connsiteX2" fmla="*/ 46325696 w 46325696"/>
              <a:gd name="connsiteY2" fmla="*/ 0 h 5214025"/>
              <a:gd name="connsiteX3" fmla="*/ 46245310 w 46325696"/>
              <a:gd name="connsiteY3" fmla="*/ 5199750 h 5214025"/>
              <a:gd name="connsiteX4" fmla="*/ 0 w 46325696"/>
              <a:gd name="connsiteY4" fmla="*/ 5214025 h 5214025"/>
              <a:gd name="connsiteX0" fmla="*/ 0 w 46325696"/>
              <a:gd name="connsiteY0" fmla="*/ 5203307 h 5203307"/>
              <a:gd name="connsiteX1" fmla="*/ 17528 w 46325696"/>
              <a:gd name="connsiteY1" fmla="*/ 14622 h 5203307"/>
              <a:gd name="connsiteX2" fmla="*/ 46325696 w 46325696"/>
              <a:gd name="connsiteY2" fmla="*/ 0 h 5203307"/>
              <a:gd name="connsiteX3" fmla="*/ 46245310 w 46325696"/>
              <a:gd name="connsiteY3" fmla="*/ 5199750 h 5203307"/>
              <a:gd name="connsiteX4" fmla="*/ 0 w 46325696"/>
              <a:gd name="connsiteY4" fmla="*/ 5203307 h 5203307"/>
              <a:gd name="connsiteX0" fmla="*/ 0 w 46325696"/>
              <a:gd name="connsiteY0" fmla="*/ 5203307 h 5203307"/>
              <a:gd name="connsiteX1" fmla="*/ 17528 w 46325696"/>
              <a:gd name="connsiteY1" fmla="*/ 14622 h 5203307"/>
              <a:gd name="connsiteX2" fmla="*/ 46325696 w 46325696"/>
              <a:gd name="connsiteY2" fmla="*/ 0 h 5203307"/>
              <a:gd name="connsiteX3" fmla="*/ 46245310 w 46325696"/>
              <a:gd name="connsiteY3" fmla="*/ 5199750 h 5203307"/>
              <a:gd name="connsiteX4" fmla="*/ 0 w 46325696"/>
              <a:gd name="connsiteY4" fmla="*/ 5203307 h 5203307"/>
              <a:gd name="connsiteX0" fmla="*/ 0 w 46325696"/>
              <a:gd name="connsiteY0" fmla="*/ 5203307 h 5203307"/>
              <a:gd name="connsiteX1" fmla="*/ 17528 w 46325696"/>
              <a:gd name="connsiteY1" fmla="*/ 14622 h 5203307"/>
              <a:gd name="connsiteX2" fmla="*/ 46325696 w 46325696"/>
              <a:gd name="connsiteY2" fmla="*/ 0 h 5203307"/>
              <a:gd name="connsiteX3" fmla="*/ 46245310 w 46325696"/>
              <a:gd name="connsiteY3" fmla="*/ 5199750 h 5203307"/>
              <a:gd name="connsiteX4" fmla="*/ 0 w 46325696"/>
              <a:gd name="connsiteY4" fmla="*/ 5203307 h 5203307"/>
              <a:gd name="connsiteX0" fmla="*/ 0 w 46325696"/>
              <a:gd name="connsiteY0" fmla="*/ 5203307 h 5203307"/>
              <a:gd name="connsiteX1" fmla="*/ 17528 w 46325696"/>
              <a:gd name="connsiteY1" fmla="*/ 14622 h 5203307"/>
              <a:gd name="connsiteX2" fmla="*/ 46325696 w 46325696"/>
              <a:gd name="connsiteY2" fmla="*/ 0 h 5203307"/>
              <a:gd name="connsiteX3" fmla="*/ 46245310 w 46325696"/>
              <a:gd name="connsiteY3" fmla="*/ 5199750 h 5203307"/>
              <a:gd name="connsiteX4" fmla="*/ 0 w 46325696"/>
              <a:gd name="connsiteY4" fmla="*/ 5203307 h 5203307"/>
              <a:gd name="connsiteX0" fmla="*/ 0 w 46325696"/>
              <a:gd name="connsiteY0" fmla="*/ 5203307 h 5203307"/>
              <a:gd name="connsiteX1" fmla="*/ 17528 w 46325696"/>
              <a:gd name="connsiteY1" fmla="*/ 14622 h 5203307"/>
              <a:gd name="connsiteX2" fmla="*/ 46325696 w 46325696"/>
              <a:gd name="connsiteY2" fmla="*/ 0 h 5203307"/>
              <a:gd name="connsiteX3" fmla="*/ 46245310 w 46325696"/>
              <a:gd name="connsiteY3" fmla="*/ 5199750 h 5203307"/>
              <a:gd name="connsiteX4" fmla="*/ 0 w 46325696"/>
              <a:gd name="connsiteY4" fmla="*/ 5203307 h 5203307"/>
              <a:gd name="connsiteX0" fmla="*/ 0 w 46325696"/>
              <a:gd name="connsiteY0" fmla="*/ 5203307 h 5203307"/>
              <a:gd name="connsiteX1" fmla="*/ 17528 w 46325696"/>
              <a:gd name="connsiteY1" fmla="*/ 14622 h 5203307"/>
              <a:gd name="connsiteX2" fmla="*/ 46325696 w 46325696"/>
              <a:gd name="connsiteY2" fmla="*/ 0 h 5203307"/>
              <a:gd name="connsiteX3" fmla="*/ 46245310 w 46325696"/>
              <a:gd name="connsiteY3" fmla="*/ 5199750 h 5203307"/>
              <a:gd name="connsiteX4" fmla="*/ 0 w 46325696"/>
              <a:gd name="connsiteY4" fmla="*/ 5203307 h 5203307"/>
              <a:gd name="connsiteX0" fmla="*/ 0 w 46325696"/>
              <a:gd name="connsiteY0" fmla="*/ 5203307 h 5229156"/>
              <a:gd name="connsiteX1" fmla="*/ 17528 w 46325696"/>
              <a:gd name="connsiteY1" fmla="*/ 14622 h 5229156"/>
              <a:gd name="connsiteX2" fmla="*/ 46325696 w 46325696"/>
              <a:gd name="connsiteY2" fmla="*/ 0 h 5229156"/>
              <a:gd name="connsiteX3" fmla="*/ 46274546 w 46325696"/>
              <a:gd name="connsiteY3" fmla="*/ 5229156 h 5229156"/>
              <a:gd name="connsiteX4" fmla="*/ 0 w 46325696"/>
              <a:gd name="connsiteY4" fmla="*/ 5203307 h 5229156"/>
              <a:gd name="connsiteX0" fmla="*/ 0 w 46325696"/>
              <a:gd name="connsiteY0" fmla="*/ 5203307 h 5229156"/>
              <a:gd name="connsiteX1" fmla="*/ 17528 w 46325696"/>
              <a:gd name="connsiteY1" fmla="*/ 14622 h 5229156"/>
              <a:gd name="connsiteX2" fmla="*/ 46325696 w 46325696"/>
              <a:gd name="connsiteY2" fmla="*/ 0 h 5229156"/>
              <a:gd name="connsiteX3" fmla="*/ 46274546 w 46325696"/>
              <a:gd name="connsiteY3" fmla="*/ 5229156 h 5229156"/>
              <a:gd name="connsiteX4" fmla="*/ 0 w 46325696"/>
              <a:gd name="connsiteY4" fmla="*/ 5203307 h 5229156"/>
              <a:gd name="connsiteX0" fmla="*/ 0 w 46296463"/>
              <a:gd name="connsiteY0" fmla="*/ 5188686 h 5214535"/>
              <a:gd name="connsiteX1" fmla="*/ 17528 w 46296463"/>
              <a:gd name="connsiteY1" fmla="*/ 1 h 5214535"/>
              <a:gd name="connsiteX2" fmla="*/ 46296463 w 46296463"/>
              <a:gd name="connsiteY2" fmla="*/ 44192 h 5214535"/>
              <a:gd name="connsiteX3" fmla="*/ 46274546 w 46296463"/>
              <a:gd name="connsiteY3" fmla="*/ 5214535 h 5214535"/>
              <a:gd name="connsiteX4" fmla="*/ 0 w 46296463"/>
              <a:gd name="connsiteY4" fmla="*/ 5188686 h 5214535"/>
              <a:gd name="connsiteX0" fmla="*/ 0 w 46296463"/>
              <a:gd name="connsiteY0" fmla="*/ 5188685 h 5214534"/>
              <a:gd name="connsiteX1" fmla="*/ 17528 w 46296463"/>
              <a:gd name="connsiteY1" fmla="*/ 0 h 5214534"/>
              <a:gd name="connsiteX2" fmla="*/ 46296463 w 46296463"/>
              <a:gd name="connsiteY2" fmla="*/ 44191 h 5214534"/>
              <a:gd name="connsiteX3" fmla="*/ 46274546 w 46296463"/>
              <a:gd name="connsiteY3" fmla="*/ 5214534 h 5214534"/>
              <a:gd name="connsiteX4" fmla="*/ 0 w 46296463"/>
              <a:gd name="connsiteY4" fmla="*/ 5188685 h 5214534"/>
              <a:gd name="connsiteX0" fmla="*/ 0 w 46296463"/>
              <a:gd name="connsiteY0" fmla="*/ 5188685 h 5214534"/>
              <a:gd name="connsiteX1" fmla="*/ 17528 w 46296463"/>
              <a:gd name="connsiteY1" fmla="*/ 0 h 5214534"/>
              <a:gd name="connsiteX2" fmla="*/ 46296463 w 46296463"/>
              <a:gd name="connsiteY2" fmla="*/ 44191 h 5214534"/>
              <a:gd name="connsiteX3" fmla="*/ 46274544 w 46296463"/>
              <a:gd name="connsiteY3" fmla="*/ 5214534 h 5214534"/>
              <a:gd name="connsiteX4" fmla="*/ 0 w 46296463"/>
              <a:gd name="connsiteY4" fmla="*/ 5188685 h 5214534"/>
              <a:gd name="connsiteX0" fmla="*/ 0 w 46298731"/>
              <a:gd name="connsiteY0" fmla="*/ 5188685 h 5199832"/>
              <a:gd name="connsiteX1" fmla="*/ 17528 w 46298731"/>
              <a:gd name="connsiteY1" fmla="*/ 0 h 5199832"/>
              <a:gd name="connsiteX2" fmla="*/ 46296463 w 46298731"/>
              <a:gd name="connsiteY2" fmla="*/ 44191 h 5199832"/>
              <a:gd name="connsiteX3" fmla="*/ 46289160 w 46298731"/>
              <a:gd name="connsiteY3" fmla="*/ 5199832 h 5199832"/>
              <a:gd name="connsiteX4" fmla="*/ 0 w 46298731"/>
              <a:gd name="connsiteY4" fmla="*/ 5188685 h 5199832"/>
              <a:gd name="connsiteX0" fmla="*/ 0 w 46298731"/>
              <a:gd name="connsiteY0" fmla="*/ 5188685 h 5199832"/>
              <a:gd name="connsiteX1" fmla="*/ 17528 w 46298731"/>
              <a:gd name="connsiteY1" fmla="*/ 0 h 5199832"/>
              <a:gd name="connsiteX2" fmla="*/ 46296463 w 46298731"/>
              <a:gd name="connsiteY2" fmla="*/ 44191 h 5199832"/>
              <a:gd name="connsiteX3" fmla="*/ 46289160 w 46298731"/>
              <a:gd name="connsiteY3" fmla="*/ 5199832 h 5199832"/>
              <a:gd name="connsiteX4" fmla="*/ 0 w 46298731"/>
              <a:gd name="connsiteY4" fmla="*/ 5188685 h 51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98731" h="5199832">
                <a:moveTo>
                  <a:pt x="0" y="5188685"/>
                </a:moveTo>
                <a:cubicBezTo>
                  <a:pt x="10335" y="3818526"/>
                  <a:pt x="20986" y="887543"/>
                  <a:pt x="17528" y="0"/>
                </a:cubicBezTo>
                <a:lnTo>
                  <a:pt x="46296463" y="44191"/>
                </a:lnTo>
                <a:cubicBezTo>
                  <a:pt x="46293745" y="1205878"/>
                  <a:pt x="46307145" y="3894559"/>
                  <a:pt x="46289160" y="5199832"/>
                </a:cubicBezTo>
                <a:lnTo>
                  <a:pt x="0" y="5188685"/>
                </a:lnTo>
                <a:close/>
              </a:path>
            </a:pathLst>
          </a:custGeom>
          <a:gradFill>
            <a:gsLst>
              <a:gs pos="31000">
                <a:srgbClr val="D6DBE6"/>
              </a:gs>
              <a:gs pos="466">
                <a:schemeClr val="bg1"/>
              </a:gs>
              <a:gs pos="99000">
                <a:srgbClr val="7E90D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81" name="AutoShape 58" hidden="1"/>
          <p:cNvSpPr>
            <a:spLocks noChangeAspect="1" noChangeArrowheads="1"/>
          </p:cNvSpPr>
          <p:nvPr/>
        </p:nvSpPr>
        <p:spPr bwMode="auto">
          <a:xfrm>
            <a:off x="17843640" y="2702407"/>
            <a:ext cx="15453360" cy="21282867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60809097"/>
              <a:gd name="connsiteY0" fmla="*/ 2182898 h 10144613"/>
              <a:gd name="connsiteX1" fmla="*/ 19600 w 60809097"/>
              <a:gd name="connsiteY1" fmla="*/ 2123868 h 10144613"/>
              <a:gd name="connsiteX2" fmla="*/ 47667287 w 60809097"/>
              <a:gd name="connsiteY2" fmla="*/ 2122351 h 10144613"/>
              <a:gd name="connsiteX3" fmla="*/ 60809097 w 60809097"/>
              <a:gd name="connsiteY3" fmla="*/ 366 h 10144613"/>
              <a:gd name="connsiteX4" fmla="*/ 47671510 w 60809097"/>
              <a:gd name="connsiteY4" fmla="*/ 4056705 h 10144613"/>
              <a:gd name="connsiteX5" fmla="*/ 47672079 w 60809097"/>
              <a:gd name="connsiteY5" fmla="*/ 4110422 h 10144613"/>
              <a:gd name="connsiteX6" fmla="*/ 13906 w 60809097"/>
              <a:gd name="connsiteY6" fmla="*/ 10059060 h 10144613"/>
              <a:gd name="connsiteX7" fmla="*/ 63948 w 60809097"/>
              <a:gd name="connsiteY7" fmla="*/ 10144613 h 10144613"/>
              <a:gd name="connsiteX8" fmla="*/ 4908 w 60809097"/>
              <a:gd name="connsiteY8" fmla="*/ 2182898 h 10144613"/>
              <a:gd name="connsiteX0" fmla="*/ 4908 w 60809097"/>
              <a:gd name="connsiteY0" fmla="*/ 2183949 h 10145664"/>
              <a:gd name="connsiteX1" fmla="*/ 19600 w 60809097"/>
              <a:gd name="connsiteY1" fmla="*/ 2124919 h 10145664"/>
              <a:gd name="connsiteX2" fmla="*/ 46450107 w 60809097"/>
              <a:gd name="connsiteY2" fmla="*/ 509282 h 10145664"/>
              <a:gd name="connsiteX3" fmla="*/ 60809097 w 60809097"/>
              <a:gd name="connsiteY3" fmla="*/ 1417 h 10145664"/>
              <a:gd name="connsiteX4" fmla="*/ 47671510 w 60809097"/>
              <a:gd name="connsiteY4" fmla="*/ 4057756 h 10145664"/>
              <a:gd name="connsiteX5" fmla="*/ 47672079 w 60809097"/>
              <a:gd name="connsiteY5" fmla="*/ 4111473 h 10145664"/>
              <a:gd name="connsiteX6" fmla="*/ 13906 w 60809097"/>
              <a:gd name="connsiteY6" fmla="*/ 10060111 h 10145664"/>
              <a:gd name="connsiteX7" fmla="*/ 63948 w 60809097"/>
              <a:gd name="connsiteY7" fmla="*/ 10145664 h 10145664"/>
              <a:gd name="connsiteX8" fmla="*/ 4908 w 60809097"/>
              <a:gd name="connsiteY8" fmla="*/ 2183949 h 10145664"/>
              <a:gd name="connsiteX0" fmla="*/ 4908 w 60809097"/>
              <a:gd name="connsiteY0" fmla="*/ 2183949 h 10145664"/>
              <a:gd name="connsiteX1" fmla="*/ 19600 w 60809097"/>
              <a:gd name="connsiteY1" fmla="*/ 2124919 h 10145664"/>
              <a:gd name="connsiteX2" fmla="*/ 46450107 w 60809097"/>
              <a:gd name="connsiteY2" fmla="*/ 509282 h 10145664"/>
              <a:gd name="connsiteX3" fmla="*/ 60809097 w 60809097"/>
              <a:gd name="connsiteY3" fmla="*/ 1417 h 10145664"/>
              <a:gd name="connsiteX4" fmla="*/ 47671510 w 60809097"/>
              <a:gd name="connsiteY4" fmla="*/ 4057756 h 10145664"/>
              <a:gd name="connsiteX5" fmla="*/ 59600441 w 60809097"/>
              <a:gd name="connsiteY5" fmla="*/ 3788649 h 10145664"/>
              <a:gd name="connsiteX6" fmla="*/ 13906 w 60809097"/>
              <a:gd name="connsiteY6" fmla="*/ 10060111 h 10145664"/>
              <a:gd name="connsiteX7" fmla="*/ 63948 w 60809097"/>
              <a:gd name="connsiteY7" fmla="*/ 10145664 h 10145664"/>
              <a:gd name="connsiteX8" fmla="*/ 4908 w 60809097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21592 w 60809101"/>
              <a:gd name="connsiteY4" fmla="*/ 3605802 h 10145664"/>
              <a:gd name="connsiteX5" fmla="*/ 59600441 w 60809101"/>
              <a:gd name="connsiteY5" fmla="*/ 3788649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21592 w 60809101"/>
              <a:gd name="connsiteY4" fmla="*/ 3605802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739297 w 60809103"/>
              <a:gd name="connsiteY4" fmla="*/ 361519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880930 w 60809103"/>
              <a:gd name="connsiteY4" fmla="*/ 316441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880930 w 60809103"/>
              <a:gd name="connsiteY4" fmla="*/ 316441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5"/>
              <a:gd name="connsiteY0" fmla="*/ 2183949 h 10145664"/>
              <a:gd name="connsiteX1" fmla="*/ 19600 w 60809105"/>
              <a:gd name="connsiteY1" fmla="*/ 2124919 h 10145664"/>
              <a:gd name="connsiteX2" fmla="*/ 46450107 w 60809105"/>
              <a:gd name="connsiteY2" fmla="*/ 509282 h 10145664"/>
              <a:gd name="connsiteX3" fmla="*/ 60809097 w 60809105"/>
              <a:gd name="connsiteY3" fmla="*/ 1417 h 10145664"/>
              <a:gd name="connsiteX4" fmla="*/ 59880930 w 60809105"/>
              <a:gd name="connsiteY4" fmla="*/ 3164413 h 10145664"/>
              <a:gd name="connsiteX5" fmla="*/ 59733225 w 60809105"/>
              <a:gd name="connsiteY5" fmla="*/ 3767518 h 10145664"/>
              <a:gd name="connsiteX6" fmla="*/ 13906 w 60809105"/>
              <a:gd name="connsiteY6" fmla="*/ 10060111 h 10145664"/>
              <a:gd name="connsiteX7" fmla="*/ 63948 w 60809105"/>
              <a:gd name="connsiteY7" fmla="*/ 10145664 h 10145664"/>
              <a:gd name="connsiteX8" fmla="*/ 4908 w 60809105"/>
              <a:gd name="connsiteY8" fmla="*/ 2183949 h 10145664"/>
              <a:gd name="connsiteX0" fmla="*/ 4908 w 60809122"/>
              <a:gd name="connsiteY0" fmla="*/ 2183949 h 10145664"/>
              <a:gd name="connsiteX1" fmla="*/ 19600 w 60809122"/>
              <a:gd name="connsiteY1" fmla="*/ 2124919 h 10145664"/>
              <a:gd name="connsiteX2" fmla="*/ 46450107 w 60809122"/>
              <a:gd name="connsiteY2" fmla="*/ 509282 h 10145664"/>
              <a:gd name="connsiteX3" fmla="*/ 60809097 w 60809122"/>
              <a:gd name="connsiteY3" fmla="*/ 1417 h 10145664"/>
              <a:gd name="connsiteX4" fmla="*/ 60323539 w 60809122"/>
              <a:gd name="connsiteY4" fmla="*/ 1924769 h 10145664"/>
              <a:gd name="connsiteX5" fmla="*/ 59733225 w 60809122"/>
              <a:gd name="connsiteY5" fmla="*/ 3767518 h 10145664"/>
              <a:gd name="connsiteX6" fmla="*/ 13906 w 60809122"/>
              <a:gd name="connsiteY6" fmla="*/ 10060111 h 10145664"/>
              <a:gd name="connsiteX7" fmla="*/ 63948 w 60809122"/>
              <a:gd name="connsiteY7" fmla="*/ 10145664 h 10145664"/>
              <a:gd name="connsiteX8" fmla="*/ 4908 w 60809122"/>
              <a:gd name="connsiteY8" fmla="*/ 2183949 h 10145664"/>
              <a:gd name="connsiteX0" fmla="*/ 4908 w 60809131"/>
              <a:gd name="connsiteY0" fmla="*/ 2183949 h 10145664"/>
              <a:gd name="connsiteX1" fmla="*/ 19600 w 60809131"/>
              <a:gd name="connsiteY1" fmla="*/ 2124919 h 10145664"/>
              <a:gd name="connsiteX2" fmla="*/ 46450107 w 60809131"/>
              <a:gd name="connsiteY2" fmla="*/ 509282 h 10145664"/>
              <a:gd name="connsiteX3" fmla="*/ 60809097 w 60809131"/>
              <a:gd name="connsiteY3" fmla="*/ 1417 h 10145664"/>
              <a:gd name="connsiteX4" fmla="*/ 60323539 w 60809131"/>
              <a:gd name="connsiteY4" fmla="*/ 1924769 h 10145664"/>
              <a:gd name="connsiteX5" fmla="*/ 59733225 w 60809131"/>
              <a:gd name="connsiteY5" fmla="*/ 3767518 h 10145664"/>
              <a:gd name="connsiteX6" fmla="*/ 13906 w 60809131"/>
              <a:gd name="connsiteY6" fmla="*/ 10060111 h 10145664"/>
              <a:gd name="connsiteX7" fmla="*/ 63948 w 60809131"/>
              <a:gd name="connsiteY7" fmla="*/ 10145664 h 10145664"/>
              <a:gd name="connsiteX8" fmla="*/ 4908 w 60809131"/>
              <a:gd name="connsiteY8" fmla="*/ 2183949 h 10145664"/>
              <a:gd name="connsiteX0" fmla="*/ 4908 w 60811936"/>
              <a:gd name="connsiteY0" fmla="*/ 2183949 h 10145664"/>
              <a:gd name="connsiteX1" fmla="*/ 19600 w 60811936"/>
              <a:gd name="connsiteY1" fmla="*/ 2124919 h 10145664"/>
              <a:gd name="connsiteX2" fmla="*/ 46450107 w 60811936"/>
              <a:gd name="connsiteY2" fmla="*/ 509282 h 10145664"/>
              <a:gd name="connsiteX3" fmla="*/ 60809097 w 60811936"/>
              <a:gd name="connsiteY3" fmla="*/ 1417 h 10145664"/>
              <a:gd name="connsiteX4" fmla="*/ 60518290 w 60811936"/>
              <a:gd name="connsiteY4" fmla="*/ 1063122 h 10145664"/>
              <a:gd name="connsiteX5" fmla="*/ 59733225 w 60811936"/>
              <a:gd name="connsiteY5" fmla="*/ 3767518 h 10145664"/>
              <a:gd name="connsiteX6" fmla="*/ 13906 w 60811936"/>
              <a:gd name="connsiteY6" fmla="*/ 10060111 h 10145664"/>
              <a:gd name="connsiteX7" fmla="*/ 63948 w 60811936"/>
              <a:gd name="connsiteY7" fmla="*/ 10145664 h 10145664"/>
              <a:gd name="connsiteX8" fmla="*/ 4908 w 60811936"/>
              <a:gd name="connsiteY8" fmla="*/ 2183949 h 10145664"/>
              <a:gd name="connsiteX0" fmla="*/ 4908 w 60958988"/>
              <a:gd name="connsiteY0" fmla="*/ 2506788 h 10468503"/>
              <a:gd name="connsiteX1" fmla="*/ 19600 w 60958988"/>
              <a:gd name="connsiteY1" fmla="*/ 2447758 h 10468503"/>
              <a:gd name="connsiteX2" fmla="*/ 46450107 w 60958988"/>
              <a:gd name="connsiteY2" fmla="*/ 832121 h 10468503"/>
              <a:gd name="connsiteX3" fmla="*/ 60809097 w 60958988"/>
              <a:gd name="connsiteY3" fmla="*/ 324256 h 10468503"/>
              <a:gd name="connsiteX4" fmla="*/ 60810413 w 60958988"/>
              <a:gd name="connsiteY4" fmla="*/ 324751 h 10468503"/>
              <a:gd name="connsiteX5" fmla="*/ 59733225 w 60958988"/>
              <a:gd name="connsiteY5" fmla="*/ 4090357 h 10468503"/>
              <a:gd name="connsiteX6" fmla="*/ 13906 w 60958988"/>
              <a:gd name="connsiteY6" fmla="*/ 10382950 h 10468503"/>
              <a:gd name="connsiteX7" fmla="*/ 63948 w 60958988"/>
              <a:gd name="connsiteY7" fmla="*/ 10468503 h 10468503"/>
              <a:gd name="connsiteX8" fmla="*/ 4908 w 60958988"/>
              <a:gd name="connsiteY8" fmla="*/ 2506788 h 10468503"/>
              <a:gd name="connsiteX0" fmla="*/ 4908 w 60958988"/>
              <a:gd name="connsiteY0" fmla="*/ 2506788 h 10468503"/>
              <a:gd name="connsiteX1" fmla="*/ 19600 w 60958988"/>
              <a:gd name="connsiteY1" fmla="*/ 2447758 h 10468503"/>
              <a:gd name="connsiteX2" fmla="*/ 46450107 w 60958988"/>
              <a:gd name="connsiteY2" fmla="*/ 832121 h 10468503"/>
              <a:gd name="connsiteX3" fmla="*/ 60809097 w 60958988"/>
              <a:gd name="connsiteY3" fmla="*/ 324256 h 10468503"/>
              <a:gd name="connsiteX4" fmla="*/ 60810413 w 60958988"/>
              <a:gd name="connsiteY4" fmla="*/ 324751 h 10468503"/>
              <a:gd name="connsiteX5" fmla="*/ 59733225 w 60958988"/>
              <a:gd name="connsiteY5" fmla="*/ 4090357 h 10468503"/>
              <a:gd name="connsiteX6" fmla="*/ 13906 w 60958988"/>
              <a:gd name="connsiteY6" fmla="*/ 10382950 h 10468503"/>
              <a:gd name="connsiteX7" fmla="*/ 63948 w 60958988"/>
              <a:gd name="connsiteY7" fmla="*/ 10468503 h 10468503"/>
              <a:gd name="connsiteX8" fmla="*/ 4908 w 60958988"/>
              <a:gd name="connsiteY8" fmla="*/ 2506788 h 10468503"/>
              <a:gd name="connsiteX0" fmla="*/ 4908 w 60809621"/>
              <a:gd name="connsiteY0" fmla="*/ 2183950 h 10145665"/>
              <a:gd name="connsiteX1" fmla="*/ 19600 w 60809621"/>
              <a:gd name="connsiteY1" fmla="*/ 2124920 h 10145665"/>
              <a:gd name="connsiteX2" fmla="*/ 46450107 w 60809621"/>
              <a:gd name="connsiteY2" fmla="*/ 509283 h 10145665"/>
              <a:gd name="connsiteX3" fmla="*/ 60809097 w 60809621"/>
              <a:gd name="connsiteY3" fmla="*/ 1418 h 10145665"/>
              <a:gd name="connsiteX4" fmla="*/ 60482880 w 60809621"/>
              <a:gd name="connsiteY4" fmla="*/ 1044341 h 10145665"/>
              <a:gd name="connsiteX5" fmla="*/ 59733225 w 60809621"/>
              <a:gd name="connsiteY5" fmla="*/ 3767519 h 10145665"/>
              <a:gd name="connsiteX6" fmla="*/ 13906 w 60809621"/>
              <a:gd name="connsiteY6" fmla="*/ 10060112 h 10145665"/>
              <a:gd name="connsiteX7" fmla="*/ 63948 w 60809621"/>
              <a:gd name="connsiteY7" fmla="*/ 10145665 h 10145665"/>
              <a:gd name="connsiteX8" fmla="*/ 4908 w 60809621"/>
              <a:gd name="connsiteY8" fmla="*/ 2183950 h 10145665"/>
              <a:gd name="connsiteX0" fmla="*/ 4908 w 60801059"/>
              <a:gd name="connsiteY0" fmla="*/ 2172242 h 10133957"/>
              <a:gd name="connsiteX1" fmla="*/ 19600 w 60801059"/>
              <a:gd name="connsiteY1" fmla="*/ 2113212 h 10133957"/>
              <a:gd name="connsiteX2" fmla="*/ 46450107 w 60801059"/>
              <a:gd name="connsiteY2" fmla="*/ 497575 h 10133957"/>
              <a:gd name="connsiteX3" fmla="*/ 60800246 w 60801059"/>
              <a:gd name="connsiteY3" fmla="*/ 1448 h 10133957"/>
              <a:gd name="connsiteX4" fmla="*/ 60482880 w 60801059"/>
              <a:gd name="connsiteY4" fmla="*/ 1032633 h 10133957"/>
              <a:gd name="connsiteX5" fmla="*/ 59733225 w 60801059"/>
              <a:gd name="connsiteY5" fmla="*/ 3755811 h 10133957"/>
              <a:gd name="connsiteX6" fmla="*/ 13906 w 60801059"/>
              <a:gd name="connsiteY6" fmla="*/ 10048404 h 10133957"/>
              <a:gd name="connsiteX7" fmla="*/ 63948 w 60801059"/>
              <a:gd name="connsiteY7" fmla="*/ 10133957 h 10133957"/>
              <a:gd name="connsiteX8" fmla="*/ 4908 w 60801059"/>
              <a:gd name="connsiteY8" fmla="*/ 2172242 h 10133957"/>
              <a:gd name="connsiteX0" fmla="*/ 4908 w 60800245"/>
              <a:gd name="connsiteY0" fmla="*/ 2172242 h 10133957"/>
              <a:gd name="connsiteX1" fmla="*/ 19600 w 60800245"/>
              <a:gd name="connsiteY1" fmla="*/ 2113212 h 10133957"/>
              <a:gd name="connsiteX2" fmla="*/ 46450107 w 60800245"/>
              <a:gd name="connsiteY2" fmla="*/ 497575 h 10133957"/>
              <a:gd name="connsiteX3" fmla="*/ 60800246 w 60800245"/>
              <a:gd name="connsiteY3" fmla="*/ 1448 h 10133957"/>
              <a:gd name="connsiteX4" fmla="*/ 60482880 w 60800245"/>
              <a:gd name="connsiteY4" fmla="*/ 1032633 h 10133957"/>
              <a:gd name="connsiteX5" fmla="*/ 59733225 w 60800245"/>
              <a:gd name="connsiteY5" fmla="*/ 3755811 h 10133957"/>
              <a:gd name="connsiteX6" fmla="*/ 13906 w 60800245"/>
              <a:gd name="connsiteY6" fmla="*/ 10048404 h 10133957"/>
              <a:gd name="connsiteX7" fmla="*/ 63948 w 60800245"/>
              <a:gd name="connsiteY7" fmla="*/ 10133957 h 10133957"/>
              <a:gd name="connsiteX8" fmla="*/ 4908 w 60800245"/>
              <a:gd name="connsiteY8" fmla="*/ 2172242 h 10133957"/>
              <a:gd name="connsiteX0" fmla="*/ 4908 w 60800245"/>
              <a:gd name="connsiteY0" fmla="*/ 2172242 h 10133957"/>
              <a:gd name="connsiteX1" fmla="*/ 19600 w 60800245"/>
              <a:gd name="connsiteY1" fmla="*/ 2113212 h 10133957"/>
              <a:gd name="connsiteX2" fmla="*/ 46450107 w 60800245"/>
              <a:gd name="connsiteY2" fmla="*/ 497575 h 10133957"/>
              <a:gd name="connsiteX3" fmla="*/ 60800246 w 60800245"/>
              <a:gd name="connsiteY3" fmla="*/ 1448 h 10133957"/>
              <a:gd name="connsiteX4" fmla="*/ 60482880 w 60800245"/>
              <a:gd name="connsiteY4" fmla="*/ 1032633 h 10133957"/>
              <a:gd name="connsiteX5" fmla="*/ 59733225 w 60800245"/>
              <a:gd name="connsiteY5" fmla="*/ 3755811 h 10133957"/>
              <a:gd name="connsiteX6" fmla="*/ 13906 w 60800245"/>
              <a:gd name="connsiteY6" fmla="*/ 10048404 h 10133957"/>
              <a:gd name="connsiteX7" fmla="*/ 63948 w 60800245"/>
              <a:gd name="connsiteY7" fmla="*/ 10133957 h 10133957"/>
              <a:gd name="connsiteX8" fmla="*/ 4908 w 60800245"/>
              <a:gd name="connsiteY8" fmla="*/ 2172242 h 10133957"/>
              <a:gd name="connsiteX0" fmla="*/ 4908 w 60800281"/>
              <a:gd name="connsiteY0" fmla="*/ 2170801 h 10132516"/>
              <a:gd name="connsiteX1" fmla="*/ 19600 w 60800281"/>
              <a:gd name="connsiteY1" fmla="*/ 2111771 h 10132516"/>
              <a:gd name="connsiteX2" fmla="*/ 46450107 w 60800281"/>
              <a:gd name="connsiteY2" fmla="*/ 496134 h 10132516"/>
              <a:gd name="connsiteX3" fmla="*/ 60800246 w 60800281"/>
              <a:gd name="connsiteY3" fmla="*/ 7 h 10132516"/>
              <a:gd name="connsiteX4" fmla="*/ 60482880 w 60800281"/>
              <a:gd name="connsiteY4" fmla="*/ 1031192 h 10132516"/>
              <a:gd name="connsiteX5" fmla="*/ 59733225 w 60800281"/>
              <a:gd name="connsiteY5" fmla="*/ 3754370 h 10132516"/>
              <a:gd name="connsiteX6" fmla="*/ 13906 w 60800281"/>
              <a:gd name="connsiteY6" fmla="*/ 10046963 h 10132516"/>
              <a:gd name="connsiteX7" fmla="*/ 63948 w 60800281"/>
              <a:gd name="connsiteY7" fmla="*/ 10132516 h 10132516"/>
              <a:gd name="connsiteX8" fmla="*/ 4908 w 60800281"/>
              <a:gd name="connsiteY8" fmla="*/ 2170801 h 10132516"/>
              <a:gd name="connsiteX0" fmla="*/ 4908 w 60800281"/>
              <a:gd name="connsiteY0" fmla="*/ 2170801 h 10132516"/>
              <a:gd name="connsiteX1" fmla="*/ 19600 w 60800281"/>
              <a:gd name="connsiteY1" fmla="*/ 2111771 h 10132516"/>
              <a:gd name="connsiteX2" fmla="*/ 46450107 w 60800281"/>
              <a:gd name="connsiteY2" fmla="*/ 496134 h 10132516"/>
              <a:gd name="connsiteX3" fmla="*/ 60800246 w 60800281"/>
              <a:gd name="connsiteY3" fmla="*/ 7 h 10132516"/>
              <a:gd name="connsiteX4" fmla="*/ 60509438 w 60800281"/>
              <a:gd name="connsiteY4" fmla="*/ 1031192 h 10132516"/>
              <a:gd name="connsiteX5" fmla="*/ 59733225 w 60800281"/>
              <a:gd name="connsiteY5" fmla="*/ 3754370 h 10132516"/>
              <a:gd name="connsiteX6" fmla="*/ 13906 w 60800281"/>
              <a:gd name="connsiteY6" fmla="*/ 10046963 h 10132516"/>
              <a:gd name="connsiteX7" fmla="*/ 63948 w 60800281"/>
              <a:gd name="connsiteY7" fmla="*/ 10132516 h 10132516"/>
              <a:gd name="connsiteX8" fmla="*/ 4908 w 60800281"/>
              <a:gd name="connsiteY8" fmla="*/ 2170801 h 10132516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509438 w 60756024"/>
              <a:gd name="connsiteY4" fmla="*/ 1033539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509438 w 60756024"/>
              <a:gd name="connsiteY4" fmla="*/ 1033539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288133 w 60667501"/>
              <a:gd name="connsiteY4" fmla="*/ 1740231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288133 w 60667501"/>
              <a:gd name="connsiteY4" fmla="*/ 1740231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4 w 60667501"/>
              <a:gd name="connsiteY5" fmla="*/ 3695674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33224 w 60667501"/>
              <a:gd name="connsiteY5" fmla="*/ 3695674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810112 w 60667501"/>
              <a:gd name="connsiteY4" fmla="*/ 359969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60356341 w 60667501"/>
              <a:gd name="connsiteY5" fmla="*/ 364721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2306710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1274771"/>
              <a:gd name="connsiteY0" fmla="*/ 2168453 h 10130168"/>
              <a:gd name="connsiteX1" fmla="*/ 19600 w 61274771"/>
              <a:gd name="connsiteY1" fmla="*/ 2109423 h 10130168"/>
              <a:gd name="connsiteX2" fmla="*/ 46450107 w 61274771"/>
              <a:gd name="connsiteY2" fmla="*/ 493786 h 10130168"/>
              <a:gd name="connsiteX3" fmla="*/ 60667465 w 61274771"/>
              <a:gd name="connsiteY3" fmla="*/ 7 h 10130168"/>
              <a:gd name="connsiteX4" fmla="*/ 61145535 w 61274771"/>
              <a:gd name="connsiteY4" fmla="*/ 5329249 h 10130168"/>
              <a:gd name="connsiteX5" fmla="*/ 60265082 w 61274771"/>
              <a:gd name="connsiteY5" fmla="*/ 5139375 h 10130168"/>
              <a:gd name="connsiteX6" fmla="*/ 13906 w 61274771"/>
              <a:gd name="connsiteY6" fmla="*/ 10044615 h 10130168"/>
              <a:gd name="connsiteX7" fmla="*/ 63948 w 61274771"/>
              <a:gd name="connsiteY7" fmla="*/ 10130168 h 10130168"/>
              <a:gd name="connsiteX8" fmla="*/ 4908 w 61274771"/>
              <a:gd name="connsiteY8" fmla="*/ 2168453 h 10130168"/>
              <a:gd name="connsiteX0" fmla="*/ 4908 w 61145535"/>
              <a:gd name="connsiteY0" fmla="*/ 2168453 h 10130168"/>
              <a:gd name="connsiteX1" fmla="*/ 19600 w 61145535"/>
              <a:gd name="connsiteY1" fmla="*/ 2109423 h 10130168"/>
              <a:gd name="connsiteX2" fmla="*/ 46450107 w 61145535"/>
              <a:gd name="connsiteY2" fmla="*/ 493786 h 10130168"/>
              <a:gd name="connsiteX3" fmla="*/ 60667465 w 61145535"/>
              <a:gd name="connsiteY3" fmla="*/ 7 h 10130168"/>
              <a:gd name="connsiteX4" fmla="*/ 61145535 w 61145535"/>
              <a:gd name="connsiteY4" fmla="*/ 5329249 h 10130168"/>
              <a:gd name="connsiteX5" fmla="*/ 60265082 w 61145535"/>
              <a:gd name="connsiteY5" fmla="*/ 5139375 h 10130168"/>
              <a:gd name="connsiteX6" fmla="*/ 13906 w 61145535"/>
              <a:gd name="connsiteY6" fmla="*/ 10044615 h 10130168"/>
              <a:gd name="connsiteX7" fmla="*/ 63948 w 61145535"/>
              <a:gd name="connsiteY7" fmla="*/ 10130168 h 10130168"/>
              <a:gd name="connsiteX8" fmla="*/ 4908 w 61145535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06543 w 60667501"/>
              <a:gd name="connsiteY4" fmla="*/ 5159773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06543 w 60667501"/>
              <a:gd name="connsiteY4" fmla="*/ 5159773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35966 w 60667501"/>
              <a:gd name="connsiteY4" fmla="*/ 3692641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35966 w 60667501"/>
              <a:gd name="connsiteY4" fmla="*/ 3692641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709899"/>
              <a:gd name="connsiteY0" fmla="*/ 2168453 h 10130168"/>
              <a:gd name="connsiteX1" fmla="*/ 19600 w 60709899"/>
              <a:gd name="connsiteY1" fmla="*/ 2109423 h 10130168"/>
              <a:gd name="connsiteX2" fmla="*/ 46450107 w 60709899"/>
              <a:gd name="connsiteY2" fmla="*/ 493786 h 10130168"/>
              <a:gd name="connsiteX3" fmla="*/ 60667465 w 60709899"/>
              <a:gd name="connsiteY3" fmla="*/ 7 h 10130168"/>
              <a:gd name="connsiteX4" fmla="*/ 60683086 w 60709899"/>
              <a:gd name="connsiteY4" fmla="*/ 2124057 h 10130168"/>
              <a:gd name="connsiteX5" fmla="*/ 60265082 w 60709899"/>
              <a:gd name="connsiteY5" fmla="*/ 5139375 h 10130168"/>
              <a:gd name="connsiteX6" fmla="*/ 13906 w 60709899"/>
              <a:gd name="connsiteY6" fmla="*/ 10044615 h 10130168"/>
              <a:gd name="connsiteX7" fmla="*/ 63948 w 60709899"/>
              <a:gd name="connsiteY7" fmla="*/ 10130168 h 10130168"/>
              <a:gd name="connsiteX8" fmla="*/ 4908 w 60709899"/>
              <a:gd name="connsiteY8" fmla="*/ 2168453 h 10130168"/>
              <a:gd name="connsiteX0" fmla="*/ 4908 w 60683085"/>
              <a:gd name="connsiteY0" fmla="*/ 2168453 h 10130168"/>
              <a:gd name="connsiteX1" fmla="*/ 19600 w 60683085"/>
              <a:gd name="connsiteY1" fmla="*/ 2109423 h 10130168"/>
              <a:gd name="connsiteX2" fmla="*/ 46450107 w 60683085"/>
              <a:gd name="connsiteY2" fmla="*/ 493786 h 10130168"/>
              <a:gd name="connsiteX3" fmla="*/ 60667465 w 60683085"/>
              <a:gd name="connsiteY3" fmla="*/ 7 h 10130168"/>
              <a:gd name="connsiteX4" fmla="*/ 60683086 w 60683085"/>
              <a:gd name="connsiteY4" fmla="*/ 2124057 h 10130168"/>
              <a:gd name="connsiteX5" fmla="*/ 60265082 w 60683085"/>
              <a:gd name="connsiteY5" fmla="*/ 5139375 h 10130168"/>
              <a:gd name="connsiteX6" fmla="*/ 13906 w 60683085"/>
              <a:gd name="connsiteY6" fmla="*/ 10044615 h 10130168"/>
              <a:gd name="connsiteX7" fmla="*/ 63948 w 60683085"/>
              <a:gd name="connsiteY7" fmla="*/ 10130168 h 10130168"/>
              <a:gd name="connsiteX8" fmla="*/ 4908 w 60683085"/>
              <a:gd name="connsiteY8" fmla="*/ 2168453 h 10130168"/>
              <a:gd name="connsiteX0" fmla="*/ 4908 w 70069305"/>
              <a:gd name="connsiteY0" fmla="*/ 2168453 h 10130168"/>
              <a:gd name="connsiteX1" fmla="*/ 19600 w 70069305"/>
              <a:gd name="connsiteY1" fmla="*/ 2109423 h 10130168"/>
              <a:gd name="connsiteX2" fmla="*/ 46450107 w 70069305"/>
              <a:gd name="connsiteY2" fmla="*/ 493786 h 10130168"/>
              <a:gd name="connsiteX3" fmla="*/ 60667465 w 70069305"/>
              <a:gd name="connsiteY3" fmla="*/ 7 h 10130168"/>
              <a:gd name="connsiteX4" fmla="*/ 70069305 w 70069305"/>
              <a:gd name="connsiteY4" fmla="*/ 4028208 h 10130168"/>
              <a:gd name="connsiteX5" fmla="*/ 60265082 w 70069305"/>
              <a:gd name="connsiteY5" fmla="*/ 5139375 h 10130168"/>
              <a:gd name="connsiteX6" fmla="*/ 13906 w 70069305"/>
              <a:gd name="connsiteY6" fmla="*/ 10044615 h 10130168"/>
              <a:gd name="connsiteX7" fmla="*/ 63948 w 70069305"/>
              <a:gd name="connsiteY7" fmla="*/ 10130168 h 10130168"/>
              <a:gd name="connsiteX8" fmla="*/ 4908 w 70069305"/>
              <a:gd name="connsiteY8" fmla="*/ 2168453 h 10130168"/>
              <a:gd name="connsiteX0" fmla="*/ 4908 w 70069305"/>
              <a:gd name="connsiteY0" fmla="*/ 2168453 h 10130168"/>
              <a:gd name="connsiteX1" fmla="*/ 19600 w 70069305"/>
              <a:gd name="connsiteY1" fmla="*/ 2109423 h 10130168"/>
              <a:gd name="connsiteX2" fmla="*/ 46450107 w 70069305"/>
              <a:gd name="connsiteY2" fmla="*/ 493786 h 10130168"/>
              <a:gd name="connsiteX3" fmla="*/ 60667465 w 70069305"/>
              <a:gd name="connsiteY3" fmla="*/ 7 h 10130168"/>
              <a:gd name="connsiteX4" fmla="*/ 70069305 w 70069305"/>
              <a:gd name="connsiteY4" fmla="*/ 4028208 h 10130168"/>
              <a:gd name="connsiteX5" fmla="*/ 60265082 w 70069305"/>
              <a:gd name="connsiteY5" fmla="*/ 5139375 h 10130168"/>
              <a:gd name="connsiteX6" fmla="*/ 13906 w 70069305"/>
              <a:gd name="connsiteY6" fmla="*/ 10044615 h 10130168"/>
              <a:gd name="connsiteX7" fmla="*/ 63948 w 70069305"/>
              <a:gd name="connsiteY7" fmla="*/ 10130168 h 10130168"/>
              <a:gd name="connsiteX8" fmla="*/ 4908 w 70069305"/>
              <a:gd name="connsiteY8" fmla="*/ 2168453 h 10130168"/>
              <a:gd name="connsiteX0" fmla="*/ 4908 w 62183703"/>
              <a:gd name="connsiteY0" fmla="*/ 2168453 h 10130168"/>
              <a:gd name="connsiteX1" fmla="*/ 19600 w 62183703"/>
              <a:gd name="connsiteY1" fmla="*/ 2109423 h 10130168"/>
              <a:gd name="connsiteX2" fmla="*/ 46450107 w 62183703"/>
              <a:gd name="connsiteY2" fmla="*/ 493786 h 10130168"/>
              <a:gd name="connsiteX3" fmla="*/ 60667465 w 62183703"/>
              <a:gd name="connsiteY3" fmla="*/ 7 h 10130168"/>
              <a:gd name="connsiteX4" fmla="*/ 62183703 w 62183703"/>
              <a:gd name="connsiteY4" fmla="*/ 3848719 h 10130168"/>
              <a:gd name="connsiteX5" fmla="*/ 60265082 w 62183703"/>
              <a:gd name="connsiteY5" fmla="*/ 5139375 h 10130168"/>
              <a:gd name="connsiteX6" fmla="*/ 13906 w 62183703"/>
              <a:gd name="connsiteY6" fmla="*/ 10044615 h 10130168"/>
              <a:gd name="connsiteX7" fmla="*/ 63948 w 62183703"/>
              <a:gd name="connsiteY7" fmla="*/ 10130168 h 10130168"/>
              <a:gd name="connsiteX8" fmla="*/ 4908 w 62183703"/>
              <a:gd name="connsiteY8" fmla="*/ 2168453 h 10130168"/>
              <a:gd name="connsiteX0" fmla="*/ 4908 w 62183703"/>
              <a:gd name="connsiteY0" fmla="*/ 2168453 h 10130168"/>
              <a:gd name="connsiteX1" fmla="*/ 19600 w 62183703"/>
              <a:gd name="connsiteY1" fmla="*/ 2109423 h 10130168"/>
              <a:gd name="connsiteX2" fmla="*/ 46450107 w 62183703"/>
              <a:gd name="connsiteY2" fmla="*/ 493786 h 10130168"/>
              <a:gd name="connsiteX3" fmla="*/ 60667465 w 62183703"/>
              <a:gd name="connsiteY3" fmla="*/ 7 h 10130168"/>
              <a:gd name="connsiteX4" fmla="*/ 62183703 w 62183703"/>
              <a:gd name="connsiteY4" fmla="*/ 3848719 h 10130168"/>
              <a:gd name="connsiteX5" fmla="*/ 60265082 w 62183703"/>
              <a:gd name="connsiteY5" fmla="*/ 5139375 h 10130168"/>
              <a:gd name="connsiteX6" fmla="*/ 13906 w 62183703"/>
              <a:gd name="connsiteY6" fmla="*/ 10044615 h 10130168"/>
              <a:gd name="connsiteX7" fmla="*/ 63948 w 62183703"/>
              <a:gd name="connsiteY7" fmla="*/ 10130168 h 10130168"/>
              <a:gd name="connsiteX8" fmla="*/ 4908 w 62183703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59535553 w 60667500"/>
              <a:gd name="connsiteY4" fmla="*/ 3801895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59535553 w 60667500"/>
              <a:gd name="connsiteY4" fmla="*/ 3801895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869714"/>
              <a:gd name="connsiteY0" fmla="*/ 2168453 h 10130168"/>
              <a:gd name="connsiteX1" fmla="*/ 19600 w 60869714"/>
              <a:gd name="connsiteY1" fmla="*/ 2109423 h 10130168"/>
              <a:gd name="connsiteX2" fmla="*/ 46450107 w 60869714"/>
              <a:gd name="connsiteY2" fmla="*/ 493786 h 10130168"/>
              <a:gd name="connsiteX3" fmla="*/ 60667465 w 60869714"/>
              <a:gd name="connsiteY3" fmla="*/ 7 h 10130168"/>
              <a:gd name="connsiteX4" fmla="*/ 60329998 w 60869714"/>
              <a:gd name="connsiteY4" fmla="*/ 5128558 h 10130168"/>
              <a:gd name="connsiteX5" fmla="*/ 60265082 w 60869714"/>
              <a:gd name="connsiteY5" fmla="*/ 5139375 h 10130168"/>
              <a:gd name="connsiteX6" fmla="*/ 13906 w 60869714"/>
              <a:gd name="connsiteY6" fmla="*/ 10044615 h 10130168"/>
              <a:gd name="connsiteX7" fmla="*/ 63948 w 60869714"/>
              <a:gd name="connsiteY7" fmla="*/ 10130168 h 10130168"/>
              <a:gd name="connsiteX8" fmla="*/ 4908 w 60869714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72396"/>
              <a:gd name="connsiteY0" fmla="*/ 2168453 h 10130168"/>
              <a:gd name="connsiteX1" fmla="*/ 19600 w 60672396"/>
              <a:gd name="connsiteY1" fmla="*/ 2109423 h 10130168"/>
              <a:gd name="connsiteX2" fmla="*/ 46450107 w 60672396"/>
              <a:gd name="connsiteY2" fmla="*/ 493786 h 10130168"/>
              <a:gd name="connsiteX3" fmla="*/ 60667469 w 60672396"/>
              <a:gd name="connsiteY3" fmla="*/ 8 h 10130168"/>
              <a:gd name="connsiteX4" fmla="*/ 60329998 w 60672396"/>
              <a:gd name="connsiteY4" fmla="*/ 5128558 h 10130168"/>
              <a:gd name="connsiteX5" fmla="*/ 58793886 w 60672396"/>
              <a:gd name="connsiteY5" fmla="*/ 5217416 h 10130168"/>
              <a:gd name="connsiteX6" fmla="*/ 13906 w 60672396"/>
              <a:gd name="connsiteY6" fmla="*/ 10044615 h 10130168"/>
              <a:gd name="connsiteX7" fmla="*/ 63948 w 60672396"/>
              <a:gd name="connsiteY7" fmla="*/ 10130168 h 10130168"/>
              <a:gd name="connsiteX8" fmla="*/ 4908 w 60672396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712169"/>
              <a:gd name="connsiteY0" fmla="*/ 2168453 h 10130168"/>
              <a:gd name="connsiteX1" fmla="*/ 19600 w 60712169"/>
              <a:gd name="connsiteY1" fmla="*/ 2109423 h 10130168"/>
              <a:gd name="connsiteX2" fmla="*/ 46450107 w 60712169"/>
              <a:gd name="connsiteY2" fmla="*/ 493786 h 10130168"/>
              <a:gd name="connsiteX3" fmla="*/ 60667469 w 60712169"/>
              <a:gd name="connsiteY3" fmla="*/ 8 h 10130168"/>
              <a:gd name="connsiteX4" fmla="*/ 60624237 w 60712169"/>
              <a:gd name="connsiteY4" fmla="*/ 5144166 h 10130168"/>
              <a:gd name="connsiteX5" fmla="*/ 58793886 w 60712169"/>
              <a:gd name="connsiteY5" fmla="*/ 5217416 h 10130168"/>
              <a:gd name="connsiteX6" fmla="*/ 13906 w 60712169"/>
              <a:gd name="connsiteY6" fmla="*/ 10044615 h 10130168"/>
              <a:gd name="connsiteX7" fmla="*/ 63948 w 60712169"/>
              <a:gd name="connsiteY7" fmla="*/ 10130168 h 10130168"/>
              <a:gd name="connsiteX8" fmla="*/ 4908 w 60712169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64462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64462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1673442"/>
              <a:gd name="connsiteY0" fmla="*/ 2168453 h 10130168"/>
              <a:gd name="connsiteX1" fmla="*/ 19600 w 61673442"/>
              <a:gd name="connsiteY1" fmla="*/ 2109423 h 10130168"/>
              <a:gd name="connsiteX2" fmla="*/ 46450107 w 61673442"/>
              <a:gd name="connsiteY2" fmla="*/ 493786 h 10130168"/>
              <a:gd name="connsiteX3" fmla="*/ 60667469 w 61673442"/>
              <a:gd name="connsiteY3" fmla="*/ 8 h 10130168"/>
              <a:gd name="connsiteX4" fmla="*/ 60537958 w 61673442"/>
              <a:gd name="connsiteY4" fmla="*/ 2387993 h 10130168"/>
              <a:gd name="connsiteX5" fmla="*/ 60624237 w 61673442"/>
              <a:gd name="connsiteY5" fmla="*/ 5144166 h 10130168"/>
              <a:gd name="connsiteX6" fmla="*/ 58764462 w 61673442"/>
              <a:gd name="connsiteY6" fmla="*/ 5225220 h 10130168"/>
              <a:gd name="connsiteX7" fmla="*/ 13906 w 61673442"/>
              <a:gd name="connsiteY7" fmla="*/ 10044615 h 10130168"/>
              <a:gd name="connsiteX8" fmla="*/ 63948 w 61673442"/>
              <a:gd name="connsiteY8" fmla="*/ 10130168 h 10130168"/>
              <a:gd name="connsiteX9" fmla="*/ 4908 w 61673442"/>
              <a:gd name="connsiteY9" fmla="*/ 2168453 h 10130168"/>
              <a:gd name="connsiteX0" fmla="*/ 4908 w 61673442"/>
              <a:gd name="connsiteY0" fmla="*/ 2168453 h 10130168"/>
              <a:gd name="connsiteX1" fmla="*/ 19600 w 61673442"/>
              <a:gd name="connsiteY1" fmla="*/ 2109423 h 10130168"/>
              <a:gd name="connsiteX2" fmla="*/ 46450107 w 61673442"/>
              <a:gd name="connsiteY2" fmla="*/ 493786 h 10130168"/>
              <a:gd name="connsiteX3" fmla="*/ 60667469 w 61673442"/>
              <a:gd name="connsiteY3" fmla="*/ 8 h 10130168"/>
              <a:gd name="connsiteX4" fmla="*/ 60537958 w 61673442"/>
              <a:gd name="connsiteY4" fmla="*/ 2387993 h 10130168"/>
              <a:gd name="connsiteX5" fmla="*/ 60624237 w 61673442"/>
              <a:gd name="connsiteY5" fmla="*/ 5144166 h 10130168"/>
              <a:gd name="connsiteX6" fmla="*/ 58764462 w 61673442"/>
              <a:gd name="connsiteY6" fmla="*/ 5225220 h 10130168"/>
              <a:gd name="connsiteX7" fmla="*/ 13906 w 61673442"/>
              <a:gd name="connsiteY7" fmla="*/ 10044615 h 10130168"/>
              <a:gd name="connsiteX8" fmla="*/ 63948 w 61673442"/>
              <a:gd name="connsiteY8" fmla="*/ 10130168 h 10130168"/>
              <a:gd name="connsiteX9" fmla="*/ 4908 w 61673442"/>
              <a:gd name="connsiteY9" fmla="*/ 2168453 h 10130168"/>
              <a:gd name="connsiteX0" fmla="*/ 4908 w 60728866"/>
              <a:gd name="connsiteY0" fmla="*/ 2168453 h 10130168"/>
              <a:gd name="connsiteX1" fmla="*/ 19600 w 60728866"/>
              <a:gd name="connsiteY1" fmla="*/ 2109423 h 10130168"/>
              <a:gd name="connsiteX2" fmla="*/ 46450107 w 60728866"/>
              <a:gd name="connsiteY2" fmla="*/ 493786 h 10130168"/>
              <a:gd name="connsiteX3" fmla="*/ 60667469 w 60728866"/>
              <a:gd name="connsiteY3" fmla="*/ 8 h 10130168"/>
              <a:gd name="connsiteX4" fmla="*/ 60537958 w 60728866"/>
              <a:gd name="connsiteY4" fmla="*/ 2387993 h 10130168"/>
              <a:gd name="connsiteX5" fmla="*/ 60624237 w 60728866"/>
              <a:gd name="connsiteY5" fmla="*/ 5144166 h 10130168"/>
              <a:gd name="connsiteX6" fmla="*/ 58764462 w 60728866"/>
              <a:gd name="connsiteY6" fmla="*/ 5225220 h 10130168"/>
              <a:gd name="connsiteX7" fmla="*/ 13906 w 60728866"/>
              <a:gd name="connsiteY7" fmla="*/ 10044615 h 10130168"/>
              <a:gd name="connsiteX8" fmla="*/ 63948 w 60728866"/>
              <a:gd name="connsiteY8" fmla="*/ 10130168 h 10130168"/>
              <a:gd name="connsiteX9" fmla="*/ 4908 w 60728866"/>
              <a:gd name="connsiteY9" fmla="*/ 2168453 h 10130168"/>
              <a:gd name="connsiteX0" fmla="*/ 4908 w 60728866"/>
              <a:gd name="connsiteY0" fmla="*/ 2168453 h 10130168"/>
              <a:gd name="connsiteX1" fmla="*/ 19600 w 60728866"/>
              <a:gd name="connsiteY1" fmla="*/ 2109423 h 10130168"/>
              <a:gd name="connsiteX2" fmla="*/ 46450107 w 60728866"/>
              <a:gd name="connsiteY2" fmla="*/ 493786 h 10130168"/>
              <a:gd name="connsiteX3" fmla="*/ 60667469 w 60728866"/>
              <a:gd name="connsiteY3" fmla="*/ 8 h 10130168"/>
              <a:gd name="connsiteX4" fmla="*/ 60537958 w 60728866"/>
              <a:gd name="connsiteY4" fmla="*/ 2387993 h 10130168"/>
              <a:gd name="connsiteX5" fmla="*/ 60624237 w 60728866"/>
              <a:gd name="connsiteY5" fmla="*/ 5144166 h 10130168"/>
              <a:gd name="connsiteX6" fmla="*/ 58764462 w 60728866"/>
              <a:gd name="connsiteY6" fmla="*/ 5225220 h 10130168"/>
              <a:gd name="connsiteX7" fmla="*/ 13906 w 60728866"/>
              <a:gd name="connsiteY7" fmla="*/ 10044615 h 10130168"/>
              <a:gd name="connsiteX8" fmla="*/ 63948 w 60728866"/>
              <a:gd name="connsiteY8" fmla="*/ 10130168 h 10130168"/>
              <a:gd name="connsiteX9" fmla="*/ 4908 w 60728866"/>
              <a:gd name="connsiteY9" fmla="*/ 2168453 h 10130168"/>
              <a:gd name="connsiteX0" fmla="*/ 4908 w 60739230"/>
              <a:gd name="connsiteY0" fmla="*/ 2168453 h 10130168"/>
              <a:gd name="connsiteX1" fmla="*/ 19600 w 60739230"/>
              <a:gd name="connsiteY1" fmla="*/ 2109423 h 10130168"/>
              <a:gd name="connsiteX2" fmla="*/ 46450107 w 60739230"/>
              <a:gd name="connsiteY2" fmla="*/ 493786 h 10130168"/>
              <a:gd name="connsiteX3" fmla="*/ 60667469 w 60739230"/>
              <a:gd name="connsiteY3" fmla="*/ 8 h 10130168"/>
              <a:gd name="connsiteX4" fmla="*/ 60537958 w 60739230"/>
              <a:gd name="connsiteY4" fmla="*/ 2387993 h 10130168"/>
              <a:gd name="connsiteX5" fmla="*/ 60624237 w 60739230"/>
              <a:gd name="connsiteY5" fmla="*/ 5144166 h 10130168"/>
              <a:gd name="connsiteX6" fmla="*/ 58764462 w 60739230"/>
              <a:gd name="connsiteY6" fmla="*/ 5225220 h 10130168"/>
              <a:gd name="connsiteX7" fmla="*/ 13906 w 60739230"/>
              <a:gd name="connsiteY7" fmla="*/ 10044615 h 10130168"/>
              <a:gd name="connsiteX8" fmla="*/ 63948 w 60739230"/>
              <a:gd name="connsiteY8" fmla="*/ 10130168 h 10130168"/>
              <a:gd name="connsiteX9" fmla="*/ 4908 w 60739230"/>
              <a:gd name="connsiteY9" fmla="*/ 2168453 h 10130168"/>
              <a:gd name="connsiteX0" fmla="*/ 4908 w 60739230"/>
              <a:gd name="connsiteY0" fmla="*/ 2168453 h 10130168"/>
              <a:gd name="connsiteX1" fmla="*/ 19600 w 60739230"/>
              <a:gd name="connsiteY1" fmla="*/ 2109423 h 10130168"/>
              <a:gd name="connsiteX2" fmla="*/ 46450107 w 60739230"/>
              <a:gd name="connsiteY2" fmla="*/ 493786 h 10130168"/>
              <a:gd name="connsiteX3" fmla="*/ 60667469 w 60739230"/>
              <a:gd name="connsiteY3" fmla="*/ 8 h 10130168"/>
              <a:gd name="connsiteX4" fmla="*/ 60537958 w 60739230"/>
              <a:gd name="connsiteY4" fmla="*/ 2387993 h 10130168"/>
              <a:gd name="connsiteX5" fmla="*/ 60624237 w 60739230"/>
              <a:gd name="connsiteY5" fmla="*/ 5144166 h 10130168"/>
              <a:gd name="connsiteX6" fmla="*/ 58764462 w 60739230"/>
              <a:gd name="connsiteY6" fmla="*/ 5225220 h 10130168"/>
              <a:gd name="connsiteX7" fmla="*/ 13906 w 60739230"/>
              <a:gd name="connsiteY7" fmla="*/ 10044615 h 10130168"/>
              <a:gd name="connsiteX8" fmla="*/ 63948 w 60739230"/>
              <a:gd name="connsiteY8" fmla="*/ 10130168 h 10130168"/>
              <a:gd name="connsiteX9" fmla="*/ 4908 w 60739230"/>
              <a:gd name="connsiteY9" fmla="*/ 2168453 h 10130168"/>
              <a:gd name="connsiteX0" fmla="*/ 4908 w 60757966"/>
              <a:gd name="connsiteY0" fmla="*/ 2168453 h 10130168"/>
              <a:gd name="connsiteX1" fmla="*/ 19600 w 60757966"/>
              <a:gd name="connsiteY1" fmla="*/ 2109423 h 10130168"/>
              <a:gd name="connsiteX2" fmla="*/ 46450107 w 60757966"/>
              <a:gd name="connsiteY2" fmla="*/ 493786 h 10130168"/>
              <a:gd name="connsiteX3" fmla="*/ 60667469 w 60757966"/>
              <a:gd name="connsiteY3" fmla="*/ 8 h 10130168"/>
              <a:gd name="connsiteX4" fmla="*/ 60537958 w 60757966"/>
              <a:gd name="connsiteY4" fmla="*/ 2387993 h 10130168"/>
              <a:gd name="connsiteX5" fmla="*/ 60624237 w 60757966"/>
              <a:gd name="connsiteY5" fmla="*/ 5144166 h 10130168"/>
              <a:gd name="connsiteX6" fmla="*/ 58764462 w 60757966"/>
              <a:gd name="connsiteY6" fmla="*/ 5225220 h 10130168"/>
              <a:gd name="connsiteX7" fmla="*/ 13906 w 60757966"/>
              <a:gd name="connsiteY7" fmla="*/ 10044615 h 10130168"/>
              <a:gd name="connsiteX8" fmla="*/ 63948 w 60757966"/>
              <a:gd name="connsiteY8" fmla="*/ 10130168 h 10130168"/>
              <a:gd name="connsiteX9" fmla="*/ 4908 w 60757966"/>
              <a:gd name="connsiteY9" fmla="*/ 2168453 h 10130168"/>
              <a:gd name="connsiteX0" fmla="*/ 4908 w 60787004"/>
              <a:gd name="connsiteY0" fmla="*/ 2168453 h 10130168"/>
              <a:gd name="connsiteX1" fmla="*/ 19600 w 60787004"/>
              <a:gd name="connsiteY1" fmla="*/ 2109423 h 10130168"/>
              <a:gd name="connsiteX2" fmla="*/ 46450107 w 60787004"/>
              <a:gd name="connsiteY2" fmla="*/ 493786 h 10130168"/>
              <a:gd name="connsiteX3" fmla="*/ 60667469 w 60787004"/>
              <a:gd name="connsiteY3" fmla="*/ 8 h 10130168"/>
              <a:gd name="connsiteX4" fmla="*/ 60626230 w 60787004"/>
              <a:gd name="connsiteY4" fmla="*/ 5150573 h 10130168"/>
              <a:gd name="connsiteX5" fmla="*/ 60624237 w 60787004"/>
              <a:gd name="connsiteY5" fmla="*/ 5144166 h 10130168"/>
              <a:gd name="connsiteX6" fmla="*/ 58764462 w 60787004"/>
              <a:gd name="connsiteY6" fmla="*/ 5225220 h 10130168"/>
              <a:gd name="connsiteX7" fmla="*/ 13906 w 60787004"/>
              <a:gd name="connsiteY7" fmla="*/ 10044615 h 10130168"/>
              <a:gd name="connsiteX8" fmla="*/ 63948 w 60787004"/>
              <a:gd name="connsiteY8" fmla="*/ 10130168 h 10130168"/>
              <a:gd name="connsiteX9" fmla="*/ 4908 w 60787004"/>
              <a:gd name="connsiteY9" fmla="*/ 2168453 h 10130168"/>
              <a:gd name="connsiteX0" fmla="*/ 4908 w 60787004"/>
              <a:gd name="connsiteY0" fmla="*/ 2168453 h 10130168"/>
              <a:gd name="connsiteX1" fmla="*/ 19600 w 60787004"/>
              <a:gd name="connsiteY1" fmla="*/ 2109423 h 10130168"/>
              <a:gd name="connsiteX2" fmla="*/ 46450107 w 60787004"/>
              <a:gd name="connsiteY2" fmla="*/ 493786 h 10130168"/>
              <a:gd name="connsiteX3" fmla="*/ 60667469 w 60787004"/>
              <a:gd name="connsiteY3" fmla="*/ 8 h 10130168"/>
              <a:gd name="connsiteX4" fmla="*/ 60626230 w 60787004"/>
              <a:gd name="connsiteY4" fmla="*/ 5150573 h 10130168"/>
              <a:gd name="connsiteX5" fmla="*/ 60624237 w 60787004"/>
              <a:gd name="connsiteY5" fmla="*/ 5144166 h 10130168"/>
              <a:gd name="connsiteX6" fmla="*/ 58764462 w 60787004"/>
              <a:gd name="connsiteY6" fmla="*/ 5225220 h 10130168"/>
              <a:gd name="connsiteX7" fmla="*/ 13906 w 60787004"/>
              <a:gd name="connsiteY7" fmla="*/ 10044615 h 10130168"/>
              <a:gd name="connsiteX8" fmla="*/ 63948 w 60787004"/>
              <a:gd name="connsiteY8" fmla="*/ 10130168 h 10130168"/>
              <a:gd name="connsiteX9" fmla="*/ 4908 w 60787004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7 w 60754707"/>
              <a:gd name="connsiteY5" fmla="*/ 5144166 h 10130168"/>
              <a:gd name="connsiteX6" fmla="*/ 58764462 w 60754707"/>
              <a:gd name="connsiteY6" fmla="*/ 5225220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7 w 60754707"/>
              <a:gd name="connsiteY5" fmla="*/ 5144166 h 10130168"/>
              <a:gd name="connsiteX6" fmla="*/ 58764463 w 60754707"/>
              <a:gd name="connsiteY6" fmla="*/ 5287651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8 w 60754707"/>
              <a:gd name="connsiteY5" fmla="*/ 5089538 h 10130168"/>
              <a:gd name="connsiteX6" fmla="*/ 58764463 w 60754707"/>
              <a:gd name="connsiteY6" fmla="*/ 5287651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9 w 60667501"/>
              <a:gd name="connsiteY3" fmla="*/ 8 h 10130168"/>
              <a:gd name="connsiteX4" fmla="*/ 60626230 w 60667501"/>
              <a:gd name="connsiteY4" fmla="*/ 5150573 h 10130168"/>
              <a:gd name="connsiteX5" fmla="*/ 60624238 w 60667501"/>
              <a:gd name="connsiteY5" fmla="*/ 5089538 h 10130168"/>
              <a:gd name="connsiteX6" fmla="*/ 58764463 w 60667501"/>
              <a:gd name="connsiteY6" fmla="*/ 5287651 h 10130168"/>
              <a:gd name="connsiteX7" fmla="*/ 13906 w 60667501"/>
              <a:gd name="connsiteY7" fmla="*/ 10044615 h 10130168"/>
              <a:gd name="connsiteX8" fmla="*/ 63948 w 60667501"/>
              <a:gd name="connsiteY8" fmla="*/ 10130168 h 10130168"/>
              <a:gd name="connsiteX9" fmla="*/ 4908 w 60667501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8764463 w 60771357"/>
              <a:gd name="connsiteY6" fmla="*/ 5287651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1290795 w 60771357"/>
              <a:gd name="connsiteY6" fmla="*/ 5810512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1290795 w 60771357"/>
              <a:gd name="connsiteY6" fmla="*/ 5810512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2 h 10044614"/>
              <a:gd name="connsiteX1" fmla="*/ 19600 w 60771357"/>
              <a:gd name="connsiteY1" fmla="*/ 2109422 h 10044614"/>
              <a:gd name="connsiteX2" fmla="*/ 46450107 w 60771357"/>
              <a:gd name="connsiteY2" fmla="*/ 493785 h 10044614"/>
              <a:gd name="connsiteX3" fmla="*/ 60667469 w 60771357"/>
              <a:gd name="connsiteY3" fmla="*/ 7 h 10044614"/>
              <a:gd name="connsiteX4" fmla="*/ 60626230 w 60771357"/>
              <a:gd name="connsiteY4" fmla="*/ 5150572 h 10044614"/>
              <a:gd name="connsiteX5" fmla="*/ 60771357 w 60771357"/>
              <a:gd name="connsiteY5" fmla="*/ 5112949 h 10044614"/>
              <a:gd name="connsiteX6" fmla="*/ 51290795 w 60771357"/>
              <a:gd name="connsiteY6" fmla="*/ 5810511 h 10044614"/>
              <a:gd name="connsiteX7" fmla="*/ 13906 w 60771357"/>
              <a:gd name="connsiteY7" fmla="*/ 10044614 h 10044614"/>
              <a:gd name="connsiteX8" fmla="*/ 37435 w 60771357"/>
              <a:gd name="connsiteY8" fmla="*/ 10024682 h 10044614"/>
              <a:gd name="connsiteX9" fmla="*/ 4908 w 60771357"/>
              <a:gd name="connsiteY9" fmla="*/ 2168452 h 10044614"/>
              <a:gd name="connsiteX0" fmla="*/ 4908 w 60771357"/>
              <a:gd name="connsiteY0" fmla="*/ 2168452 h 10044614"/>
              <a:gd name="connsiteX1" fmla="*/ 19600 w 60771357"/>
              <a:gd name="connsiteY1" fmla="*/ 2109422 h 10044614"/>
              <a:gd name="connsiteX2" fmla="*/ 46450107 w 60771357"/>
              <a:gd name="connsiteY2" fmla="*/ 493785 h 10044614"/>
              <a:gd name="connsiteX3" fmla="*/ 60667469 w 60771357"/>
              <a:gd name="connsiteY3" fmla="*/ 7 h 10044614"/>
              <a:gd name="connsiteX4" fmla="*/ 60626230 w 60771357"/>
              <a:gd name="connsiteY4" fmla="*/ 5150572 h 10044614"/>
              <a:gd name="connsiteX5" fmla="*/ 60771357 w 60771357"/>
              <a:gd name="connsiteY5" fmla="*/ 5112949 h 10044614"/>
              <a:gd name="connsiteX6" fmla="*/ 51290795 w 60771357"/>
              <a:gd name="connsiteY6" fmla="*/ 5810511 h 10044614"/>
              <a:gd name="connsiteX7" fmla="*/ 15338058 w 60771357"/>
              <a:gd name="connsiteY7" fmla="*/ 8815378 h 10044614"/>
              <a:gd name="connsiteX8" fmla="*/ 13906 w 60771357"/>
              <a:gd name="connsiteY8" fmla="*/ 10044614 h 10044614"/>
              <a:gd name="connsiteX9" fmla="*/ 37435 w 60771357"/>
              <a:gd name="connsiteY9" fmla="*/ 10024682 h 10044614"/>
              <a:gd name="connsiteX10" fmla="*/ 4908 w 60771357"/>
              <a:gd name="connsiteY10" fmla="*/ 2168452 h 10044614"/>
              <a:gd name="connsiteX0" fmla="*/ 4908 w 60771357"/>
              <a:gd name="connsiteY0" fmla="*/ 2168452 h 10044614"/>
              <a:gd name="connsiteX1" fmla="*/ 19600 w 60771357"/>
              <a:gd name="connsiteY1" fmla="*/ 2109422 h 10044614"/>
              <a:gd name="connsiteX2" fmla="*/ 46450107 w 60771357"/>
              <a:gd name="connsiteY2" fmla="*/ 493785 h 10044614"/>
              <a:gd name="connsiteX3" fmla="*/ 60667469 w 60771357"/>
              <a:gd name="connsiteY3" fmla="*/ 7 h 10044614"/>
              <a:gd name="connsiteX4" fmla="*/ 60626230 w 60771357"/>
              <a:gd name="connsiteY4" fmla="*/ 5150572 h 10044614"/>
              <a:gd name="connsiteX5" fmla="*/ 60771357 w 60771357"/>
              <a:gd name="connsiteY5" fmla="*/ 5112949 h 10044614"/>
              <a:gd name="connsiteX6" fmla="*/ 51290797 w 60771357"/>
              <a:gd name="connsiteY6" fmla="*/ 5937093 h 10044614"/>
              <a:gd name="connsiteX7" fmla="*/ 15338058 w 60771357"/>
              <a:gd name="connsiteY7" fmla="*/ 8815378 h 10044614"/>
              <a:gd name="connsiteX8" fmla="*/ 13906 w 60771357"/>
              <a:gd name="connsiteY8" fmla="*/ 10044614 h 10044614"/>
              <a:gd name="connsiteX9" fmla="*/ 37435 w 60771357"/>
              <a:gd name="connsiteY9" fmla="*/ 10024682 h 10044614"/>
              <a:gd name="connsiteX10" fmla="*/ 4908 w 60771357"/>
              <a:gd name="connsiteY10" fmla="*/ 2168452 h 10044614"/>
              <a:gd name="connsiteX0" fmla="*/ 4908 w 60744841"/>
              <a:gd name="connsiteY0" fmla="*/ 2168452 h 10044614"/>
              <a:gd name="connsiteX1" fmla="*/ 19600 w 60744841"/>
              <a:gd name="connsiteY1" fmla="*/ 2109422 h 10044614"/>
              <a:gd name="connsiteX2" fmla="*/ 46450107 w 60744841"/>
              <a:gd name="connsiteY2" fmla="*/ 493785 h 10044614"/>
              <a:gd name="connsiteX3" fmla="*/ 60667469 w 60744841"/>
              <a:gd name="connsiteY3" fmla="*/ 7 h 10044614"/>
              <a:gd name="connsiteX4" fmla="*/ 60626230 w 60744841"/>
              <a:gd name="connsiteY4" fmla="*/ 5150572 h 10044614"/>
              <a:gd name="connsiteX5" fmla="*/ 60744841 w 60744841"/>
              <a:gd name="connsiteY5" fmla="*/ 5162176 h 10044614"/>
              <a:gd name="connsiteX6" fmla="*/ 51290797 w 60744841"/>
              <a:gd name="connsiteY6" fmla="*/ 5937093 h 10044614"/>
              <a:gd name="connsiteX7" fmla="*/ 15338058 w 60744841"/>
              <a:gd name="connsiteY7" fmla="*/ 8815378 h 10044614"/>
              <a:gd name="connsiteX8" fmla="*/ 13906 w 60744841"/>
              <a:gd name="connsiteY8" fmla="*/ 10044614 h 10044614"/>
              <a:gd name="connsiteX9" fmla="*/ 37435 w 60744841"/>
              <a:gd name="connsiteY9" fmla="*/ 10024682 h 10044614"/>
              <a:gd name="connsiteX10" fmla="*/ 4908 w 60744841"/>
              <a:gd name="connsiteY10" fmla="*/ 2168452 h 10044614"/>
              <a:gd name="connsiteX0" fmla="*/ 4908 w 60797866"/>
              <a:gd name="connsiteY0" fmla="*/ 2168452 h 10044614"/>
              <a:gd name="connsiteX1" fmla="*/ 19600 w 60797866"/>
              <a:gd name="connsiteY1" fmla="*/ 2109422 h 10044614"/>
              <a:gd name="connsiteX2" fmla="*/ 46450107 w 60797866"/>
              <a:gd name="connsiteY2" fmla="*/ 493785 h 10044614"/>
              <a:gd name="connsiteX3" fmla="*/ 60667469 w 60797866"/>
              <a:gd name="connsiteY3" fmla="*/ 7 h 10044614"/>
              <a:gd name="connsiteX4" fmla="*/ 60626230 w 60797866"/>
              <a:gd name="connsiteY4" fmla="*/ 5150572 h 10044614"/>
              <a:gd name="connsiteX5" fmla="*/ 60797866 w 60797866"/>
              <a:gd name="connsiteY5" fmla="*/ 5176241 h 10044614"/>
              <a:gd name="connsiteX6" fmla="*/ 51290797 w 60797866"/>
              <a:gd name="connsiteY6" fmla="*/ 5937093 h 10044614"/>
              <a:gd name="connsiteX7" fmla="*/ 15338058 w 60797866"/>
              <a:gd name="connsiteY7" fmla="*/ 8815378 h 10044614"/>
              <a:gd name="connsiteX8" fmla="*/ 13906 w 60797866"/>
              <a:gd name="connsiteY8" fmla="*/ 10044614 h 10044614"/>
              <a:gd name="connsiteX9" fmla="*/ 37435 w 60797866"/>
              <a:gd name="connsiteY9" fmla="*/ 10024682 h 10044614"/>
              <a:gd name="connsiteX10" fmla="*/ 4908 w 60797866"/>
              <a:gd name="connsiteY10" fmla="*/ 2168452 h 10044614"/>
              <a:gd name="connsiteX0" fmla="*/ 4908 w 60667506"/>
              <a:gd name="connsiteY0" fmla="*/ 2168452 h 10044614"/>
              <a:gd name="connsiteX1" fmla="*/ 19600 w 60667506"/>
              <a:gd name="connsiteY1" fmla="*/ 2109422 h 10044614"/>
              <a:gd name="connsiteX2" fmla="*/ 46450107 w 60667506"/>
              <a:gd name="connsiteY2" fmla="*/ 493785 h 10044614"/>
              <a:gd name="connsiteX3" fmla="*/ 60667469 w 60667506"/>
              <a:gd name="connsiteY3" fmla="*/ 7 h 10044614"/>
              <a:gd name="connsiteX4" fmla="*/ 60626230 w 60667506"/>
              <a:gd name="connsiteY4" fmla="*/ 5150572 h 10044614"/>
              <a:gd name="connsiteX5" fmla="*/ 60665291 w 60667506"/>
              <a:gd name="connsiteY5" fmla="*/ 5169209 h 10044614"/>
              <a:gd name="connsiteX6" fmla="*/ 51290797 w 60667506"/>
              <a:gd name="connsiteY6" fmla="*/ 5937093 h 10044614"/>
              <a:gd name="connsiteX7" fmla="*/ 15338058 w 60667506"/>
              <a:gd name="connsiteY7" fmla="*/ 8815378 h 10044614"/>
              <a:gd name="connsiteX8" fmla="*/ 13906 w 60667506"/>
              <a:gd name="connsiteY8" fmla="*/ 10044614 h 10044614"/>
              <a:gd name="connsiteX9" fmla="*/ 37435 w 60667506"/>
              <a:gd name="connsiteY9" fmla="*/ 10024682 h 10044614"/>
              <a:gd name="connsiteX10" fmla="*/ 4908 w 60667506"/>
              <a:gd name="connsiteY10" fmla="*/ 2168452 h 10044614"/>
              <a:gd name="connsiteX0" fmla="*/ 4908 w 60667506"/>
              <a:gd name="connsiteY0" fmla="*/ 2168452 h 10044614"/>
              <a:gd name="connsiteX1" fmla="*/ 19600 w 60667506"/>
              <a:gd name="connsiteY1" fmla="*/ 2109422 h 10044614"/>
              <a:gd name="connsiteX2" fmla="*/ 46450107 w 60667506"/>
              <a:gd name="connsiteY2" fmla="*/ 493785 h 10044614"/>
              <a:gd name="connsiteX3" fmla="*/ 60667469 w 60667506"/>
              <a:gd name="connsiteY3" fmla="*/ 7 h 10044614"/>
              <a:gd name="connsiteX4" fmla="*/ 60626230 w 60667506"/>
              <a:gd name="connsiteY4" fmla="*/ 5150572 h 10044614"/>
              <a:gd name="connsiteX5" fmla="*/ 60612263 w 60667506"/>
              <a:gd name="connsiteY5" fmla="*/ 5183273 h 10044614"/>
              <a:gd name="connsiteX6" fmla="*/ 51290797 w 60667506"/>
              <a:gd name="connsiteY6" fmla="*/ 5937093 h 10044614"/>
              <a:gd name="connsiteX7" fmla="*/ 15338058 w 60667506"/>
              <a:gd name="connsiteY7" fmla="*/ 8815378 h 10044614"/>
              <a:gd name="connsiteX8" fmla="*/ 13906 w 60667506"/>
              <a:gd name="connsiteY8" fmla="*/ 10044614 h 10044614"/>
              <a:gd name="connsiteX9" fmla="*/ 37435 w 60667506"/>
              <a:gd name="connsiteY9" fmla="*/ 10024682 h 10044614"/>
              <a:gd name="connsiteX10" fmla="*/ 4908 w 60667506"/>
              <a:gd name="connsiteY10" fmla="*/ 2168452 h 10044614"/>
              <a:gd name="connsiteX0" fmla="*/ 4908 w 60667506"/>
              <a:gd name="connsiteY0" fmla="*/ 2168452 h 10044614"/>
              <a:gd name="connsiteX1" fmla="*/ 19600 w 60667506"/>
              <a:gd name="connsiteY1" fmla="*/ 2109422 h 10044614"/>
              <a:gd name="connsiteX2" fmla="*/ 46450107 w 60667506"/>
              <a:gd name="connsiteY2" fmla="*/ 493785 h 10044614"/>
              <a:gd name="connsiteX3" fmla="*/ 60667469 w 60667506"/>
              <a:gd name="connsiteY3" fmla="*/ 7 h 10044614"/>
              <a:gd name="connsiteX4" fmla="*/ 60626230 w 60667506"/>
              <a:gd name="connsiteY4" fmla="*/ 5150572 h 10044614"/>
              <a:gd name="connsiteX5" fmla="*/ 60638777 w 60667506"/>
              <a:gd name="connsiteY5" fmla="*/ 5204370 h 10044614"/>
              <a:gd name="connsiteX6" fmla="*/ 51290797 w 60667506"/>
              <a:gd name="connsiteY6" fmla="*/ 5937093 h 10044614"/>
              <a:gd name="connsiteX7" fmla="*/ 15338058 w 60667506"/>
              <a:gd name="connsiteY7" fmla="*/ 8815378 h 10044614"/>
              <a:gd name="connsiteX8" fmla="*/ 13906 w 60667506"/>
              <a:gd name="connsiteY8" fmla="*/ 10044614 h 10044614"/>
              <a:gd name="connsiteX9" fmla="*/ 37435 w 60667506"/>
              <a:gd name="connsiteY9" fmla="*/ 10024682 h 10044614"/>
              <a:gd name="connsiteX10" fmla="*/ 4908 w 60667506"/>
              <a:gd name="connsiteY10" fmla="*/ 2168452 h 10044614"/>
              <a:gd name="connsiteX0" fmla="*/ 8070822 w 68733420"/>
              <a:gd name="connsiteY0" fmla="*/ 2168452 h 10887496"/>
              <a:gd name="connsiteX1" fmla="*/ 8085514 w 68733420"/>
              <a:gd name="connsiteY1" fmla="*/ 2109422 h 10887496"/>
              <a:gd name="connsiteX2" fmla="*/ 54516021 w 68733420"/>
              <a:gd name="connsiteY2" fmla="*/ 493785 h 10887496"/>
              <a:gd name="connsiteX3" fmla="*/ 68733383 w 68733420"/>
              <a:gd name="connsiteY3" fmla="*/ 7 h 10887496"/>
              <a:gd name="connsiteX4" fmla="*/ 68692144 w 68733420"/>
              <a:gd name="connsiteY4" fmla="*/ 5150572 h 10887496"/>
              <a:gd name="connsiteX5" fmla="*/ 68704691 w 68733420"/>
              <a:gd name="connsiteY5" fmla="*/ 5204370 h 10887496"/>
              <a:gd name="connsiteX6" fmla="*/ 59356711 w 68733420"/>
              <a:gd name="connsiteY6" fmla="*/ 5937093 h 10887496"/>
              <a:gd name="connsiteX7" fmla="*/ 23403972 w 68733420"/>
              <a:gd name="connsiteY7" fmla="*/ 8815378 h 10887496"/>
              <a:gd name="connsiteX8" fmla="*/ 8079820 w 68733420"/>
              <a:gd name="connsiteY8" fmla="*/ 10044614 h 10887496"/>
              <a:gd name="connsiteX9" fmla="*/ 15 w 68733420"/>
              <a:gd name="connsiteY9" fmla="*/ 10887496 h 10887496"/>
              <a:gd name="connsiteX10" fmla="*/ 8070822 w 68733420"/>
              <a:gd name="connsiteY10" fmla="*/ 2168452 h 10887496"/>
              <a:gd name="connsiteX0" fmla="*/ 8248266 w 68910864"/>
              <a:gd name="connsiteY0" fmla="*/ 2168452 h 10824746"/>
              <a:gd name="connsiteX1" fmla="*/ 8262958 w 68910864"/>
              <a:gd name="connsiteY1" fmla="*/ 2109422 h 10824746"/>
              <a:gd name="connsiteX2" fmla="*/ 54693465 w 68910864"/>
              <a:gd name="connsiteY2" fmla="*/ 493785 h 10824746"/>
              <a:gd name="connsiteX3" fmla="*/ 68910827 w 68910864"/>
              <a:gd name="connsiteY3" fmla="*/ 7 h 10824746"/>
              <a:gd name="connsiteX4" fmla="*/ 68869588 w 68910864"/>
              <a:gd name="connsiteY4" fmla="*/ 5150572 h 10824746"/>
              <a:gd name="connsiteX5" fmla="*/ 68882135 w 68910864"/>
              <a:gd name="connsiteY5" fmla="*/ 5204370 h 10824746"/>
              <a:gd name="connsiteX6" fmla="*/ 59534155 w 68910864"/>
              <a:gd name="connsiteY6" fmla="*/ 5937093 h 10824746"/>
              <a:gd name="connsiteX7" fmla="*/ 23581416 w 68910864"/>
              <a:gd name="connsiteY7" fmla="*/ 8815378 h 10824746"/>
              <a:gd name="connsiteX8" fmla="*/ 8257264 w 68910864"/>
              <a:gd name="connsiteY8" fmla="*/ 10044614 h 10824746"/>
              <a:gd name="connsiteX9" fmla="*/ 15 w 68910864"/>
              <a:gd name="connsiteY9" fmla="*/ 10824746 h 10824746"/>
              <a:gd name="connsiteX10" fmla="*/ 8248266 w 68910864"/>
              <a:gd name="connsiteY10" fmla="*/ 2168452 h 10824746"/>
              <a:gd name="connsiteX0" fmla="*/ 7834230 w 68496828"/>
              <a:gd name="connsiteY0" fmla="*/ 2168452 h 10730621"/>
              <a:gd name="connsiteX1" fmla="*/ 7848922 w 68496828"/>
              <a:gd name="connsiteY1" fmla="*/ 2109422 h 10730621"/>
              <a:gd name="connsiteX2" fmla="*/ 54279429 w 68496828"/>
              <a:gd name="connsiteY2" fmla="*/ 493785 h 10730621"/>
              <a:gd name="connsiteX3" fmla="*/ 68496791 w 68496828"/>
              <a:gd name="connsiteY3" fmla="*/ 7 h 10730621"/>
              <a:gd name="connsiteX4" fmla="*/ 68455552 w 68496828"/>
              <a:gd name="connsiteY4" fmla="*/ 5150572 h 10730621"/>
              <a:gd name="connsiteX5" fmla="*/ 68468099 w 68496828"/>
              <a:gd name="connsiteY5" fmla="*/ 5204370 h 10730621"/>
              <a:gd name="connsiteX6" fmla="*/ 59120119 w 68496828"/>
              <a:gd name="connsiteY6" fmla="*/ 5937093 h 10730621"/>
              <a:gd name="connsiteX7" fmla="*/ 23167380 w 68496828"/>
              <a:gd name="connsiteY7" fmla="*/ 8815378 h 10730621"/>
              <a:gd name="connsiteX8" fmla="*/ 7843228 w 68496828"/>
              <a:gd name="connsiteY8" fmla="*/ 10044614 h 10730621"/>
              <a:gd name="connsiteX9" fmla="*/ 18 w 68496828"/>
              <a:gd name="connsiteY9" fmla="*/ 10730621 h 10730621"/>
              <a:gd name="connsiteX10" fmla="*/ 7834230 w 68496828"/>
              <a:gd name="connsiteY10" fmla="*/ 2168452 h 10730621"/>
              <a:gd name="connsiteX0" fmla="*/ 677276 w 68496828"/>
              <a:gd name="connsiteY0" fmla="*/ 2419452 h 10730621"/>
              <a:gd name="connsiteX1" fmla="*/ 7848922 w 68496828"/>
              <a:gd name="connsiteY1" fmla="*/ 2109422 h 10730621"/>
              <a:gd name="connsiteX2" fmla="*/ 54279429 w 68496828"/>
              <a:gd name="connsiteY2" fmla="*/ 493785 h 10730621"/>
              <a:gd name="connsiteX3" fmla="*/ 68496791 w 68496828"/>
              <a:gd name="connsiteY3" fmla="*/ 7 h 10730621"/>
              <a:gd name="connsiteX4" fmla="*/ 68455552 w 68496828"/>
              <a:gd name="connsiteY4" fmla="*/ 5150572 h 10730621"/>
              <a:gd name="connsiteX5" fmla="*/ 68468099 w 68496828"/>
              <a:gd name="connsiteY5" fmla="*/ 5204370 h 10730621"/>
              <a:gd name="connsiteX6" fmla="*/ 59120119 w 68496828"/>
              <a:gd name="connsiteY6" fmla="*/ 5937093 h 10730621"/>
              <a:gd name="connsiteX7" fmla="*/ 23167380 w 68496828"/>
              <a:gd name="connsiteY7" fmla="*/ 8815378 h 10730621"/>
              <a:gd name="connsiteX8" fmla="*/ 7843228 w 68496828"/>
              <a:gd name="connsiteY8" fmla="*/ 10044614 h 10730621"/>
              <a:gd name="connsiteX9" fmla="*/ 18 w 68496828"/>
              <a:gd name="connsiteY9" fmla="*/ 10730621 h 10730621"/>
              <a:gd name="connsiteX10" fmla="*/ 677276 w 68496828"/>
              <a:gd name="connsiteY10" fmla="*/ 2419452 h 10730621"/>
              <a:gd name="connsiteX0" fmla="*/ 440684 w 68260236"/>
              <a:gd name="connsiteY0" fmla="*/ 2419452 h 10683559"/>
              <a:gd name="connsiteX1" fmla="*/ 7612330 w 68260236"/>
              <a:gd name="connsiteY1" fmla="*/ 2109422 h 10683559"/>
              <a:gd name="connsiteX2" fmla="*/ 54042837 w 68260236"/>
              <a:gd name="connsiteY2" fmla="*/ 493785 h 10683559"/>
              <a:gd name="connsiteX3" fmla="*/ 68260199 w 68260236"/>
              <a:gd name="connsiteY3" fmla="*/ 7 h 10683559"/>
              <a:gd name="connsiteX4" fmla="*/ 68218960 w 68260236"/>
              <a:gd name="connsiteY4" fmla="*/ 5150572 h 10683559"/>
              <a:gd name="connsiteX5" fmla="*/ 68231507 w 68260236"/>
              <a:gd name="connsiteY5" fmla="*/ 5204370 h 10683559"/>
              <a:gd name="connsiteX6" fmla="*/ 58883527 w 68260236"/>
              <a:gd name="connsiteY6" fmla="*/ 5937093 h 10683559"/>
              <a:gd name="connsiteX7" fmla="*/ 22930788 w 68260236"/>
              <a:gd name="connsiteY7" fmla="*/ 8815378 h 10683559"/>
              <a:gd name="connsiteX8" fmla="*/ 7606636 w 68260236"/>
              <a:gd name="connsiteY8" fmla="*/ 10044614 h 10683559"/>
              <a:gd name="connsiteX9" fmla="*/ 18 w 68260236"/>
              <a:gd name="connsiteY9" fmla="*/ 10683559 h 10683559"/>
              <a:gd name="connsiteX10" fmla="*/ 440684 w 68260236"/>
              <a:gd name="connsiteY10" fmla="*/ 2419452 h 10683559"/>
              <a:gd name="connsiteX0" fmla="*/ 568839 w 68388391"/>
              <a:gd name="connsiteY0" fmla="*/ 2419452 h 11441790"/>
              <a:gd name="connsiteX1" fmla="*/ 7740485 w 68388391"/>
              <a:gd name="connsiteY1" fmla="*/ 2109422 h 11441790"/>
              <a:gd name="connsiteX2" fmla="*/ 54170992 w 68388391"/>
              <a:gd name="connsiteY2" fmla="*/ 493785 h 11441790"/>
              <a:gd name="connsiteX3" fmla="*/ 68388354 w 68388391"/>
              <a:gd name="connsiteY3" fmla="*/ 7 h 11441790"/>
              <a:gd name="connsiteX4" fmla="*/ 68347115 w 68388391"/>
              <a:gd name="connsiteY4" fmla="*/ 5150572 h 11441790"/>
              <a:gd name="connsiteX5" fmla="*/ 68359662 w 68388391"/>
              <a:gd name="connsiteY5" fmla="*/ 5204370 h 11441790"/>
              <a:gd name="connsiteX6" fmla="*/ 59011682 w 68388391"/>
              <a:gd name="connsiteY6" fmla="*/ 5937093 h 11441790"/>
              <a:gd name="connsiteX7" fmla="*/ 23058943 w 68388391"/>
              <a:gd name="connsiteY7" fmla="*/ 8815378 h 11441790"/>
              <a:gd name="connsiteX8" fmla="*/ 7734791 w 68388391"/>
              <a:gd name="connsiteY8" fmla="*/ 10044614 h 11441790"/>
              <a:gd name="connsiteX9" fmla="*/ 18 w 68388391"/>
              <a:gd name="connsiteY9" fmla="*/ 11441790 h 11441790"/>
              <a:gd name="connsiteX10" fmla="*/ 568839 w 68388391"/>
              <a:gd name="connsiteY10" fmla="*/ 2419452 h 11441790"/>
              <a:gd name="connsiteX0" fmla="*/ 568836 w 68388388"/>
              <a:gd name="connsiteY0" fmla="*/ 2419452 h 11441790"/>
              <a:gd name="connsiteX1" fmla="*/ 7740482 w 68388388"/>
              <a:gd name="connsiteY1" fmla="*/ 2109422 h 11441790"/>
              <a:gd name="connsiteX2" fmla="*/ 54170989 w 68388388"/>
              <a:gd name="connsiteY2" fmla="*/ 493785 h 11441790"/>
              <a:gd name="connsiteX3" fmla="*/ 68388351 w 68388388"/>
              <a:gd name="connsiteY3" fmla="*/ 7 h 11441790"/>
              <a:gd name="connsiteX4" fmla="*/ 68347112 w 68388388"/>
              <a:gd name="connsiteY4" fmla="*/ 5150572 h 11441790"/>
              <a:gd name="connsiteX5" fmla="*/ 68359659 w 68388388"/>
              <a:gd name="connsiteY5" fmla="*/ 5204370 h 11441790"/>
              <a:gd name="connsiteX6" fmla="*/ 59011679 w 68388388"/>
              <a:gd name="connsiteY6" fmla="*/ 5937093 h 11441790"/>
              <a:gd name="connsiteX7" fmla="*/ 23058940 w 68388388"/>
              <a:gd name="connsiteY7" fmla="*/ 8815378 h 11441790"/>
              <a:gd name="connsiteX8" fmla="*/ 8503717 w 68388388"/>
              <a:gd name="connsiteY8" fmla="*/ 10576989 h 11441790"/>
              <a:gd name="connsiteX9" fmla="*/ 15 w 68388388"/>
              <a:gd name="connsiteY9" fmla="*/ 11441790 h 11441790"/>
              <a:gd name="connsiteX10" fmla="*/ 568836 w 68388388"/>
              <a:gd name="connsiteY10" fmla="*/ 2419452 h 11441790"/>
              <a:gd name="connsiteX0" fmla="*/ 568836 w 68388388"/>
              <a:gd name="connsiteY0" fmla="*/ 2419452 h 11441790"/>
              <a:gd name="connsiteX1" fmla="*/ 7740482 w 68388388"/>
              <a:gd name="connsiteY1" fmla="*/ 2109422 h 11441790"/>
              <a:gd name="connsiteX2" fmla="*/ 54170989 w 68388388"/>
              <a:gd name="connsiteY2" fmla="*/ 493785 h 11441790"/>
              <a:gd name="connsiteX3" fmla="*/ 68388351 w 68388388"/>
              <a:gd name="connsiteY3" fmla="*/ 7 h 11441790"/>
              <a:gd name="connsiteX4" fmla="*/ 68347112 w 68388388"/>
              <a:gd name="connsiteY4" fmla="*/ 5150572 h 11441790"/>
              <a:gd name="connsiteX5" fmla="*/ 68359659 w 68388388"/>
              <a:gd name="connsiteY5" fmla="*/ 5204370 h 11441790"/>
              <a:gd name="connsiteX6" fmla="*/ 59011679 w 68388388"/>
              <a:gd name="connsiteY6" fmla="*/ 5937093 h 11441790"/>
              <a:gd name="connsiteX7" fmla="*/ 23571560 w 68388388"/>
              <a:gd name="connsiteY7" fmla="*/ 9315488 h 11441790"/>
              <a:gd name="connsiteX8" fmla="*/ 8503717 w 68388388"/>
              <a:gd name="connsiteY8" fmla="*/ 10576989 h 11441790"/>
              <a:gd name="connsiteX9" fmla="*/ 15 w 68388388"/>
              <a:gd name="connsiteY9" fmla="*/ 11441790 h 11441790"/>
              <a:gd name="connsiteX10" fmla="*/ 568836 w 68388388"/>
              <a:gd name="connsiteY10" fmla="*/ 2419452 h 11441790"/>
              <a:gd name="connsiteX0" fmla="*/ 568836 w 68388388"/>
              <a:gd name="connsiteY0" fmla="*/ 2419452 h 11441790"/>
              <a:gd name="connsiteX1" fmla="*/ 7740482 w 68388388"/>
              <a:gd name="connsiteY1" fmla="*/ 2109422 h 11441790"/>
              <a:gd name="connsiteX2" fmla="*/ 54170989 w 68388388"/>
              <a:gd name="connsiteY2" fmla="*/ 493785 h 11441790"/>
              <a:gd name="connsiteX3" fmla="*/ 68388351 w 68388388"/>
              <a:gd name="connsiteY3" fmla="*/ 7 h 11441790"/>
              <a:gd name="connsiteX4" fmla="*/ 68347112 w 68388388"/>
              <a:gd name="connsiteY4" fmla="*/ 5150572 h 11441790"/>
              <a:gd name="connsiteX5" fmla="*/ 68359659 w 68388388"/>
              <a:gd name="connsiteY5" fmla="*/ 5204370 h 11441790"/>
              <a:gd name="connsiteX6" fmla="*/ 59075756 w 68388388"/>
              <a:gd name="connsiteY6" fmla="*/ 6259744 h 11441790"/>
              <a:gd name="connsiteX7" fmla="*/ 23571560 w 68388388"/>
              <a:gd name="connsiteY7" fmla="*/ 9315488 h 11441790"/>
              <a:gd name="connsiteX8" fmla="*/ 8503717 w 68388388"/>
              <a:gd name="connsiteY8" fmla="*/ 10576989 h 11441790"/>
              <a:gd name="connsiteX9" fmla="*/ 15 w 68388388"/>
              <a:gd name="connsiteY9" fmla="*/ 11441790 h 11441790"/>
              <a:gd name="connsiteX10" fmla="*/ 568836 w 68388388"/>
              <a:gd name="connsiteY10" fmla="*/ 2419452 h 11441790"/>
              <a:gd name="connsiteX0" fmla="*/ 568836 w 68388388"/>
              <a:gd name="connsiteY0" fmla="*/ 2419452 h 11441790"/>
              <a:gd name="connsiteX1" fmla="*/ 7740482 w 68388388"/>
              <a:gd name="connsiteY1" fmla="*/ 2109422 h 11441790"/>
              <a:gd name="connsiteX2" fmla="*/ 54170989 w 68388388"/>
              <a:gd name="connsiteY2" fmla="*/ 493785 h 11441790"/>
              <a:gd name="connsiteX3" fmla="*/ 68388351 w 68388388"/>
              <a:gd name="connsiteY3" fmla="*/ 7 h 11441790"/>
              <a:gd name="connsiteX4" fmla="*/ 68347112 w 68388388"/>
              <a:gd name="connsiteY4" fmla="*/ 5150572 h 11441790"/>
              <a:gd name="connsiteX5" fmla="*/ 68167422 w 68388388"/>
              <a:gd name="connsiteY5" fmla="*/ 5672215 h 11441790"/>
              <a:gd name="connsiteX6" fmla="*/ 59075756 w 68388388"/>
              <a:gd name="connsiteY6" fmla="*/ 6259744 h 11441790"/>
              <a:gd name="connsiteX7" fmla="*/ 23571560 w 68388388"/>
              <a:gd name="connsiteY7" fmla="*/ 9315488 h 11441790"/>
              <a:gd name="connsiteX8" fmla="*/ 8503717 w 68388388"/>
              <a:gd name="connsiteY8" fmla="*/ 10576989 h 11441790"/>
              <a:gd name="connsiteX9" fmla="*/ 15 w 68388388"/>
              <a:gd name="connsiteY9" fmla="*/ 11441790 h 11441790"/>
              <a:gd name="connsiteX10" fmla="*/ 568836 w 68388388"/>
              <a:gd name="connsiteY10" fmla="*/ 2419452 h 11441790"/>
              <a:gd name="connsiteX0" fmla="*/ 568836 w 68423732"/>
              <a:gd name="connsiteY0" fmla="*/ 2419452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9075756 w 68423732"/>
              <a:gd name="connsiteY6" fmla="*/ 6259744 h 11441790"/>
              <a:gd name="connsiteX7" fmla="*/ 23571560 w 68423732"/>
              <a:gd name="connsiteY7" fmla="*/ 9315488 h 11441790"/>
              <a:gd name="connsiteX8" fmla="*/ 8503717 w 68423732"/>
              <a:gd name="connsiteY8" fmla="*/ 10576989 h 11441790"/>
              <a:gd name="connsiteX9" fmla="*/ 15 w 68423732"/>
              <a:gd name="connsiteY9" fmla="*/ 11441790 h 11441790"/>
              <a:gd name="connsiteX10" fmla="*/ 568836 w 68423732"/>
              <a:gd name="connsiteY10" fmla="*/ 2419452 h 11441790"/>
              <a:gd name="connsiteX0" fmla="*/ 568836 w 68423732"/>
              <a:gd name="connsiteY0" fmla="*/ 2419452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9075757 w 68423732"/>
              <a:gd name="connsiteY6" fmla="*/ 6356539 h 11441790"/>
              <a:gd name="connsiteX7" fmla="*/ 23571560 w 68423732"/>
              <a:gd name="connsiteY7" fmla="*/ 9315488 h 11441790"/>
              <a:gd name="connsiteX8" fmla="*/ 8503717 w 68423732"/>
              <a:gd name="connsiteY8" fmla="*/ 10576989 h 11441790"/>
              <a:gd name="connsiteX9" fmla="*/ 15 w 68423732"/>
              <a:gd name="connsiteY9" fmla="*/ 11441790 h 11441790"/>
              <a:gd name="connsiteX10" fmla="*/ 568836 w 68423732"/>
              <a:gd name="connsiteY10" fmla="*/ 2419452 h 11441790"/>
              <a:gd name="connsiteX0" fmla="*/ 568836 w 68423732"/>
              <a:gd name="connsiteY0" fmla="*/ 2419452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8947602 w 68423732"/>
              <a:gd name="connsiteY6" fmla="*/ 6388804 h 11441790"/>
              <a:gd name="connsiteX7" fmla="*/ 23571560 w 68423732"/>
              <a:gd name="connsiteY7" fmla="*/ 9315488 h 11441790"/>
              <a:gd name="connsiteX8" fmla="*/ 8503717 w 68423732"/>
              <a:gd name="connsiteY8" fmla="*/ 10576989 h 11441790"/>
              <a:gd name="connsiteX9" fmla="*/ 15 w 68423732"/>
              <a:gd name="connsiteY9" fmla="*/ 11441790 h 11441790"/>
              <a:gd name="connsiteX10" fmla="*/ 568836 w 68423732"/>
              <a:gd name="connsiteY10" fmla="*/ 2419452 h 11441790"/>
              <a:gd name="connsiteX0" fmla="*/ 568836 w 68423732"/>
              <a:gd name="connsiteY0" fmla="*/ 2419452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9011679 w 68423732"/>
              <a:gd name="connsiteY6" fmla="*/ 6469467 h 11441790"/>
              <a:gd name="connsiteX7" fmla="*/ 23571560 w 68423732"/>
              <a:gd name="connsiteY7" fmla="*/ 9315488 h 11441790"/>
              <a:gd name="connsiteX8" fmla="*/ 8503717 w 68423732"/>
              <a:gd name="connsiteY8" fmla="*/ 10576989 h 11441790"/>
              <a:gd name="connsiteX9" fmla="*/ 15 w 68423732"/>
              <a:gd name="connsiteY9" fmla="*/ 11441790 h 11441790"/>
              <a:gd name="connsiteX10" fmla="*/ 568836 w 68423732"/>
              <a:gd name="connsiteY10" fmla="*/ 2419452 h 11441790"/>
              <a:gd name="connsiteX0" fmla="*/ 568836 w 68423732"/>
              <a:gd name="connsiteY0" fmla="*/ 2419452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9011679 w 68423732"/>
              <a:gd name="connsiteY6" fmla="*/ 6469467 h 11441790"/>
              <a:gd name="connsiteX7" fmla="*/ 23571560 w 68423732"/>
              <a:gd name="connsiteY7" fmla="*/ 9315488 h 11441790"/>
              <a:gd name="connsiteX8" fmla="*/ 8439640 w 68423732"/>
              <a:gd name="connsiteY8" fmla="*/ 10657652 h 11441790"/>
              <a:gd name="connsiteX9" fmla="*/ 15 w 68423732"/>
              <a:gd name="connsiteY9" fmla="*/ 11441790 h 11441790"/>
              <a:gd name="connsiteX10" fmla="*/ 568836 w 68423732"/>
              <a:gd name="connsiteY10" fmla="*/ 2419452 h 11441790"/>
              <a:gd name="connsiteX0" fmla="*/ 568836 w 68423732"/>
              <a:gd name="connsiteY0" fmla="*/ 2419452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9011679 w 68423732"/>
              <a:gd name="connsiteY6" fmla="*/ 6469467 h 11441790"/>
              <a:gd name="connsiteX7" fmla="*/ 23571560 w 68423732"/>
              <a:gd name="connsiteY7" fmla="*/ 9428416 h 11441790"/>
              <a:gd name="connsiteX8" fmla="*/ 8439640 w 68423732"/>
              <a:gd name="connsiteY8" fmla="*/ 10657652 h 11441790"/>
              <a:gd name="connsiteX9" fmla="*/ 15 w 68423732"/>
              <a:gd name="connsiteY9" fmla="*/ 11441790 h 11441790"/>
              <a:gd name="connsiteX10" fmla="*/ 568836 w 68423732"/>
              <a:gd name="connsiteY10" fmla="*/ 2419452 h 11441790"/>
              <a:gd name="connsiteX0" fmla="*/ 122360 w 68423732"/>
              <a:gd name="connsiteY0" fmla="*/ 2400717 h 11441790"/>
              <a:gd name="connsiteX1" fmla="*/ 7740482 w 68423732"/>
              <a:gd name="connsiteY1" fmla="*/ 2109422 h 11441790"/>
              <a:gd name="connsiteX2" fmla="*/ 54170989 w 68423732"/>
              <a:gd name="connsiteY2" fmla="*/ 493785 h 11441790"/>
              <a:gd name="connsiteX3" fmla="*/ 68388351 w 68423732"/>
              <a:gd name="connsiteY3" fmla="*/ 7 h 11441790"/>
              <a:gd name="connsiteX4" fmla="*/ 68347112 w 68423732"/>
              <a:gd name="connsiteY4" fmla="*/ 5150572 h 11441790"/>
              <a:gd name="connsiteX5" fmla="*/ 68423732 w 68423732"/>
              <a:gd name="connsiteY5" fmla="*/ 5704480 h 11441790"/>
              <a:gd name="connsiteX6" fmla="*/ 59011679 w 68423732"/>
              <a:gd name="connsiteY6" fmla="*/ 6469467 h 11441790"/>
              <a:gd name="connsiteX7" fmla="*/ 23571560 w 68423732"/>
              <a:gd name="connsiteY7" fmla="*/ 9428416 h 11441790"/>
              <a:gd name="connsiteX8" fmla="*/ 8439640 w 68423732"/>
              <a:gd name="connsiteY8" fmla="*/ 10657652 h 11441790"/>
              <a:gd name="connsiteX9" fmla="*/ 15 w 68423732"/>
              <a:gd name="connsiteY9" fmla="*/ 11441790 h 11441790"/>
              <a:gd name="connsiteX10" fmla="*/ 122360 w 68423732"/>
              <a:gd name="connsiteY10" fmla="*/ 2400717 h 11441790"/>
              <a:gd name="connsiteX0" fmla="*/ 122360 w 68686038"/>
              <a:gd name="connsiteY0" fmla="*/ 2494387 h 11535460"/>
              <a:gd name="connsiteX1" fmla="*/ 7740482 w 68686038"/>
              <a:gd name="connsiteY1" fmla="*/ 2203092 h 11535460"/>
              <a:gd name="connsiteX2" fmla="*/ 54170989 w 68686038"/>
              <a:gd name="connsiteY2" fmla="*/ 587455 h 11535460"/>
              <a:gd name="connsiteX3" fmla="*/ 68686003 w 68686038"/>
              <a:gd name="connsiteY3" fmla="*/ 5 h 11535460"/>
              <a:gd name="connsiteX4" fmla="*/ 68347112 w 68686038"/>
              <a:gd name="connsiteY4" fmla="*/ 5244242 h 11535460"/>
              <a:gd name="connsiteX5" fmla="*/ 68423732 w 68686038"/>
              <a:gd name="connsiteY5" fmla="*/ 5798150 h 11535460"/>
              <a:gd name="connsiteX6" fmla="*/ 59011679 w 68686038"/>
              <a:gd name="connsiteY6" fmla="*/ 6563137 h 11535460"/>
              <a:gd name="connsiteX7" fmla="*/ 23571560 w 68686038"/>
              <a:gd name="connsiteY7" fmla="*/ 9522086 h 11535460"/>
              <a:gd name="connsiteX8" fmla="*/ 8439640 w 68686038"/>
              <a:gd name="connsiteY8" fmla="*/ 10751322 h 11535460"/>
              <a:gd name="connsiteX9" fmla="*/ 15 w 68686038"/>
              <a:gd name="connsiteY9" fmla="*/ 11535460 h 11535460"/>
              <a:gd name="connsiteX10" fmla="*/ 122360 w 68686038"/>
              <a:gd name="connsiteY10" fmla="*/ 2494387 h 11535460"/>
              <a:gd name="connsiteX0" fmla="*/ 122360 w 68868603"/>
              <a:gd name="connsiteY0" fmla="*/ 2494387 h 11535460"/>
              <a:gd name="connsiteX1" fmla="*/ 7740482 w 68868603"/>
              <a:gd name="connsiteY1" fmla="*/ 2203092 h 11535460"/>
              <a:gd name="connsiteX2" fmla="*/ 54170989 w 68868603"/>
              <a:gd name="connsiteY2" fmla="*/ 587455 h 11535460"/>
              <a:gd name="connsiteX3" fmla="*/ 68686003 w 68868603"/>
              <a:gd name="connsiteY3" fmla="*/ 5 h 11535460"/>
              <a:gd name="connsiteX4" fmla="*/ 68867998 w 68868603"/>
              <a:gd name="connsiteY4" fmla="*/ 5188038 h 11535460"/>
              <a:gd name="connsiteX5" fmla="*/ 68423732 w 68868603"/>
              <a:gd name="connsiteY5" fmla="*/ 5798150 h 11535460"/>
              <a:gd name="connsiteX6" fmla="*/ 59011679 w 68868603"/>
              <a:gd name="connsiteY6" fmla="*/ 6563137 h 11535460"/>
              <a:gd name="connsiteX7" fmla="*/ 23571560 w 68868603"/>
              <a:gd name="connsiteY7" fmla="*/ 9522086 h 11535460"/>
              <a:gd name="connsiteX8" fmla="*/ 8439640 w 68868603"/>
              <a:gd name="connsiteY8" fmla="*/ 10751322 h 11535460"/>
              <a:gd name="connsiteX9" fmla="*/ 15 w 68868603"/>
              <a:gd name="connsiteY9" fmla="*/ 11535460 h 11535460"/>
              <a:gd name="connsiteX10" fmla="*/ 122360 w 68868603"/>
              <a:gd name="connsiteY10" fmla="*/ 2494387 h 11535460"/>
              <a:gd name="connsiteX0" fmla="*/ 122360 w 68870273"/>
              <a:gd name="connsiteY0" fmla="*/ 2494387 h 11535460"/>
              <a:gd name="connsiteX1" fmla="*/ 7740482 w 68870273"/>
              <a:gd name="connsiteY1" fmla="*/ 2203092 h 11535460"/>
              <a:gd name="connsiteX2" fmla="*/ 54170989 w 68870273"/>
              <a:gd name="connsiteY2" fmla="*/ 587455 h 11535460"/>
              <a:gd name="connsiteX3" fmla="*/ 68686003 w 68870273"/>
              <a:gd name="connsiteY3" fmla="*/ 5 h 11535460"/>
              <a:gd name="connsiteX4" fmla="*/ 68867998 w 68870273"/>
              <a:gd name="connsiteY4" fmla="*/ 5188038 h 11535460"/>
              <a:gd name="connsiteX5" fmla="*/ 68870202 w 68870273"/>
              <a:gd name="connsiteY5" fmla="*/ 5760681 h 11535460"/>
              <a:gd name="connsiteX6" fmla="*/ 59011679 w 68870273"/>
              <a:gd name="connsiteY6" fmla="*/ 6563137 h 11535460"/>
              <a:gd name="connsiteX7" fmla="*/ 23571560 w 68870273"/>
              <a:gd name="connsiteY7" fmla="*/ 9522086 h 11535460"/>
              <a:gd name="connsiteX8" fmla="*/ 8439640 w 68870273"/>
              <a:gd name="connsiteY8" fmla="*/ 10751322 h 11535460"/>
              <a:gd name="connsiteX9" fmla="*/ 15 w 68870273"/>
              <a:gd name="connsiteY9" fmla="*/ 11535460 h 11535460"/>
              <a:gd name="connsiteX10" fmla="*/ 122360 w 68870273"/>
              <a:gd name="connsiteY10" fmla="*/ 2494387 h 11535460"/>
              <a:gd name="connsiteX0" fmla="*/ 122360 w 68870273"/>
              <a:gd name="connsiteY0" fmla="*/ 2494387 h 11535460"/>
              <a:gd name="connsiteX1" fmla="*/ 7740482 w 68870273"/>
              <a:gd name="connsiteY1" fmla="*/ 2203092 h 11535460"/>
              <a:gd name="connsiteX2" fmla="*/ 54170989 w 68870273"/>
              <a:gd name="connsiteY2" fmla="*/ 587455 h 11535460"/>
              <a:gd name="connsiteX3" fmla="*/ 68537176 w 68870273"/>
              <a:gd name="connsiteY3" fmla="*/ 5 h 11535460"/>
              <a:gd name="connsiteX4" fmla="*/ 68867998 w 68870273"/>
              <a:gd name="connsiteY4" fmla="*/ 5188038 h 11535460"/>
              <a:gd name="connsiteX5" fmla="*/ 68870202 w 68870273"/>
              <a:gd name="connsiteY5" fmla="*/ 5760681 h 11535460"/>
              <a:gd name="connsiteX6" fmla="*/ 59011679 w 68870273"/>
              <a:gd name="connsiteY6" fmla="*/ 6563137 h 11535460"/>
              <a:gd name="connsiteX7" fmla="*/ 23571560 w 68870273"/>
              <a:gd name="connsiteY7" fmla="*/ 9522086 h 11535460"/>
              <a:gd name="connsiteX8" fmla="*/ 8439640 w 68870273"/>
              <a:gd name="connsiteY8" fmla="*/ 10751322 h 11535460"/>
              <a:gd name="connsiteX9" fmla="*/ 15 w 68870273"/>
              <a:gd name="connsiteY9" fmla="*/ 11535460 h 11535460"/>
              <a:gd name="connsiteX10" fmla="*/ 122360 w 68870273"/>
              <a:gd name="connsiteY10" fmla="*/ 2494387 h 11535460"/>
              <a:gd name="connsiteX0" fmla="*/ 122360 w 68870273"/>
              <a:gd name="connsiteY0" fmla="*/ 2494387 h 11535460"/>
              <a:gd name="connsiteX1" fmla="*/ 7740482 w 68870273"/>
              <a:gd name="connsiteY1" fmla="*/ 2203092 h 11535460"/>
              <a:gd name="connsiteX2" fmla="*/ 54170989 w 68870273"/>
              <a:gd name="connsiteY2" fmla="*/ 587455 h 11535460"/>
              <a:gd name="connsiteX3" fmla="*/ 68685997 w 68870273"/>
              <a:gd name="connsiteY3" fmla="*/ 5 h 11535460"/>
              <a:gd name="connsiteX4" fmla="*/ 68867998 w 68870273"/>
              <a:gd name="connsiteY4" fmla="*/ 5188038 h 11535460"/>
              <a:gd name="connsiteX5" fmla="*/ 68870202 w 68870273"/>
              <a:gd name="connsiteY5" fmla="*/ 5760681 h 11535460"/>
              <a:gd name="connsiteX6" fmla="*/ 59011679 w 68870273"/>
              <a:gd name="connsiteY6" fmla="*/ 6563137 h 11535460"/>
              <a:gd name="connsiteX7" fmla="*/ 23571560 w 68870273"/>
              <a:gd name="connsiteY7" fmla="*/ 9522086 h 11535460"/>
              <a:gd name="connsiteX8" fmla="*/ 8439640 w 68870273"/>
              <a:gd name="connsiteY8" fmla="*/ 10751322 h 11535460"/>
              <a:gd name="connsiteX9" fmla="*/ 15 w 68870273"/>
              <a:gd name="connsiteY9" fmla="*/ 11535460 h 11535460"/>
              <a:gd name="connsiteX10" fmla="*/ 122360 w 68870273"/>
              <a:gd name="connsiteY10" fmla="*/ 2494387 h 11535460"/>
              <a:gd name="connsiteX0" fmla="*/ 122360 w 68870273"/>
              <a:gd name="connsiteY0" fmla="*/ 2494387 h 11535460"/>
              <a:gd name="connsiteX1" fmla="*/ 7740482 w 68870273"/>
              <a:gd name="connsiteY1" fmla="*/ 2203092 h 11535460"/>
              <a:gd name="connsiteX2" fmla="*/ 54170989 w 68870273"/>
              <a:gd name="connsiteY2" fmla="*/ 587455 h 11535460"/>
              <a:gd name="connsiteX3" fmla="*/ 68830174 w 68870273"/>
              <a:gd name="connsiteY3" fmla="*/ 5 h 11535460"/>
              <a:gd name="connsiteX4" fmla="*/ 68867998 w 68870273"/>
              <a:gd name="connsiteY4" fmla="*/ 5188038 h 11535460"/>
              <a:gd name="connsiteX5" fmla="*/ 68870202 w 68870273"/>
              <a:gd name="connsiteY5" fmla="*/ 5760681 h 11535460"/>
              <a:gd name="connsiteX6" fmla="*/ 59011679 w 68870273"/>
              <a:gd name="connsiteY6" fmla="*/ 6563137 h 11535460"/>
              <a:gd name="connsiteX7" fmla="*/ 23571560 w 68870273"/>
              <a:gd name="connsiteY7" fmla="*/ 9522086 h 11535460"/>
              <a:gd name="connsiteX8" fmla="*/ 8439640 w 68870273"/>
              <a:gd name="connsiteY8" fmla="*/ 10751322 h 11535460"/>
              <a:gd name="connsiteX9" fmla="*/ 15 w 68870273"/>
              <a:gd name="connsiteY9" fmla="*/ 11535460 h 11535460"/>
              <a:gd name="connsiteX10" fmla="*/ 122360 w 68870273"/>
              <a:gd name="connsiteY10" fmla="*/ 2494387 h 11535460"/>
              <a:gd name="connsiteX0" fmla="*/ 122360 w 68870202"/>
              <a:gd name="connsiteY0" fmla="*/ 2494387 h 11535460"/>
              <a:gd name="connsiteX1" fmla="*/ 7740482 w 68870202"/>
              <a:gd name="connsiteY1" fmla="*/ 2203092 h 11535460"/>
              <a:gd name="connsiteX2" fmla="*/ 54170989 w 68870202"/>
              <a:gd name="connsiteY2" fmla="*/ 587455 h 11535460"/>
              <a:gd name="connsiteX3" fmla="*/ 68830174 w 68870202"/>
              <a:gd name="connsiteY3" fmla="*/ 5 h 11535460"/>
              <a:gd name="connsiteX4" fmla="*/ 68867998 w 68870202"/>
              <a:gd name="connsiteY4" fmla="*/ 5188038 h 11535460"/>
              <a:gd name="connsiteX5" fmla="*/ 68870202 w 68870202"/>
              <a:gd name="connsiteY5" fmla="*/ 5760681 h 11535460"/>
              <a:gd name="connsiteX6" fmla="*/ 59011679 w 68870202"/>
              <a:gd name="connsiteY6" fmla="*/ 6563137 h 11535460"/>
              <a:gd name="connsiteX7" fmla="*/ 23571560 w 68870202"/>
              <a:gd name="connsiteY7" fmla="*/ 9522086 h 11535460"/>
              <a:gd name="connsiteX8" fmla="*/ 8439640 w 68870202"/>
              <a:gd name="connsiteY8" fmla="*/ 10751322 h 11535460"/>
              <a:gd name="connsiteX9" fmla="*/ 15 w 68870202"/>
              <a:gd name="connsiteY9" fmla="*/ 11535460 h 11535460"/>
              <a:gd name="connsiteX10" fmla="*/ 122360 w 68870202"/>
              <a:gd name="connsiteY10" fmla="*/ 2494387 h 11535460"/>
              <a:gd name="connsiteX0" fmla="*/ 122360 w 68873330"/>
              <a:gd name="connsiteY0" fmla="*/ 2494387 h 11535460"/>
              <a:gd name="connsiteX1" fmla="*/ 7740482 w 68873330"/>
              <a:gd name="connsiteY1" fmla="*/ 2203092 h 11535460"/>
              <a:gd name="connsiteX2" fmla="*/ 54170989 w 68873330"/>
              <a:gd name="connsiteY2" fmla="*/ 587455 h 11535460"/>
              <a:gd name="connsiteX3" fmla="*/ 68830174 w 68873330"/>
              <a:gd name="connsiteY3" fmla="*/ 5 h 11535460"/>
              <a:gd name="connsiteX4" fmla="*/ 68867998 w 68873330"/>
              <a:gd name="connsiteY4" fmla="*/ 5188038 h 11535460"/>
              <a:gd name="connsiteX5" fmla="*/ 68870202 w 68873330"/>
              <a:gd name="connsiteY5" fmla="*/ 5760681 h 11535460"/>
              <a:gd name="connsiteX6" fmla="*/ 59011679 w 68873330"/>
              <a:gd name="connsiteY6" fmla="*/ 6563137 h 11535460"/>
              <a:gd name="connsiteX7" fmla="*/ 23571560 w 68873330"/>
              <a:gd name="connsiteY7" fmla="*/ 9522086 h 11535460"/>
              <a:gd name="connsiteX8" fmla="*/ 8439640 w 68873330"/>
              <a:gd name="connsiteY8" fmla="*/ 10751322 h 11535460"/>
              <a:gd name="connsiteX9" fmla="*/ 15 w 68873330"/>
              <a:gd name="connsiteY9" fmla="*/ 11535460 h 11535460"/>
              <a:gd name="connsiteX10" fmla="*/ 122360 w 68873330"/>
              <a:gd name="connsiteY10" fmla="*/ 2494387 h 11535460"/>
              <a:gd name="connsiteX0" fmla="*/ 122360 w 68872944"/>
              <a:gd name="connsiteY0" fmla="*/ 2494387 h 11535460"/>
              <a:gd name="connsiteX1" fmla="*/ 7740482 w 68872944"/>
              <a:gd name="connsiteY1" fmla="*/ 2203092 h 11535460"/>
              <a:gd name="connsiteX2" fmla="*/ 54170989 w 68872944"/>
              <a:gd name="connsiteY2" fmla="*/ 587455 h 11535460"/>
              <a:gd name="connsiteX3" fmla="*/ 68830174 w 68872944"/>
              <a:gd name="connsiteY3" fmla="*/ 5 h 11535460"/>
              <a:gd name="connsiteX4" fmla="*/ 68867998 w 68872944"/>
              <a:gd name="connsiteY4" fmla="*/ 5188038 h 11535460"/>
              <a:gd name="connsiteX5" fmla="*/ 68870202 w 68872944"/>
              <a:gd name="connsiteY5" fmla="*/ 5760681 h 11535460"/>
              <a:gd name="connsiteX6" fmla="*/ 59011679 w 68872944"/>
              <a:gd name="connsiteY6" fmla="*/ 6563137 h 11535460"/>
              <a:gd name="connsiteX7" fmla="*/ 23571560 w 68872944"/>
              <a:gd name="connsiteY7" fmla="*/ 9522086 h 11535460"/>
              <a:gd name="connsiteX8" fmla="*/ 8439640 w 68872944"/>
              <a:gd name="connsiteY8" fmla="*/ 10751322 h 11535460"/>
              <a:gd name="connsiteX9" fmla="*/ 15 w 68872944"/>
              <a:gd name="connsiteY9" fmla="*/ 11535460 h 11535460"/>
              <a:gd name="connsiteX10" fmla="*/ 122360 w 68872944"/>
              <a:gd name="connsiteY10" fmla="*/ 2494387 h 11535460"/>
              <a:gd name="connsiteX0" fmla="*/ 122360 w 68872944"/>
              <a:gd name="connsiteY0" fmla="*/ 2494387 h 11535460"/>
              <a:gd name="connsiteX1" fmla="*/ 7740482 w 68872944"/>
              <a:gd name="connsiteY1" fmla="*/ 2203092 h 11535460"/>
              <a:gd name="connsiteX2" fmla="*/ 54170989 w 68872944"/>
              <a:gd name="connsiteY2" fmla="*/ 587455 h 11535460"/>
              <a:gd name="connsiteX3" fmla="*/ 68830174 w 68872944"/>
              <a:gd name="connsiteY3" fmla="*/ 5 h 11535460"/>
              <a:gd name="connsiteX4" fmla="*/ 68867998 w 68872944"/>
              <a:gd name="connsiteY4" fmla="*/ 5188038 h 11535460"/>
              <a:gd name="connsiteX5" fmla="*/ 68870199 w 68872944"/>
              <a:gd name="connsiteY5" fmla="*/ 5764869 h 11535460"/>
              <a:gd name="connsiteX6" fmla="*/ 59011679 w 68872944"/>
              <a:gd name="connsiteY6" fmla="*/ 6563137 h 11535460"/>
              <a:gd name="connsiteX7" fmla="*/ 23571560 w 68872944"/>
              <a:gd name="connsiteY7" fmla="*/ 9522086 h 11535460"/>
              <a:gd name="connsiteX8" fmla="*/ 8439640 w 68872944"/>
              <a:gd name="connsiteY8" fmla="*/ 10751322 h 11535460"/>
              <a:gd name="connsiteX9" fmla="*/ 15 w 68872944"/>
              <a:gd name="connsiteY9" fmla="*/ 11535460 h 11535460"/>
              <a:gd name="connsiteX10" fmla="*/ 122360 w 68872944"/>
              <a:gd name="connsiteY10" fmla="*/ 2494387 h 11535460"/>
              <a:gd name="connsiteX0" fmla="*/ 122360 w 68872944"/>
              <a:gd name="connsiteY0" fmla="*/ 2494387 h 11535460"/>
              <a:gd name="connsiteX1" fmla="*/ 7740482 w 68872944"/>
              <a:gd name="connsiteY1" fmla="*/ 2203092 h 11535460"/>
              <a:gd name="connsiteX2" fmla="*/ 54170989 w 68872944"/>
              <a:gd name="connsiteY2" fmla="*/ 587455 h 11535460"/>
              <a:gd name="connsiteX3" fmla="*/ 68830174 w 68872944"/>
              <a:gd name="connsiteY3" fmla="*/ 5 h 11535460"/>
              <a:gd name="connsiteX4" fmla="*/ 68867998 w 68872944"/>
              <a:gd name="connsiteY4" fmla="*/ 5188038 h 11535460"/>
              <a:gd name="connsiteX5" fmla="*/ 68870199 w 68872944"/>
              <a:gd name="connsiteY5" fmla="*/ 5764869 h 11535460"/>
              <a:gd name="connsiteX6" fmla="*/ 59011679 w 68872944"/>
              <a:gd name="connsiteY6" fmla="*/ 6563137 h 11535460"/>
              <a:gd name="connsiteX7" fmla="*/ 23571560 w 68872944"/>
              <a:gd name="connsiteY7" fmla="*/ 9522086 h 11535460"/>
              <a:gd name="connsiteX8" fmla="*/ 8439640 w 68872944"/>
              <a:gd name="connsiteY8" fmla="*/ 10751322 h 11535460"/>
              <a:gd name="connsiteX9" fmla="*/ 15 w 68872944"/>
              <a:gd name="connsiteY9" fmla="*/ 11535460 h 11535460"/>
              <a:gd name="connsiteX10" fmla="*/ 122360 w 68872944"/>
              <a:gd name="connsiteY10" fmla="*/ 2494387 h 11535460"/>
              <a:gd name="connsiteX0" fmla="*/ 122360 w 68870406"/>
              <a:gd name="connsiteY0" fmla="*/ 2494387 h 11535460"/>
              <a:gd name="connsiteX1" fmla="*/ 7740482 w 68870406"/>
              <a:gd name="connsiteY1" fmla="*/ 2203092 h 11535460"/>
              <a:gd name="connsiteX2" fmla="*/ 54170989 w 68870406"/>
              <a:gd name="connsiteY2" fmla="*/ 587455 h 11535460"/>
              <a:gd name="connsiteX3" fmla="*/ 68830174 w 68870406"/>
              <a:gd name="connsiteY3" fmla="*/ 5 h 11535460"/>
              <a:gd name="connsiteX4" fmla="*/ 68867998 w 68870406"/>
              <a:gd name="connsiteY4" fmla="*/ 5188038 h 11535460"/>
              <a:gd name="connsiteX5" fmla="*/ 68792567 w 68870406"/>
              <a:gd name="connsiteY5" fmla="*/ 5743928 h 11535460"/>
              <a:gd name="connsiteX6" fmla="*/ 59011679 w 68870406"/>
              <a:gd name="connsiteY6" fmla="*/ 6563137 h 11535460"/>
              <a:gd name="connsiteX7" fmla="*/ 23571560 w 68870406"/>
              <a:gd name="connsiteY7" fmla="*/ 9522086 h 11535460"/>
              <a:gd name="connsiteX8" fmla="*/ 8439640 w 68870406"/>
              <a:gd name="connsiteY8" fmla="*/ 10751322 h 11535460"/>
              <a:gd name="connsiteX9" fmla="*/ 15 w 68870406"/>
              <a:gd name="connsiteY9" fmla="*/ 11535460 h 11535460"/>
              <a:gd name="connsiteX10" fmla="*/ 122360 w 68870406"/>
              <a:gd name="connsiteY10" fmla="*/ 2494387 h 11535460"/>
              <a:gd name="connsiteX0" fmla="*/ 122360 w 68870406"/>
              <a:gd name="connsiteY0" fmla="*/ 2494387 h 11535460"/>
              <a:gd name="connsiteX1" fmla="*/ 7740482 w 68870406"/>
              <a:gd name="connsiteY1" fmla="*/ 2203092 h 11535460"/>
              <a:gd name="connsiteX2" fmla="*/ 54170989 w 68870406"/>
              <a:gd name="connsiteY2" fmla="*/ 587455 h 11535460"/>
              <a:gd name="connsiteX3" fmla="*/ 68830174 w 68870406"/>
              <a:gd name="connsiteY3" fmla="*/ 5 h 11535460"/>
              <a:gd name="connsiteX4" fmla="*/ 68867998 w 68870406"/>
              <a:gd name="connsiteY4" fmla="*/ 5188038 h 11535460"/>
              <a:gd name="connsiteX5" fmla="*/ 68792567 w 68870406"/>
              <a:gd name="connsiteY5" fmla="*/ 5743928 h 11535460"/>
              <a:gd name="connsiteX6" fmla="*/ 59011679 w 68870406"/>
              <a:gd name="connsiteY6" fmla="*/ 6563137 h 11535460"/>
              <a:gd name="connsiteX7" fmla="*/ 23571560 w 68870406"/>
              <a:gd name="connsiteY7" fmla="*/ 9522086 h 11535460"/>
              <a:gd name="connsiteX8" fmla="*/ 8439640 w 68870406"/>
              <a:gd name="connsiteY8" fmla="*/ 10751322 h 11535460"/>
              <a:gd name="connsiteX9" fmla="*/ 15 w 68870406"/>
              <a:gd name="connsiteY9" fmla="*/ 11535460 h 11535460"/>
              <a:gd name="connsiteX10" fmla="*/ 122360 w 68870406"/>
              <a:gd name="connsiteY10" fmla="*/ 2494387 h 11535460"/>
              <a:gd name="connsiteX0" fmla="*/ 122360 w 68870406"/>
              <a:gd name="connsiteY0" fmla="*/ 2494387 h 11535460"/>
              <a:gd name="connsiteX1" fmla="*/ 7740482 w 68870406"/>
              <a:gd name="connsiteY1" fmla="*/ 2203092 h 11535460"/>
              <a:gd name="connsiteX2" fmla="*/ 54170989 w 68870406"/>
              <a:gd name="connsiteY2" fmla="*/ 587455 h 11535460"/>
              <a:gd name="connsiteX3" fmla="*/ 68830174 w 68870406"/>
              <a:gd name="connsiteY3" fmla="*/ 5 h 11535460"/>
              <a:gd name="connsiteX4" fmla="*/ 68867998 w 68870406"/>
              <a:gd name="connsiteY4" fmla="*/ 5188038 h 11535460"/>
              <a:gd name="connsiteX5" fmla="*/ 68792567 w 68870406"/>
              <a:gd name="connsiteY5" fmla="*/ 5743928 h 11535460"/>
              <a:gd name="connsiteX6" fmla="*/ 59011679 w 68870406"/>
              <a:gd name="connsiteY6" fmla="*/ 6563137 h 11535460"/>
              <a:gd name="connsiteX7" fmla="*/ 23571560 w 68870406"/>
              <a:gd name="connsiteY7" fmla="*/ 9522086 h 11535460"/>
              <a:gd name="connsiteX8" fmla="*/ 8439640 w 68870406"/>
              <a:gd name="connsiteY8" fmla="*/ 10751322 h 11535460"/>
              <a:gd name="connsiteX9" fmla="*/ 15 w 68870406"/>
              <a:gd name="connsiteY9" fmla="*/ 11535460 h 11535460"/>
              <a:gd name="connsiteX10" fmla="*/ 122360 w 68870406"/>
              <a:gd name="connsiteY10" fmla="*/ 2494387 h 11535460"/>
              <a:gd name="connsiteX0" fmla="*/ 122360 w 68871516"/>
              <a:gd name="connsiteY0" fmla="*/ 2494387 h 11535460"/>
              <a:gd name="connsiteX1" fmla="*/ 7740482 w 68871516"/>
              <a:gd name="connsiteY1" fmla="*/ 2203092 h 11535460"/>
              <a:gd name="connsiteX2" fmla="*/ 54170989 w 68871516"/>
              <a:gd name="connsiteY2" fmla="*/ 587455 h 11535460"/>
              <a:gd name="connsiteX3" fmla="*/ 68830174 w 68871516"/>
              <a:gd name="connsiteY3" fmla="*/ 5 h 11535460"/>
              <a:gd name="connsiteX4" fmla="*/ 68867998 w 68871516"/>
              <a:gd name="connsiteY4" fmla="*/ 5188038 h 11535460"/>
              <a:gd name="connsiteX5" fmla="*/ 68792567 w 68871516"/>
              <a:gd name="connsiteY5" fmla="*/ 5743928 h 11535460"/>
              <a:gd name="connsiteX6" fmla="*/ 59011679 w 68871516"/>
              <a:gd name="connsiteY6" fmla="*/ 6563137 h 11535460"/>
              <a:gd name="connsiteX7" fmla="*/ 23571560 w 68871516"/>
              <a:gd name="connsiteY7" fmla="*/ 9522086 h 11535460"/>
              <a:gd name="connsiteX8" fmla="*/ 8439640 w 68871516"/>
              <a:gd name="connsiteY8" fmla="*/ 10751322 h 11535460"/>
              <a:gd name="connsiteX9" fmla="*/ 15 w 68871516"/>
              <a:gd name="connsiteY9" fmla="*/ 11535460 h 11535460"/>
              <a:gd name="connsiteX10" fmla="*/ 122360 w 68871516"/>
              <a:gd name="connsiteY10" fmla="*/ 2494387 h 11535460"/>
              <a:gd name="connsiteX0" fmla="*/ 122360 w 68871516"/>
              <a:gd name="connsiteY0" fmla="*/ 2494387 h 11535460"/>
              <a:gd name="connsiteX1" fmla="*/ 7740482 w 68871516"/>
              <a:gd name="connsiteY1" fmla="*/ 2203092 h 11535460"/>
              <a:gd name="connsiteX2" fmla="*/ 54170989 w 68871516"/>
              <a:gd name="connsiteY2" fmla="*/ 587455 h 11535460"/>
              <a:gd name="connsiteX3" fmla="*/ 68830174 w 68871516"/>
              <a:gd name="connsiteY3" fmla="*/ 5 h 11535460"/>
              <a:gd name="connsiteX4" fmla="*/ 68867998 w 68871516"/>
              <a:gd name="connsiteY4" fmla="*/ 5188038 h 11535460"/>
              <a:gd name="connsiteX5" fmla="*/ 68792567 w 68871516"/>
              <a:gd name="connsiteY5" fmla="*/ 5743928 h 11535460"/>
              <a:gd name="connsiteX6" fmla="*/ 59011679 w 68871516"/>
              <a:gd name="connsiteY6" fmla="*/ 6563137 h 11535460"/>
              <a:gd name="connsiteX7" fmla="*/ 23571560 w 68871516"/>
              <a:gd name="connsiteY7" fmla="*/ 9522086 h 11535460"/>
              <a:gd name="connsiteX8" fmla="*/ 8439640 w 68871516"/>
              <a:gd name="connsiteY8" fmla="*/ 10751322 h 11535460"/>
              <a:gd name="connsiteX9" fmla="*/ 15 w 68871516"/>
              <a:gd name="connsiteY9" fmla="*/ 11535460 h 11535460"/>
              <a:gd name="connsiteX10" fmla="*/ 122360 w 68871516"/>
              <a:gd name="connsiteY10" fmla="*/ 2494387 h 11535460"/>
              <a:gd name="connsiteX0" fmla="*/ 122360 w 68875335"/>
              <a:gd name="connsiteY0" fmla="*/ 2494387 h 11535460"/>
              <a:gd name="connsiteX1" fmla="*/ 7740482 w 68875335"/>
              <a:gd name="connsiteY1" fmla="*/ 2203092 h 11535460"/>
              <a:gd name="connsiteX2" fmla="*/ 54170989 w 68875335"/>
              <a:gd name="connsiteY2" fmla="*/ 587455 h 11535460"/>
              <a:gd name="connsiteX3" fmla="*/ 68830174 w 68875335"/>
              <a:gd name="connsiteY3" fmla="*/ 5 h 11535460"/>
              <a:gd name="connsiteX4" fmla="*/ 68867998 w 68875335"/>
              <a:gd name="connsiteY4" fmla="*/ 5188038 h 11535460"/>
              <a:gd name="connsiteX5" fmla="*/ 68848022 w 68875335"/>
              <a:gd name="connsiteY5" fmla="*/ 5742532 h 11535460"/>
              <a:gd name="connsiteX6" fmla="*/ 59011679 w 68875335"/>
              <a:gd name="connsiteY6" fmla="*/ 6563137 h 11535460"/>
              <a:gd name="connsiteX7" fmla="*/ 23571560 w 68875335"/>
              <a:gd name="connsiteY7" fmla="*/ 9522086 h 11535460"/>
              <a:gd name="connsiteX8" fmla="*/ 8439640 w 68875335"/>
              <a:gd name="connsiteY8" fmla="*/ 10751322 h 11535460"/>
              <a:gd name="connsiteX9" fmla="*/ 15 w 68875335"/>
              <a:gd name="connsiteY9" fmla="*/ 11535460 h 11535460"/>
              <a:gd name="connsiteX10" fmla="*/ 122360 w 68875335"/>
              <a:gd name="connsiteY10" fmla="*/ 2494387 h 11535460"/>
              <a:gd name="connsiteX0" fmla="*/ 122360 w 68873637"/>
              <a:gd name="connsiteY0" fmla="*/ 2494387 h 11535460"/>
              <a:gd name="connsiteX1" fmla="*/ 7740482 w 68873637"/>
              <a:gd name="connsiteY1" fmla="*/ 2203092 h 11535460"/>
              <a:gd name="connsiteX2" fmla="*/ 54170989 w 68873637"/>
              <a:gd name="connsiteY2" fmla="*/ 587455 h 11535460"/>
              <a:gd name="connsiteX3" fmla="*/ 68830174 w 68873637"/>
              <a:gd name="connsiteY3" fmla="*/ 5 h 11535460"/>
              <a:gd name="connsiteX4" fmla="*/ 68867998 w 68873637"/>
              <a:gd name="connsiteY4" fmla="*/ 5188038 h 11535460"/>
              <a:gd name="connsiteX5" fmla="*/ 68848022 w 68873637"/>
              <a:gd name="connsiteY5" fmla="*/ 5742532 h 11535460"/>
              <a:gd name="connsiteX6" fmla="*/ 59011679 w 68873637"/>
              <a:gd name="connsiteY6" fmla="*/ 6563137 h 11535460"/>
              <a:gd name="connsiteX7" fmla="*/ 23571560 w 68873637"/>
              <a:gd name="connsiteY7" fmla="*/ 9522086 h 11535460"/>
              <a:gd name="connsiteX8" fmla="*/ 8439640 w 68873637"/>
              <a:gd name="connsiteY8" fmla="*/ 10751322 h 11535460"/>
              <a:gd name="connsiteX9" fmla="*/ 15 w 68873637"/>
              <a:gd name="connsiteY9" fmla="*/ 11535460 h 11535460"/>
              <a:gd name="connsiteX10" fmla="*/ 122360 w 68873637"/>
              <a:gd name="connsiteY10" fmla="*/ 2494387 h 11535460"/>
              <a:gd name="connsiteX0" fmla="*/ 122360 w 68850150"/>
              <a:gd name="connsiteY0" fmla="*/ 2494387 h 11535460"/>
              <a:gd name="connsiteX1" fmla="*/ 7740482 w 68850150"/>
              <a:gd name="connsiteY1" fmla="*/ 2203092 h 11535460"/>
              <a:gd name="connsiteX2" fmla="*/ 54170989 w 68850150"/>
              <a:gd name="connsiteY2" fmla="*/ 587455 h 11535460"/>
              <a:gd name="connsiteX3" fmla="*/ 68830174 w 68850150"/>
              <a:gd name="connsiteY3" fmla="*/ 5 h 11535460"/>
              <a:gd name="connsiteX4" fmla="*/ 68840274 w 68850150"/>
              <a:gd name="connsiteY4" fmla="*/ 5182453 h 11535460"/>
              <a:gd name="connsiteX5" fmla="*/ 68848022 w 68850150"/>
              <a:gd name="connsiteY5" fmla="*/ 5742532 h 11535460"/>
              <a:gd name="connsiteX6" fmla="*/ 59011679 w 68850150"/>
              <a:gd name="connsiteY6" fmla="*/ 6563137 h 11535460"/>
              <a:gd name="connsiteX7" fmla="*/ 23571560 w 68850150"/>
              <a:gd name="connsiteY7" fmla="*/ 9522086 h 11535460"/>
              <a:gd name="connsiteX8" fmla="*/ 8439640 w 68850150"/>
              <a:gd name="connsiteY8" fmla="*/ 10751322 h 11535460"/>
              <a:gd name="connsiteX9" fmla="*/ 15 w 68850150"/>
              <a:gd name="connsiteY9" fmla="*/ 11535460 h 11535460"/>
              <a:gd name="connsiteX10" fmla="*/ 122360 w 68850150"/>
              <a:gd name="connsiteY10" fmla="*/ 2494387 h 11535460"/>
              <a:gd name="connsiteX0" fmla="*/ 122360 w 68850150"/>
              <a:gd name="connsiteY0" fmla="*/ 2494387 h 11535460"/>
              <a:gd name="connsiteX1" fmla="*/ 7740482 w 68850150"/>
              <a:gd name="connsiteY1" fmla="*/ 2203092 h 11535460"/>
              <a:gd name="connsiteX2" fmla="*/ 54170989 w 68850150"/>
              <a:gd name="connsiteY2" fmla="*/ 587455 h 11535460"/>
              <a:gd name="connsiteX3" fmla="*/ 68830174 w 68850150"/>
              <a:gd name="connsiteY3" fmla="*/ 5 h 11535460"/>
              <a:gd name="connsiteX4" fmla="*/ 68840274 w 68850150"/>
              <a:gd name="connsiteY4" fmla="*/ 5182453 h 11535460"/>
              <a:gd name="connsiteX5" fmla="*/ 68848022 w 68850150"/>
              <a:gd name="connsiteY5" fmla="*/ 5742532 h 11535460"/>
              <a:gd name="connsiteX6" fmla="*/ 59011679 w 68850150"/>
              <a:gd name="connsiteY6" fmla="*/ 6563137 h 11535460"/>
              <a:gd name="connsiteX7" fmla="*/ 23571560 w 68850150"/>
              <a:gd name="connsiteY7" fmla="*/ 9522086 h 11535460"/>
              <a:gd name="connsiteX8" fmla="*/ 8439640 w 68850150"/>
              <a:gd name="connsiteY8" fmla="*/ 10751322 h 11535460"/>
              <a:gd name="connsiteX9" fmla="*/ 15 w 68850150"/>
              <a:gd name="connsiteY9" fmla="*/ 11535460 h 11535460"/>
              <a:gd name="connsiteX10" fmla="*/ 122360 w 68850150"/>
              <a:gd name="connsiteY10" fmla="*/ 2494387 h 11535460"/>
              <a:gd name="connsiteX0" fmla="*/ 122360 w 68850150"/>
              <a:gd name="connsiteY0" fmla="*/ 2501367 h 11542440"/>
              <a:gd name="connsiteX1" fmla="*/ 7740482 w 68850150"/>
              <a:gd name="connsiteY1" fmla="*/ 2210072 h 11542440"/>
              <a:gd name="connsiteX2" fmla="*/ 54170989 w 68850150"/>
              <a:gd name="connsiteY2" fmla="*/ 594435 h 11542440"/>
              <a:gd name="connsiteX3" fmla="*/ 68830178 w 68850150"/>
              <a:gd name="connsiteY3" fmla="*/ 5 h 11542440"/>
              <a:gd name="connsiteX4" fmla="*/ 68840274 w 68850150"/>
              <a:gd name="connsiteY4" fmla="*/ 5189433 h 11542440"/>
              <a:gd name="connsiteX5" fmla="*/ 68848022 w 68850150"/>
              <a:gd name="connsiteY5" fmla="*/ 5749512 h 11542440"/>
              <a:gd name="connsiteX6" fmla="*/ 59011679 w 68850150"/>
              <a:gd name="connsiteY6" fmla="*/ 6570117 h 11542440"/>
              <a:gd name="connsiteX7" fmla="*/ 23571560 w 68850150"/>
              <a:gd name="connsiteY7" fmla="*/ 9529066 h 11542440"/>
              <a:gd name="connsiteX8" fmla="*/ 8439640 w 68850150"/>
              <a:gd name="connsiteY8" fmla="*/ 10758302 h 11542440"/>
              <a:gd name="connsiteX9" fmla="*/ 15 w 68850150"/>
              <a:gd name="connsiteY9" fmla="*/ 11542440 h 11542440"/>
              <a:gd name="connsiteX10" fmla="*/ 122360 w 68850150"/>
              <a:gd name="connsiteY10" fmla="*/ 2501367 h 11542440"/>
              <a:gd name="connsiteX0" fmla="*/ 122360 w 68850150"/>
              <a:gd name="connsiteY0" fmla="*/ 2501367 h 11542440"/>
              <a:gd name="connsiteX1" fmla="*/ 7740482 w 68850150"/>
              <a:gd name="connsiteY1" fmla="*/ 2210072 h 11542440"/>
              <a:gd name="connsiteX2" fmla="*/ 54170989 w 68850150"/>
              <a:gd name="connsiteY2" fmla="*/ 594435 h 11542440"/>
              <a:gd name="connsiteX3" fmla="*/ 68830178 w 68850150"/>
              <a:gd name="connsiteY3" fmla="*/ 5 h 11542440"/>
              <a:gd name="connsiteX4" fmla="*/ 68840274 w 68850150"/>
              <a:gd name="connsiteY4" fmla="*/ 5189433 h 11542440"/>
              <a:gd name="connsiteX5" fmla="*/ 68848022 w 68850150"/>
              <a:gd name="connsiteY5" fmla="*/ 5749512 h 11542440"/>
              <a:gd name="connsiteX6" fmla="*/ 59011679 w 68850150"/>
              <a:gd name="connsiteY6" fmla="*/ 6570117 h 11542440"/>
              <a:gd name="connsiteX7" fmla="*/ 23571560 w 68850150"/>
              <a:gd name="connsiteY7" fmla="*/ 9529066 h 11542440"/>
              <a:gd name="connsiteX8" fmla="*/ 8439640 w 68850150"/>
              <a:gd name="connsiteY8" fmla="*/ 10758302 h 11542440"/>
              <a:gd name="connsiteX9" fmla="*/ 15 w 68850150"/>
              <a:gd name="connsiteY9" fmla="*/ 11542440 h 11542440"/>
              <a:gd name="connsiteX10" fmla="*/ 122360 w 68850150"/>
              <a:gd name="connsiteY10" fmla="*/ 2501367 h 11542440"/>
              <a:gd name="connsiteX0" fmla="*/ 122360 w 68850150"/>
              <a:gd name="connsiteY0" fmla="*/ 2406982 h 11448055"/>
              <a:gd name="connsiteX1" fmla="*/ 7740482 w 68850150"/>
              <a:gd name="connsiteY1" fmla="*/ 2115687 h 11448055"/>
              <a:gd name="connsiteX2" fmla="*/ 54170989 w 68850150"/>
              <a:gd name="connsiteY2" fmla="*/ 500050 h 11448055"/>
              <a:gd name="connsiteX3" fmla="*/ 68816248 w 68850150"/>
              <a:gd name="connsiteY3" fmla="*/ 7 h 11448055"/>
              <a:gd name="connsiteX4" fmla="*/ 68840274 w 68850150"/>
              <a:gd name="connsiteY4" fmla="*/ 5095048 h 11448055"/>
              <a:gd name="connsiteX5" fmla="*/ 68848022 w 68850150"/>
              <a:gd name="connsiteY5" fmla="*/ 5655127 h 11448055"/>
              <a:gd name="connsiteX6" fmla="*/ 59011679 w 68850150"/>
              <a:gd name="connsiteY6" fmla="*/ 6475732 h 11448055"/>
              <a:gd name="connsiteX7" fmla="*/ 23571560 w 68850150"/>
              <a:gd name="connsiteY7" fmla="*/ 9434681 h 11448055"/>
              <a:gd name="connsiteX8" fmla="*/ 8439640 w 68850150"/>
              <a:gd name="connsiteY8" fmla="*/ 10663917 h 11448055"/>
              <a:gd name="connsiteX9" fmla="*/ 15 w 68850150"/>
              <a:gd name="connsiteY9" fmla="*/ 11448055 h 11448055"/>
              <a:gd name="connsiteX10" fmla="*/ 122360 w 68850150"/>
              <a:gd name="connsiteY10" fmla="*/ 2406982 h 11448055"/>
              <a:gd name="connsiteX0" fmla="*/ 122360 w 68850150"/>
              <a:gd name="connsiteY0" fmla="*/ 2380944 h 11422017"/>
              <a:gd name="connsiteX1" fmla="*/ 7740482 w 68850150"/>
              <a:gd name="connsiteY1" fmla="*/ 2089649 h 11422017"/>
              <a:gd name="connsiteX2" fmla="*/ 54170989 w 68850150"/>
              <a:gd name="connsiteY2" fmla="*/ 474012 h 11422017"/>
              <a:gd name="connsiteX3" fmla="*/ 68774465 w 68850150"/>
              <a:gd name="connsiteY3" fmla="*/ 7 h 11422017"/>
              <a:gd name="connsiteX4" fmla="*/ 68840274 w 68850150"/>
              <a:gd name="connsiteY4" fmla="*/ 5069010 h 11422017"/>
              <a:gd name="connsiteX5" fmla="*/ 68848022 w 68850150"/>
              <a:gd name="connsiteY5" fmla="*/ 5629089 h 11422017"/>
              <a:gd name="connsiteX6" fmla="*/ 59011679 w 68850150"/>
              <a:gd name="connsiteY6" fmla="*/ 6449694 h 11422017"/>
              <a:gd name="connsiteX7" fmla="*/ 23571560 w 68850150"/>
              <a:gd name="connsiteY7" fmla="*/ 9408643 h 11422017"/>
              <a:gd name="connsiteX8" fmla="*/ 8439640 w 68850150"/>
              <a:gd name="connsiteY8" fmla="*/ 10637879 h 11422017"/>
              <a:gd name="connsiteX9" fmla="*/ 15 w 68850150"/>
              <a:gd name="connsiteY9" fmla="*/ 11422017 h 11422017"/>
              <a:gd name="connsiteX10" fmla="*/ 122360 w 68850150"/>
              <a:gd name="connsiteY10" fmla="*/ 2380944 h 11422017"/>
              <a:gd name="connsiteX0" fmla="*/ 122360 w 68850150"/>
              <a:gd name="connsiteY0" fmla="*/ 2351652 h 11392725"/>
              <a:gd name="connsiteX1" fmla="*/ 7740482 w 68850150"/>
              <a:gd name="connsiteY1" fmla="*/ 2060357 h 11392725"/>
              <a:gd name="connsiteX2" fmla="*/ 54170989 w 68850150"/>
              <a:gd name="connsiteY2" fmla="*/ 444720 h 11392725"/>
              <a:gd name="connsiteX3" fmla="*/ 68746607 w 68850150"/>
              <a:gd name="connsiteY3" fmla="*/ 8 h 11392725"/>
              <a:gd name="connsiteX4" fmla="*/ 68840274 w 68850150"/>
              <a:gd name="connsiteY4" fmla="*/ 5039718 h 11392725"/>
              <a:gd name="connsiteX5" fmla="*/ 68848022 w 68850150"/>
              <a:gd name="connsiteY5" fmla="*/ 5599797 h 11392725"/>
              <a:gd name="connsiteX6" fmla="*/ 59011679 w 68850150"/>
              <a:gd name="connsiteY6" fmla="*/ 6420402 h 11392725"/>
              <a:gd name="connsiteX7" fmla="*/ 23571560 w 68850150"/>
              <a:gd name="connsiteY7" fmla="*/ 9379351 h 11392725"/>
              <a:gd name="connsiteX8" fmla="*/ 8439640 w 68850150"/>
              <a:gd name="connsiteY8" fmla="*/ 10608587 h 11392725"/>
              <a:gd name="connsiteX9" fmla="*/ 15 w 68850150"/>
              <a:gd name="connsiteY9" fmla="*/ 11392725 h 11392725"/>
              <a:gd name="connsiteX10" fmla="*/ 122360 w 68850150"/>
              <a:gd name="connsiteY10" fmla="*/ 2351652 h 11392725"/>
              <a:gd name="connsiteX0" fmla="*/ 122360 w 68850150"/>
              <a:gd name="connsiteY0" fmla="*/ 2351651 h 11392724"/>
              <a:gd name="connsiteX1" fmla="*/ 7740482 w 68850150"/>
              <a:gd name="connsiteY1" fmla="*/ 2060356 h 11392724"/>
              <a:gd name="connsiteX2" fmla="*/ 54170987 w 68850150"/>
              <a:gd name="connsiteY2" fmla="*/ 470757 h 11392724"/>
              <a:gd name="connsiteX3" fmla="*/ 68746607 w 68850150"/>
              <a:gd name="connsiteY3" fmla="*/ 7 h 11392724"/>
              <a:gd name="connsiteX4" fmla="*/ 68840274 w 68850150"/>
              <a:gd name="connsiteY4" fmla="*/ 5039717 h 11392724"/>
              <a:gd name="connsiteX5" fmla="*/ 68848022 w 68850150"/>
              <a:gd name="connsiteY5" fmla="*/ 5599796 h 11392724"/>
              <a:gd name="connsiteX6" fmla="*/ 59011679 w 68850150"/>
              <a:gd name="connsiteY6" fmla="*/ 6420401 h 11392724"/>
              <a:gd name="connsiteX7" fmla="*/ 23571560 w 68850150"/>
              <a:gd name="connsiteY7" fmla="*/ 9379350 h 11392724"/>
              <a:gd name="connsiteX8" fmla="*/ 8439640 w 68850150"/>
              <a:gd name="connsiteY8" fmla="*/ 10608586 h 11392724"/>
              <a:gd name="connsiteX9" fmla="*/ 15 w 68850150"/>
              <a:gd name="connsiteY9" fmla="*/ 11392724 h 11392724"/>
              <a:gd name="connsiteX10" fmla="*/ 122360 w 68850150"/>
              <a:gd name="connsiteY10" fmla="*/ 2351651 h 11392724"/>
              <a:gd name="connsiteX0" fmla="*/ 122360 w 68850150"/>
              <a:gd name="connsiteY0" fmla="*/ 2351651 h 11392724"/>
              <a:gd name="connsiteX1" fmla="*/ 7740482 w 68850150"/>
              <a:gd name="connsiteY1" fmla="*/ 2060356 h 11392724"/>
              <a:gd name="connsiteX2" fmla="*/ 54184917 w 68850150"/>
              <a:gd name="connsiteY2" fmla="*/ 493540 h 11392724"/>
              <a:gd name="connsiteX3" fmla="*/ 68746607 w 68850150"/>
              <a:gd name="connsiteY3" fmla="*/ 7 h 11392724"/>
              <a:gd name="connsiteX4" fmla="*/ 68840274 w 68850150"/>
              <a:gd name="connsiteY4" fmla="*/ 5039717 h 11392724"/>
              <a:gd name="connsiteX5" fmla="*/ 68848022 w 68850150"/>
              <a:gd name="connsiteY5" fmla="*/ 5599796 h 11392724"/>
              <a:gd name="connsiteX6" fmla="*/ 59011679 w 68850150"/>
              <a:gd name="connsiteY6" fmla="*/ 6420401 h 11392724"/>
              <a:gd name="connsiteX7" fmla="*/ 23571560 w 68850150"/>
              <a:gd name="connsiteY7" fmla="*/ 9379350 h 11392724"/>
              <a:gd name="connsiteX8" fmla="*/ 8439640 w 68850150"/>
              <a:gd name="connsiteY8" fmla="*/ 10608586 h 11392724"/>
              <a:gd name="connsiteX9" fmla="*/ 15 w 68850150"/>
              <a:gd name="connsiteY9" fmla="*/ 11392724 h 11392724"/>
              <a:gd name="connsiteX10" fmla="*/ 122360 w 68850150"/>
              <a:gd name="connsiteY10" fmla="*/ 2351651 h 11392724"/>
              <a:gd name="connsiteX0" fmla="*/ 122360 w 68850150"/>
              <a:gd name="connsiteY0" fmla="*/ 2198682 h 11239755"/>
              <a:gd name="connsiteX1" fmla="*/ 7740482 w 68850150"/>
              <a:gd name="connsiteY1" fmla="*/ 1907387 h 11239755"/>
              <a:gd name="connsiteX2" fmla="*/ 54184917 w 68850150"/>
              <a:gd name="connsiteY2" fmla="*/ 340571 h 11239755"/>
              <a:gd name="connsiteX3" fmla="*/ 68746607 w 68850150"/>
              <a:gd name="connsiteY3" fmla="*/ 10 h 11239755"/>
              <a:gd name="connsiteX4" fmla="*/ 68840274 w 68850150"/>
              <a:gd name="connsiteY4" fmla="*/ 4886748 h 11239755"/>
              <a:gd name="connsiteX5" fmla="*/ 68848022 w 68850150"/>
              <a:gd name="connsiteY5" fmla="*/ 5446827 h 11239755"/>
              <a:gd name="connsiteX6" fmla="*/ 59011679 w 68850150"/>
              <a:gd name="connsiteY6" fmla="*/ 6267432 h 11239755"/>
              <a:gd name="connsiteX7" fmla="*/ 23571560 w 68850150"/>
              <a:gd name="connsiteY7" fmla="*/ 9226381 h 11239755"/>
              <a:gd name="connsiteX8" fmla="*/ 8439640 w 68850150"/>
              <a:gd name="connsiteY8" fmla="*/ 10455617 h 11239755"/>
              <a:gd name="connsiteX9" fmla="*/ 15 w 68850150"/>
              <a:gd name="connsiteY9" fmla="*/ 11239755 h 11239755"/>
              <a:gd name="connsiteX10" fmla="*/ 122360 w 68850150"/>
              <a:gd name="connsiteY10" fmla="*/ 2198682 h 11239755"/>
              <a:gd name="connsiteX0" fmla="*/ 122360 w 68850150"/>
              <a:gd name="connsiteY0" fmla="*/ 2198682 h 11239755"/>
              <a:gd name="connsiteX1" fmla="*/ 7740482 w 68850150"/>
              <a:gd name="connsiteY1" fmla="*/ 1907387 h 11239755"/>
              <a:gd name="connsiteX2" fmla="*/ 54184917 w 68850150"/>
              <a:gd name="connsiteY2" fmla="*/ 340571 h 11239755"/>
              <a:gd name="connsiteX3" fmla="*/ 68746607 w 68850150"/>
              <a:gd name="connsiteY3" fmla="*/ 10 h 11239755"/>
              <a:gd name="connsiteX4" fmla="*/ 68840274 w 68850150"/>
              <a:gd name="connsiteY4" fmla="*/ 4886748 h 11239755"/>
              <a:gd name="connsiteX5" fmla="*/ 68848022 w 68850150"/>
              <a:gd name="connsiteY5" fmla="*/ 5446827 h 11239755"/>
              <a:gd name="connsiteX6" fmla="*/ 59011679 w 68850150"/>
              <a:gd name="connsiteY6" fmla="*/ 6267432 h 11239755"/>
              <a:gd name="connsiteX7" fmla="*/ 23571560 w 68850150"/>
              <a:gd name="connsiteY7" fmla="*/ 9226381 h 11239755"/>
              <a:gd name="connsiteX8" fmla="*/ 8439640 w 68850150"/>
              <a:gd name="connsiteY8" fmla="*/ 10455617 h 11239755"/>
              <a:gd name="connsiteX9" fmla="*/ 15 w 68850150"/>
              <a:gd name="connsiteY9" fmla="*/ 11239755 h 11239755"/>
              <a:gd name="connsiteX10" fmla="*/ 122360 w 68850150"/>
              <a:gd name="connsiteY10" fmla="*/ 2198682 h 11239755"/>
              <a:gd name="connsiteX0" fmla="*/ 122360 w 68850150"/>
              <a:gd name="connsiteY0" fmla="*/ 2198681 h 11239754"/>
              <a:gd name="connsiteX1" fmla="*/ 7740482 w 68850150"/>
              <a:gd name="connsiteY1" fmla="*/ 1907386 h 11239754"/>
              <a:gd name="connsiteX2" fmla="*/ 54212770 w 68850150"/>
              <a:gd name="connsiteY2" fmla="*/ 386136 h 11239754"/>
              <a:gd name="connsiteX3" fmla="*/ 68746607 w 68850150"/>
              <a:gd name="connsiteY3" fmla="*/ 9 h 11239754"/>
              <a:gd name="connsiteX4" fmla="*/ 68840274 w 68850150"/>
              <a:gd name="connsiteY4" fmla="*/ 4886747 h 11239754"/>
              <a:gd name="connsiteX5" fmla="*/ 68848022 w 68850150"/>
              <a:gd name="connsiteY5" fmla="*/ 5446826 h 11239754"/>
              <a:gd name="connsiteX6" fmla="*/ 59011679 w 68850150"/>
              <a:gd name="connsiteY6" fmla="*/ 6267431 h 11239754"/>
              <a:gd name="connsiteX7" fmla="*/ 23571560 w 68850150"/>
              <a:gd name="connsiteY7" fmla="*/ 9226380 h 11239754"/>
              <a:gd name="connsiteX8" fmla="*/ 8439640 w 68850150"/>
              <a:gd name="connsiteY8" fmla="*/ 10455616 h 11239754"/>
              <a:gd name="connsiteX9" fmla="*/ 15 w 68850150"/>
              <a:gd name="connsiteY9" fmla="*/ 11239754 h 11239754"/>
              <a:gd name="connsiteX10" fmla="*/ 122360 w 68850150"/>
              <a:gd name="connsiteY10" fmla="*/ 2198681 h 11239754"/>
              <a:gd name="connsiteX0" fmla="*/ 122360 w 68850150"/>
              <a:gd name="connsiteY0" fmla="*/ 2198680 h 11239753"/>
              <a:gd name="connsiteX1" fmla="*/ 7740482 w 68850150"/>
              <a:gd name="connsiteY1" fmla="*/ 1907385 h 11239753"/>
              <a:gd name="connsiteX2" fmla="*/ 54240625 w 68850150"/>
              <a:gd name="connsiteY2" fmla="*/ 415427 h 11239753"/>
              <a:gd name="connsiteX3" fmla="*/ 68746607 w 68850150"/>
              <a:gd name="connsiteY3" fmla="*/ 8 h 11239753"/>
              <a:gd name="connsiteX4" fmla="*/ 68840274 w 68850150"/>
              <a:gd name="connsiteY4" fmla="*/ 4886746 h 11239753"/>
              <a:gd name="connsiteX5" fmla="*/ 68848022 w 68850150"/>
              <a:gd name="connsiteY5" fmla="*/ 5446825 h 11239753"/>
              <a:gd name="connsiteX6" fmla="*/ 59011679 w 68850150"/>
              <a:gd name="connsiteY6" fmla="*/ 6267430 h 11239753"/>
              <a:gd name="connsiteX7" fmla="*/ 23571560 w 68850150"/>
              <a:gd name="connsiteY7" fmla="*/ 9226379 h 11239753"/>
              <a:gd name="connsiteX8" fmla="*/ 8439640 w 68850150"/>
              <a:gd name="connsiteY8" fmla="*/ 10455615 h 11239753"/>
              <a:gd name="connsiteX9" fmla="*/ 15 w 68850150"/>
              <a:gd name="connsiteY9" fmla="*/ 11239753 h 11239753"/>
              <a:gd name="connsiteX10" fmla="*/ 122360 w 68850150"/>
              <a:gd name="connsiteY10" fmla="*/ 2198680 h 11239753"/>
              <a:gd name="connsiteX0" fmla="*/ 122360 w 68850150"/>
              <a:gd name="connsiteY0" fmla="*/ 2198679 h 11239752"/>
              <a:gd name="connsiteX1" fmla="*/ 7740482 w 68850150"/>
              <a:gd name="connsiteY1" fmla="*/ 1907384 h 11239752"/>
              <a:gd name="connsiteX2" fmla="*/ 54254554 w 68850150"/>
              <a:gd name="connsiteY2" fmla="*/ 474011 h 11239752"/>
              <a:gd name="connsiteX3" fmla="*/ 68746607 w 68850150"/>
              <a:gd name="connsiteY3" fmla="*/ 7 h 11239752"/>
              <a:gd name="connsiteX4" fmla="*/ 68840274 w 68850150"/>
              <a:gd name="connsiteY4" fmla="*/ 4886745 h 11239752"/>
              <a:gd name="connsiteX5" fmla="*/ 68848022 w 68850150"/>
              <a:gd name="connsiteY5" fmla="*/ 5446824 h 11239752"/>
              <a:gd name="connsiteX6" fmla="*/ 59011679 w 68850150"/>
              <a:gd name="connsiteY6" fmla="*/ 6267429 h 11239752"/>
              <a:gd name="connsiteX7" fmla="*/ 23571560 w 68850150"/>
              <a:gd name="connsiteY7" fmla="*/ 9226378 h 11239752"/>
              <a:gd name="connsiteX8" fmla="*/ 8439640 w 68850150"/>
              <a:gd name="connsiteY8" fmla="*/ 10455614 h 11239752"/>
              <a:gd name="connsiteX9" fmla="*/ 15 w 68850150"/>
              <a:gd name="connsiteY9" fmla="*/ 11239752 h 11239752"/>
              <a:gd name="connsiteX10" fmla="*/ 122360 w 68850150"/>
              <a:gd name="connsiteY10" fmla="*/ 2198679 h 11239752"/>
              <a:gd name="connsiteX0" fmla="*/ 122360 w 68850150"/>
              <a:gd name="connsiteY0" fmla="*/ 2198678 h 11239751"/>
              <a:gd name="connsiteX1" fmla="*/ 7740482 w 68850150"/>
              <a:gd name="connsiteY1" fmla="*/ 1907383 h 11239751"/>
              <a:gd name="connsiteX2" fmla="*/ 54365977 w 68850150"/>
              <a:gd name="connsiteY2" fmla="*/ 539105 h 11239751"/>
              <a:gd name="connsiteX3" fmla="*/ 68746607 w 68850150"/>
              <a:gd name="connsiteY3" fmla="*/ 6 h 11239751"/>
              <a:gd name="connsiteX4" fmla="*/ 68840274 w 68850150"/>
              <a:gd name="connsiteY4" fmla="*/ 4886744 h 11239751"/>
              <a:gd name="connsiteX5" fmla="*/ 68848022 w 68850150"/>
              <a:gd name="connsiteY5" fmla="*/ 5446823 h 11239751"/>
              <a:gd name="connsiteX6" fmla="*/ 59011679 w 68850150"/>
              <a:gd name="connsiteY6" fmla="*/ 6267428 h 11239751"/>
              <a:gd name="connsiteX7" fmla="*/ 23571560 w 68850150"/>
              <a:gd name="connsiteY7" fmla="*/ 9226377 h 11239751"/>
              <a:gd name="connsiteX8" fmla="*/ 8439640 w 68850150"/>
              <a:gd name="connsiteY8" fmla="*/ 10455613 h 11239751"/>
              <a:gd name="connsiteX9" fmla="*/ 15 w 68850150"/>
              <a:gd name="connsiteY9" fmla="*/ 11239751 h 11239751"/>
              <a:gd name="connsiteX10" fmla="*/ 122360 w 68850150"/>
              <a:gd name="connsiteY10" fmla="*/ 2198678 h 11239751"/>
              <a:gd name="connsiteX0" fmla="*/ 122360 w 68850150"/>
              <a:gd name="connsiteY0" fmla="*/ 2198678 h 11239751"/>
              <a:gd name="connsiteX1" fmla="*/ 7740482 w 68850150"/>
              <a:gd name="connsiteY1" fmla="*/ 1907383 h 11239751"/>
              <a:gd name="connsiteX2" fmla="*/ 54630609 w 68850150"/>
              <a:gd name="connsiteY2" fmla="*/ 578162 h 11239751"/>
              <a:gd name="connsiteX3" fmla="*/ 68746607 w 68850150"/>
              <a:gd name="connsiteY3" fmla="*/ 6 h 11239751"/>
              <a:gd name="connsiteX4" fmla="*/ 68840274 w 68850150"/>
              <a:gd name="connsiteY4" fmla="*/ 4886744 h 11239751"/>
              <a:gd name="connsiteX5" fmla="*/ 68848022 w 68850150"/>
              <a:gd name="connsiteY5" fmla="*/ 5446823 h 11239751"/>
              <a:gd name="connsiteX6" fmla="*/ 59011679 w 68850150"/>
              <a:gd name="connsiteY6" fmla="*/ 6267428 h 11239751"/>
              <a:gd name="connsiteX7" fmla="*/ 23571560 w 68850150"/>
              <a:gd name="connsiteY7" fmla="*/ 9226377 h 11239751"/>
              <a:gd name="connsiteX8" fmla="*/ 8439640 w 68850150"/>
              <a:gd name="connsiteY8" fmla="*/ 10455613 h 11239751"/>
              <a:gd name="connsiteX9" fmla="*/ 15 w 68850150"/>
              <a:gd name="connsiteY9" fmla="*/ 11239751 h 11239751"/>
              <a:gd name="connsiteX10" fmla="*/ 122360 w 68850150"/>
              <a:gd name="connsiteY10" fmla="*/ 2198678 h 11239751"/>
              <a:gd name="connsiteX0" fmla="*/ 122360 w 68850150"/>
              <a:gd name="connsiteY0" fmla="*/ 2013161 h 11054234"/>
              <a:gd name="connsiteX1" fmla="*/ 7740482 w 68850150"/>
              <a:gd name="connsiteY1" fmla="*/ 1721866 h 11054234"/>
              <a:gd name="connsiteX2" fmla="*/ 54630609 w 68850150"/>
              <a:gd name="connsiteY2" fmla="*/ 392645 h 11054234"/>
              <a:gd name="connsiteX3" fmla="*/ 68732678 w 68850150"/>
              <a:gd name="connsiteY3" fmla="*/ 9 h 11054234"/>
              <a:gd name="connsiteX4" fmla="*/ 68840274 w 68850150"/>
              <a:gd name="connsiteY4" fmla="*/ 4701227 h 11054234"/>
              <a:gd name="connsiteX5" fmla="*/ 68848022 w 68850150"/>
              <a:gd name="connsiteY5" fmla="*/ 5261306 h 11054234"/>
              <a:gd name="connsiteX6" fmla="*/ 59011679 w 68850150"/>
              <a:gd name="connsiteY6" fmla="*/ 6081911 h 11054234"/>
              <a:gd name="connsiteX7" fmla="*/ 23571560 w 68850150"/>
              <a:gd name="connsiteY7" fmla="*/ 9040860 h 11054234"/>
              <a:gd name="connsiteX8" fmla="*/ 8439640 w 68850150"/>
              <a:gd name="connsiteY8" fmla="*/ 10270096 h 11054234"/>
              <a:gd name="connsiteX9" fmla="*/ 15 w 68850150"/>
              <a:gd name="connsiteY9" fmla="*/ 11054234 h 11054234"/>
              <a:gd name="connsiteX10" fmla="*/ 122360 w 68850150"/>
              <a:gd name="connsiteY10" fmla="*/ 2013161 h 11054234"/>
              <a:gd name="connsiteX0" fmla="*/ 122360 w 68859996"/>
              <a:gd name="connsiteY0" fmla="*/ 2016414 h 11057487"/>
              <a:gd name="connsiteX1" fmla="*/ 7740482 w 68859996"/>
              <a:gd name="connsiteY1" fmla="*/ 1725119 h 11057487"/>
              <a:gd name="connsiteX2" fmla="*/ 54630609 w 68859996"/>
              <a:gd name="connsiteY2" fmla="*/ 395898 h 11057487"/>
              <a:gd name="connsiteX3" fmla="*/ 68844106 w 68859996"/>
              <a:gd name="connsiteY3" fmla="*/ 8 h 11057487"/>
              <a:gd name="connsiteX4" fmla="*/ 68840274 w 68859996"/>
              <a:gd name="connsiteY4" fmla="*/ 4704480 h 11057487"/>
              <a:gd name="connsiteX5" fmla="*/ 68848022 w 68859996"/>
              <a:gd name="connsiteY5" fmla="*/ 5264559 h 11057487"/>
              <a:gd name="connsiteX6" fmla="*/ 59011679 w 68859996"/>
              <a:gd name="connsiteY6" fmla="*/ 6085164 h 11057487"/>
              <a:gd name="connsiteX7" fmla="*/ 23571560 w 68859996"/>
              <a:gd name="connsiteY7" fmla="*/ 9044113 h 11057487"/>
              <a:gd name="connsiteX8" fmla="*/ 8439640 w 68859996"/>
              <a:gd name="connsiteY8" fmla="*/ 10273349 h 11057487"/>
              <a:gd name="connsiteX9" fmla="*/ 15 w 68859996"/>
              <a:gd name="connsiteY9" fmla="*/ 11057487 h 11057487"/>
              <a:gd name="connsiteX10" fmla="*/ 122360 w 68859996"/>
              <a:gd name="connsiteY10" fmla="*/ 2016414 h 11057487"/>
              <a:gd name="connsiteX0" fmla="*/ 122360 w 68850152"/>
              <a:gd name="connsiteY0" fmla="*/ 2016414 h 11057487"/>
              <a:gd name="connsiteX1" fmla="*/ 7740482 w 68850152"/>
              <a:gd name="connsiteY1" fmla="*/ 1725119 h 11057487"/>
              <a:gd name="connsiteX2" fmla="*/ 54630609 w 68850152"/>
              <a:gd name="connsiteY2" fmla="*/ 395898 h 11057487"/>
              <a:gd name="connsiteX3" fmla="*/ 68844106 w 68850152"/>
              <a:gd name="connsiteY3" fmla="*/ 8 h 11057487"/>
              <a:gd name="connsiteX4" fmla="*/ 68840274 w 68850152"/>
              <a:gd name="connsiteY4" fmla="*/ 4704480 h 11057487"/>
              <a:gd name="connsiteX5" fmla="*/ 68848022 w 68850152"/>
              <a:gd name="connsiteY5" fmla="*/ 5264559 h 11057487"/>
              <a:gd name="connsiteX6" fmla="*/ 59011679 w 68850152"/>
              <a:gd name="connsiteY6" fmla="*/ 6085164 h 11057487"/>
              <a:gd name="connsiteX7" fmla="*/ 23571560 w 68850152"/>
              <a:gd name="connsiteY7" fmla="*/ 9044113 h 11057487"/>
              <a:gd name="connsiteX8" fmla="*/ 8439640 w 68850152"/>
              <a:gd name="connsiteY8" fmla="*/ 10273349 h 11057487"/>
              <a:gd name="connsiteX9" fmla="*/ 15 w 68850152"/>
              <a:gd name="connsiteY9" fmla="*/ 11057487 h 11057487"/>
              <a:gd name="connsiteX10" fmla="*/ 122360 w 68850152"/>
              <a:gd name="connsiteY10" fmla="*/ 2016414 h 11057487"/>
              <a:gd name="connsiteX0" fmla="*/ 0 w 68900046"/>
              <a:gd name="connsiteY0" fmla="*/ 1955297 h 11057487"/>
              <a:gd name="connsiteX1" fmla="*/ 7790376 w 68900046"/>
              <a:gd name="connsiteY1" fmla="*/ 1725119 h 11057487"/>
              <a:gd name="connsiteX2" fmla="*/ 54680503 w 68900046"/>
              <a:gd name="connsiteY2" fmla="*/ 395898 h 11057487"/>
              <a:gd name="connsiteX3" fmla="*/ 68894000 w 68900046"/>
              <a:gd name="connsiteY3" fmla="*/ 8 h 11057487"/>
              <a:gd name="connsiteX4" fmla="*/ 68890168 w 68900046"/>
              <a:gd name="connsiteY4" fmla="*/ 4704480 h 11057487"/>
              <a:gd name="connsiteX5" fmla="*/ 68897916 w 68900046"/>
              <a:gd name="connsiteY5" fmla="*/ 5264559 h 11057487"/>
              <a:gd name="connsiteX6" fmla="*/ 59061573 w 68900046"/>
              <a:gd name="connsiteY6" fmla="*/ 6085164 h 11057487"/>
              <a:gd name="connsiteX7" fmla="*/ 23621454 w 68900046"/>
              <a:gd name="connsiteY7" fmla="*/ 9044113 h 11057487"/>
              <a:gd name="connsiteX8" fmla="*/ 8489534 w 68900046"/>
              <a:gd name="connsiteY8" fmla="*/ 10273349 h 11057487"/>
              <a:gd name="connsiteX9" fmla="*/ 49909 w 68900046"/>
              <a:gd name="connsiteY9" fmla="*/ 11057487 h 11057487"/>
              <a:gd name="connsiteX10" fmla="*/ 0 w 68900046"/>
              <a:gd name="connsiteY10" fmla="*/ 1955297 h 11057487"/>
              <a:gd name="connsiteX0" fmla="*/ 0 w 68900046"/>
              <a:gd name="connsiteY0" fmla="*/ 1955297 h 11059779"/>
              <a:gd name="connsiteX1" fmla="*/ 7790376 w 68900046"/>
              <a:gd name="connsiteY1" fmla="*/ 1725119 h 11059779"/>
              <a:gd name="connsiteX2" fmla="*/ 54680503 w 68900046"/>
              <a:gd name="connsiteY2" fmla="*/ 395898 h 11059779"/>
              <a:gd name="connsiteX3" fmla="*/ 68894000 w 68900046"/>
              <a:gd name="connsiteY3" fmla="*/ 8 h 11059779"/>
              <a:gd name="connsiteX4" fmla="*/ 68890168 w 68900046"/>
              <a:gd name="connsiteY4" fmla="*/ 4704480 h 11059779"/>
              <a:gd name="connsiteX5" fmla="*/ 68897916 w 68900046"/>
              <a:gd name="connsiteY5" fmla="*/ 5264559 h 11059779"/>
              <a:gd name="connsiteX6" fmla="*/ 59061573 w 68900046"/>
              <a:gd name="connsiteY6" fmla="*/ 6085164 h 11059779"/>
              <a:gd name="connsiteX7" fmla="*/ 23621454 w 68900046"/>
              <a:gd name="connsiteY7" fmla="*/ 9044113 h 11059779"/>
              <a:gd name="connsiteX8" fmla="*/ 8489534 w 68900046"/>
              <a:gd name="connsiteY8" fmla="*/ 10273349 h 11059779"/>
              <a:gd name="connsiteX9" fmla="*/ 35695 w 68900046"/>
              <a:gd name="connsiteY9" fmla="*/ 11059779 h 11059779"/>
              <a:gd name="connsiteX10" fmla="*/ 0 w 68900046"/>
              <a:gd name="connsiteY10" fmla="*/ 1955297 h 11059779"/>
              <a:gd name="connsiteX0" fmla="*/ 0 w 68900046"/>
              <a:gd name="connsiteY0" fmla="*/ 1955297 h 11059779"/>
              <a:gd name="connsiteX1" fmla="*/ 7790376 w 68900046"/>
              <a:gd name="connsiteY1" fmla="*/ 1725119 h 11059779"/>
              <a:gd name="connsiteX2" fmla="*/ 54680503 w 68900046"/>
              <a:gd name="connsiteY2" fmla="*/ 395898 h 11059779"/>
              <a:gd name="connsiteX3" fmla="*/ 68894000 w 68900046"/>
              <a:gd name="connsiteY3" fmla="*/ 8 h 11059779"/>
              <a:gd name="connsiteX4" fmla="*/ 68890168 w 68900046"/>
              <a:gd name="connsiteY4" fmla="*/ 4704480 h 11059779"/>
              <a:gd name="connsiteX5" fmla="*/ 68897916 w 68900046"/>
              <a:gd name="connsiteY5" fmla="*/ 5264559 h 11059779"/>
              <a:gd name="connsiteX6" fmla="*/ 59061573 w 68900046"/>
              <a:gd name="connsiteY6" fmla="*/ 6085164 h 11059779"/>
              <a:gd name="connsiteX7" fmla="*/ 23621454 w 68900046"/>
              <a:gd name="connsiteY7" fmla="*/ 9044113 h 11059779"/>
              <a:gd name="connsiteX8" fmla="*/ 8489534 w 68900046"/>
              <a:gd name="connsiteY8" fmla="*/ 10273349 h 11059779"/>
              <a:gd name="connsiteX9" fmla="*/ 35695 w 68900046"/>
              <a:gd name="connsiteY9" fmla="*/ 11059779 h 11059779"/>
              <a:gd name="connsiteX10" fmla="*/ 0 w 68900046"/>
              <a:gd name="connsiteY10" fmla="*/ 1955297 h 11059779"/>
              <a:gd name="connsiteX0" fmla="*/ 0 w 68900046"/>
              <a:gd name="connsiteY0" fmla="*/ 1955297 h 11059779"/>
              <a:gd name="connsiteX1" fmla="*/ 7790376 w 68900046"/>
              <a:gd name="connsiteY1" fmla="*/ 1725119 h 11059779"/>
              <a:gd name="connsiteX2" fmla="*/ 54680503 w 68900046"/>
              <a:gd name="connsiteY2" fmla="*/ 395898 h 11059779"/>
              <a:gd name="connsiteX3" fmla="*/ 68894000 w 68900046"/>
              <a:gd name="connsiteY3" fmla="*/ 8 h 11059779"/>
              <a:gd name="connsiteX4" fmla="*/ 68890168 w 68900046"/>
              <a:gd name="connsiteY4" fmla="*/ 4704480 h 11059779"/>
              <a:gd name="connsiteX5" fmla="*/ 68897916 w 68900046"/>
              <a:gd name="connsiteY5" fmla="*/ 5264559 h 11059779"/>
              <a:gd name="connsiteX6" fmla="*/ 59061573 w 68900046"/>
              <a:gd name="connsiteY6" fmla="*/ 6085164 h 11059779"/>
              <a:gd name="connsiteX7" fmla="*/ 23621454 w 68900046"/>
              <a:gd name="connsiteY7" fmla="*/ 9044113 h 11059779"/>
              <a:gd name="connsiteX8" fmla="*/ 8489534 w 68900046"/>
              <a:gd name="connsiteY8" fmla="*/ 10273349 h 11059779"/>
              <a:gd name="connsiteX9" fmla="*/ 21481 w 68900046"/>
              <a:gd name="connsiteY9" fmla="*/ 11059779 h 11059779"/>
              <a:gd name="connsiteX10" fmla="*/ 0 w 68900046"/>
              <a:gd name="connsiteY10" fmla="*/ 1955297 h 11059779"/>
              <a:gd name="connsiteX0" fmla="*/ 0 w 68914260"/>
              <a:gd name="connsiteY0" fmla="*/ 1940400 h 11059779"/>
              <a:gd name="connsiteX1" fmla="*/ 7804590 w 68914260"/>
              <a:gd name="connsiteY1" fmla="*/ 1725119 h 11059779"/>
              <a:gd name="connsiteX2" fmla="*/ 54694717 w 68914260"/>
              <a:gd name="connsiteY2" fmla="*/ 395898 h 11059779"/>
              <a:gd name="connsiteX3" fmla="*/ 68908214 w 68914260"/>
              <a:gd name="connsiteY3" fmla="*/ 8 h 11059779"/>
              <a:gd name="connsiteX4" fmla="*/ 68904382 w 68914260"/>
              <a:gd name="connsiteY4" fmla="*/ 4704480 h 11059779"/>
              <a:gd name="connsiteX5" fmla="*/ 68912130 w 68914260"/>
              <a:gd name="connsiteY5" fmla="*/ 5264559 h 11059779"/>
              <a:gd name="connsiteX6" fmla="*/ 59075787 w 68914260"/>
              <a:gd name="connsiteY6" fmla="*/ 6085164 h 11059779"/>
              <a:gd name="connsiteX7" fmla="*/ 23635668 w 68914260"/>
              <a:gd name="connsiteY7" fmla="*/ 9044113 h 11059779"/>
              <a:gd name="connsiteX8" fmla="*/ 8503748 w 68914260"/>
              <a:gd name="connsiteY8" fmla="*/ 10273349 h 11059779"/>
              <a:gd name="connsiteX9" fmla="*/ 35695 w 68914260"/>
              <a:gd name="connsiteY9" fmla="*/ 11059779 h 11059779"/>
              <a:gd name="connsiteX10" fmla="*/ 0 w 68914260"/>
              <a:gd name="connsiteY10" fmla="*/ 1940400 h 11059779"/>
              <a:gd name="connsiteX0" fmla="*/ 0 w 68914260"/>
              <a:gd name="connsiteY0" fmla="*/ 1940400 h 11059779"/>
              <a:gd name="connsiteX1" fmla="*/ 7804590 w 68914260"/>
              <a:gd name="connsiteY1" fmla="*/ 1725119 h 11059779"/>
              <a:gd name="connsiteX2" fmla="*/ 54694717 w 68914260"/>
              <a:gd name="connsiteY2" fmla="*/ 395898 h 11059779"/>
              <a:gd name="connsiteX3" fmla="*/ 68908214 w 68914260"/>
              <a:gd name="connsiteY3" fmla="*/ 8 h 11059779"/>
              <a:gd name="connsiteX4" fmla="*/ 68904382 w 68914260"/>
              <a:gd name="connsiteY4" fmla="*/ 4704480 h 11059779"/>
              <a:gd name="connsiteX5" fmla="*/ 68912130 w 68914260"/>
              <a:gd name="connsiteY5" fmla="*/ 5264559 h 11059779"/>
              <a:gd name="connsiteX6" fmla="*/ 59075787 w 68914260"/>
              <a:gd name="connsiteY6" fmla="*/ 6085164 h 11059779"/>
              <a:gd name="connsiteX7" fmla="*/ 23635668 w 68914260"/>
              <a:gd name="connsiteY7" fmla="*/ 9044113 h 11059779"/>
              <a:gd name="connsiteX8" fmla="*/ 8503748 w 68914260"/>
              <a:gd name="connsiteY8" fmla="*/ 10273349 h 11059779"/>
              <a:gd name="connsiteX9" fmla="*/ 35695 w 68914260"/>
              <a:gd name="connsiteY9" fmla="*/ 11059779 h 11059779"/>
              <a:gd name="connsiteX10" fmla="*/ 0 w 68914260"/>
              <a:gd name="connsiteY10" fmla="*/ 1940400 h 11059779"/>
              <a:gd name="connsiteX0" fmla="*/ 3174 w 68883592"/>
              <a:gd name="connsiteY0" fmla="*/ 1940400 h 11059779"/>
              <a:gd name="connsiteX1" fmla="*/ 7773922 w 68883592"/>
              <a:gd name="connsiteY1" fmla="*/ 1725119 h 11059779"/>
              <a:gd name="connsiteX2" fmla="*/ 54664049 w 68883592"/>
              <a:gd name="connsiteY2" fmla="*/ 395898 h 11059779"/>
              <a:gd name="connsiteX3" fmla="*/ 68877546 w 68883592"/>
              <a:gd name="connsiteY3" fmla="*/ 8 h 11059779"/>
              <a:gd name="connsiteX4" fmla="*/ 68873714 w 68883592"/>
              <a:gd name="connsiteY4" fmla="*/ 4704480 h 11059779"/>
              <a:gd name="connsiteX5" fmla="*/ 68881462 w 68883592"/>
              <a:gd name="connsiteY5" fmla="*/ 5264559 h 11059779"/>
              <a:gd name="connsiteX6" fmla="*/ 59045119 w 68883592"/>
              <a:gd name="connsiteY6" fmla="*/ 6085164 h 11059779"/>
              <a:gd name="connsiteX7" fmla="*/ 23605000 w 68883592"/>
              <a:gd name="connsiteY7" fmla="*/ 9044113 h 11059779"/>
              <a:gd name="connsiteX8" fmla="*/ 8473080 w 68883592"/>
              <a:gd name="connsiteY8" fmla="*/ 10273349 h 11059779"/>
              <a:gd name="connsiteX9" fmla="*/ 5027 w 68883592"/>
              <a:gd name="connsiteY9" fmla="*/ 11059779 h 11059779"/>
              <a:gd name="connsiteX10" fmla="*/ 3174 w 68883592"/>
              <a:gd name="connsiteY10" fmla="*/ 1940400 h 11059779"/>
              <a:gd name="connsiteX0" fmla="*/ 9214 w 68882863"/>
              <a:gd name="connsiteY0" fmla="*/ 2077913 h 11059779"/>
              <a:gd name="connsiteX1" fmla="*/ 7773193 w 68882863"/>
              <a:gd name="connsiteY1" fmla="*/ 1725119 h 11059779"/>
              <a:gd name="connsiteX2" fmla="*/ 54663320 w 68882863"/>
              <a:gd name="connsiteY2" fmla="*/ 395898 h 11059779"/>
              <a:gd name="connsiteX3" fmla="*/ 68876817 w 68882863"/>
              <a:gd name="connsiteY3" fmla="*/ 8 h 11059779"/>
              <a:gd name="connsiteX4" fmla="*/ 68872985 w 68882863"/>
              <a:gd name="connsiteY4" fmla="*/ 4704480 h 11059779"/>
              <a:gd name="connsiteX5" fmla="*/ 68880733 w 68882863"/>
              <a:gd name="connsiteY5" fmla="*/ 5264559 h 11059779"/>
              <a:gd name="connsiteX6" fmla="*/ 59044390 w 68882863"/>
              <a:gd name="connsiteY6" fmla="*/ 6085164 h 11059779"/>
              <a:gd name="connsiteX7" fmla="*/ 23604271 w 68882863"/>
              <a:gd name="connsiteY7" fmla="*/ 9044113 h 11059779"/>
              <a:gd name="connsiteX8" fmla="*/ 8472351 w 68882863"/>
              <a:gd name="connsiteY8" fmla="*/ 10273349 h 11059779"/>
              <a:gd name="connsiteX9" fmla="*/ 4298 w 68882863"/>
              <a:gd name="connsiteY9" fmla="*/ 11059779 h 11059779"/>
              <a:gd name="connsiteX10" fmla="*/ 9214 w 68882863"/>
              <a:gd name="connsiteY10" fmla="*/ 2077913 h 11059779"/>
              <a:gd name="connsiteX0" fmla="*/ 9215 w 68882863"/>
              <a:gd name="connsiteY0" fmla="*/ 2099195 h 11059779"/>
              <a:gd name="connsiteX1" fmla="*/ 7773193 w 68882863"/>
              <a:gd name="connsiteY1" fmla="*/ 1725119 h 11059779"/>
              <a:gd name="connsiteX2" fmla="*/ 54663320 w 68882863"/>
              <a:gd name="connsiteY2" fmla="*/ 395898 h 11059779"/>
              <a:gd name="connsiteX3" fmla="*/ 68876817 w 68882863"/>
              <a:gd name="connsiteY3" fmla="*/ 8 h 11059779"/>
              <a:gd name="connsiteX4" fmla="*/ 68872985 w 68882863"/>
              <a:gd name="connsiteY4" fmla="*/ 4704480 h 11059779"/>
              <a:gd name="connsiteX5" fmla="*/ 68880733 w 68882863"/>
              <a:gd name="connsiteY5" fmla="*/ 5264559 h 11059779"/>
              <a:gd name="connsiteX6" fmla="*/ 59044390 w 68882863"/>
              <a:gd name="connsiteY6" fmla="*/ 6085164 h 11059779"/>
              <a:gd name="connsiteX7" fmla="*/ 23604271 w 68882863"/>
              <a:gd name="connsiteY7" fmla="*/ 9044113 h 11059779"/>
              <a:gd name="connsiteX8" fmla="*/ 8472351 w 68882863"/>
              <a:gd name="connsiteY8" fmla="*/ 10273349 h 11059779"/>
              <a:gd name="connsiteX9" fmla="*/ 4298 w 68882863"/>
              <a:gd name="connsiteY9" fmla="*/ 11059779 h 11059779"/>
              <a:gd name="connsiteX10" fmla="*/ 9215 w 68882863"/>
              <a:gd name="connsiteY10" fmla="*/ 2099195 h 11059779"/>
              <a:gd name="connsiteX0" fmla="*/ 9215 w 68882863"/>
              <a:gd name="connsiteY0" fmla="*/ 2099195 h 11059779"/>
              <a:gd name="connsiteX1" fmla="*/ 7766423 w 68882863"/>
              <a:gd name="connsiteY1" fmla="*/ 1761134 h 11059779"/>
              <a:gd name="connsiteX2" fmla="*/ 54663320 w 68882863"/>
              <a:gd name="connsiteY2" fmla="*/ 395898 h 11059779"/>
              <a:gd name="connsiteX3" fmla="*/ 68876817 w 68882863"/>
              <a:gd name="connsiteY3" fmla="*/ 8 h 11059779"/>
              <a:gd name="connsiteX4" fmla="*/ 68872985 w 68882863"/>
              <a:gd name="connsiteY4" fmla="*/ 4704480 h 11059779"/>
              <a:gd name="connsiteX5" fmla="*/ 68880733 w 68882863"/>
              <a:gd name="connsiteY5" fmla="*/ 5264559 h 11059779"/>
              <a:gd name="connsiteX6" fmla="*/ 59044390 w 68882863"/>
              <a:gd name="connsiteY6" fmla="*/ 6085164 h 11059779"/>
              <a:gd name="connsiteX7" fmla="*/ 23604271 w 68882863"/>
              <a:gd name="connsiteY7" fmla="*/ 9044113 h 11059779"/>
              <a:gd name="connsiteX8" fmla="*/ 8472351 w 68882863"/>
              <a:gd name="connsiteY8" fmla="*/ 10273349 h 11059779"/>
              <a:gd name="connsiteX9" fmla="*/ 4298 w 68882863"/>
              <a:gd name="connsiteY9" fmla="*/ 11059779 h 11059779"/>
              <a:gd name="connsiteX10" fmla="*/ 9215 w 68882863"/>
              <a:gd name="connsiteY10" fmla="*/ 2099195 h 11059779"/>
              <a:gd name="connsiteX0" fmla="*/ 9215 w 68882863"/>
              <a:gd name="connsiteY0" fmla="*/ 2099195 h 11059779"/>
              <a:gd name="connsiteX1" fmla="*/ 7766423 w 68882863"/>
              <a:gd name="connsiteY1" fmla="*/ 1797149 h 11059779"/>
              <a:gd name="connsiteX2" fmla="*/ 54663320 w 68882863"/>
              <a:gd name="connsiteY2" fmla="*/ 395898 h 11059779"/>
              <a:gd name="connsiteX3" fmla="*/ 68876817 w 68882863"/>
              <a:gd name="connsiteY3" fmla="*/ 8 h 11059779"/>
              <a:gd name="connsiteX4" fmla="*/ 68872985 w 68882863"/>
              <a:gd name="connsiteY4" fmla="*/ 4704480 h 11059779"/>
              <a:gd name="connsiteX5" fmla="*/ 68880733 w 68882863"/>
              <a:gd name="connsiteY5" fmla="*/ 5264559 h 11059779"/>
              <a:gd name="connsiteX6" fmla="*/ 59044390 w 68882863"/>
              <a:gd name="connsiteY6" fmla="*/ 6085164 h 11059779"/>
              <a:gd name="connsiteX7" fmla="*/ 23604271 w 68882863"/>
              <a:gd name="connsiteY7" fmla="*/ 9044113 h 11059779"/>
              <a:gd name="connsiteX8" fmla="*/ 8472351 w 68882863"/>
              <a:gd name="connsiteY8" fmla="*/ 10273349 h 11059779"/>
              <a:gd name="connsiteX9" fmla="*/ 4298 w 68882863"/>
              <a:gd name="connsiteY9" fmla="*/ 11059779 h 11059779"/>
              <a:gd name="connsiteX10" fmla="*/ 9215 w 68882863"/>
              <a:gd name="connsiteY10" fmla="*/ 2099195 h 11059779"/>
              <a:gd name="connsiteX0" fmla="*/ 9215 w 68882863"/>
              <a:gd name="connsiteY0" fmla="*/ 2099195 h 11059779"/>
              <a:gd name="connsiteX1" fmla="*/ 7766423 w 68882863"/>
              <a:gd name="connsiteY1" fmla="*/ 1815157 h 11059779"/>
              <a:gd name="connsiteX2" fmla="*/ 54663320 w 68882863"/>
              <a:gd name="connsiteY2" fmla="*/ 395898 h 11059779"/>
              <a:gd name="connsiteX3" fmla="*/ 68876817 w 68882863"/>
              <a:gd name="connsiteY3" fmla="*/ 8 h 11059779"/>
              <a:gd name="connsiteX4" fmla="*/ 68872985 w 68882863"/>
              <a:gd name="connsiteY4" fmla="*/ 4704480 h 11059779"/>
              <a:gd name="connsiteX5" fmla="*/ 68880733 w 68882863"/>
              <a:gd name="connsiteY5" fmla="*/ 5264559 h 11059779"/>
              <a:gd name="connsiteX6" fmla="*/ 59044390 w 68882863"/>
              <a:gd name="connsiteY6" fmla="*/ 6085164 h 11059779"/>
              <a:gd name="connsiteX7" fmla="*/ 23604271 w 68882863"/>
              <a:gd name="connsiteY7" fmla="*/ 9044113 h 11059779"/>
              <a:gd name="connsiteX8" fmla="*/ 8472351 w 68882863"/>
              <a:gd name="connsiteY8" fmla="*/ 10273349 h 11059779"/>
              <a:gd name="connsiteX9" fmla="*/ 4298 w 68882863"/>
              <a:gd name="connsiteY9" fmla="*/ 11059779 h 11059779"/>
              <a:gd name="connsiteX10" fmla="*/ 9215 w 68882863"/>
              <a:gd name="connsiteY10" fmla="*/ 2099195 h 11059779"/>
              <a:gd name="connsiteX0" fmla="*/ 9215 w 68882863"/>
              <a:gd name="connsiteY0" fmla="*/ 2099195 h 11059779"/>
              <a:gd name="connsiteX1" fmla="*/ 7766423 w 68882863"/>
              <a:gd name="connsiteY1" fmla="*/ 1815157 h 11059779"/>
              <a:gd name="connsiteX2" fmla="*/ 54663318 w 68882863"/>
              <a:gd name="connsiteY2" fmla="*/ 413906 h 11059779"/>
              <a:gd name="connsiteX3" fmla="*/ 68876817 w 68882863"/>
              <a:gd name="connsiteY3" fmla="*/ 8 h 11059779"/>
              <a:gd name="connsiteX4" fmla="*/ 68872985 w 68882863"/>
              <a:gd name="connsiteY4" fmla="*/ 4704480 h 11059779"/>
              <a:gd name="connsiteX5" fmla="*/ 68880733 w 68882863"/>
              <a:gd name="connsiteY5" fmla="*/ 5264559 h 11059779"/>
              <a:gd name="connsiteX6" fmla="*/ 59044390 w 68882863"/>
              <a:gd name="connsiteY6" fmla="*/ 6085164 h 11059779"/>
              <a:gd name="connsiteX7" fmla="*/ 23604271 w 68882863"/>
              <a:gd name="connsiteY7" fmla="*/ 9044113 h 11059779"/>
              <a:gd name="connsiteX8" fmla="*/ 8472351 w 68882863"/>
              <a:gd name="connsiteY8" fmla="*/ 10273349 h 11059779"/>
              <a:gd name="connsiteX9" fmla="*/ 4298 w 68882863"/>
              <a:gd name="connsiteY9" fmla="*/ 11059779 h 11059779"/>
              <a:gd name="connsiteX10" fmla="*/ 9215 w 68882863"/>
              <a:gd name="connsiteY10" fmla="*/ 2099195 h 11059779"/>
              <a:gd name="connsiteX0" fmla="*/ 9215 w 68882863"/>
              <a:gd name="connsiteY0" fmla="*/ 2076277 h 11036861"/>
              <a:gd name="connsiteX1" fmla="*/ 7766423 w 68882863"/>
              <a:gd name="connsiteY1" fmla="*/ 1792239 h 11036861"/>
              <a:gd name="connsiteX2" fmla="*/ 54663318 w 68882863"/>
              <a:gd name="connsiteY2" fmla="*/ 390988 h 11036861"/>
              <a:gd name="connsiteX3" fmla="*/ 68870050 w 68882863"/>
              <a:gd name="connsiteY3" fmla="*/ 9 h 11036861"/>
              <a:gd name="connsiteX4" fmla="*/ 68872985 w 68882863"/>
              <a:gd name="connsiteY4" fmla="*/ 4681562 h 11036861"/>
              <a:gd name="connsiteX5" fmla="*/ 68880733 w 68882863"/>
              <a:gd name="connsiteY5" fmla="*/ 5241641 h 11036861"/>
              <a:gd name="connsiteX6" fmla="*/ 59044390 w 68882863"/>
              <a:gd name="connsiteY6" fmla="*/ 6062246 h 11036861"/>
              <a:gd name="connsiteX7" fmla="*/ 23604271 w 68882863"/>
              <a:gd name="connsiteY7" fmla="*/ 9021195 h 11036861"/>
              <a:gd name="connsiteX8" fmla="*/ 8472351 w 68882863"/>
              <a:gd name="connsiteY8" fmla="*/ 10250431 h 11036861"/>
              <a:gd name="connsiteX9" fmla="*/ 4298 w 68882863"/>
              <a:gd name="connsiteY9" fmla="*/ 11036861 h 11036861"/>
              <a:gd name="connsiteX10" fmla="*/ 9215 w 68882863"/>
              <a:gd name="connsiteY10" fmla="*/ 2076277 h 11036861"/>
              <a:gd name="connsiteX0" fmla="*/ 9215 w 68882863"/>
              <a:gd name="connsiteY0" fmla="*/ 2076276 h 11036860"/>
              <a:gd name="connsiteX1" fmla="*/ 7766423 w 68882863"/>
              <a:gd name="connsiteY1" fmla="*/ 1792238 h 11036860"/>
              <a:gd name="connsiteX2" fmla="*/ 54643013 w 68882863"/>
              <a:gd name="connsiteY2" fmla="*/ 412269 h 11036860"/>
              <a:gd name="connsiteX3" fmla="*/ 68870050 w 68882863"/>
              <a:gd name="connsiteY3" fmla="*/ 8 h 11036860"/>
              <a:gd name="connsiteX4" fmla="*/ 68872985 w 68882863"/>
              <a:gd name="connsiteY4" fmla="*/ 4681561 h 11036860"/>
              <a:gd name="connsiteX5" fmla="*/ 68880733 w 68882863"/>
              <a:gd name="connsiteY5" fmla="*/ 5241640 h 11036860"/>
              <a:gd name="connsiteX6" fmla="*/ 59044390 w 68882863"/>
              <a:gd name="connsiteY6" fmla="*/ 6062245 h 11036860"/>
              <a:gd name="connsiteX7" fmla="*/ 23604271 w 68882863"/>
              <a:gd name="connsiteY7" fmla="*/ 9021194 h 11036860"/>
              <a:gd name="connsiteX8" fmla="*/ 8472351 w 68882863"/>
              <a:gd name="connsiteY8" fmla="*/ 10250430 h 11036860"/>
              <a:gd name="connsiteX9" fmla="*/ 4298 w 68882863"/>
              <a:gd name="connsiteY9" fmla="*/ 11036860 h 11036860"/>
              <a:gd name="connsiteX10" fmla="*/ 9215 w 68882863"/>
              <a:gd name="connsiteY10" fmla="*/ 2076276 h 11036860"/>
              <a:gd name="connsiteX0" fmla="*/ 9215 w 68882863"/>
              <a:gd name="connsiteY0" fmla="*/ 2076276 h 11036860"/>
              <a:gd name="connsiteX1" fmla="*/ 7766423 w 68882863"/>
              <a:gd name="connsiteY1" fmla="*/ 1792238 h 11036860"/>
              <a:gd name="connsiteX2" fmla="*/ 54643013 w 68882863"/>
              <a:gd name="connsiteY2" fmla="*/ 425365 h 11036860"/>
              <a:gd name="connsiteX3" fmla="*/ 68870050 w 68882863"/>
              <a:gd name="connsiteY3" fmla="*/ 8 h 11036860"/>
              <a:gd name="connsiteX4" fmla="*/ 68872985 w 68882863"/>
              <a:gd name="connsiteY4" fmla="*/ 4681561 h 11036860"/>
              <a:gd name="connsiteX5" fmla="*/ 68880733 w 68882863"/>
              <a:gd name="connsiteY5" fmla="*/ 5241640 h 11036860"/>
              <a:gd name="connsiteX6" fmla="*/ 59044390 w 68882863"/>
              <a:gd name="connsiteY6" fmla="*/ 6062245 h 11036860"/>
              <a:gd name="connsiteX7" fmla="*/ 23604271 w 68882863"/>
              <a:gd name="connsiteY7" fmla="*/ 9021194 h 11036860"/>
              <a:gd name="connsiteX8" fmla="*/ 8472351 w 68882863"/>
              <a:gd name="connsiteY8" fmla="*/ 10250430 h 11036860"/>
              <a:gd name="connsiteX9" fmla="*/ 4298 w 68882863"/>
              <a:gd name="connsiteY9" fmla="*/ 11036860 h 11036860"/>
              <a:gd name="connsiteX10" fmla="*/ 9215 w 68882863"/>
              <a:gd name="connsiteY10" fmla="*/ 2076276 h 11036860"/>
              <a:gd name="connsiteX0" fmla="*/ 9215 w 68882863"/>
              <a:gd name="connsiteY0" fmla="*/ 2038625 h 10999209"/>
              <a:gd name="connsiteX1" fmla="*/ 7766423 w 68882863"/>
              <a:gd name="connsiteY1" fmla="*/ 1754587 h 10999209"/>
              <a:gd name="connsiteX2" fmla="*/ 54643013 w 68882863"/>
              <a:gd name="connsiteY2" fmla="*/ 387714 h 10999209"/>
              <a:gd name="connsiteX3" fmla="*/ 68876814 w 68882863"/>
              <a:gd name="connsiteY3" fmla="*/ 9 h 10999209"/>
              <a:gd name="connsiteX4" fmla="*/ 68872985 w 68882863"/>
              <a:gd name="connsiteY4" fmla="*/ 4643910 h 10999209"/>
              <a:gd name="connsiteX5" fmla="*/ 68880733 w 68882863"/>
              <a:gd name="connsiteY5" fmla="*/ 5203989 h 10999209"/>
              <a:gd name="connsiteX6" fmla="*/ 59044390 w 68882863"/>
              <a:gd name="connsiteY6" fmla="*/ 6024594 h 10999209"/>
              <a:gd name="connsiteX7" fmla="*/ 23604271 w 68882863"/>
              <a:gd name="connsiteY7" fmla="*/ 8983543 h 10999209"/>
              <a:gd name="connsiteX8" fmla="*/ 8472351 w 68882863"/>
              <a:gd name="connsiteY8" fmla="*/ 10212779 h 10999209"/>
              <a:gd name="connsiteX9" fmla="*/ 4298 w 68882863"/>
              <a:gd name="connsiteY9" fmla="*/ 10999209 h 10999209"/>
              <a:gd name="connsiteX10" fmla="*/ 9215 w 68882863"/>
              <a:gd name="connsiteY10" fmla="*/ 2038625 h 10999209"/>
              <a:gd name="connsiteX0" fmla="*/ 9215 w 68882863"/>
              <a:gd name="connsiteY0" fmla="*/ 2038616 h 10999200"/>
              <a:gd name="connsiteX1" fmla="*/ 7766423 w 68882863"/>
              <a:gd name="connsiteY1" fmla="*/ 1754578 h 10999200"/>
              <a:gd name="connsiteX2" fmla="*/ 54643013 w 68882863"/>
              <a:gd name="connsiteY2" fmla="*/ 387705 h 10999200"/>
              <a:gd name="connsiteX3" fmla="*/ 68876814 w 68882863"/>
              <a:gd name="connsiteY3" fmla="*/ 0 h 10999200"/>
              <a:gd name="connsiteX4" fmla="*/ 68872985 w 68882863"/>
              <a:gd name="connsiteY4" fmla="*/ 4643901 h 10999200"/>
              <a:gd name="connsiteX5" fmla="*/ 68880733 w 68882863"/>
              <a:gd name="connsiteY5" fmla="*/ 5203980 h 10999200"/>
              <a:gd name="connsiteX6" fmla="*/ 59044390 w 68882863"/>
              <a:gd name="connsiteY6" fmla="*/ 6024585 h 10999200"/>
              <a:gd name="connsiteX7" fmla="*/ 23604271 w 68882863"/>
              <a:gd name="connsiteY7" fmla="*/ 8983534 h 10999200"/>
              <a:gd name="connsiteX8" fmla="*/ 8472351 w 68882863"/>
              <a:gd name="connsiteY8" fmla="*/ 10212770 h 10999200"/>
              <a:gd name="connsiteX9" fmla="*/ 4298 w 68882863"/>
              <a:gd name="connsiteY9" fmla="*/ 10999200 h 10999200"/>
              <a:gd name="connsiteX10" fmla="*/ 9215 w 68882863"/>
              <a:gd name="connsiteY10" fmla="*/ 2038616 h 10999200"/>
              <a:gd name="connsiteX0" fmla="*/ 9215 w 68882863"/>
              <a:gd name="connsiteY0" fmla="*/ 2038616 h 10999200"/>
              <a:gd name="connsiteX1" fmla="*/ 7766423 w 68882863"/>
              <a:gd name="connsiteY1" fmla="*/ 1754578 h 10999200"/>
              <a:gd name="connsiteX2" fmla="*/ 54643013 w 68882863"/>
              <a:gd name="connsiteY2" fmla="*/ 387705 h 10999200"/>
              <a:gd name="connsiteX3" fmla="*/ 68876814 w 68882863"/>
              <a:gd name="connsiteY3" fmla="*/ 0 h 10999200"/>
              <a:gd name="connsiteX4" fmla="*/ 68872985 w 68882863"/>
              <a:gd name="connsiteY4" fmla="*/ 4643901 h 10999200"/>
              <a:gd name="connsiteX5" fmla="*/ 68880733 w 68882863"/>
              <a:gd name="connsiteY5" fmla="*/ 5203980 h 10999200"/>
              <a:gd name="connsiteX6" fmla="*/ 59044390 w 68882863"/>
              <a:gd name="connsiteY6" fmla="*/ 6024585 h 10999200"/>
              <a:gd name="connsiteX7" fmla="*/ 23604271 w 68882863"/>
              <a:gd name="connsiteY7" fmla="*/ 8983534 h 10999200"/>
              <a:gd name="connsiteX8" fmla="*/ 8472351 w 68882863"/>
              <a:gd name="connsiteY8" fmla="*/ 10212770 h 10999200"/>
              <a:gd name="connsiteX9" fmla="*/ 4298 w 68882863"/>
              <a:gd name="connsiteY9" fmla="*/ 10999200 h 10999200"/>
              <a:gd name="connsiteX10" fmla="*/ 9215 w 68882863"/>
              <a:gd name="connsiteY10" fmla="*/ 2038616 h 10999200"/>
              <a:gd name="connsiteX0" fmla="*/ 9215 w 68882863"/>
              <a:gd name="connsiteY0" fmla="*/ 2038616 h 10999200"/>
              <a:gd name="connsiteX1" fmla="*/ 7766423 w 68882863"/>
              <a:gd name="connsiteY1" fmla="*/ 1754578 h 10999200"/>
              <a:gd name="connsiteX2" fmla="*/ 68876814 w 68882863"/>
              <a:gd name="connsiteY2" fmla="*/ 0 h 10999200"/>
              <a:gd name="connsiteX3" fmla="*/ 68872985 w 68882863"/>
              <a:gd name="connsiteY3" fmla="*/ 4643901 h 10999200"/>
              <a:gd name="connsiteX4" fmla="*/ 68880733 w 68882863"/>
              <a:gd name="connsiteY4" fmla="*/ 5203980 h 10999200"/>
              <a:gd name="connsiteX5" fmla="*/ 59044390 w 68882863"/>
              <a:gd name="connsiteY5" fmla="*/ 6024585 h 10999200"/>
              <a:gd name="connsiteX6" fmla="*/ 23604271 w 68882863"/>
              <a:gd name="connsiteY6" fmla="*/ 8983534 h 10999200"/>
              <a:gd name="connsiteX7" fmla="*/ 8472351 w 68882863"/>
              <a:gd name="connsiteY7" fmla="*/ 10212770 h 10999200"/>
              <a:gd name="connsiteX8" fmla="*/ 4298 w 68882863"/>
              <a:gd name="connsiteY8" fmla="*/ 10999200 h 10999200"/>
              <a:gd name="connsiteX9" fmla="*/ 9215 w 68882863"/>
              <a:gd name="connsiteY9" fmla="*/ 2038616 h 10999200"/>
              <a:gd name="connsiteX0" fmla="*/ 9215 w 68882863"/>
              <a:gd name="connsiteY0" fmla="*/ 2038616 h 10999200"/>
              <a:gd name="connsiteX1" fmla="*/ 68876814 w 68882863"/>
              <a:gd name="connsiteY1" fmla="*/ 0 h 10999200"/>
              <a:gd name="connsiteX2" fmla="*/ 68872985 w 68882863"/>
              <a:gd name="connsiteY2" fmla="*/ 4643901 h 10999200"/>
              <a:gd name="connsiteX3" fmla="*/ 68880733 w 68882863"/>
              <a:gd name="connsiteY3" fmla="*/ 5203980 h 10999200"/>
              <a:gd name="connsiteX4" fmla="*/ 59044390 w 68882863"/>
              <a:gd name="connsiteY4" fmla="*/ 6024585 h 10999200"/>
              <a:gd name="connsiteX5" fmla="*/ 23604271 w 68882863"/>
              <a:gd name="connsiteY5" fmla="*/ 8983534 h 10999200"/>
              <a:gd name="connsiteX6" fmla="*/ 8472351 w 68882863"/>
              <a:gd name="connsiteY6" fmla="*/ 10212770 h 10999200"/>
              <a:gd name="connsiteX7" fmla="*/ 4298 w 68882863"/>
              <a:gd name="connsiteY7" fmla="*/ 10999200 h 10999200"/>
              <a:gd name="connsiteX8" fmla="*/ 9215 w 68882863"/>
              <a:gd name="connsiteY8" fmla="*/ 2038616 h 10999200"/>
              <a:gd name="connsiteX0" fmla="*/ 9215 w 68882863"/>
              <a:gd name="connsiteY0" fmla="*/ 2038616 h 10999200"/>
              <a:gd name="connsiteX1" fmla="*/ 68876814 w 68882863"/>
              <a:gd name="connsiteY1" fmla="*/ 0 h 10999200"/>
              <a:gd name="connsiteX2" fmla="*/ 68872985 w 68882863"/>
              <a:gd name="connsiteY2" fmla="*/ 4643901 h 10999200"/>
              <a:gd name="connsiteX3" fmla="*/ 68880733 w 68882863"/>
              <a:gd name="connsiteY3" fmla="*/ 5203980 h 10999200"/>
              <a:gd name="connsiteX4" fmla="*/ 59044390 w 68882863"/>
              <a:gd name="connsiteY4" fmla="*/ 6024585 h 10999200"/>
              <a:gd name="connsiteX5" fmla="*/ 23604271 w 68882863"/>
              <a:gd name="connsiteY5" fmla="*/ 8983534 h 10999200"/>
              <a:gd name="connsiteX6" fmla="*/ 8472351 w 68882863"/>
              <a:gd name="connsiteY6" fmla="*/ 10212770 h 10999200"/>
              <a:gd name="connsiteX7" fmla="*/ 4298 w 68882863"/>
              <a:gd name="connsiteY7" fmla="*/ 10999200 h 10999200"/>
              <a:gd name="connsiteX8" fmla="*/ 9215 w 68882863"/>
              <a:gd name="connsiteY8" fmla="*/ 2038616 h 10999200"/>
              <a:gd name="connsiteX0" fmla="*/ 9215 w 68882863"/>
              <a:gd name="connsiteY0" fmla="*/ 2038616 h 10999200"/>
              <a:gd name="connsiteX1" fmla="*/ 68876814 w 68882863"/>
              <a:gd name="connsiteY1" fmla="*/ 0 h 10999200"/>
              <a:gd name="connsiteX2" fmla="*/ 68872985 w 68882863"/>
              <a:gd name="connsiteY2" fmla="*/ 4643901 h 10999200"/>
              <a:gd name="connsiteX3" fmla="*/ 68880733 w 68882863"/>
              <a:gd name="connsiteY3" fmla="*/ 5203980 h 10999200"/>
              <a:gd name="connsiteX4" fmla="*/ 59044390 w 68882863"/>
              <a:gd name="connsiteY4" fmla="*/ 6024585 h 10999200"/>
              <a:gd name="connsiteX5" fmla="*/ 8472351 w 68882863"/>
              <a:gd name="connsiteY5" fmla="*/ 10212770 h 10999200"/>
              <a:gd name="connsiteX6" fmla="*/ 4298 w 68882863"/>
              <a:gd name="connsiteY6" fmla="*/ 10999200 h 10999200"/>
              <a:gd name="connsiteX7" fmla="*/ 9215 w 68882863"/>
              <a:gd name="connsiteY7" fmla="*/ 2038616 h 10999200"/>
              <a:gd name="connsiteX0" fmla="*/ 9215 w 74363630"/>
              <a:gd name="connsiteY0" fmla="*/ 2038616 h 10999200"/>
              <a:gd name="connsiteX1" fmla="*/ 68876814 w 74363630"/>
              <a:gd name="connsiteY1" fmla="*/ 0 h 10999200"/>
              <a:gd name="connsiteX2" fmla="*/ 68880733 w 74363630"/>
              <a:gd name="connsiteY2" fmla="*/ 5203980 h 10999200"/>
              <a:gd name="connsiteX3" fmla="*/ 59044390 w 74363630"/>
              <a:gd name="connsiteY3" fmla="*/ 6024585 h 10999200"/>
              <a:gd name="connsiteX4" fmla="*/ 8472351 w 74363630"/>
              <a:gd name="connsiteY4" fmla="*/ 10212770 h 10999200"/>
              <a:gd name="connsiteX5" fmla="*/ 4298 w 74363630"/>
              <a:gd name="connsiteY5" fmla="*/ 10999200 h 10999200"/>
              <a:gd name="connsiteX6" fmla="*/ 9215 w 74363630"/>
              <a:gd name="connsiteY6" fmla="*/ 2038616 h 10999200"/>
              <a:gd name="connsiteX0" fmla="*/ 9215 w 73964581"/>
              <a:gd name="connsiteY0" fmla="*/ 2038616 h 10999200"/>
              <a:gd name="connsiteX1" fmla="*/ 68876814 w 73964581"/>
              <a:gd name="connsiteY1" fmla="*/ 0 h 10999200"/>
              <a:gd name="connsiteX2" fmla="*/ 68880733 w 73964581"/>
              <a:gd name="connsiteY2" fmla="*/ 5203980 h 10999200"/>
              <a:gd name="connsiteX3" fmla="*/ 59044390 w 73964581"/>
              <a:gd name="connsiteY3" fmla="*/ 6024585 h 10999200"/>
              <a:gd name="connsiteX4" fmla="*/ 8472351 w 73964581"/>
              <a:gd name="connsiteY4" fmla="*/ 10212770 h 10999200"/>
              <a:gd name="connsiteX5" fmla="*/ 4298 w 73964581"/>
              <a:gd name="connsiteY5" fmla="*/ 10999200 h 10999200"/>
              <a:gd name="connsiteX6" fmla="*/ 9215 w 73964581"/>
              <a:gd name="connsiteY6" fmla="*/ 2038616 h 10999200"/>
              <a:gd name="connsiteX0" fmla="*/ 9215 w 68887951"/>
              <a:gd name="connsiteY0" fmla="*/ 2038616 h 10999200"/>
              <a:gd name="connsiteX1" fmla="*/ 68876814 w 68887951"/>
              <a:gd name="connsiteY1" fmla="*/ 0 h 10999200"/>
              <a:gd name="connsiteX2" fmla="*/ 68880733 w 68887951"/>
              <a:gd name="connsiteY2" fmla="*/ 5203980 h 10999200"/>
              <a:gd name="connsiteX3" fmla="*/ 59044390 w 68887951"/>
              <a:gd name="connsiteY3" fmla="*/ 6024585 h 10999200"/>
              <a:gd name="connsiteX4" fmla="*/ 8472351 w 68887951"/>
              <a:gd name="connsiteY4" fmla="*/ 10212770 h 10999200"/>
              <a:gd name="connsiteX5" fmla="*/ 4298 w 68887951"/>
              <a:gd name="connsiteY5" fmla="*/ 10999200 h 10999200"/>
              <a:gd name="connsiteX6" fmla="*/ 9215 w 68887951"/>
              <a:gd name="connsiteY6" fmla="*/ 2038616 h 10999200"/>
              <a:gd name="connsiteX0" fmla="*/ 9215 w 68918187"/>
              <a:gd name="connsiteY0" fmla="*/ 2038616 h 10999200"/>
              <a:gd name="connsiteX1" fmla="*/ 68876814 w 68918187"/>
              <a:gd name="connsiteY1" fmla="*/ 0 h 10999200"/>
              <a:gd name="connsiteX2" fmla="*/ 68880733 w 68918187"/>
              <a:gd name="connsiteY2" fmla="*/ 5203980 h 10999200"/>
              <a:gd name="connsiteX3" fmla="*/ 59044390 w 68918187"/>
              <a:gd name="connsiteY3" fmla="*/ 6024585 h 10999200"/>
              <a:gd name="connsiteX4" fmla="*/ 8472351 w 68918187"/>
              <a:gd name="connsiteY4" fmla="*/ 10212770 h 10999200"/>
              <a:gd name="connsiteX5" fmla="*/ 4298 w 68918187"/>
              <a:gd name="connsiteY5" fmla="*/ 10999200 h 10999200"/>
              <a:gd name="connsiteX6" fmla="*/ 9215 w 68918187"/>
              <a:gd name="connsiteY6" fmla="*/ 2038616 h 10999200"/>
              <a:gd name="connsiteX0" fmla="*/ 9215 w 68942297"/>
              <a:gd name="connsiteY0" fmla="*/ 2038616 h 10999200"/>
              <a:gd name="connsiteX1" fmla="*/ 68876814 w 68942297"/>
              <a:gd name="connsiteY1" fmla="*/ 0 h 10999200"/>
              <a:gd name="connsiteX2" fmla="*/ 68880733 w 68942297"/>
              <a:gd name="connsiteY2" fmla="*/ 5203980 h 10999200"/>
              <a:gd name="connsiteX3" fmla="*/ 59044390 w 68942297"/>
              <a:gd name="connsiteY3" fmla="*/ 6024585 h 10999200"/>
              <a:gd name="connsiteX4" fmla="*/ 8472351 w 68942297"/>
              <a:gd name="connsiteY4" fmla="*/ 10212770 h 10999200"/>
              <a:gd name="connsiteX5" fmla="*/ 4298 w 68942297"/>
              <a:gd name="connsiteY5" fmla="*/ 10999200 h 10999200"/>
              <a:gd name="connsiteX6" fmla="*/ 9215 w 68942297"/>
              <a:gd name="connsiteY6" fmla="*/ 2038616 h 10999200"/>
              <a:gd name="connsiteX0" fmla="*/ 9215 w 68891697"/>
              <a:gd name="connsiteY0" fmla="*/ 2038616 h 10999200"/>
              <a:gd name="connsiteX1" fmla="*/ 68876814 w 68891697"/>
              <a:gd name="connsiteY1" fmla="*/ 0 h 10999200"/>
              <a:gd name="connsiteX2" fmla="*/ 68880733 w 68891697"/>
              <a:gd name="connsiteY2" fmla="*/ 5203980 h 10999200"/>
              <a:gd name="connsiteX3" fmla="*/ 59044390 w 68891697"/>
              <a:gd name="connsiteY3" fmla="*/ 6024585 h 10999200"/>
              <a:gd name="connsiteX4" fmla="*/ 8472351 w 68891697"/>
              <a:gd name="connsiteY4" fmla="*/ 10212770 h 10999200"/>
              <a:gd name="connsiteX5" fmla="*/ 4298 w 68891697"/>
              <a:gd name="connsiteY5" fmla="*/ 10999200 h 10999200"/>
              <a:gd name="connsiteX6" fmla="*/ 9215 w 68891697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0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0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0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0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0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2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2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2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59044392 w 68880734"/>
              <a:gd name="connsiteY3" fmla="*/ 6024585 h 10999200"/>
              <a:gd name="connsiteX4" fmla="*/ 8472351 w 68880734"/>
              <a:gd name="connsiteY4" fmla="*/ 10212770 h 10999200"/>
              <a:gd name="connsiteX5" fmla="*/ 4298 w 68880734"/>
              <a:gd name="connsiteY5" fmla="*/ 10999200 h 10999200"/>
              <a:gd name="connsiteX6" fmla="*/ 9215 w 68880734"/>
              <a:gd name="connsiteY6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8472351 w 68880734"/>
              <a:gd name="connsiteY3" fmla="*/ 10212770 h 10999200"/>
              <a:gd name="connsiteX4" fmla="*/ 4298 w 68880734"/>
              <a:gd name="connsiteY4" fmla="*/ 10999200 h 10999200"/>
              <a:gd name="connsiteX5" fmla="*/ 9215 w 68880734"/>
              <a:gd name="connsiteY5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4298 w 68880734"/>
              <a:gd name="connsiteY3" fmla="*/ 10999200 h 10999200"/>
              <a:gd name="connsiteX4" fmla="*/ 9215 w 68880734"/>
              <a:gd name="connsiteY4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4298 w 68880734"/>
              <a:gd name="connsiteY3" fmla="*/ 10999200 h 10999200"/>
              <a:gd name="connsiteX4" fmla="*/ 9215 w 68880734"/>
              <a:gd name="connsiteY4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4298 w 68880734"/>
              <a:gd name="connsiteY3" fmla="*/ 10999200 h 10999200"/>
              <a:gd name="connsiteX4" fmla="*/ 9215 w 68880734"/>
              <a:gd name="connsiteY4" fmla="*/ 2038616 h 10999200"/>
              <a:gd name="connsiteX0" fmla="*/ 9215 w 68880734"/>
              <a:gd name="connsiteY0" fmla="*/ 2038616 h 10999200"/>
              <a:gd name="connsiteX1" fmla="*/ 68876814 w 68880734"/>
              <a:gd name="connsiteY1" fmla="*/ 0 h 10999200"/>
              <a:gd name="connsiteX2" fmla="*/ 68880733 w 68880734"/>
              <a:gd name="connsiteY2" fmla="*/ 5203980 h 10999200"/>
              <a:gd name="connsiteX3" fmla="*/ 4298 w 68880734"/>
              <a:gd name="connsiteY3" fmla="*/ 10999200 h 10999200"/>
              <a:gd name="connsiteX4" fmla="*/ 9215 w 68880734"/>
              <a:gd name="connsiteY4" fmla="*/ 2038616 h 10999200"/>
              <a:gd name="connsiteX0" fmla="*/ 9215 w 68939989"/>
              <a:gd name="connsiteY0" fmla="*/ 1763591 h 10724175"/>
              <a:gd name="connsiteX1" fmla="*/ 68939989 w 68939989"/>
              <a:gd name="connsiteY1" fmla="*/ 0 h 10724175"/>
              <a:gd name="connsiteX2" fmla="*/ 68880733 w 68939989"/>
              <a:gd name="connsiteY2" fmla="*/ 4928955 h 10724175"/>
              <a:gd name="connsiteX3" fmla="*/ 4298 w 68939989"/>
              <a:gd name="connsiteY3" fmla="*/ 10724175 h 10724175"/>
              <a:gd name="connsiteX4" fmla="*/ 9215 w 68939989"/>
              <a:gd name="connsiteY4" fmla="*/ 1763591 h 10724175"/>
              <a:gd name="connsiteX0" fmla="*/ 9215 w 68939989"/>
              <a:gd name="connsiteY0" fmla="*/ 1763591 h 10724175"/>
              <a:gd name="connsiteX1" fmla="*/ 68939989 w 68939989"/>
              <a:gd name="connsiteY1" fmla="*/ 0 h 10724175"/>
              <a:gd name="connsiteX2" fmla="*/ 68880733 w 68939989"/>
              <a:gd name="connsiteY2" fmla="*/ 4928955 h 10724175"/>
              <a:gd name="connsiteX3" fmla="*/ 4298 w 68939989"/>
              <a:gd name="connsiteY3" fmla="*/ 10724175 h 10724175"/>
              <a:gd name="connsiteX4" fmla="*/ 9215 w 68939989"/>
              <a:gd name="connsiteY4" fmla="*/ 1763591 h 10724175"/>
              <a:gd name="connsiteX0" fmla="*/ 132445 w 68936875"/>
              <a:gd name="connsiteY0" fmla="*/ 1916383 h 10724175"/>
              <a:gd name="connsiteX1" fmla="*/ 68936875 w 68936875"/>
              <a:gd name="connsiteY1" fmla="*/ 0 h 10724175"/>
              <a:gd name="connsiteX2" fmla="*/ 68877619 w 68936875"/>
              <a:gd name="connsiteY2" fmla="*/ 4928955 h 10724175"/>
              <a:gd name="connsiteX3" fmla="*/ 1184 w 68936875"/>
              <a:gd name="connsiteY3" fmla="*/ 10724175 h 10724175"/>
              <a:gd name="connsiteX4" fmla="*/ 132445 w 68936875"/>
              <a:gd name="connsiteY4" fmla="*/ 1916383 h 10724175"/>
              <a:gd name="connsiteX0" fmla="*/ 447545 w 68936114"/>
              <a:gd name="connsiteY0" fmla="*/ 1901104 h 10724175"/>
              <a:gd name="connsiteX1" fmla="*/ 68936114 w 68936114"/>
              <a:gd name="connsiteY1" fmla="*/ 0 h 10724175"/>
              <a:gd name="connsiteX2" fmla="*/ 68876858 w 68936114"/>
              <a:gd name="connsiteY2" fmla="*/ 4928955 h 10724175"/>
              <a:gd name="connsiteX3" fmla="*/ 423 w 68936114"/>
              <a:gd name="connsiteY3" fmla="*/ 10724175 h 10724175"/>
              <a:gd name="connsiteX4" fmla="*/ 447545 w 68936114"/>
              <a:gd name="connsiteY4" fmla="*/ 1901104 h 10724175"/>
              <a:gd name="connsiteX0" fmla="*/ 321344 w 68936258"/>
              <a:gd name="connsiteY0" fmla="*/ 1901104 h 10724175"/>
              <a:gd name="connsiteX1" fmla="*/ 68936258 w 68936258"/>
              <a:gd name="connsiteY1" fmla="*/ 0 h 10724175"/>
              <a:gd name="connsiteX2" fmla="*/ 68877002 w 68936258"/>
              <a:gd name="connsiteY2" fmla="*/ 4928955 h 10724175"/>
              <a:gd name="connsiteX3" fmla="*/ 567 w 68936258"/>
              <a:gd name="connsiteY3" fmla="*/ 10724175 h 10724175"/>
              <a:gd name="connsiteX4" fmla="*/ 321344 w 68936258"/>
              <a:gd name="connsiteY4" fmla="*/ 1901104 h 10724175"/>
              <a:gd name="connsiteX0" fmla="*/ 321344 w 68936258"/>
              <a:gd name="connsiteY0" fmla="*/ 1901104 h 10724174"/>
              <a:gd name="connsiteX1" fmla="*/ 68936258 w 68936258"/>
              <a:gd name="connsiteY1" fmla="*/ 0 h 10724174"/>
              <a:gd name="connsiteX2" fmla="*/ 68877002 w 68936258"/>
              <a:gd name="connsiteY2" fmla="*/ 4928955 h 10724174"/>
              <a:gd name="connsiteX3" fmla="*/ 567 w 68936258"/>
              <a:gd name="connsiteY3" fmla="*/ 10724174 h 10724174"/>
              <a:gd name="connsiteX4" fmla="*/ 321344 w 68936258"/>
              <a:gd name="connsiteY4" fmla="*/ 1901104 h 10724174"/>
              <a:gd name="connsiteX0" fmla="*/ 258294 w 68873208"/>
              <a:gd name="connsiteY0" fmla="*/ 1901104 h 10724175"/>
              <a:gd name="connsiteX1" fmla="*/ 68873208 w 68873208"/>
              <a:gd name="connsiteY1" fmla="*/ 0 h 10724175"/>
              <a:gd name="connsiteX2" fmla="*/ 68813952 w 68873208"/>
              <a:gd name="connsiteY2" fmla="*/ 4928955 h 10724175"/>
              <a:gd name="connsiteX3" fmla="*/ 689 w 68873208"/>
              <a:gd name="connsiteY3" fmla="*/ 10724175 h 10724175"/>
              <a:gd name="connsiteX4" fmla="*/ 258294 w 68873208"/>
              <a:gd name="connsiteY4" fmla="*/ 1901104 h 10724175"/>
              <a:gd name="connsiteX0" fmla="*/ 257605 w 68872519"/>
              <a:gd name="connsiteY0" fmla="*/ 1901104 h 10724175"/>
              <a:gd name="connsiteX1" fmla="*/ 68872519 w 68872519"/>
              <a:gd name="connsiteY1" fmla="*/ 0 h 10724175"/>
              <a:gd name="connsiteX2" fmla="*/ 68813263 w 68872519"/>
              <a:gd name="connsiteY2" fmla="*/ 4928955 h 10724175"/>
              <a:gd name="connsiteX3" fmla="*/ 0 w 68872519"/>
              <a:gd name="connsiteY3" fmla="*/ 10724175 h 10724175"/>
              <a:gd name="connsiteX4" fmla="*/ 257605 w 68872519"/>
              <a:gd name="connsiteY4" fmla="*/ 1901104 h 10724175"/>
              <a:gd name="connsiteX0" fmla="*/ 257605 w 68872519"/>
              <a:gd name="connsiteY0" fmla="*/ 1901104 h 10724175"/>
              <a:gd name="connsiteX1" fmla="*/ 68872519 w 68872519"/>
              <a:gd name="connsiteY1" fmla="*/ 0 h 10724175"/>
              <a:gd name="connsiteX2" fmla="*/ 68813263 w 68872519"/>
              <a:gd name="connsiteY2" fmla="*/ 4928955 h 10724175"/>
              <a:gd name="connsiteX3" fmla="*/ 0 w 68872519"/>
              <a:gd name="connsiteY3" fmla="*/ 10724175 h 10724175"/>
              <a:gd name="connsiteX4" fmla="*/ 257605 w 68872519"/>
              <a:gd name="connsiteY4" fmla="*/ 1901104 h 10724175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7 w 68998863"/>
              <a:gd name="connsiteY2" fmla="*/ 4928955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7 w 68998863"/>
              <a:gd name="connsiteY2" fmla="*/ 4928955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7 w 68998863"/>
              <a:gd name="connsiteY2" fmla="*/ 4928955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7 w 68998863"/>
              <a:gd name="connsiteY2" fmla="*/ 4928955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6 w 68998863"/>
              <a:gd name="connsiteY2" fmla="*/ 4669209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6 w 68998863"/>
              <a:gd name="connsiteY2" fmla="*/ 4669209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49 w 68998863"/>
              <a:gd name="connsiteY0" fmla="*/ 1901104 h 10540824"/>
              <a:gd name="connsiteX1" fmla="*/ 68998863 w 68998863"/>
              <a:gd name="connsiteY1" fmla="*/ 0 h 10540824"/>
              <a:gd name="connsiteX2" fmla="*/ 68939606 w 68998863"/>
              <a:gd name="connsiteY2" fmla="*/ 4669209 h 10540824"/>
              <a:gd name="connsiteX3" fmla="*/ 0 w 68998863"/>
              <a:gd name="connsiteY3" fmla="*/ 10540824 h 10540824"/>
              <a:gd name="connsiteX4" fmla="*/ 383949 w 68998863"/>
              <a:gd name="connsiteY4" fmla="*/ 1901104 h 10540824"/>
              <a:gd name="connsiteX0" fmla="*/ 383950 w 68998863"/>
              <a:gd name="connsiteY0" fmla="*/ 1178915 h 10540824"/>
              <a:gd name="connsiteX1" fmla="*/ 68998863 w 68998863"/>
              <a:gd name="connsiteY1" fmla="*/ 0 h 10540824"/>
              <a:gd name="connsiteX2" fmla="*/ 68939606 w 68998863"/>
              <a:gd name="connsiteY2" fmla="*/ 4669209 h 10540824"/>
              <a:gd name="connsiteX3" fmla="*/ 0 w 68998863"/>
              <a:gd name="connsiteY3" fmla="*/ 10540824 h 10540824"/>
              <a:gd name="connsiteX4" fmla="*/ 383950 w 68998863"/>
              <a:gd name="connsiteY4" fmla="*/ 1178915 h 10540824"/>
              <a:gd name="connsiteX0" fmla="*/ 383950 w 68998863"/>
              <a:gd name="connsiteY0" fmla="*/ 1178915 h 10540824"/>
              <a:gd name="connsiteX1" fmla="*/ 68998863 w 68998863"/>
              <a:gd name="connsiteY1" fmla="*/ 0 h 10540824"/>
              <a:gd name="connsiteX2" fmla="*/ 68939606 w 68998863"/>
              <a:gd name="connsiteY2" fmla="*/ 4669209 h 10540824"/>
              <a:gd name="connsiteX3" fmla="*/ 0 w 68998863"/>
              <a:gd name="connsiteY3" fmla="*/ 10540824 h 10540824"/>
              <a:gd name="connsiteX4" fmla="*/ 383950 w 68998863"/>
              <a:gd name="connsiteY4" fmla="*/ 1178915 h 10540824"/>
              <a:gd name="connsiteX0" fmla="*/ 194768 w 68998863"/>
              <a:gd name="connsiteY0" fmla="*/ 1053317 h 10540824"/>
              <a:gd name="connsiteX1" fmla="*/ 68998863 w 68998863"/>
              <a:gd name="connsiteY1" fmla="*/ 0 h 10540824"/>
              <a:gd name="connsiteX2" fmla="*/ 68939606 w 68998863"/>
              <a:gd name="connsiteY2" fmla="*/ 4669209 h 10540824"/>
              <a:gd name="connsiteX3" fmla="*/ 0 w 68998863"/>
              <a:gd name="connsiteY3" fmla="*/ 10540824 h 10540824"/>
              <a:gd name="connsiteX4" fmla="*/ 194768 w 68998863"/>
              <a:gd name="connsiteY4" fmla="*/ 1053317 h 10540824"/>
              <a:gd name="connsiteX0" fmla="*/ 194768 w 68966933"/>
              <a:gd name="connsiteY0" fmla="*/ 880620 h 10368127"/>
              <a:gd name="connsiteX1" fmla="*/ 68809685 w 68966933"/>
              <a:gd name="connsiteY1" fmla="*/ 0 h 10368127"/>
              <a:gd name="connsiteX2" fmla="*/ 68939606 w 68966933"/>
              <a:gd name="connsiteY2" fmla="*/ 4496512 h 10368127"/>
              <a:gd name="connsiteX3" fmla="*/ 0 w 68966933"/>
              <a:gd name="connsiteY3" fmla="*/ 10368127 h 10368127"/>
              <a:gd name="connsiteX4" fmla="*/ 194768 w 68966933"/>
              <a:gd name="connsiteY4" fmla="*/ 880620 h 10368127"/>
              <a:gd name="connsiteX0" fmla="*/ 194768 w 68966933"/>
              <a:gd name="connsiteY0" fmla="*/ 880620 h 10368127"/>
              <a:gd name="connsiteX1" fmla="*/ 68809685 w 68966933"/>
              <a:gd name="connsiteY1" fmla="*/ 0 h 10368127"/>
              <a:gd name="connsiteX2" fmla="*/ 68939606 w 68966933"/>
              <a:gd name="connsiteY2" fmla="*/ 4496512 h 10368127"/>
              <a:gd name="connsiteX3" fmla="*/ 0 w 68966933"/>
              <a:gd name="connsiteY3" fmla="*/ 10368127 h 10368127"/>
              <a:gd name="connsiteX4" fmla="*/ 194768 w 68966933"/>
              <a:gd name="connsiteY4" fmla="*/ 880620 h 10368127"/>
              <a:gd name="connsiteX0" fmla="*/ 194768 w 68986350"/>
              <a:gd name="connsiteY0" fmla="*/ 880620 h 10368127"/>
              <a:gd name="connsiteX1" fmla="*/ 68809685 w 68986350"/>
              <a:gd name="connsiteY1" fmla="*/ 0 h 10368127"/>
              <a:gd name="connsiteX2" fmla="*/ 68939606 w 68986350"/>
              <a:gd name="connsiteY2" fmla="*/ 4496512 h 10368127"/>
              <a:gd name="connsiteX3" fmla="*/ 0 w 68986350"/>
              <a:gd name="connsiteY3" fmla="*/ 10368127 h 10368127"/>
              <a:gd name="connsiteX4" fmla="*/ 194768 w 68986350"/>
              <a:gd name="connsiteY4" fmla="*/ 880620 h 10368127"/>
              <a:gd name="connsiteX0" fmla="*/ 194768 w 68966236"/>
              <a:gd name="connsiteY0" fmla="*/ 849220 h 10336727"/>
              <a:gd name="connsiteX1" fmla="*/ 68620503 w 68966236"/>
              <a:gd name="connsiteY1" fmla="*/ 0 h 10336727"/>
              <a:gd name="connsiteX2" fmla="*/ 68939606 w 68966236"/>
              <a:gd name="connsiteY2" fmla="*/ 4465112 h 10336727"/>
              <a:gd name="connsiteX3" fmla="*/ 0 w 68966236"/>
              <a:gd name="connsiteY3" fmla="*/ 10336727 h 10336727"/>
              <a:gd name="connsiteX4" fmla="*/ 194768 w 68966236"/>
              <a:gd name="connsiteY4" fmla="*/ 849220 h 10336727"/>
              <a:gd name="connsiteX0" fmla="*/ 383950 w 69155418"/>
              <a:gd name="connsiteY0" fmla="*/ 849220 h 7997462"/>
              <a:gd name="connsiteX1" fmla="*/ 68809685 w 69155418"/>
              <a:gd name="connsiteY1" fmla="*/ 0 h 7997462"/>
              <a:gd name="connsiteX2" fmla="*/ 69128788 w 69155418"/>
              <a:gd name="connsiteY2" fmla="*/ 4465112 h 7997462"/>
              <a:gd name="connsiteX3" fmla="*/ 0 w 69155418"/>
              <a:gd name="connsiteY3" fmla="*/ 7997462 h 7997462"/>
              <a:gd name="connsiteX4" fmla="*/ 383950 w 69155418"/>
              <a:gd name="connsiteY4" fmla="*/ 849220 h 7997462"/>
              <a:gd name="connsiteX0" fmla="*/ 383950 w 69155418"/>
              <a:gd name="connsiteY0" fmla="*/ 849220 h 7997462"/>
              <a:gd name="connsiteX1" fmla="*/ 68809685 w 69155418"/>
              <a:gd name="connsiteY1" fmla="*/ 0 h 7997462"/>
              <a:gd name="connsiteX2" fmla="*/ 69128788 w 69155418"/>
              <a:gd name="connsiteY2" fmla="*/ 4465112 h 7997462"/>
              <a:gd name="connsiteX3" fmla="*/ 0 w 69155418"/>
              <a:gd name="connsiteY3" fmla="*/ 7997462 h 7997462"/>
              <a:gd name="connsiteX4" fmla="*/ 383950 w 69155418"/>
              <a:gd name="connsiteY4" fmla="*/ 849220 h 7997462"/>
              <a:gd name="connsiteX0" fmla="*/ 194768 w 68966236"/>
              <a:gd name="connsiteY0" fmla="*/ 849220 h 7903263"/>
              <a:gd name="connsiteX1" fmla="*/ 68620503 w 68966236"/>
              <a:gd name="connsiteY1" fmla="*/ 0 h 7903263"/>
              <a:gd name="connsiteX2" fmla="*/ 68939606 w 68966236"/>
              <a:gd name="connsiteY2" fmla="*/ 4465112 h 7903263"/>
              <a:gd name="connsiteX3" fmla="*/ 0 w 68966236"/>
              <a:gd name="connsiteY3" fmla="*/ 7903263 h 7903263"/>
              <a:gd name="connsiteX4" fmla="*/ 194768 w 68966236"/>
              <a:gd name="connsiteY4" fmla="*/ 849220 h 7903263"/>
              <a:gd name="connsiteX0" fmla="*/ 22002 w 68793470"/>
              <a:gd name="connsiteY0" fmla="*/ 849220 h 7809065"/>
              <a:gd name="connsiteX1" fmla="*/ 68447737 w 68793470"/>
              <a:gd name="connsiteY1" fmla="*/ 0 h 7809065"/>
              <a:gd name="connsiteX2" fmla="*/ 68766840 w 68793470"/>
              <a:gd name="connsiteY2" fmla="*/ 4465112 h 7809065"/>
              <a:gd name="connsiteX3" fmla="*/ 583962 w 68793470"/>
              <a:gd name="connsiteY3" fmla="*/ 7809065 h 7809065"/>
              <a:gd name="connsiteX4" fmla="*/ 22002 w 68793470"/>
              <a:gd name="connsiteY4" fmla="*/ 849220 h 7809065"/>
              <a:gd name="connsiteX0" fmla="*/ 217042 w 68988510"/>
              <a:gd name="connsiteY0" fmla="*/ 849220 h 7809065"/>
              <a:gd name="connsiteX1" fmla="*/ 68642777 w 68988510"/>
              <a:gd name="connsiteY1" fmla="*/ 0 h 7809065"/>
              <a:gd name="connsiteX2" fmla="*/ 68961880 w 68988510"/>
              <a:gd name="connsiteY2" fmla="*/ 4465112 h 7809065"/>
              <a:gd name="connsiteX3" fmla="*/ 779002 w 68988510"/>
              <a:gd name="connsiteY3" fmla="*/ 7809065 h 7809065"/>
              <a:gd name="connsiteX4" fmla="*/ 217042 w 68988510"/>
              <a:gd name="connsiteY4" fmla="*/ 849220 h 7809065"/>
              <a:gd name="connsiteX0" fmla="*/ 46149 w 68817617"/>
              <a:gd name="connsiteY0" fmla="*/ 849220 h 7809065"/>
              <a:gd name="connsiteX1" fmla="*/ 68471884 w 68817617"/>
              <a:gd name="connsiteY1" fmla="*/ 0 h 7809065"/>
              <a:gd name="connsiteX2" fmla="*/ 68790987 w 68817617"/>
              <a:gd name="connsiteY2" fmla="*/ 4465112 h 7809065"/>
              <a:gd name="connsiteX3" fmla="*/ 608109 w 68817617"/>
              <a:gd name="connsiteY3" fmla="*/ 7809065 h 7809065"/>
              <a:gd name="connsiteX4" fmla="*/ 46149 w 68817617"/>
              <a:gd name="connsiteY4" fmla="*/ 849220 h 7809065"/>
              <a:gd name="connsiteX0" fmla="*/ 67220 w 68838688"/>
              <a:gd name="connsiteY0" fmla="*/ 849220 h 7809065"/>
              <a:gd name="connsiteX1" fmla="*/ 68492955 w 68838688"/>
              <a:gd name="connsiteY1" fmla="*/ 0 h 7809065"/>
              <a:gd name="connsiteX2" fmla="*/ 68812058 w 68838688"/>
              <a:gd name="connsiteY2" fmla="*/ 4465112 h 7809065"/>
              <a:gd name="connsiteX3" fmla="*/ 629180 w 68838688"/>
              <a:gd name="connsiteY3" fmla="*/ 7809065 h 7809065"/>
              <a:gd name="connsiteX4" fmla="*/ 67220 w 68838688"/>
              <a:gd name="connsiteY4" fmla="*/ 849220 h 7809065"/>
              <a:gd name="connsiteX0" fmla="*/ 67220 w 68669620"/>
              <a:gd name="connsiteY0" fmla="*/ 849220 h 7809065"/>
              <a:gd name="connsiteX1" fmla="*/ 68492955 w 68669620"/>
              <a:gd name="connsiteY1" fmla="*/ 0 h 7809065"/>
              <a:gd name="connsiteX2" fmla="*/ 68622872 w 68669620"/>
              <a:gd name="connsiteY2" fmla="*/ 5312900 h 7809065"/>
              <a:gd name="connsiteX3" fmla="*/ 629180 w 68669620"/>
              <a:gd name="connsiteY3" fmla="*/ 7809065 h 7809065"/>
              <a:gd name="connsiteX4" fmla="*/ 67220 w 68669620"/>
              <a:gd name="connsiteY4" fmla="*/ 849220 h 7809065"/>
              <a:gd name="connsiteX0" fmla="*/ 67220 w 68520423"/>
              <a:gd name="connsiteY0" fmla="*/ 849220 h 7809065"/>
              <a:gd name="connsiteX1" fmla="*/ 68492955 w 68520423"/>
              <a:gd name="connsiteY1" fmla="*/ 0 h 7809065"/>
              <a:gd name="connsiteX2" fmla="*/ 68244508 w 68520423"/>
              <a:gd name="connsiteY2" fmla="*/ 5862392 h 7809065"/>
              <a:gd name="connsiteX3" fmla="*/ 629180 w 68520423"/>
              <a:gd name="connsiteY3" fmla="*/ 7809065 h 7809065"/>
              <a:gd name="connsiteX4" fmla="*/ 67220 w 68520423"/>
              <a:gd name="connsiteY4" fmla="*/ 849220 h 7809065"/>
              <a:gd name="connsiteX0" fmla="*/ 67220 w 68669624"/>
              <a:gd name="connsiteY0" fmla="*/ 849220 h 7809065"/>
              <a:gd name="connsiteX1" fmla="*/ 68492955 w 68669624"/>
              <a:gd name="connsiteY1" fmla="*/ 0 h 7809065"/>
              <a:gd name="connsiteX2" fmla="*/ 68622879 w 68669624"/>
              <a:gd name="connsiteY2" fmla="*/ 5862392 h 7809065"/>
              <a:gd name="connsiteX3" fmla="*/ 629180 w 68669624"/>
              <a:gd name="connsiteY3" fmla="*/ 7809065 h 7809065"/>
              <a:gd name="connsiteX4" fmla="*/ 67220 w 68669624"/>
              <a:gd name="connsiteY4" fmla="*/ 849220 h 7809065"/>
              <a:gd name="connsiteX0" fmla="*/ 67220 w 68669624"/>
              <a:gd name="connsiteY0" fmla="*/ 849220 h 7985687"/>
              <a:gd name="connsiteX1" fmla="*/ 68492955 w 68669624"/>
              <a:gd name="connsiteY1" fmla="*/ 0 h 7985687"/>
              <a:gd name="connsiteX2" fmla="*/ 68622879 w 68669624"/>
              <a:gd name="connsiteY2" fmla="*/ 5862392 h 7985687"/>
              <a:gd name="connsiteX3" fmla="*/ 629179 w 68669624"/>
              <a:gd name="connsiteY3" fmla="*/ 7985687 h 7985687"/>
              <a:gd name="connsiteX4" fmla="*/ 67220 w 68669624"/>
              <a:gd name="connsiteY4" fmla="*/ 849220 h 7985687"/>
              <a:gd name="connsiteX0" fmla="*/ 67220 w 68794663"/>
              <a:gd name="connsiteY0" fmla="*/ 849220 h 7985687"/>
              <a:gd name="connsiteX1" fmla="*/ 68492955 w 68794663"/>
              <a:gd name="connsiteY1" fmla="*/ 0 h 7985687"/>
              <a:gd name="connsiteX2" fmla="*/ 68764766 w 68794663"/>
              <a:gd name="connsiteY2" fmla="*/ 6333385 h 7985687"/>
              <a:gd name="connsiteX3" fmla="*/ 629179 w 68794663"/>
              <a:gd name="connsiteY3" fmla="*/ 7985687 h 7985687"/>
              <a:gd name="connsiteX4" fmla="*/ 67220 w 68794663"/>
              <a:gd name="connsiteY4" fmla="*/ 849220 h 7985687"/>
              <a:gd name="connsiteX0" fmla="*/ 67220 w 68669624"/>
              <a:gd name="connsiteY0" fmla="*/ 849220 h 7985687"/>
              <a:gd name="connsiteX1" fmla="*/ 68492955 w 68669624"/>
              <a:gd name="connsiteY1" fmla="*/ 0 h 7985687"/>
              <a:gd name="connsiteX2" fmla="*/ 68622880 w 68669624"/>
              <a:gd name="connsiteY2" fmla="*/ 6345160 h 7985687"/>
              <a:gd name="connsiteX3" fmla="*/ 629179 w 68669624"/>
              <a:gd name="connsiteY3" fmla="*/ 7985687 h 7985687"/>
              <a:gd name="connsiteX4" fmla="*/ 67220 w 68669624"/>
              <a:gd name="connsiteY4" fmla="*/ 849220 h 7985687"/>
              <a:gd name="connsiteX0" fmla="*/ 67220 w 68794663"/>
              <a:gd name="connsiteY0" fmla="*/ 849220 h 7985687"/>
              <a:gd name="connsiteX1" fmla="*/ 68492955 w 68794663"/>
              <a:gd name="connsiteY1" fmla="*/ 0 h 7985687"/>
              <a:gd name="connsiteX2" fmla="*/ 68764766 w 68794663"/>
              <a:gd name="connsiteY2" fmla="*/ 6345160 h 7985687"/>
              <a:gd name="connsiteX3" fmla="*/ 629179 w 68794663"/>
              <a:gd name="connsiteY3" fmla="*/ 7985687 h 7985687"/>
              <a:gd name="connsiteX4" fmla="*/ 67220 w 68794663"/>
              <a:gd name="connsiteY4" fmla="*/ 849220 h 7985687"/>
              <a:gd name="connsiteX0" fmla="*/ 67220 w 68794663"/>
              <a:gd name="connsiteY0" fmla="*/ 849220 h 7985687"/>
              <a:gd name="connsiteX1" fmla="*/ 68492955 w 68794663"/>
              <a:gd name="connsiteY1" fmla="*/ 0 h 7985687"/>
              <a:gd name="connsiteX2" fmla="*/ 68764766 w 68794663"/>
              <a:gd name="connsiteY2" fmla="*/ 6321610 h 7985687"/>
              <a:gd name="connsiteX3" fmla="*/ 629179 w 68794663"/>
              <a:gd name="connsiteY3" fmla="*/ 7985687 h 7985687"/>
              <a:gd name="connsiteX4" fmla="*/ 67220 w 68794663"/>
              <a:gd name="connsiteY4" fmla="*/ 849220 h 7985687"/>
              <a:gd name="connsiteX0" fmla="*/ 67220 w 68794663"/>
              <a:gd name="connsiteY0" fmla="*/ 849220 h 7879714"/>
              <a:gd name="connsiteX1" fmla="*/ 68492955 w 68794663"/>
              <a:gd name="connsiteY1" fmla="*/ 0 h 7879714"/>
              <a:gd name="connsiteX2" fmla="*/ 68764766 w 68794663"/>
              <a:gd name="connsiteY2" fmla="*/ 6321610 h 7879714"/>
              <a:gd name="connsiteX3" fmla="*/ 629179 w 68794663"/>
              <a:gd name="connsiteY3" fmla="*/ 7879714 h 7879714"/>
              <a:gd name="connsiteX4" fmla="*/ 67220 w 68794663"/>
              <a:gd name="connsiteY4" fmla="*/ 849220 h 7879714"/>
              <a:gd name="connsiteX0" fmla="*/ 147269 w 68874712"/>
              <a:gd name="connsiteY0" fmla="*/ 849220 h 7550019"/>
              <a:gd name="connsiteX1" fmla="*/ 68573004 w 68874712"/>
              <a:gd name="connsiteY1" fmla="*/ 0 h 7550019"/>
              <a:gd name="connsiteX2" fmla="*/ 68844815 w 68874712"/>
              <a:gd name="connsiteY2" fmla="*/ 6321610 h 7550019"/>
              <a:gd name="connsiteX3" fmla="*/ 425455 w 68874712"/>
              <a:gd name="connsiteY3" fmla="*/ 7550019 h 7550019"/>
              <a:gd name="connsiteX4" fmla="*/ 147269 w 68874712"/>
              <a:gd name="connsiteY4" fmla="*/ 849220 h 7550019"/>
              <a:gd name="connsiteX0" fmla="*/ 147269 w 68749677"/>
              <a:gd name="connsiteY0" fmla="*/ 849220 h 7550019"/>
              <a:gd name="connsiteX1" fmla="*/ 68573004 w 68749677"/>
              <a:gd name="connsiteY1" fmla="*/ 0 h 7550019"/>
              <a:gd name="connsiteX2" fmla="*/ 68702933 w 68749677"/>
              <a:gd name="connsiteY2" fmla="*/ 5815293 h 7550019"/>
              <a:gd name="connsiteX3" fmla="*/ 425455 w 68749677"/>
              <a:gd name="connsiteY3" fmla="*/ 7550019 h 7550019"/>
              <a:gd name="connsiteX4" fmla="*/ 147269 w 68749677"/>
              <a:gd name="connsiteY4" fmla="*/ 849220 h 7550019"/>
              <a:gd name="connsiteX0" fmla="*/ 217777 w 68820185"/>
              <a:gd name="connsiteY0" fmla="*/ 849220 h 7349847"/>
              <a:gd name="connsiteX1" fmla="*/ 68643512 w 68820185"/>
              <a:gd name="connsiteY1" fmla="*/ 0 h 7349847"/>
              <a:gd name="connsiteX2" fmla="*/ 68773441 w 68820185"/>
              <a:gd name="connsiteY2" fmla="*/ 5815293 h 7349847"/>
              <a:gd name="connsiteX3" fmla="*/ 354076 w 68820185"/>
              <a:gd name="connsiteY3" fmla="*/ 7349847 h 7349847"/>
              <a:gd name="connsiteX4" fmla="*/ 217777 w 68820185"/>
              <a:gd name="connsiteY4" fmla="*/ 849220 h 7349847"/>
              <a:gd name="connsiteX0" fmla="*/ 217777 w 68820181"/>
              <a:gd name="connsiteY0" fmla="*/ 849220 h 7349847"/>
              <a:gd name="connsiteX1" fmla="*/ 68643512 w 68820181"/>
              <a:gd name="connsiteY1" fmla="*/ 0 h 7349847"/>
              <a:gd name="connsiteX2" fmla="*/ 68773437 w 68820181"/>
              <a:gd name="connsiteY2" fmla="*/ 5544472 h 7349847"/>
              <a:gd name="connsiteX3" fmla="*/ 354076 w 68820181"/>
              <a:gd name="connsiteY3" fmla="*/ 7349847 h 7349847"/>
              <a:gd name="connsiteX4" fmla="*/ 217777 w 68820181"/>
              <a:gd name="connsiteY4" fmla="*/ 849220 h 7349847"/>
              <a:gd name="connsiteX0" fmla="*/ 217777 w 68820181"/>
              <a:gd name="connsiteY0" fmla="*/ 849220 h 6584483"/>
              <a:gd name="connsiteX1" fmla="*/ 68643512 w 68820181"/>
              <a:gd name="connsiteY1" fmla="*/ 0 h 6584483"/>
              <a:gd name="connsiteX2" fmla="*/ 68773437 w 68820181"/>
              <a:gd name="connsiteY2" fmla="*/ 5544472 h 6584483"/>
              <a:gd name="connsiteX3" fmla="*/ 354078 w 68820181"/>
              <a:gd name="connsiteY3" fmla="*/ 6584483 h 6584483"/>
              <a:gd name="connsiteX4" fmla="*/ 217777 w 68820181"/>
              <a:gd name="connsiteY4" fmla="*/ 849220 h 6584483"/>
              <a:gd name="connsiteX0" fmla="*/ 105513 w 68707917"/>
              <a:gd name="connsiteY0" fmla="*/ 849220 h 6584483"/>
              <a:gd name="connsiteX1" fmla="*/ 68531248 w 68707917"/>
              <a:gd name="connsiteY1" fmla="*/ 0 h 6584483"/>
              <a:gd name="connsiteX2" fmla="*/ 68661173 w 68707917"/>
              <a:gd name="connsiteY2" fmla="*/ 5544472 h 6584483"/>
              <a:gd name="connsiteX3" fmla="*/ 241814 w 68707917"/>
              <a:gd name="connsiteY3" fmla="*/ 6584483 h 6584483"/>
              <a:gd name="connsiteX4" fmla="*/ 105513 w 68707917"/>
              <a:gd name="connsiteY4" fmla="*/ 849220 h 6584483"/>
              <a:gd name="connsiteX0" fmla="*/ 105513 w 68605426"/>
              <a:gd name="connsiteY0" fmla="*/ 849220 h 6584483"/>
              <a:gd name="connsiteX1" fmla="*/ 68531248 w 68605426"/>
              <a:gd name="connsiteY1" fmla="*/ 0 h 6584483"/>
              <a:gd name="connsiteX2" fmla="*/ 68506224 w 68605426"/>
              <a:gd name="connsiteY2" fmla="*/ 4790883 h 6584483"/>
              <a:gd name="connsiteX3" fmla="*/ 241814 w 68605426"/>
              <a:gd name="connsiteY3" fmla="*/ 6584483 h 6584483"/>
              <a:gd name="connsiteX4" fmla="*/ 105513 w 68605426"/>
              <a:gd name="connsiteY4" fmla="*/ 849220 h 6584483"/>
              <a:gd name="connsiteX0" fmla="*/ 66096 w 68566009"/>
              <a:gd name="connsiteY0" fmla="*/ 849220 h 6527186"/>
              <a:gd name="connsiteX1" fmla="*/ 68491831 w 68566009"/>
              <a:gd name="connsiteY1" fmla="*/ 0 h 6527186"/>
              <a:gd name="connsiteX2" fmla="*/ 68466807 w 68566009"/>
              <a:gd name="connsiteY2" fmla="*/ 4790883 h 6527186"/>
              <a:gd name="connsiteX3" fmla="*/ 357347 w 68566009"/>
              <a:gd name="connsiteY3" fmla="*/ 6527186 h 6527186"/>
              <a:gd name="connsiteX4" fmla="*/ 66096 w 68566009"/>
              <a:gd name="connsiteY4" fmla="*/ 849220 h 6527186"/>
              <a:gd name="connsiteX0" fmla="*/ 66096 w 68952447"/>
              <a:gd name="connsiteY0" fmla="*/ 849220 h 6527186"/>
              <a:gd name="connsiteX1" fmla="*/ 68491831 w 68952447"/>
              <a:gd name="connsiteY1" fmla="*/ 0 h 6527186"/>
              <a:gd name="connsiteX2" fmla="*/ 68931661 w 68952447"/>
              <a:gd name="connsiteY2" fmla="*/ 4676289 h 6527186"/>
              <a:gd name="connsiteX3" fmla="*/ 357347 w 68952447"/>
              <a:gd name="connsiteY3" fmla="*/ 6527186 h 6527186"/>
              <a:gd name="connsiteX4" fmla="*/ 66096 w 68952447"/>
              <a:gd name="connsiteY4" fmla="*/ 849220 h 6527186"/>
              <a:gd name="connsiteX0" fmla="*/ 66096 w 68566009"/>
              <a:gd name="connsiteY0" fmla="*/ 849220 h 6527186"/>
              <a:gd name="connsiteX1" fmla="*/ 68491831 w 68566009"/>
              <a:gd name="connsiteY1" fmla="*/ 0 h 6527186"/>
              <a:gd name="connsiteX2" fmla="*/ 68466807 w 68566009"/>
              <a:gd name="connsiteY2" fmla="*/ 4573154 h 6527186"/>
              <a:gd name="connsiteX3" fmla="*/ 357347 w 68566009"/>
              <a:gd name="connsiteY3" fmla="*/ 6527186 h 6527186"/>
              <a:gd name="connsiteX4" fmla="*/ 66096 w 68566009"/>
              <a:gd name="connsiteY4" fmla="*/ 849220 h 6527186"/>
              <a:gd name="connsiteX0" fmla="*/ 66096 w 68566009"/>
              <a:gd name="connsiteY0" fmla="*/ 849220 h 6527186"/>
              <a:gd name="connsiteX1" fmla="*/ 68491831 w 68566009"/>
              <a:gd name="connsiteY1" fmla="*/ 0 h 6527186"/>
              <a:gd name="connsiteX2" fmla="*/ 68466808 w 68566009"/>
              <a:gd name="connsiteY2" fmla="*/ 4527316 h 6527186"/>
              <a:gd name="connsiteX3" fmla="*/ 357347 w 68566009"/>
              <a:gd name="connsiteY3" fmla="*/ 6527186 h 6527186"/>
              <a:gd name="connsiteX4" fmla="*/ 66096 w 68566009"/>
              <a:gd name="connsiteY4" fmla="*/ 849220 h 6527186"/>
              <a:gd name="connsiteX0" fmla="*/ 2057211 w 68232856"/>
              <a:gd name="connsiteY0" fmla="*/ 814842 h 6527186"/>
              <a:gd name="connsiteX1" fmla="*/ 68158678 w 68232856"/>
              <a:gd name="connsiteY1" fmla="*/ 0 h 6527186"/>
              <a:gd name="connsiteX2" fmla="*/ 68133655 w 68232856"/>
              <a:gd name="connsiteY2" fmla="*/ 4527316 h 6527186"/>
              <a:gd name="connsiteX3" fmla="*/ 24194 w 68232856"/>
              <a:gd name="connsiteY3" fmla="*/ 6527186 h 6527186"/>
              <a:gd name="connsiteX4" fmla="*/ 2057211 w 68232856"/>
              <a:gd name="connsiteY4" fmla="*/ 814842 h 6527186"/>
              <a:gd name="connsiteX0" fmla="*/ 289466 w 66465111"/>
              <a:gd name="connsiteY0" fmla="*/ 814842 h 6435511"/>
              <a:gd name="connsiteX1" fmla="*/ 66390933 w 66465111"/>
              <a:gd name="connsiteY1" fmla="*/ 0 h 6435511"/>
              <a:gd name="connsiteX2" fmla="*/ 66365910 w 66465111"/>
              <a:gd name="connsiteY2" fmla="*/ 4527316 h 6435511"/>
              <a:gd name="connsiteX3" fmla="*/ 115863 w 66465111"/>
              <a:gd name="connsiteY3" fmla="*/ 6435511 h 6435511"/>
              <a:gd name="connsiteX4" fmla="*/ 289466 w 66465111"/>
              <a:gd name="connsiteY4" fmla="*/ 814842 h 6435511"/>
              <a:gd name="connsiteX0" fmla="*/ 105513 w 66281158"/>
              <a:gd name="connsiteY0" fmla="*/ 814842 h 6435511"/>
              <a:gd name="connsiteX1" fmla="*/ 66206980 w 66281158"/>
              <a:gd name="connsiteY1" fmla="*/ 0 h 6435511"/>
              <a:gd name="connsiteX2" fmla="*/ 66181957 w 66281158"/>
              <a:gd name="connsiteY2" fmla="*/ 4527316 h 6435511"/>
              <a:gd name="connsiteX3" fmla="*/ 241813 w 66281158"/>
              <a:gd name="connsiteY3" fmla="*/ 6435511 h 6435511"/>
              <a:gd name="connsiteX4" fmla="*/ 105513 w 66281158"/>
              <a:gd name="connsiteY4" fmla="*/ 814842 h 6435511"/>
              <a:gd name="connsiteX0" fmla="*/ 66096 w 66241741"/>
              <a:gd name="connsiteY0" fmla="*/ 814842 h 6424051"/>
              <a:gd name="connsiteX1" fmla="*/ 66167563 w 66241741"/>
              <a:gd name="connsiteY1" fmla="*/ 0 h 6424051"/>
              <a:gd name="connsiteX2" fmla="*/ 66142540 w 66241741"/>
              <a:gd name="connsiteY2" fmla="*/ 4527316 h 6424051"/>
              <a:gd name="connsiteX3" fmla="*/ 357347 w 66241741"/>
              <a:gd name="connsiteY3" fmla="*/ 6424051 h 6424051"/>
              <a:gd name="connsiteX4" fmla="*/ 66096 w 66241741"/>
              <a:gd name="connsiteY4" fmla="*/ 814842 h 6424051"/>
              <a:gd name="connsiteX0" fmla="*/ 0 w 66175645"/>
              <a:gd name="connsiteY0" fmla="*/ 814842 h 6424051"/>
              <a:gd name="connsiteX1" fmla="*/ 66101467 w 66175645"/>
              <a:gd name="connsiteY1" fmla="*/ 0 h 6424051"/>
              <a:gd name="connsiteX2" fmla="*/ 66076444 w 66175645"/>
              <a:gd name="connsiteY2" fmla="*/ 4527316 h 6424051"/>
              <a:gd name="connsiteX3" fmla="*/ 291251 w 66175645"/>
              <a:gd name="connsiteY3" fmla="*/ 6424051 h 6424051"/>
              <a:gd name="connsiteX4" fmla="*/ 0 w 66175645"/>
              <a:gd name="connsiteY4" fmla="*/ 814842 h 6424051"/>
              <a:gd name="connsiteX0" fmla="*/ 0 w 66175645"/>
              <a:gd name="connsiteY0" fmla="*/ 814842 h 6401132"/>
              <a:gd name="connsiteX1" fmla="*/ 66101467 w 66175645"/>
              <a:gd name="connsiteY1" fmla="*/ 0 h 6401132"/>
              <a:gd name="connsiteX2" fmla="*/ 66076444 w 66175645"/>
              <a:gd name="connsiteY2" fmla="*/ 4527316 h 6401132"/>
              <a:gd name="connsiteX3" fmla="*/ 601154 w 66175645"/>
              <a:gd name="connsiteY3" fmla="*/ 6401132 h 6401132"/>
              <a:gd name="connsiteX4" fmla="*/ 0 w 66175645"/>
              <a:gd name="connsiteY4" fmla="*/ 814842 h 6401132"/>
              <a:gd name="connsiteX0" fmla="*/ 0 w 66175645"/>
              <a:gd name="connsiteY0" fmla="*/ 814842 h 6401132"/>
              <a:gd name="connsiteX1" fmla="*/ 66101467 w 66175645"/>
              <a:gd name="connsiteY1" fmla="*/ 0 h 6401132"/>
              <a:gd name="connsiteX2" fmla="*/ 66076444 w 66175645"/>
              <a:gd name="connsiteY2" fmla="*/ 4527316 h 6401132"/>
              <a:gd name="connsiteX3" fmla="*/ 601154 w 66175645"/>
              <a:gd name="connsiteY3" fmla="*/ 6401132 h 6401132"/>
              <a:gd name="connsiteX4" fmla="*/ 0 w 66175645"/>
              <a:gd name="connsiteY4" fmla="*/ 814842 h 6401132"/>
              <a:gd name="connsiteX0" fmla="*/ 0 w 66175645"/>
              <a:gd name="connsiteY0" fmla="*/ 814842 h 6401132"/>
              <a:gd name="connsiteX1" fmla="*/ 66101467 w 66175645"/>
              <a:gd name="connsiteY1" fmla="*/ 0 h 6401132"/>
              <a:gd name="connsiteX2" fmla="*/ 66076444 w 66175645"/>
              <a:gd name="connsiteY2" fmla="*/ 4527316 h 6401132"/>
              <a:gd name="connsiteX3" fmla="*/ 601154 w 66175645"/>
              <a:gd name="connsiteY3" fmla="*/ 6401132 h 6401132"/>
              <a:gd name="connsiteX4" fmla="*/ 0 w 66175645"/>
              <a:gd name="connsiteY4" fmla="*/ 814842 h 6401132"/>
              <a:gd name="connsiteX0" fmla="*/ 0 w 66175645"/>
              <a:gd name="connsiteY0" fmla="*/ 814842 h 6355294"/>
              <a:gd name="connsiteX1" fmla="*/ 66101467 w 66175645"/>
              <a:gd name="connsiteY1" fmla="*/ 0 h 6355294"/>
              <a:gd name="connsiteX2" fmla="*/ 66076444 w 66175645"/>
              <a:gd name="connsiteY2" fmla="*/ 4527316 h 6355294"/>
              <a:gd name="connsiteX3" fmla="*/ 1220958 w 66175645"/>
              <a:gd name="connsiteY3" fmla="*/ 6355294 h 6355294"/>
              <a:gd name="connsiteX4" fmla="*/ 0 w 66175645"/>
              <a:gd name="connsiteY4" fmla="*/ 814842 h 6355294"/>
              <a:gd name="connsiteX0" fmla="*/ 0 w 66175645"/>
              <a:gd name="connsiteY0" fmla="*/ 814842 h 6355294"/>
              <a:gd name="connsiteX1" fmla="*/ 66101467 w 66175645"/>
              <a:gd name="connsiteY1" fmla="*/ 0 h 6355294"/>
              <a:gd name="connsiteX2" fmla="*/ 66076444 w 66175645"/>
              <a:gd name="connsiteY2" fmla="*/ 4527316 h 6355294"/>
              <a:gd name="connsiteX3" fmla="*/ 1220958 w 66175645"/>
              <a:gd name="connsiteY3" fmla="*/ 6355294 h 6355294"/>
              <a:gd name="connsiteX4" fmla="*/ 0 w 66175645"/>
              <a:gd name="connsiteY4" fmla="*/ 814842 h 6355294"/>
              <a:gd name="connsiteX0" fmla="*/ 0 w 66175645"/>
              <a:gd name="connsiteY0" fmla="*/ 814842 h 6355294"/>
              <a:gd name="connsiteX1" fmla="*/ 66101467 w 66175645"/>
              <a:gd name="connsiteY1" fmla="*/ 0 h 6355294"/>
              <a:gd name="connsiteX2" fmla="*/ 66076444 w 66175645"/>
              <a:gd name="connsiteY2" fmla="*/ 4527316 h 6355294"/>
              <a:gd name="connsiteX3" fmla="*/ 1220958 w 66175645"/>
              <a:gd name="connsiteY3" fmla="*/ 6355294 h 6355294"/>
              <a:gd name="connsiteX4" fmla="*/ 0 w 66175645"/>
              <a:gd name="connsiteY4" fmla="*/ 814842 h 6355294"/>
              <a:gd name="connsiteX0" fmla="*/ 288844 w 66464489"/>
              <a:gd name="connsiteY0" fmla="*/ 814842 h 6332375"/>
              <a:gd name="connsiteX1" fmla="*/ 66390311 w 66464489"/>
              <a:gd name="connsiteY1" fmla="*/ 0 h 6332375"/>
              <a:gd name="connsiteX2" fmla="*/ 66365288 w 66464489"/>
              <a:gd name="connsiteY2" fmla="*/ 4527316 h 6332375"/>
              <a:gd name="connsiteX3" fmla="*/ 580095 w 66464489"/>
              <a:gd name="connsiteY3" fmla="*/ 6332375 h 6332375"/>
              <a:gd name="connsiteX4" fmla="*/ 288844 w 66464489"/>
              <a:gd name="connsiteY4" fmla="*/ 814842 h 6332375"/>
              <a:gd name="connsiteX0" fmla="*/ 0 w 66175645"/>
              <a:gd name="connsiteY0" fmla="*/ 814842 h 6332375"/>
              <a:gd name="connsiteX1" fmla="*/ 66101467 w 66175645"/>
              <a:gd name="connsiteY1" fmla="*/ 0 h 6332375"/>
              <a:gd name="connsiteX2" fmla="*/ 66076444 w 66175645"/>
              <a:gd name="connsiteY2" fmla="*/ 4527316 h 6332375"/>
              <a:gd name="connsiteX3" fmla="*/ 291251 w 66175645"/>
              <a:gd name="connsiteY3" fmla="*/ 6332375 h 6332375"/>
              <a:gd name="connsiteX4" fmla="*/ 0 w 66175645"/>
              <a:gd name="connsiteY4" fmla="*/ 814842 h 6332375"/>
              <a:gd name="connsiteX0" fmla="*/ 0 w 66950401"/>
              <a:gd name="connsiteY0" fmla="*/ 826301 h 6332375"/>
              <a:gd name="connsiteX1" fmla="*/ 66876223 w 66950401"/>
              <a:gd name="connsiteY1" fmla="*/ 0 h 6332375"/>
              <a:gd name="connsiteX2" fmla="*/ 66851200 w 66950401"/>
              <a:gd name="connsiteY2" fmla="*/ 4527316 h 6332375"/>
              <a:gd name="connsiteX3" fmla="*/ 1066007 w 66950401"/>
              <a:gd name="connsiteY3" fmla="*/ 6332375 h 6332375"/>
              <a:gd name="connsiteX4" fmla="*/ 0 w 66950401"/>
              <a:gd name="connsiteY4" fmla="*/ 826301 h 6332375"/>
              <a:gd name="connsiteX0" fmla="*/ 0 w 66950401"/>
              <a:gd name="connsiteY0" fmla="*/ 826301 h 6332375"/>
              <a:gd name="connsiteX1" fmla="*/ 66876223 w 66950401"/>
              <a:gd name="connsiteY1" fmla="*/ 0 h 6332375"/>
              <a:gd name="connsiteX2" fmla="*/ 66851200 w 66950401"/>
              <a:gd name="connsiteY2" fmla="*/ 4527316 h 6332375"/>
              <a:gd name="connsiteX3" fmla="*/ 1066007 w 66950401"/>
              <a:gd name="connsiteY3" fmla="*/ 6332375 h 6332375"/>
              <a:gd name="connsiteX4" fmla="*/ 0 w 66950401"/>
              <a:gd name="connsiteY4" fmla="*/ 826301 h 6332375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527316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527316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527316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401263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321047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321047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321047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321047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950401"/>
              <a:gd name="connsiteY0" fmla="*/ 826301 h 6401132"/>
              <a:gd name="connsiteX1" fmla="*/ 66876223 w 66950401"/>
              <a:gd name="connsiteY1" fmla="*/ 0 h 6401132"/>
              <a:gd name="connsiteX2" fmla="*/ 66851200 w 66950401"/>
              <a:gd name="connsiteY2" fmla="*/ 4321047 h 6401132"/>
              <a:gd name="connsiteX3" fmla="*/ 1220958 w 66950401"/>
              <a:gd name="connsiteY3" fmla="*/ 6401132 h 6401132"/>
              <a:gd name="connsiteX4" fmla="*/ 0 w 66950401"/>
              <a:gd name="connsiteY4" fmla="*/ 826301 h 6401132"/>
              <a:gd name="connsiteX0" fmla="*/ 0 w 66795450"/>
              <a:gd name="connsiteY0" fmla="*/ 791923 h 6401132"/>
              <a:gd name="connsiteX1" fmla="*/ 66721272 w 66795450"/>
              <a:gd name="connsiteY1" fmla="*/ 0 h 6401132"/>
              <a:gd name="connsiteX2" fmla="*/ 66696249 w 66795450"/>
              <a:gd name="connsiteY2" fmla="*/ 4321047 h 6401132"/>
              <a:gd name="connsiteX3" fmla="*/ 1066007 w 66795450"/>
              <a:gd name="connsiteY3" fmla="*/ 6401132 h 6401132"/>
              <a:gd name="connsiteX4" fmla="*/ 0 w 66795450"/>
              <a:gd name="connsiteY4" fmla="*/ 791923 h 6401132"/>
              <a:gd name="connsiteX0" fmla="*/ 0 w 66840402"/>
              <a:gd name="connsiteY0" fmla="*/ 688999 h 6298208"/>
              <a:gd name="connsiteX1" fmla="*/ 66789716 w 66840402"/>
              <a:gd name="connsiteY1" fmla="*/ 0 h 6298208"/>
              <a:gd name="connsiteX2" fmla="*/ 66696249 w 66840402"/>
              <a:gd name="connsiteY2" fmla="*/ 4218123 h 6298208"/>
              <a:gd name="connsiteX3" fmla="*/ 1066007 w 66840402"/>
              <a:gd name="connsiteY3" fmla="*/ 6298208 h 6298208"/>
              <a:gd name="connsiteX4" fmla="*/ 0 w 66840402"/>
              <a:gd name="connsiteY4" fmla="*/ 688999 h 6298208"/>
              <a:gd name="connsiteX0" fmla="*/ 0 w 66840402"/>
              <a:gd name="connsiteY0" fmla="*/ 688999 h 6298208"/>
              <a:gd name="connsiteX1" fmla="*/ 66789716 w 66840402"/>
              <a:gd name="connsiteY1" fmla="*/ 0 h 6298208"/>
              <a:gd name="connsiteX2" fmla="*/ 66696249 w 66840402"/>
              <a:gd name="connsiteY2" fmla="*/ 4218123 h 6298208"/>
              <a:gd name="connsiteX3" fmla="*/ 1066007 w 66840402"/>
              <a:gd name="connsiteY3" fmla="*/ 6298208 h 6298208"/>
              <a:gd name="connsiteX4" fmla="*/ 0 w 66840402"/>
              <a:gd name="connsiteY4" fmla="*/ 688999 h 6298208"/>
              <a:gd name="connsiteX0" fmla="*/ 0 w 66705525"/>
              <a:gd name="connsiteY0" fmla="*/ 675501 h 6284710"/>
              <a:gd name="connsiteX1" fmla="*/ 65580527 w 66705525"/>
              <a:gd name="connsiteY1" fmla="*/ 0 h 6284710"/>
              <a:gd name="connsiteX2" fmla="*/ 66696249 w 66705525"/>
              <a:gd name="connsiteY2" fmla="*/ 4204625 h 6284710"/>
              <a:gd name="connsiteX3" fmla="*/ 1066007 w 66705525"/>
              <a:gd name="connsiteY3" fmla="*/ 6284710 h 6284710"/>
              <a:gd name="connsiteX4" fmla="*/ 0 w 66705525"/>
              <a:gd name="connsiteY4" fmla="*/ 675501 h 6284710"/>
              <a:gd name="connsiteX0" fmla="*/ 0 w 66705354"/>
              <a:gd name="connsiteY0" fmla="*/ 675501 h 6284710"/>
              <a:gd name="connsiteX1" fmla="*/ 65557711 w 66705354"/>
              <a:gd name="connsiteY1" fmla="*/ 0 h 6284710"/>
              <a:gd name="connsiteX2" fmla="*/ 66696249 w 66705354"/>
              <a:gd name="connsiteY2" fmla="*/ 4204625 h 6284710"/>
              <a:gd name="connsiteX3" fmla="*/ 1066007 w 66705354"/>
              <a:gd name="connsiteY3" fmla="*/ 6284710 h 6284710"/>
              <a:gd name="connsiteX4" fmla="*/ 0 w 66705354"/>
              <a:gd name="connsiteY4" fmla="*/ 675501 h 6284710"/>
              <a:gd name="connsiteX0" fmla="*/ 0 w 66704740"/>
              <a:gd name="connsiteY0" fmla="*/ 675501 h 6284710"/>
              <a:gd name="connsiteX1" fmla="*/ 65557711 w 66704740"/>
              <a:gd name="connsiteY1" fmla="*/ 0 h 6284710"/>
              <a:gd name="connsiteX2" fmla="*/ 66696249 w 66704740"/>
              <a:gd name="connsiteY2" fmla="*/ 4204625 h 6284710"/>
              <a:gd name="connsiteX3" fmla="*/ 1066007 w 66704740"/>
              <a:gd name="connsiteY3" fmla="*/ 6284710 h 6284710"/>
              <a:gd name="connsiteX4" fmla="*/ 0 w 66704740"/>
              <a:gd name="connsiteY4" fmla="*/ 675501 h 6284710"/>
              <a:gd name="connsiteX0" fmla="*/ 0 w 65648937"/>
              <a:gd name="connsiteY0" fmla="*/ 675501 h 6284710"/>
              <a:gd name="connsiteX1" fmla="*/ 65557711 w 65648937"/>
              <a:gd name="connsiteY1" fmla="*/ 0 h 6284710"/>
              <a:gd name="connsiteX2" fmla="*/ 65601134 w 65648937"/>
              <a:gd name="connsiteY2" fmla="*/ 4240058 h 6284710"/>
              <a:gd name="connsiteX3" fmla="*/ 1066007 w 65648937"/>
              <a:gd name="connsiteY3" fmla="*/ 6284710 h 6284710"/>
              <a:gd name="connsiteX4" fmla="*/ 0 w 65648937"/>
              <a:gd name="connsiteY4" fmla="*/ 675501 h 6284710"/>
              <a:gd name="connsiteX0" fmla="*/ 0 w 65614376"/>
              <a:gd name="connsiteY0" fmla="*/ 675501 h 6284710"/>
              <a:gd name="connsiteX1" fmla="*/ 65557711 w 65614376"/>
              <a:gd name="connsiteY1" fmla="*/ 0 h 6284710"/>
              <a:gd name="connsiteX2" fmla="*/ 65555511 w 65614376"/>
              <a:gd name="connsiteY2" fmla="*/ 4240058 h 6284710"/>
              <a:gd name="connsiteX3" fmla="*/ 1066007 w 65614376"/>
              <a:gd name="connsiteY3" fmla="*/ 6284710 h 6284710"/>
              <a:gd name="connsiteX4" fmla="*/ 0 w 65614376"/>
              <a:gd name="connsiteY4" fmla="*/ 675501 h 6284710"/>
              <a:gd name="connsiteX0" fmla="*/ 0 w 65574593"/>
              <a:gd name="connsiteY0" fmla="*/ 675501 h 6284710"/>
              <a:gd name="connsiteX1" fmla="*/ 65557711 w 65574593"/>
              <a:gd name="connsiteY1" fmla="*/ 0 h 6284710"/>
              <a:gd name="connsiteX2" fmla="*/ 65555511 w 65574593"/>
              <a:gd name="connsiteY2" fmla="*/ 4240058 h 6284710"/>
              <a:gd name="connsiteX3" fmla="*/ 1066007 w 65574593"/>
              <a:gd name="connsiteY3" fmla="*/ 6284710 h 6284710"/>
              <a:gd name="connsiteX4" fmla="*/ 0 w 65574593"/>
              <a:gd name="connsiteY4" fmla="*/ 675501 h 6284710"/>
              <a:gd name="connsiteX0" fmla="*/ 0 w 65566845"/>
              <a:gd name="connsiteY0" fmla="*/ 673782 h 6284710"/>
              <a:gd name="connsiteX1" fmla="*/ 65549963 w 65566845"/>
              <a:gd name="connsiteY1" fmla="*/ 0 h 6284710"/>
              <a:gd name="connsiteX2" fmla="*/ 65547763 w 65566845"/>
              <a:gd name="connsiteY2" fmla="*/ 4240058 h 6284710"/>
              <a:gd name="connsiteX3" fmla="*/ 1058259 w 65566845"/>
              <a:gd name="connsiteY3" fmla="*/ 6284710 h 6284710"/>
              <a:gd name="connsiteX4" fmla="*/ 0 w 65566845"/>
              <a:gd name="connsiteY4" fmla="*/ 673782 h 6284710"/>
              <a:gd name="connsiteX0" fmla="*/ 0 w 65566845"/>
              <a:gd name="connsiteY0" fmla="*/ 673782 h 6284710"/>
              <a:gd name="connsiteX1" fmla="*/ 65549963 w 65566845"/>
              <a:gd name="connsiteY1" fmla="*/ 0 h 6284710"/>
              <a:gd name="connsiteX2" fmla="*/ 65547763 w 65566845"/>
              <a:gd name="connsiteY2" fmla="*/ 4240058 h 6284710"/>
              <a:gd name="connsiteX3" fmla="*/ 1058259 w 65566845"/>
              <a:gd name="connsiteY3" fmla="*/ 6284710 h 6284710"/>
              <a:gd name="connsiteX4" fmla="*/ 0 w 65566845"/>
              <a:gd name="connsiteY4" fmla="*/ 673782 h 6284710"/>
              <a:gd name="connsiteX0" fmla="*/ 0 w 65561810"/>
              <a:gd name="connsiteY0" fmla="*/ 674928 h 6285856"/>
              <a:gd name="connsiteX1" fmla="*/ 65534468 w 65561810"/>
              <a:gd name="connsiteY1" fmla="*/ 0 h 6285856"/>
              <a:gd name="connsiteX2" fmla="*/ 65547763 w 65561810"/>
              <a:gd name="connsiteY2" fmla="*/ 4241204 h 6285856"/>
              <a:gd name="connsiteX3" fmla="*/ 1058259 w 65561810"/>
              <a:gd name="connsiteY3" fmla="*/ 6285856 h 6285856"/>
              <a:gd name="connsiteX4" fmla="*/ 0 w 65561810"/>
              <a:gd name="connsiteY4" fmla="*/ 674928 h 6285856"/>
              <a:gd name="connsiteX0" fmla="*/ 0 w 65564002"/>
              <a:gd name="connsiteY0" fmla="*/ 675501 h 6286429"/>
              <a:gd name="connsiteX1" fmla="*/ 65542215 w 65564002"/>
              <a:gd name="connsiteY1" fmla="*/ 0 h 6286429"/>
              <a:gd name="connsiteX2" fmla="*/ 65547763 w 65564002"/>
              <a:gd name="connsiteY2" fmla="*/ 4241777 h 6286429"/>
              <a:gd name="connsiteX3" fmla="*/ 1058259 w 65564002"/>
              <a:gd name="connsiteY3" fmla="*/ 6286429 h 6286429"/>
              <a:gd name="connsiteX4" fmla="*/ 0 w 65564002"/>
              <a:gd name="connsiteY4" fmla="*/ 675501 h 6286429"/>
              <a:gd name="connsiteX0" fmla="*/ 0 w 65564002"/>
              <a:gd name="connsiteY0" fmla="*/ 675501 h 6286429"/>
              <a:gd name="connsiteX1" fmla="*/ 65542215 w 65564002"/>
              <a:gd name="connsiteY1" fmla="*/ 0 h 6286429"/>
              <a:gd name="connsiteX2" fmla="*/ 65547763 w 65564002"/>
              <a:gd name="connsiteY2" fmla="*/ 4241777 h 6286429"/>
              <a:gd name="connsiteX3" fmla="*/ 1058259 w 65564002"/>
              <a:gd name="connsiteY3" fmla="*/ 6286429 h 6286429"/>
              <a:gd name="connsiteX4" fmla="*/ 0 w 65564002"/>
              <a:gd name="connsiteY4" fmla="*/ 675501 h 6286429"/>
              <a:gd name="connsiteX0" fmla="*/ 1841186 w 64740028"/>
              <a:gd name="connsiteY0" fmla="*/ 648572 h 6286429"/>
              <a:gd name="connsiteX1" fmla="*/ 64718241 w 64740028"/>
              <a:gd name="connsiteY1" fmla="*/ 0 h 6286429"/>
              <a:gd name="connsiteX2" fmla="*/ 64723789 w 64740028"/>
              <a:gd name="connsiteY2" fmla="*/ 4241777 h 6286429"/>
              <a:gd name="connsiteX3" fmla="*/ 234285 w 64740028"/>
              <a:gd name="connsiteY3" fmla="*/ 6286429 h 6286429"/>
              <a:gd name="connsiteX4" fmla="*/ 1841186 w 64740028"/>
              <a:gd name="connsiteY4" fmla="*/ 648572 h 6286429"/>
              <a:gd name="connsiteX0" fmla="*/ 1905485 w 64804327"/>
              <a:gd name="connsiteY0" fmla="*/ 648572 h 6286429"/>
              <a:gd name="connsiteX1" fmla="*/ 64782540 w 64804327"/>
              <a:gd name="connsiteY1" fmla="*/ 0 h 6286429"/>
              <a:gd name="connsiteX2" fmla="*/ 64788088 w 64804327"/>
              <a:gd name="connsiteY2" fmla="*/ 4241777 h 6286429"/>
              <a:gd name="connsiteX3" fmla="*/ 298584 w 64804327"/>
              <a:gd name="connsiteY3" fmla="*/ 6286429 h 6286429"/>
              <a:gd name="connsiteX4" fmla="*/ 1905485 w 64804327"/>
              <a:gd name="connsiteY4" fmla="*/ 648572 h 6286429"/>
              <a:gd name="connsiteX0" fmla="*/ 540036 w 63438878"/>
              <a:gd name="connsiteY0" fmla="*/ 648572 h 6236581"/>
              <a:gd name="connsiteX1" fmla="*/ 63417091 w 63438878"/>
              <a:gd name="connsiteY1" fmla="*/ 0 h 6236581"/>
              <a:gd name="connsiteX2" fmla="*/ 63422639 w 63438878"/>
              <a:gd name="connsiteY2" fmla="*/ 4241777 h 6236581"/>
              <a:gd name="connsiteX3" fmla="*/ 529132 w 63438878"/>
              <a:gd name="connsiteY3" fmla="*/ 6236581 h 6236581"/>
              <a:gd name="connsiteX4" fmla="*/ 540036 w 63438878"/>
              <a:gd name="connsiteY4" fmla="*/ 648572 h 6236581"/>
              <a:gd name="connsiteX0" fmla="*/ 10904 w 62909746"/>
              <a:gd name="connsiteY0" fmla="*/ 648572 h 6236581"/>
              <a:gd name="connsiteX1" fmla="*/ 62887959 w 62909746"/>
              <a:gd name="connsiteY1" fmla="*/ 0 h 6236581"/>
              <a:gd name="connsiteX2" fmla="*/ 62893507 w 62909746"/>
              <a:gd name="connsiteY2" fmla="*/ 4241777 h 6236581"/>
              <a:gd name="connsiteX3" fmla="*/ 0 w 62909746"/>
              <a:gd name="connsiteY3" fmla="*/ 6236581 h 6236581"/>
              <a:gd name="connsiteX4" fmla="*/ 10904 w 62909746"/>
              <a:gd name="connsiteY4" fmla="*/ 648572 h 6236581"/>
              <a:gd name="connsiteX0" fmla="*/ 10904 w 62909746"/>
              <a:gd name="connsiteY0" fmla="*/ 648572 h 6236581"/>
              <a:gd name="connsiteX1" fmla="*/ 62887959 w 62909746"/>
              <a:gd name="connsiteY1" fmla="*/ 0 h 6236581"/>
              <a:gd name="connsiteX2" fmla="*/ 62893507 w 62909746"/>
              <a:gd name="connsiteY2" fmla="*/ 4231463 h 6236581"/>
              <a:gd name="connsiteX3" fmla="*/ 0 w 62909746"/>
              <a:gd name="connsiteY3" fmla="*/ 6236581 h 6236581"/>
              <a:gd name="connsiteX4" fmla="*/ 10904 w 62909746"/>
              <a:gd name="connsiteY4" fmla="*/ 648572 h 6236581"/>
              <a:gd name="connsiteX0" fmla="*/ 10904 w 62909746"/>
              <a:gd name="connsiteY0" fmla="*/ 648572 h 6344300"/>
              <a:gd name="connsiteX1" fmla="*/ 62887959 w 62909746"/>
              <a:gd name="connsiteY1" fmla="*/ 0 h 6344300"/>
              <a:gd name="connsiteX2" fmla="*/ 62893507 w 62909746"/>
              <a:gd name="connsiteY2" fmla="*/ 4231463 h 6344300"/>
              <a:gd name="connsiteX3" fmla="*/ 0 w 62909746"/>
              <a:gd name="connsiteY3" fmla="*/ 6344300 h 6344300"/>
              <a:gd name="connsiteX4" fmla="*/ 10904 w 62909746"/>
              <a:gd name="connsiteY4" fmla="*/ 648572 h 6344300"/>
              <a:gd name="connsiteX0" fmla="*/ 18652 w 62917494"/>
              <a:gd name="connsiteY0" fmla="*/ 648572 h 6344873"/>
              <a:gd name="connsiteX1" fmla="*/ 62895707 w 62917494"/>
              <a:gd name="connsiteY1" fmla="*/ 0 h 6344873"/>
              <a:gd name="connsiteX2" fmla="*/ 62901255 w 62917494"/>
              <a:gd name="connsiteY2" fmla="*/ 4231463 h 6344873"/>
              <a:gd name="connsiteX3" fmla="*/ 0 w 62917494"/>
              <a:gd name="connsiteY3" fmla="*/ 6344873 h 6344873"/>
              <a:gd name="connsiteX4" fmla="*/ 18652 w 62917494"/>
              <a:gd name="connsiteY4" fmla="*/ 648572 h 6344873"/>
              <a:gd name="connsiteX0" fmla="*/ 18652 w 62917494"/>
              <a:gd name="connsiteY0" fmla="*/ 648572 h 6344873"/>
              <a:gd name="connsiteX1" fmla="*/ 62895707 w 62917494"/>
              <a:gd name="connsiteY1" fmla="*/ 0 h 6344873"/>
              <a:gd name="connsiteX2" fmla="*/ 62901255 w 62917494"/>
              <a:gd name="connsiteY2" fmla="*/ 4231463 h 6344873"/>
              <a:gd name="connsiteX3" fmla="*/ 0 w 62917494"/>
              <a:gd name="connsiteY3" fmla="*/ 6344873 h 6344873"/>
              <a:gd name="connsiteX4" fmla="*/ 18652 w 62917494"/>
              <a:gd name="connsiteY4" fmla="*/ 648572 h 6344873"/>
              <a:gd name="connsiteX0" fmla="*/ 45213 w 62944055"/>
              <a:gd name="connsiteY0" fmla="*/ 648572 h 6415594"/>
              <a:gd name="connsiteX1" fmla="*/ 62922268 w 62944055"/>
              <a:gd name="connsiteY1" fmla="*/ 0 h 6415594"/>
              <a:gd name="connsiteX2" fmla="*/ 62927816 w 62944055"/>
              <a:gd name="connsiteY2" fmla="*/ 4231463 h 6415594"/>
              <a:gd name="connsiteX3" fmla="*/ 0 w 62944055"/>
              <a:gd name="connsiteY3" fmla="*/ 6415594 h 6415594"/>
              <a:gd name="connsiteX4" fmla="*/ 45213 w 62944055"/>
              <a:gd name="connsiteY4" fmla="*/ 648572 h 6415594"/>
              <a:gd name="connsiteX0" fmla="*/ 45213 w 62988592"/>
              <a:gd name="connsiteY0" fmla="*/ 648572 h 6415594"/>
              <a:gd name="connsiteX1" fmla="*/ 62922268 w 62988592"/>
              <a:gd name="connsiteY1" fmla="*/ 0 h 6415594"/>
              <a:gd name="connsiteX2" fmla="*/ 62980942 w 62988592"/>
              <a:gd name="connsiteY2" fmla="*/ 4298255 h 6415594"/>
              <a:gd name="connsiteX3" fmla="*/ 0 w 62988592"/>
              <a:gd name="connsiteY3" fmla="*/ 6415594 h 6415594"/>
              <a:gd name="connsiteX4" fmla="*/ 45213 w 62988592"/>
              <a:gd name="connsiteY4" fmla="*/ 648572 h 641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88592" h="6415594">
                <a:moveTo>
                  <a:pt x="45213" y="648572"/>
                </a:moveTo>
                <a:lnTo>
                  <a:pt x="62922268" y="0"/>
                </a:lnTo>
                <a:cubicBezTo>
                  <a:pt x="62938275" y="3798337"/>
                  <a:pt x="63012282" y="199330"/>
                  <a:pt x="62980942" y="4298255"/>
                </a:cubicBezTo>
                <a:lnTo>
                  <a:pt x="0" y="6415594"/>
                </a:lnTo>
                <a:cubicBezTo>
                  <a:pt x="13047" y="1050166"/>
                  <a:pt x="58276" y="5545548"/>
                  <a:pt x="45213" y="648572"/>
                </a:cubicBezTo>
                <a:close/>
              </a:path>
            </a:pathLst>
          </a:custGeom>
          <a:gradFill>
            <a:gsLst>
              <a:gs pos="0">
                <a:srgbClr val="E8E8E8"/>
              </a:gs>
              <a:gs pos="0">
                <a:srgbClr val="DCE3F0"/>
              </a:gs>
              <a:gs pos="98135">
                <a:srgbClr val="7588D9"/>
              </a:gs>
              <a:gs pos="29000">
                <a:srgbClr val="AFB9E4"/>
              </a:gs>
              <a:gs pos="58000">
                <a:srgbClr val="92A1E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82" name="AutoShape 58" hidden="1"/>
          <p:cNvSpPr>
            <a:spLocks noChangeAspect="1" noChangeArrowheads="1"/>
          </p:cNvSpPr>
          <p:nvPr/>
        </p:nvSpPr>
        <p:spPr bwMode="auto">
          <a:xfrm>
            <a:off x="936008" y="26756281"/>
            <a:ext cx="13267305" cy="15532089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62 w 47919192"/>
              <a:gd name="connsiteY0" fmla="*/ 5865474 h 9536613"/>
              <a:gd name="connsiteX1" fmla="*/ 151439 w 47919192"/>
              <a:gd name="connsiteY1" fmla="*/ 1566485 h 9536613"/>
              <a:gd name="connsiteX2" fmla="*/ 47919192 w 47919192"/>
              <a:gd name="connsiteY2" fmla="*/ 0 h 9536613"/>
              <a:gd name="connsiteX3" fmla="*/ 47835860 w 47919192"/>
              <a:gd name="connsiteY3" fmla="*/ 2706227 h 9536613"/>
              <a:gd name="connsiteX4" fmla="*/ 47832233 w 47919192"/>
              <a:gd name="connsiteY4" fmla="*/ 3820866 h 9536613"/>
              <a:gd name="connsiteX5" fmla="*/ 47855960 w 47919192"/>
              <a:gd name="connsiteY5" fmla="*/ 3821456 h 9536613"/>
              <a:gd name="connsiteX6" fmla="*/ 151480 w 47919192"/>
              <a:gd name="connsiteY6" fmla="*/ 9535939 h 9536613"/>
              <a:gd name="connsiteX7" fmla="*/ 132075 w 47919192"/>
              <a:gd name="connsiteY7" fmla="*/ 9536613 h 9536613"/>
              <a:gd name="connsiteX8" fmla="*/ 62 w 47919192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47864184 w 47927416"/>
              <a:gd name="connsiteY5" fmla="*/ 3821456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47721763 w 47927416"/>
              <a:gd name="connsiteY5" fmla="*/ 6311944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27497896 w 47927416"/>
              <a:gd name="connsiteY5" fmla="*/ 6432451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5 w 47927416"/>
              <a:gd name="connsiteY4" fmla="*/ 7235245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413191 w 47927416"/>
              <a:gd name="connsiteY4" fmla="*/ 9243703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698034 w 47927416"/>
              <a:gd name="connsiteY4" fmla="*/ 9324041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78616 w 47927416"/>
              <a:gd name="connsiteY4" fmla="*/ 9338594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770275 w 47927416"/>
              <a:gd name="connsiteY4" fmla="*/ 8269136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661941 w 47927416"/>
              <a:gd name="connsiteY4" fmla="*/ 8467750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8144090"/>
              <a:gd name="connsiteY0" fmla="*/ 5475905 h 9147044"/>
              <a:gd name="connsiteX1" fmla="*/ 17240 w 48144090"/>
              <a:gd name="connsiteY1" fmla="*/ 5394678 h 9147044"/>
              <a:gd name="connsiteX2" fmla="*/ 48144090 w 48144090"/>
              <a:gd name="connsiteY2" fmla="*/ 22936 h 9147044"/>
              <a:gd name="connsiteX3" fmla="*/ 47844084 w 48144090"/>
              <a:gd name="connsiteY3" fmla="*/ 2316658 h 9147044"/>
              <a:gd name="connsiteX4" fmla="*/ 47661941 w 48144090"/>
              <a:gd name="connsiteY4" fmla="*/ 8078181 h 9147044"/>
              <a:gd name="connsiteX5" fmla="*/ 27497896 w 48144090"/>
              <a:gd name="connsiteY5" fmla="*/ 5842036 h 9147044"/>
              <a:gd name="connsiteX6" fmla="*/ 159704 w 48144090"/>
              <a:gd name="connsiteY6" fmla="*/ 9146370 h 9147044"/>
              <a:gd name="connsiteX7" fmla="*/ 140299 w 48144090"/>
              <a:gd name="connsiteY7" fmla="*/ 9147044 h 9147044"/>
              <a:gd name="connsiteX8" fmla="*/ 8286 w 48144090"/>
              <a:gd name="connsiteY8" fmla="*/ 5475905 h 9147044"/>
              <a:gd name="connsiteX0" fmla="*/ 8286 w 47981580"/>
              <a:gd name="connsiteY0" fmla="*/ 5361999 h 9033138"/>
              <a:gd name="connsiteX1" fmla="*/ 17240 w 47981580"/>
              <a:gd name="connsiteY1" fmla="*/ 5280772 h 9033138"/>
              <a:gd name="connsiteX2" fmla="*/ 47981580 w 47981580"/>
              <a:gd name="connsiteY2" fmla="*/ 46532 h 9033138"/>
              <a:gd name="connsiteX3" fmla="*/ 47844084 w 47981580"/>
              <a:gd name="connsiteY3" fmla="*/ 2202752 h 9033138"/>
              <a:gd name="connsiteX4" fmla="*/ 47661941 w 47981580"/>
              <a:gd name="connsiteY4" fmla="*/ 7964275 h 9033138"/>
              <a:gd name="connsiteX5" fmla="*/ 27497896 w 47981580"/>
              <a:gd name="connsiteY5" fmla="*/ 5728130 h 9033138"/>
              <a:gd name="connsiteX6" fmla="*/ 159704 w 47981580"/>
              <a:gd name="connsiteY6" fmla="*/ 9032464 h 9033138"/>
              <a:gd name="connsiteX7" fmla="*/ 140299 w 47981580"/>
              <a:gd name="connsiteY7" fmla="*/ 9033138 h 9033138"/>
              <a:gd name="connsiteX8" fmla="*/ 8286 w 47981580"/>
              <a:gd name="connsiteY8" fmla="*/ 5361999 h 9033138"/>
              <a:gd name="connsiteX0" fmla="*/ 52543 w 47972377"/>
              <a:gd name="connsiteY0" fmla="*/ 4964772 h 9033138"/>
              <a:gd name="connsiteX1" fmla="*/ 8037 w 47972377"/>
              <a:gd name="connsiteY1" fmla="*/ 5280772 h 9033138"/>
              <a:gd name="connsiteX2" fmla="*/ 47972377 w 47972377"/>
              <a:gd name="connsiteY2" fmla="*/ 46532 h 9033138"/>
              <a:gd name="connsiteX3" fmla="*/ 47834881 w 47972377"/>
              <a:gd name="connsiteY3" fmla="*/ 2202752 h 9033138"/>
              <a:gd name="connsiteX4" fmla="*/ 47652738 w 47972377"/>
              <a:gd name="connsiteY4" fmla="*/ 7964275 h 9033138"/>
              <a:gd name="connsiteX5" fmla="*/ 27488693 w 47972377"/>
              <a:gd name="connsiteY5" fmla="*/ 5728130 h 9033138"/>
              <a:gd name="connsiteX6" fmla="*/ 150501 w 47972377"/>
              <a:gd name="connsiteY6" fmla="*/ 9032464 h 9033138"/>
              <a:gd name="connsiteX7" fmla="*/ 131096 w 47972377"/>
              <a:gd name="connsiteY7" fmla="*/ 9033138 h 9033138"/>
              <a:gd name="connsiteX8" fmla="*/ 52543 w 47972377"/>
              <a:gd name="connsiteY8" fmla="*/ 4964772 h 9033138"/>
              <a:gd name="connsiteX0" fmla="*/ 8288 w 47928122"/>
              <a:gd name="connsiteY0" fmla="*/ 4964772 h 9033138"/>
              <a:gd name="connsiteX1" fmla="*/ 17242 w 47928122"/>
              <a:gd name="connsiteY1" fmla="*/ 5005768 h 9033138"/>
              <a:gd name="connsiteX2" fmla="*/ 47928122 w 47928122"/>
              <a:gd name="connsiteY2" fmla="*/ 46532 h 9033138"/>
              <a:gd name="connsiteX3" fmla="*/ 47790626 w 47928122"/>
              <a:gd name="connsiteY3" fmla="*/ 2202752 h 9033138"/>
              <a:gd name="connsiteX4" fmla="*/ 47608483 w 47928122"/>
              <a:gd name="connsiteY4" fmla="*/ 7964275 h 9033138"/>
              <a:gd name="connsiteX5" fmla="*/ 27444438 w 47928122"/>
              <a:gd name="connsiteY5" fmla="*/ 5728130 h 9033138"/>
              <a:gd name="connsiteX6" fmla="*/ 106246 w 47928122"/>
              <a:gd name="connsiteY6" fmla="*/ 9032464 h 9033138"/>
              <a:gd name="connsiteX7" fmla="*/ 86841 w 47928122"/>
              <a:gd name="connsiteY7" fmla="*/ 9033138 h 9033138"/>
              <a:gd name="connsiteX8" fmla="*/ 8288 w 47928122"/>
              <a:gd name="connsiteY8" fmla="*/ 4964772 h 9033138"/>
              <a:gd name="connsiteX0" fmla="*/ 8288 w 47922488"/>
              <a:gd name="connsiteY0" fmla="*/ 5005109 h 9073475"/>
              <a:gd name="connsiteX1" fmla="*/ 17242 w 47922488"/>
              <a:gd name="connsiteY1" fmla="*/ 5046105 h 9073475"/>
              <a:gd name="connsiteX2" fmla="*/ 47922488 w 47922488"/>
              <a:gd name="connsiteY2" fmla="*/ 36947 h 9073475"/>
              <a:gd name="connsiteX3" fmla="*/ 47790626 w 47922488"/>
              <a:gd name="connsiteY3" fmla="*/ 2243089 h 9073475"/>
              <a:gd name="connsiteX4" fmla="*/ 47608483 w 47922488"/>
              <a:gd name="connsiteY4" fmla="*/ 8004612 h 9073475"/>
              <a:gd name="connsiteX5" fmla="*/ 27444438 w 47922488"/>
              <a:gd name="connsiteY5" fmla="*/ 5768467 h 9073475"/>
              <a:gd name="connsiteX6" fmla="*/ 106246 w 47922488"/>
              <a:gd name="connsiteY6" fmla="*/ 9072801 h 9073475"/>
              <a:gd name="connsiteX7" fmla="*/ 86841 w 47922488"/>
              <a:gd name="connsiteY7" fmla="*/ 9073475 h 9073475"/>
              <a:gd name="connsiteX8" fmla="*/ 8288 w 47922488"/>
              <a:gd name="connsiteY8" fmla="*/ 5005109 h 9073475"/>
              <a:gd name="connsiteX0" fmla="*/ 8288 w 47922486"/>
              <a:gd name="connsiteY0" fmla="*/ 5058870 h 9127236"/>
              <a:gd name="connsiteX1" fmla="*/ 17242 w 47922486"/>
              <a:gd name="connsiteY1" fmla="*/ 5099866 h 9127236"/>
              <a:gd name="connsiteX2" fmla="*/ 47922486 w 47922486"/>
              <a:gd name="connsiteY2" fmla="*/ 26293 h 9127236"/>
              <a:gd name="connsiteX3" fmla="*/ 47790626 w 47922486"/>
              <a:gd name="connsiteY3" fmla="*/ 2296850 h 9127236"/>
              <a:gd name="connsiteX4" fmla="*/ 47608483 w 47922486"/>
              <a:gd name="connsiteY4" fmla="*/ 8058373 h 9127236"/>
              <a:gd name="connsiteX5" fmla="*/ 27444438 w 47922486"/>
              <a:gd name="connsiteY5" fmla="*/ 5822228 h 9127236"/>
              <a:gd name="connsiteX6" fmla="*/ 106246 w 47922486"/>
              <a:gd name="connsiteY6" fmla="*/ 9126562 h 9127236"/>
              <a:gd name="connsiteX7" fmla="*/ 86841 w 47922486"/>
              <a:gd name="connsiteY7" fmla="*/ 9127236 h 9127236"/>
              <a:gd name="connsiteX8" fmla="*/ 8288 w 47922486"/>
              <a:gd name="connsiteY8" fmla="*/ 5058870 h 9127236"/>
              <a:gd name="connsiteX0" fmla="*/ 8288 w 47928122"/>
              <a:gd name="connsiteY0" fmla="*/ 5121663 h 9190029"/>
              <a:gd name="connsiteX1" fmla="*/ 17242 w 47928122"/>
              <a:gd name="connsiteY1" fmla="*/ 5162659 h 9190029"/>
              <a:gd name="connsiteX2" fmla="*/ 47928122 w 47928122"/>
              <a:gd name="connsiteY2" fmla="*/ 16619 h 9190029"/>
              <a:gd name="connsiteX3" fmla="*/ 47790626 w 47928122"/>
              <a:gd name="connsiteY3" fmla="*/ 2359643 h 9190029"/>
              <a:gd name="connsiteX4" fmla="*/ 47608483 w 47928122"/>
              <a:gd name="connsiteY4" fmla="*/ 8121166 h 9190029"/>
              <a:gd name="connsiteX5" fmla="*/ 27444438 w 47928122"/>
              <a:gd name="connsiteY5" fmla="*/ 5885021 h 9190029"/>
              <a:gd name="connsiteX6" fmla="*/ 106246 w 47928122"/>
              <a:gd name="connsiteY6" fmla="*/ 9189355 h 9190029"/>
              <a:gd name="connsiteX7" fmla="*/ 86841 w 47928122"/>
              <a:gd name="connsiteY7" fmla="*/ 9190029 h 9190029"/>
              <a:gd name="connsiteX8" fmla="*/ 8288 w 47928122"/>
              <a:gd name="connsiteY8" fmla="*/ 5121663 h 9190029"/>
              <a:gd name="connsiteX0" fmla="*/ 8288 w 47972482"/>
              <a:gd name="connsiteY0" fmla="*/ 5270217 h 9338583"/>
              <a:gd name="connsiteX1" fmla="*/ 17242 w 47972482"/>
              <a:gd name="connsiteY1" fmla="*/ 5311213 h 9338583"/>
              <a:gd name="connsiteX2" fmla="*/ 47972482 w 47972482"/>
              <a:gd name="connsiteY2" fmla="*/ 3535 h 9338583"/>
              <a:gd name="connsiteX3" fmla="*/ 47790626 w 47972482"/>
              <a:gd name="connsiteY3" fmla="*/ 2508197 h 9338583"/>
              <a:gd name="connsiteX4" fmla="*/ 47608483 w 47972482"/>
              <a:gd name="connsiteY4" fmla="*/ 8269720 h 9338583"/>
              <a:gd name="connsiteX5" fmla="*/ 27444438 w 47972482"/>
              <a:gd name="connsiteY5" fmla="*/ 6033575 h 9338583"/>
              <a:gd name="connsiteX6" fmla="*/ 106246 w 47972482"/>
              <a:gd name="connsiteY6" fmla="*/ 9337909 h 9338583"/>
              <a:gd name="connsiteX7" fmla="*/ 86841 w 47972482"/>
              <a:gd name="connsiteY7" fmla="*/ 9338583 h 9338583"/>
              <a:gd name="connsiteX8" fmla="*/ 8288 w 47972482"/>
              <a:gd name="connsiteY8" fmla="*/ 5270217 h 9338583"/>
              <a:gd name="connsiteX0" fmla="*/ 8288 w 47955844"/>
              <a:gd name="connsiteY0" fmla="*/ 5371747 h 9440113"/>
              <a:gd name="connsiteX1" fmla="*/ 17242 w 47955844"/>
              <a:gd name="connsiteY1" fmla="*/ 5412743 h 9440113"/>
              <a:gd name="connsiteX2" fmla="*/ 47955844 w 47955844"/>
              <a:gd name="connsiteY2" fmla="*/ 476 h 9440113"/>
              <a:gd name="connsiteX3" fmla="*/ 47790626 w 47955844"/>
              <a:gd name="connsiteY3" fmla="*/ 2609727 h 9440113"/>
              <a:gd name="connsiteX4" fmla="*/ 47608483 w 47955844"/>
              <a:gd name="connsiteY4" fmla="*/ 8371250 h 9440113"/>
              <a:gd name="connsiteX5" fmla="*/ 27444438 w 47955844"/>
              <a:gd name="connsiteY5" fmla="*/ 6135105 h 9440113"/>
              <a:gd name="connsiteX6" fmla="*/ 106246 w 47955844"/>
              <a:gd name="connsiteY6" fmla="*/ 9439439 h 9440113"/>
              <a:gd name="connsiteX7" fmla="*/ 86841 w 47955844"/>
              <a:gd name="connsiteY7" fmla="*/ 9440113 h 9440113"/>
              <a:gd name="connsiteX8" fmla="*/ 8288 w 47955844"/>
              <a:gd name="connsiteY8" fmla="*/ 5371747 h 9440113"/>
              <a:gd name="connsiteX0" fmla="*/ 8288 w 47933665"/>
              <a:gd name="connsiteY0" fmla="*/ 5371747 h 9440113"/>
              <a:gd name="connsiteX1" fmla="*/ 17242 w 47933665"/>
              <a:gd name="connsiteY1" fmla="*/ 5412743 h 9440113"/>
              <a:gd name="connsiteX2" fmla="*/ 47933665 w 47933665"/>
              <a:gd name="connsiteY2" fmla="*/ 476 h 9440113"/>
              <a:gd name="connsiteX3" fmla="*/ 47790626 w 47933665"/>
              <a:gd name="connsiteY3" fmla="*/ 2609727 h 9440113"/>
              <a:gd name="connsiteX4" fmla="*/ 47608483 w 47933665"/>
              <a:gd name="connsiteY4" fmla="*/ 8371250 h 9440113"/>
              <a:gd name="connsiteX5" fmla="*/ 27444438 w 47933665"/>
              <a:gd name="connsiteY5" fmla="*/ 6135105 h 9440113"/>
              <a:gd name="connsiteX6" fmla="*/ 106246 w 47933665"/>
              <a:gd name="connsiteY6" fmla="*/ 9439439 h 9440113"/>
              <a:gd name="connsiteX7" fmla="*/ 86841 w 47933665"/>
              <a:gd name="connsiteY7" fmla="*/ 9440113 h 9440113"/>
              <a:gd name="connsiteX8" fmla="*/ 8288 w 47933665"/>
              <a:gd name="connsiteY8" fmla="*/ 5371747 h 9440113"/>
              <a:gd name="connsiteX0" fmla="*/ 8288 w 47933665"/>
              <a:gd name="connsiteY0" fmla="*/ 5371632 h 9439998"/>
              <a:gd name="connsiteX1" fmla="*/ 17242 w 47933665"/>
              <a:gd name="connsiteY1" fmla="*/ 5412628 h 9439998"/>
              <a:gd name="connsiteX2" fmla="*/ 47933665 w 47933665"/>
              <a:gd name="connsiteY2" fmla="*/ 361 h 9439998"/>
              <a:gd name="connsiteX3" fmla="*/ 47790626 w 47933665"/>
              <a:gd name="connsiteY3" fmla="*/ 2609612 h 9439998"/>
              <a:gd name="connsiteX4" fmla="*/ 47608483 w 47933665"/>
              <a:gd name="connsiteY4" fmla="*/ 8371135 h 9439998"/>
              <a:gd name="connsiteX5" fmla="*/ 27444438 w 47933665"/>
              <a:gd name="connsiteY5" fmla="*/ 6134990 h 9439998"/>
              <a:gd name="connsiteX6" fmla="*/ 106246 w 47933665"/>
              <a:gd name="connsiteY6" fmla="*/ 9439324 h 9439998"/>
              <a:gd name="connsiteX7" fmla="*/ 86841 w 47933665"/>
              <a:gd name="connsiteY7" fmla="*/ 9439998 h 9439998"/>
              <a:gd name="connsiteX8" fmla="*/ 8288 w 47933665"/>
              <a:gd name="connsiteY8" fmla="*/ 5371632 h 9439998"/>
              <a:gd name="connsiteX0" fmla="*/ 8288 w 47933665"/>
              <a:gd name="connsiteY0" fmla="*/ 5371271 h 9439637"/>
              <a:gd name="connsiteX1" fmla="*/ 17242 w 47933665"/>
              <a:gd name="connsiteY1" fmla="*/ 5412267 h 9439637"/>
              <a:gd name="connsiteX2" fmla="*/ 47933665 w 47933665"/>
              <a:gd name="connsiteY2" fmla="*/ 0 h 9439637"/>
              <a:gd name="connsiteX3" fmla="*/ 47790626 w 47933665"/>
              <a:gd name="connsiteY3" fmla="*/ 2609251 h 9439637"/>
              <a:gd name="connsiteX4" fmla="*/ 47608483 w 47933665"/>
              <a:gd name="connsiteY4" fmla="*/ 8370774 h 9439637"/>
              <a:gd name="connsiteX5" fmla="*/ 27444438 w 47933665"/>
              <a:gd name="connsiteY5" fmla="*/ 6134629 h 9439637"/>
              <a:gd name="connsiteX6" fmla="*/ 106246 w 47933665"/>
              <a:gd name="connsiteY6" fmla="*/ 9438963 h 9439637"/>
              <a:gd name="connsiteX7" fmla="*/ 86841 w 47933665"/>
              <a:gd name="connsiteY7" fmla="*/ 9439637 h 9439637"/>
              <a:gd name="connsiteX8" fmla="*/ 8288 w 47933665"/>
              <a:gd name="connsiteY8" fmla="*/ 5371271 h 9439637"/>
              <a:gd name="connsiteX0" fmla="*/ 8288 w 47933665"/>
              <a:gd name="connsiteY0" fmla="*/ 5371271 h 9439637"/>
              <a:gd name="connsiteX1" fmla="*/ 17242 w 47933665"/>
              <a:gd name="connsiteY1" fmla="*/ 5412267 h 9439637"/>
              <a:gd name="connsiteX2" fmla="*/ 47933665 w 47933665"/>
              <a:gd name="connsiteY2" fmla="*/ 0 h 9439637"/>
              <a:gd name="connsiteX3" fmla="*/ 47790626 w 47933665"/>
              <a:gd name="connsiteY3" fmla="*/ 2609251 h 9439637"/>
              <a:gd name="connsiteX4" fmla="*/ 47608483 w 47933665"/>
              <a:gd name="connsiteY4" fmla="*/ 8370774 h 9439637"/>
              <a:gd name="connsiteX5" fmla="*/ 27444438 w 47933665"/>
              <a:gd name="connsiteY5" fmla="*/ 6134629 h 9439637"/>
              <a:gd name="connsiteX6" fmla="*/ 106246 w 47933665"/>
              <a:gd name="connsiteY6" fmla="*/ 9438963 h 9439637"/>
              <a:gd name="connsiteX7" fmla="*/ 86841 w 47933665"/>
              <a:gd name="connsiteY7" fmla="*/ 9439637 h 9439637"/>
              <a:gd name="connsiteX8" fmla="*/ 8288 w 47933665"/>
              <a:gd name="connsiteY8" fmla="*/ 5371271 h 9439637"/>
              <a:gd name="connsiteX0" fmla="*/ 8288 w 47900391"/>
              <a:gd name="connsiteY0" fmla="*/ 4887943 h 8956309"/>
              <a:gd name="connsiteX1" fmla="*/ 17242 w 47900391"/>
              <a:gd name="connsiteY1" fmla="*/ 4928939 h 8956309"/>
              <a:gd name="connsiteX2" fmla="*/ 47900391 w 47900391"/>
              <a:gd name="connsiteY2" fmla="*/ 0 h 8956309"/>
              <a:gd name="connsiteX3" fmla="*/ 47790626 w 47900391"/>
              <a:gd name="connsiteY3" fmla="*/ 2125923 h 8956309"/>
              <a:gd name="connsiteX4" fmla="*/ 47608483 w 47900391"/>
              <a:gd name="connsiteY4" fmla="*/ 7887446 h 8956309"/>
              <a:gd name="connsiteX5" fmla="*/ 27444438 w 47900391"/>
              <a:gd name="connsiteY5" fmla="*/ 5651301 h 8956309"/>
              <a:gd name="connsiteX6" fmla="*/ 106246 w 47900391"/>
              <a:gd name="connsiteY6" fmla="*/ 8955635 h 8956309"/>
              <a:gd name="connsiteX7" fmla="*/ 86841 w 47900391"/>
              <a:gd name="connsiteY7" fmla="*/ 8956309 h 8956309"/>
              <a:gd name="connsiteX8" fmla="*/ 8288 w 47900391"/>
              <a:gd name="connsiteY8" fmla="*/ 4887943 h 8956309"/>
              <a:gd name="connsiteX0" fmla="*/ 8288 w 47851665"/>
              <a:gd name="connsiteY0" fmla="*/ 4078175 h 8146541"/>
              <a:gd name="connsiteX1" fmla="*/ 17242 w 47851665"/>
              <a:gd name="connsiteY1" fmla="*/ 4119171 h 8146541"/>
              <a:gd name="connsiteX2" fmla="*/ 47850486 w 47851665"/>
              <a:gd name="connsiteY2" fmla="*/ 5 h 8146541"/>
              <a:gd name="connsiteX3" fmla="*/ 47790626 w 47851665"/>
              <a:gd name="connsiteY3" fmla="*/ 1316155 h 8146541"/>
              <a:gd name="connsiteX4" fmla="*/ 47608483 w 47851665"/>
              <a:gd name="connsiteY4" fmla="*/ 7077678 h 8146541"/>
              <a:gd name="connsiteX5" fmla="*/ 27444438 w 47851665"/>
              <a:gd name="connsiteY5" fmla="*/ 4841533 h 8146541"/>
              <a:gd name="connsiteX6" fmla="*/ 106246 w 47851665"/>
              <a:gd name="connsiteY6" fmla="*/ 8145867 h 8146541"/>
              <a:gd name="connsiteX7" fmla="*/ 86841 w 47851665"/>
              <a:gd name="connsiteY7" fmla="*/ 8146541 h 8146541"/>
              <a:gd name="connsiteX8" fmla="*/ 8288 w 47851665"/>
              <a:gd name="connsiteY8" fmla="*/ 4078175 h 8146541"/>
              <a:gd name="connsiteX0" fmla="*/ 8288 w 47856337"/>
              <a:gd name="connsiteY0" fmla="*/ 3946922 h 8015288"/>
              <a:gd name="connsiteX1" fmla="*/ 17242 w 47856337"/>
              <a:gd name="connsiteY1" fmla="*/ 3987918 h 8015288"/>
              <a:gd name="connsiteX2" fmla="*/ 47856034 w 47856337"/>
              <a:gd name="connsiteY2" fmla="*/ 5035 h 8015288"/>
              <a:gd name="connsiteX3" fmla="*/ 47790626 w 47856337"/>
              <a:gd name="connsiteY3" fmla="*/ 1184902 h 8015288"/>
              <a:gd name="connsiteX4" fmla="*/ 47608483 w 47856337"/>
              <a:gd name="connsiteY4" fmla="*/ 6946425 h 8015288"/>
              <a:gd name="connsiteX5" fmla="*/ 27444438 w 47856337"/>
              <a:gd name="connsiteY5" fmla="*/ 4710280 h 8015288"/>
              <a:gd name="connsiteX6" fmla="*/ 106246 w 47856337"/>
              <a:gd name="connsiteY6" fmla="*/ 8014614 h 8015288"/>
              <a:gd name="connsiteX7" fmla="*/ 86841 w 47856337"/>
              <a:gd name="connsiteY7" fmla="*/ 8015288 h 8015288"/>
              <a:gd name="connsiteX8" fmla="*/ 8288 w 47856337"/>
              <a:gd name="connsiteY8" fmla="*/ 3946922 h 8015288"/>
              <a:gd name="connsiteX0" fmla="*/ 8288 w 47861579"/>
              <a:gd name="connsiteY0" fmla="*/ 3946922 h 8015288"/>
              <a:gd name="connsiteX1" fmla="*/ 17242 w 47861579"/>
              <a:gd name="connsiteY1" fmla="*/ 3987918 h 8015288"/>
              <a:gd name="connsiteX2" fmla="*/ 47861579 w 47861579"/>
              <a:gd name="connsiteY2" fmla="*/ 5035 h 8015288"/>
              <a:gd name="connsiteX3" fmla="*/ 47790626 w 47861579"/>
              <a:gd name="connsiteY3" fmla="*/ 1184902 h 8015288"/>
              <a:gd name="connsiteX4" fmla="*/ 47608483 w 47861579"/>
              <a:gd name="connsiteY4" fmla="*/ 6946425 h 8015288"/>
              <a:gd name="connsiteX5" fmla="*/ 27444438 w 47861579"/>
              <a:gd name="connsiteY5" fmla="*/ 4710280 h 8015288"/>
              <a:gd name="connsiteX6" fmla="*/ 106246 w 47861579"/>
              <a:gd name="connsiteY6" fmla="*/ 8014614 h 8015288"/>
              <a:gd name="connsiteX7" fmla="*/ 86841 w 47861579"/>
              <a:gd name="connsiteY7" fmla="*/ 8015288 h 8015288"/>
              <a:gd name="connsiteX8" fmla="*/ 8288 w 47861579"/>
              <a:gd name="connsiteY8" fmla="*/ 3946922 h 8015288"/>
              <a:gd name="connsiteX0" fmla="*/ 8288 w 47867124"/>
              <a:gd name="connsiteY0" fmla="*/ 3922703 h 7991069"/>
              <a:gd name="connsiteX1" fmla="*/ 17242 w 47867124"/>
              <a:gd name="connsiteY1" fmla="*/ 3963699 h 7991069"/>
              <a:gd name="connsiteX2" fmla="*/ 47867124 w 47867124"/>
              <a:gd name="connsiteY2" fmla="*/ 7756 h 7991069"/>
              <a:gd name="connsiteX3" fmla="*/ 47790626 w 47867124"/>
              <a:gd name="connsiteY3" fmla="*/ 1160683 h 7991069"/>
              <a:gd name="connsiteX4" fmla="*/ 47608483 w 47867124"/>
              <a:gd name="connsiteY4" fmla="*/ 6922206 h 7991069"/>
              <a:gd name="connsiteX5" fmla="*/ 27444438 w 47867124"/>
              <a:gd name="connsiteY5" fmla="*/ 4686061 h 7991069"/>
              <a:gd name="connsiteX6" fmla="*/ 106246 w 47867124"/>
              <a:gd name="connsiteY6" fmla="*/ 7990395 h 7991069"/>
              <a:gd name="connsiteX7" fmla="*/ 86841 w 47867124"/>
              <a:gd name="connsiteY7" fmla="*/ 7991069 h 7991069"/>
              <a:gd name="connsiteX8" fmla="*/ 8288 w 47867124"/>
              <a:gd name="connsiteY8" fmla="*/ 3922703 h 7991069"/>
              <a:gd name="connsiteX0" fmla="*/ 8288 w 47882581"/>
              <a:gd name="connsiteY0" fmla="*/ 3921502 h 7989868"/>
              <a:gd name="connsiteX1" fmla="*/ 17242 w 47882581"/>
              <a:gd name="connsiteY1" fmla="*/ 3962498 h 7989868"/>
              <a:gd name="connsiteX2" fmla="*/ 47867124 w 47882581"/>
              <a:gd name="connsiteY2" fmla="*/ 6555 h 7989868"/>
              <a:gd name="connsiteX3" fmla="*/ 47840531 w 47882581"/>
              <a:gd name="connsiteY3" fmla="*/ 1170574 h 7989868"/>
              <a:gd name="connsiteX4" fmla="*/ 47608483 w 47882581"/>
              <a:gd name="connsiteY4" fmla="*/ 6921005 h 7989868"/>
              <a:gd name="connsiteX5" fmla="*/ 27444438 w 47882581"/>
              <a:gd name="connsiteY5" fmla="*/ 4684860 h 7989868"/>
              <a:gd name="connsiteX6" fmla="*/ 106246 w 47882581"/>
              <a:gd name="connsiteY6" fmla="*/ 7989194 h 7989868"/>
              <a:gd name="connsiteX7" fmla="*/ 86841 w 47882581"/>
              <a:gd name="connsiteY7" fmla="*/ 7989868 h 7989868"/>
              <a:gd name="connsiteX8" fmla="*/ 8288 w 47882581"/>
              <a:gd name="connsiteY8" fmla="*/ 3921502 h 7989868"/>
              <a:gd name="connsiteX0" fmla="*/ 8288 w 47867124"/>
              <a:gd name="connsiteY0" fmla="*/ 3914947 h 7983313"/>
              <a:gd name="connsiteX1" fmla="*/ 17242 w 47867124"/>
              <a:gd name="connsiteY1" fmla="*/ 3955943 h 7983313"/>
              <a:gd name="connsiteX2" fmla="*/ 47867124 w 47867124"/>
              <a:gd name="connsiteY2" fmla="*/ 0 h 7983313"/>
              <a:gd name="connsiteX3" fmla="*/ 47840531 w 47867124"/>
              <a:gd name="connsiteY3" fmla="*/ 1164019 h 7983313"/>
              <a:gd name="connsiteX4" fmla="*/ 47608483 w 47867124"/>
              <a:gd name="connsiteY4" fmla="*/ 6914450 h 7983313"/>
              <a:gd name="connsiteX5" fmla="*/ 27444438 w 47867124"/>
              <a:gd name="connsiteY5" fmla="*/ 4678305 h 7983313"/>
              <a:gd name="connsiteX6" fmla="*/ 106246 w 47867124"/>
              <a:gd name="connsiteY6" fmla="*/ 7982639 h 7983313"/>
              <a:gd name="connsiteX7" fmla="*/ 86841 w 47867124"/>
              <a:gd name="connsiteY7" fmla="*/ 7983313 h 7983313"/>
              <a:gd name="connsiteX8" fmla="*/ 8288 w 47867124"/>
              <a:gd name="connsiteY8" fmla="*/ 3914947 h 7983313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08483 w 47857842"/>
              <a:gd name="connsiteY4" fmla="*/ 6679917 h 7748780"/>
              <a:gd name="connsiteX5" fmla="*/ 27444438 w 47857842"/>
              <a:gd name="connsiteY5" fmla="*/ 4443772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444438 w 47857842"/>
              <a:gd name="connsiteY5" fmla="*/ 4443772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11357 w 47857842"/>
              <a:gd name="connsiteY5" fmla="*/ 4903330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05812 w 47857842"/>
              <a:gd name="connsiteY5" fmla="*/ 5199666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5378735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16902 w 47857842"/>
              <a:gd name="connsiteY5" fmla="*/ 5616438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44629 w 47857842"/>
              <a:gd name="connsiteY5" fmla="*/ 5855725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5952391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16902 w 47857842"/>
              <a:gd name="connsiteY5" fmla="*/ 6041133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6109274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6215448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494344 w 47857842"/>
              <a:gd name="connsiteY5" fmla="*/ 6207525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106"/>
              <a:gd name="connsiteX1" fmla="*/ 17242 w 47857842"/>
              <a:gd name="connsiteY1" fmla="*/ 3721410 h 7748106"/>
              <a:gd name="connsiteX2" fmla="*/ 47856033 w 47857842"/>
              <a:gd name="connsiteY2" fmla="*/ 0 h 7748106"/>
              <a:gd name="connsiteX3" fmla="*/ 47840531 w 47857842"/>
              <a:gd name="connsiteY3" fmla="*/ 929486 h 7748106"/>
              <a:gd name="connsiteX4" fmla="*/ 47630666 w 47857842"/>
              <a:gd name="connsiteY4" fmla="*/ 6088830 h 7748106"/>
              <a:gd name="connsiteX5" fmla="*/ 27494344 w 47857842"/>
              <a:gd name="connsiteY5" fmla="*/ 6207525 h 7748106"/>
              <a:gd name="connsiteX6" fmla="*/ 106246 w 47857842"/>
              <a:gd name="connsiteY6" fmla="*/ 7748106 h 7748106"/>
              <a:gd name="connsiteX7" fmla="*/ 114567 w 47857842"/>
              <a:gd name="connsiteY7" fmla="*/ 7476215 h 7748106"/>
              <a:gd name="connsiteX8" fmla="*/ 8288 w 47857842"/>
              <a:gd name="connsiteY8" fmla="*/ 3680414 h 7748106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788376 w 47857842"/>
              <a:gd name="connsiteY5" fmla="*/ 6620031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713023"/>
              <a:gd name="connsiteX1" fmla="*/ 17242 w 47857842"/>
              <a:gd name="connsiteY1" fmla="*/ 3721410 h 7713023"/>
              <a:gd name="connsiteX2" fmla="*/ 47856033 w 47857842"/>
              <a:gd name="connsiteY2" fmla="*/ 0 h 7713023"/>
              <a:gd name="connsiteX3" fmla="*/ 47840531 w 47857842"/>
              <a:gd name="connsiteY3" fmla="*/ 929486 h 7713023"/>
              <a:gd name="connsiteX4" fmla="*/ 47630666 w 47857842"/>
              <a:gd name="connsiteY4" fmla="*/ 6088830 h 7713023"/>
              <a:gd name="connsiteX5" fmla="*/ 27788376 w 47857842"/>
              <a:gd name="connsiteY5" fmla="*/ 6620031 h 7713023"/>
              <a:gd name="connsiteX6" fmla="*/ 150605 w 47857842"/>
              <a:gd name="connsiteY6" fmla="*/ 7478710 h 7713023"/>
              <a:gd name="connsiteX7" fmla="*/ 141297 w 47857842"/>
              <a:gd name="connsiteY7" fmla="*/ 7713023 h 7713023"/>
              <a:gd name="connsiteX8" fmla="*/ 8288 w 47857842"/>
              <a:gd name="connsiteY8" fmla="*/ 3680414 h 7713023"/>
              <a:gd name="connsiteX0" fmla="*/ 8288 w 47857842"/>
              <a:gd name="connsiteY0" fmla="*/ 3680414 h 7713023"/>
              <a:gd name="connsiteX1" fmla="*/ 17242 w 47857842"/>
              <a:gd name="connsiteY1" fmla="*/ 3721410 h 7713023"/>
              <a:gd name="connsiteX2" fmla="*/ 47856033 w 47857842"/>
              <a:gd name="connsiteY2" fmla="*/ 0 h 7713023"/>
              <a:gd name="connsiteX3" fmla="*/ 47840531 w 47857842"/>
              <a:gd name="connsiteY3" fmla="*/ 929486 h 7713023"/>
              <a:gd name="connsiteX4" fmla="*/ 47630666 w 47857842"/>
              <a:gd name="connsiteY4" fmla="*/ 6088830 h 7713023"/>
              <a:gd name="connsiteX5" fmla="*/ 27788376 w 47857842"/>
              <a:gd name="connsiteY5" fmla="*/ 6620031 h 7713023"/>
              <a:gd name="connsiteX6" fmla="*/ 150605 w 47857842"/>
              <a:gd name="connsiteY6" fmla="*/ 7478710 h 7713023"/>
              <a:gd name="connsiteX7" fmla="*/ 141297 w 47857842"/>
              <a:gd name="connsiteY7" fmla="*/ 7713023 h 7713023"/>
              <a:gd name="connsiteX8" fmla="*/ 8288 w 47857842"/>
              <a:gd name="connsiteY8" fmla="*/ 3680414 h 7713023"/>
              <a:gd name="connsiteX0" fmla="*/ 52543 w 47848637"/>
              <a:gd name="connsiteY0" fmla="*/ 3688053 h 7713023"/>
              <a:gd name="connsiteX1" fmla="*/ 8037 w 47848637"/>
              <a:gd name="connsiteY1" fmla="*/ 3721410 h 7713023"/>
              <a:gd name="connsiteX2" fmla="*/ 47846828 w 47848637"/>
              <a:gd name="connsiteY2" fmla="*/ 0 h 7713023"/>
              <a:gd name="connsiteX3" fmla="*/ 47831326 w 47848637"/>
              <a:gd name="connsiteY3" fmla="*/ 929486 h 7713023"/>
              <a:gd name="connsiteX4" fmla="*/ 47621461 w 47848637"/>
              <a:gd name="connsiteY4" fmla="*/ 6088830 h 7713023"/>
              <a:gd name="connsiteX5" fmla="*/ 27779171 w 47848637"/>
              <a:gd name="connsiteY5" fmla="*/ 6620031 h 7713023"/>
              <a:gd name="connsiteX6" fmla="*/ 141400 w 47848637"/>
              <a:gd name="connsiteY6" fmla="*/ 7478710 h 7713023"/>
              <a:gd name="connsiteX7" fmla="*/ 132092 w 47848637"/>
              <a:gd name="connsiteY7" fmla="*/ 7713023 h 7713023"/>
              <a:gd name="connsiteX8" fmla="*/ 52543 w 47848637"/>
              <a:gd name="connsiteY8" fmla="*/ 3688053 h 7713023"/>
              <a:gd name="connsiteX0" fmla="*/ 52543 w 47848637"/>
              <a:gd name="connsiteY0" fmla="*/ 3688053 h 7713023"/>
              <a:gd name="connsiteX1" fmla="*/ 8037 w 47848637"/>
              <a:gd name="connsiteY1" fmla="*/ 3721410 h 7713023"/>
              <a:gd name="connsiteX2" fmla="*/ 47846828 w 47848637"/>
              <a:gd name="connsiteY2" fmla="*/ 0 h 7713023"/>
              <a:gd name="connsiteX3" fmla="*/ 47831326 w 47848637"/>
              <a:gd name="connsiteY3" fmla="*/ 929486 h 7713023"/>
              <a:gd name="connsiteX4" fmla="*/ 47621461 w 47848637"/>
              <a:gd name="connsiteY4" fmla="*/ 6088830 h 7713023"/>
              <a:gd name="connsiteX5" fmla="*/ 27779171 w 47848637"/>
              <a:gd name="connsiteY5" fmla="*/ 6620031 h 7713023"/>
              <a:gd name="connsiteX6" fmla="*/ 141400 w 47848637"/>
              <a:gd name="connsiteY6" fmla="*/ 7478710 h 7713023"/>
              <a:gd name="connsiteX7" fmla="*/ 132092 w 47848637"/>
              <a:gd name="connsiteY7" fmla="*/ 7713023 h 7713023"/>
              <a:gd name="connsiteX8" fmla="*/ 52543 w 47848637"/>
              <a:gd name="connsiteY8" fmla="*/ 3688053 h 771302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41400 w 47848637"/>
              <a:gd name="connsiteY6" fmla="*/ 7478710 h 7491493"/>
              <a:gd name="connsiteX7" fmla="*/ 185552 w 47848637"/>
              <a:gd name="connsiteY7" fmla="*/ 7491493 h 7491493"/>
              <a:gd name="connsiteX8" fmla="*/ 52543 w 47848637"/>
              <a:gd name="connsiteY8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5255587 w 47848637"/>
              <a:gd name="connsiteY6" fmla="*/ 6967603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5309047 w 47848637"/>
              <a:gd name="connsiteY6" fmla="*/ 7005798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5389237 w 47848637"/>
              <a:gd name="connsiteY6" fmla="*/ 7036354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8233582 w 47848637"/>
              <a:gd name="connsiteY5" fmla="*/ 6948507 h 7491493"/>
              <a:gd name="connsiteX6" fmla="*/ 15389237 w 47848637"/>
              <a:gd name="connsiteY6" fmla="*/ 7036354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233582 w 47848637"/>
              <a:gd name="connsiteY5" fmla="*/ 6948507 h 7491493"/>
              <a:gd name="connsiteX6" fmla="*/ 15389237 w 47848637"/>
              <a:gd name="connsiteY6" fmla="*/ 7036354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233582 w 47848637"/>
              <a:gd name="connsiteY5" fmla="*/ 6948507 h 7491493"/>
              <a:gd name="connsiteX6" fmla="*/ 15496156 w 47848637"/>
              <a:gd name="connsiteY6" fmla="*/ 7166216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233582 w 47848637"/>
              <a:gd name="connsiteY5" fmla="*/ 6948507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153393 w 47848637"/>
              <a:gd name="connsiteY5" fmla="*/ 7208232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99933 w 47848637"/>
              <a:gd name="connsiteY5" fmla="*/ 7170037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73200 w 47848637"/>
              <a:gd name="connsiteY5" fmla="*/ 7154759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73200 w 47848637"/>
              <a:gd name="connsiteY5" fmla="*/ 7116564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46470 w 47848637"/>
              <a:gd name="connsiteY5" fmla="*/ 7139481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046470 w 47848637"/>
              <a:gd name="connsiteY5" fmla="*/ 7139481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313772 w 47848637"/>
              <a:gd name="connsiteY5" fmla="*/ 7338095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313772 w 47848637"/>
              <a:gd name="connsiteY5" fmla="*/ 7338095 h 7491493"/>
              <a:gd name="connsiteX6" fmla="*/ 15629806 w 47848637"/>
              <a:gd name="connsiteY6" fmla="*/ 7349552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313772 w 47848637"/>
              <a:gd name="connsiteY5" fmla="*/ 7338095 h 7491493"/>
              <a:gd name="connsiteX6" fmla="*/ 15549616 w 47848637"/>
              <a:gd name="connsiteY6" fmla="*/ 744122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420692 w 47848637"/>
              <a:gd name="connsiteY5" fmla="*/ 7399207 h 7491493"/>
              <a:gd name="connsiteX6" fmla="*/ 15549616 w 47848637"/>
              <a:gd name="connsiteY6" fmla="*/ 744122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420692 w 47848637"/>
              <a:gd name="connsiteY5" fmla="*/ 7399207 h 7491493"/>
              <a:gd name="connsiteX6" fmla="*/ 15549616 w 47848637"/>
              <a:gd name="connsiteY6" fmla="*/ 744122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420692 w 47848637"/>
              <a:gd name="connsiteY5" fmla="*/ 7399207 h 7491493"/>
              <a:gd name="connsiteX6" fmla="*/ 3868549 w 47848637"/>
              <a:gd name="connsiteY6" fmla="*/ 7464137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47666386 w 47848637"/>
              <a:gd name="connsiteY5" fmla="*/ 7445041 h 7491493"/>
              <a:gd name="connsiteX6" fmla="*/ 3868549 w 47848637"/>
              <a:gd name="connsiteY6" fmla="*/ 7464137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0 w 47796094"/>
              <a:gd name="connsiteY0" fmla="*/ 3688053 h 7491493"/>
              <a:gd name="connsiteX1" fmla="*/ 59194 w 47796094"/>
              <a:gd name="connsiteY1" fmla="*/ 3721410 h 7491493"/>
              <a:gd name="connsiteX2" fmla="*/ 47794285 w 47796094"/>
              <a:gd name="connsiteY2" fmla="*/ 0 h 7491493"/>
              <a:gd name="connsiteX3" fmla="*/ 47778783 w 47796094"/>
              <a:gd name="connsiteY3" fmla="*/ 929486 h 7491493"/>
              <a:gd name="connsiteX4" fmla="*/ 47675831 w 47796094"/>
              <a:gd name="connsiteY4" fmla="*/ 7356902 h 7491493"/>
              <a:gd name="connsiteX5" fmla="*/ 47613843 w 47796094"/>
              <a:gd name="connsiteY5" fmla="*/ 7445041 h 7491493"/>
              <a:gd name="connsiteX6" fmla="*/ 3816006 w 47796094"/>
              <a:gd name="connsiteY6" fmla="*/ 7464137 h 7491493"/>
              <a:gd name="connsiteX7" fmla="*/ 88857 w 47796094"/>
              <a:gd name="connsiteY7" fmla="*/ 7478710 h 7491493"/>
              <a:gd name="connsiteX8" fmla="*/ 133009 w 47796094"/>
              <a:gd name="connsiteY8" fmla="*/ 7491493 h 7491493"/>
              <a:gd name="connsiteX9" fmla="*/ 0 w 47796094"/>
              <a:gd name="connsiteY9" fmla="*/ 3688053 h 7491493"/>
              <a:gd name="connsiteX0" fmla="*/ 0 w 47796094"/>
              <a:gd name="connsiteY0" fmla="*/ 3688053 h 7487174"/>
              <a:gd name="connsiteX1" fmla="*/ 59194 w 47796094"/>
              <a:gd name="connsiteY1" fmla="*/ 3721410 h 7487174"/>
              <a:gd name="connsiteX2" fmla="*/ 47794285 w 47796094"/>
              <a:gd name="connsiteY2" fmla="*/ 0 h 7487174"/>
              <a:gd name="connsiteX3" fmla="*/ 47778783 w 47796094"/>
              <a:gd name="connsiteY3" fmla="*/ 929486 h 7487174"/>
              <a:gd name="connsiteX4" fmla="*/ 47675831 w 47796094"/>
              <a:gd name="connsiteY4" fmla="*/ 7356902 h 7487174"/>
              <a:gd name="connsiteX5" fmla="*/ 47613843 w 47796094"/>
              <a:gd name="connsiteY5" fmla="*/ 7445041 h 7487174"/>
              <a:gd name="connsiteX6" fmla="*/ 3816006 w 47796094"/>
              <a:gd name="connsiteY6" fmla="*/ 7464137 h 7487174"/>
              <a:gd name="connsiteX7" fmla="*/ 88857 w 47796094"/>
              <a:gd name="connsiteY7" fmla="*/ 7478710 h 7487174"/>
              <a:gd name="connsiteX8" fmla="*/ 73752 w 47796094"/>
              <a:gd name="connsiteY8" fmla="*/ 7487174 h 7487174"/>
              <a:gd name="connsiteX9" fmla="*/ 0 w 47796094"/>
              <a:gd name="connsiteY9" fmla="*/ 3688053 h 7487174"/>
              <a:gd name="connsiteX0" fmla="*/ 894 w 47796988"/>
              <a:gd name="connsiteY0" fmla="*/ 3688053 h 7487174"/>
              <a:gd name="connsiteX1" fmla="*/ 60088 w 47796988"/>
              <a:gd name="connsiteY1" fmla="*/ 3721410 h 7487174"/>
              <a:gd name="connsiteX2" fmla="*/ 47795179 w 47796988"/>
              <a:gd name="connsiteY2" fmla="*/ 0 h 7487174"/>
              <a:gd name="connsiteX3" fmla="*/ 47779677 w 47796988"/>
              <a:gd name="connsiteY3" fmla="*/ 929486 h 7487174"/>
              <a:gd name="connsiteX4" fmla="*/ 47676725 w 47796988"/>
              <a:gd name="connsiteY4" fmla="*/ 7356902 h 7487174"/>
              <a:gd name="connsiteX5" fmla="*/ 47614737 w 47796988"/>
              <a:gd name="connsiteY5" fmla="*/ 7445041 h 7487174"/>
              <a:gd name="connsiteX6" fmla="*/ 3816900 w 47796988"/>
              <a:gd name="connsiteY6" fmla="*/ 7464137 h 7487174"/>
              <a:gd name="connsiteX7" fmla="*/ 89751 w 47796988"/>
              <a:gd name="connsiteY7" fmla="*/ 7478710 h 7487174"/>
              <a:gd name="connsiteX8" fmla="*/ 74646 w 47796988"/>
              <a:gd name="connsiteY8" fmla="*/ 7487174 h 7487174"/>
              <a:gd name="connsiteX9" fmla="*/ 45706 w 47796988"/>
              <a:gd name="connsiteY9" fmla="*/ 4814282 h 7487174"/>
              <a:gd name="connsiteX10" fmla="*/ 894 w 47796988"/>
              <a:gd name="connsiteY10" fmla="*/ 3688053 h 7487174"/>
              <a:gd name="connsiteX0" fmla="*/ 7258 w 47758909"/>
              <a:gd name="connsiteY0" fmla="*/ 3739885 h 7487174"/>
              <a:gd name="connsiteX1" fmla="*/ 22009 w 47758909"/>
              <a:gd name="connsiteY1" fmla="*/ 3721410 h 7487174"/>
              <a:gd name="connsiteX2" fmla="*/ 47757100 w 47758909"/>
              <a:gd name="connsiteY2" fmla="*/ 0 h 7487174"/>
              <a:gd name="connsiteX3" fmla="*/ 47741598 w 47758909"/>
              <a:gd name="connsiteY3" fmla="*/ 929486 h 7487174"/>
              <a:gd name="connsiteX4" fmla="*/ 47638646 w 47758909"/>
              <a:gd name="connsiteY4" fmla="*/ 7356902 h 7487174"/>
              <a:gd name="connsiteX5" fmla="*/ 47576658 w 47758909"/>
              <a:gd name="connsiteY5" fmla="*/ 7445041 h 7487174"/>
              <a:gd name="connsiteX6" fmla="*/ 3778821 w 47758909"/>
              <a:gd name="connsiteY6" fmla="*/ 7464137 h 7487174"/>
              <a:gd name="connsiteX7" fmla="*/ 51672 w 47758909"/>
              <a:gd name="connsiteY7" fmla="*/ 7478710 h 7487174"/>
              <a:gd name="connsiteX8" fmla="*/ 36567 w 47758909"/>
              <a:gd name="connsiteY8" fmla="*/ 7487174 h 7487174"/>
              <a:gd name="connsiteX9" fmla="*/ 7627 w 47758909"/>
              <a:gd name="connsiteY9" fmla="*/ 4814282 h 7487174"/>
              <a:gd name="connsiteX10" fmla="*/ 7258 w 47758909"/>
              <a:gd name="connsiteY10" fmla="*/ 3739885 h 7487174"/>
              <a:gd name="connsiteX0" fmla="*/ 7258 w 47758909"/>
              <a:gd name="connsiteY0" fmla="*/ 3739885 h 7478710"/>
              <a:gd name="connsiteX1" fmla="*/ 22009 w 47758909"/>
              <a:gd name="connsiteY1" fmla="*/ 3721410 h 7478710"/>
              <a:gd name="connsiteX2" fmla="*/ 47757100 w 47758909"/>
              <a:gd name="connsiteY2" fmla="*/ 0 h 7478710"/>
              <a:gd name="connsiteX3" fmla="*/ 47741598 w 47758909"/>
              <a:gd name="connsiteY3" fmla="*/ 929486 h 7478710"/>
              <a:gd name="connsiteX4" fmla="*/ 47638646 w 47758909"/>
              <a:gd name="connsiteY4" fmla="*/ 7356902 h 7478710"/>
              <a:gd name="connsiteX5" fmla="*/ 47576658 w 47758909"/>
              <a:gd name="connsiteY5" fmla="*/ 7445041 h 7478710"/>
              <a:gd name="connsiteX6" fmla="*/ 3778821 w 47758909"/>
              <a:gd name="connsiteY6" fmla="*/ 7464137 h 7478710"/>
              <a:gd name="connsiteX7" fmla="*/ 51672 w 47758909"/>
              <a:gd name="connsiteY7" fmla="*/ 7478710 h 7478710"/>
              <a:gd name="connsiteX8" fmla="*/ 36567 w 47758909"/>
              <a:gd name="connsiteY8" fmla="*/ 7463480 h 7478710"/>
              <a:gd name="connsiteX9" fmla="*/ 7627 w 47758909"/>
              <a:gd name="connsiteY9" fmla="*/ 4814282 h 7478710"/>
              <a:gd name="connsiteX10" fmla="*/ 7258 w 47758909"/>
              <a:gd name="connsiteY10" fmla="*/ 3739885 h 7478710"/>
              <a:gd name="connsiteX0" fmla="*/ 7258 w 47758909"/>
              <a:gd name="connsiteY0" fmla="*/ 3739885 h 7478710"/>
              <a:gd name="connsiteX1" fmla="*/ 22009 w 47758909"/>
              <a:gd name="connsiteY1" fmla="*/ 3721410 h 7478710"/>
              <a:gd name="connsiteX2" fmla="*/ 47757100 w 47758909"/>
              <a:gd name="connsiteY2" fmla="*/ 0 h 7478710"/>
              <a:gd name="connsiteX3" fmla="*/ 47741598 w 47758909"/>
              <a:gd name="connsiteY3" fmla="*/ 929486 h 7478710"/>
              <a:gd name="connsiteX4" fmla="*/ 47638646 w 47758909"/>
              <a:gd name="connsiteY4" fmla="*/ 7356902 h 7478710"/>
              <a:gd name="connsiteX5" fmla="*/ 47576658 w 47758909"/>
              <a:gd name="connsiteY5" fmla="*/ 7445041 h 7478710"/>
              <a:gd name="connsiteX6" fmla="*/ 3778821 w 47758909"/>
              <a:gd name="connsiteY6" fmla="*/ 7464137 h 7478710"/>
              <a:gd name="connsiteX7" fmla="*/ 51672 w 47758909"/>
              <a:gd name="connsiteY7" fmla="*/ 7478710 h 7478710"/>
              <a:gd name="connsiteX8" fmla="*/ 36567 w 47758909"/>
              <a:gd name="connsiteY8" fmla="*/ 7439786 h 7478710"/>
              <a:gd name="connsiteX9" fmla="*/ 7627 w 47758909"/>
              <a:gd name="connsiteY9" fmla="*/ 4814282 h 7478710"/>
              <a:gd name="connsiteX10" fmla="*/ 7258 w 47758909"/>
              <a:gd name="connsiteY10" fmla="*/ 3739885 h 7478710"/>
              <a:gd name="connsiteX0" fmla="*/ 7258 w 47758909"/>
              <a:gd name="connsiteY0" fmla="*/ 3739885 h 7464137"/>
              <a:gd name="connsiteX1" fmla="*/ 22009 w 47758909"/>
              <a:gd name="connsiteY1" fmla="*/ 3721410 h 7464137"/>
              <a:gd name="connsiteX2" fmla="*/ 47757100 w 47758909"/>
              <a:gd name="connsiteY2" fmla="*/ 0 h 7464137"/>
              <a:gd name="connsiteX3" fmla="*/ 47741598 w 47758909"/>
              <a:gd name="connsiteY3" fmla="*/ 929486 h 7464137"/>
              <a:gd name="connsiteX4" fmla="*/ 47638646 w 47758909"/>
              <a:gd name="connsiteY4" fmla="*/ 7356902 h 7464137"/>
              <a:gd name="connsiteX5" fmla="*/ 47576658 w 47758909"/>
              <a:gd name="connsiteY5" fmla="*/ 7445041 h 7464137"/>
              <a:gd name="connsiteX6" fmla="*/ 3778821 w 47758909"/>
              <a:gd name="connsiteY6" fmla="*/ 7464137 h 7464137"/>
              <a:gd name="connsiteX7" fmla="*/ 31355 w 47758909"/>
              <a:gd name="connsiteY7" fmla="*/ 7460939 h 7464137"/>
              <a:gd name="connsiteX8" fmla="*/ 36567 w 47758909"/>
              <a:gd name="connsiteY8" fmla="*/ 7439786 h 7464137"/>
              <a:gd name="connsiteX9" fmla="*/ 7627 w 47758909"/>
              <a:gd name="connsiteY9" fmla="*/ 4814282 h 7464137"/>
              <a:gd name="connsiteX10" fmla="*/ 7258 w 47758909"/>
              <a:gd name="connsiteY10" fmla="*/ 3739885 h 7464137"/>
              <a:gd name="connsiteX0" fmla="*/ 7258 w 47758909"/>
              <a:gd name="connsiteY0" fmla="*/ 3739885 h 7464137"/>
              <a:gd name="connsiteX1" fmla="*/ 22009 w 47758909"/>
              <a:gd name="connsiteY1" fmla="*/ 3721410 h 7464137"/>
              <a:gd name="connsiteX2" fmla="*/ 47757100 w 47758909"/>
              <a:gd name="connsiteY2" fmla="*/ 0 h 7464137"/>
              <a:gd name="connsiteX3" fmla="*/ 47741598 w 47758909"/>
              <a:gd name="connsiteY3" fmla="*/ 929486 h 7464137"/>
              <a:gd name="connsiteX4" fmla="*/ 47598014 w 47758909"/>
              <a:gd name="connsiteY4" fmla="*/ 7025177 h 7464137"/>
              <a:gd name="connsiteX5" fmla="*/ 47576658 w 47758909"/>
              <a:gd name="connsiteY5" fmla="*/ 7445041 h 7464137"/>
              <a:gd name="connsiteX6" fmla="*/ 3778821 w 47758909"/>
              <a:gd name="connsiteY6" fmla="*/ 7464137 h 7464137"/>
              <a:gd name="connsiteX7" fmla="*/ 31355 w 47758909"/>
              <a:gd name="connsiteY7" fmla="*/ 7460939 h 7464137"/>
              <a:gd name="connsiteX8" fmla="*/ 36567 w 47758909"/>
              <a:gd name="connsiteY8" fmla="*/ 7439786 h 7464137"/>
              <a:gd name="connsiteX9" fmla="*/ 7627 w 47758909"/>
              <a:gd name="connsiteY9" fmla="*/ 4814282 h 7464137"/>
              <a:gd name="connsiteX10" fmla="*/ 7258 w 47758909"/>
              <a:gd name="connsiteY10" fmla="*/ 3739885 h 7464137"/>
              <a:gd name="connsiteX0" fmla="*/ 7258 w 47758909"/>
              <a:gd name="connsiteY0" fmla="*/ 3739885 h 7464137"/>
              <a:gd name="connsiteX1" fmla="*/ 22009 w 47758909"/>
              <a:gd name="connsiteY1" fmla="*/ 3721410 h 7464137"/>
              <a:gd name="connsiteX2" fmla="*/ 47757100 w 47758909"/>
              <a:gd name="connsiteY2" fmla="*/ 0 h 7464137"/>
              <a:gd name="connsiteX3" fmla="*/ 47741598 w 47758909"/>
              <a:gd name="connsiteY3" fmla="*/ 929486 h 7464137"/>
              <a:gd name="connsiteX4" fmla="*/ 47598014 w 47758909"/>
              <a:gd name="connsiteY4" fmla="*/ 7025177 h 7464137"/>
              <a:gd name="connsiteX5" fmla="*/ 47596973 w 47758909"/>
              <a:gd name="connsiteY5" fmla="*/ 7439118 h 7464137"/>
              <a:gd name="connsiteX6" fmla="*/ 3778821 w 47758909"/>
              <a:gd name="connsiteY6" fmla="*/ 7464137 h 7464137"/>
              <a:gd name="connsiteX7" fmla="*/ 31355 w 47758909"/>
              <a:gd name="connsiteY7" fmla="*/ 7460939 h 7464137"/>
              <a:gd name="connsiteX8" fmla="*/ 36567 w 47758909"/>
              <a:gd name="connsiteY8" fmla="*/ 7439786 h 7464137"/>
              <a:gd name="connsiteX9" fmla="*/ 7627 w 47758909"/>
              <a:gd name="connsiteY9" fmla="*/ 4814282 h 7464137"/>
              <a:gd name="connsiteX10" fmla="*/ 7258 w 47758909"/>
              <a:gd name="connsiteY10" fmla="*/ 3739885 h 7464137"/>
              <a:gd name="connsiteX0" fmla="*/ 7258 w 47744093"/>
              <a:gd name="connsiteY0" fmla="*/ 4040005 h 7764257"/>
              <a:gd name="connsiteX1" fmla="*/ 22009 w 47744093"/>
              <a:gd name="connsiteY1" fmla="*/ 4021530 h 7764257"/>
              <a:gd name="connsiteX2" fmla="*/ 47587885 w 47744093"/>
              <a:gd name="connsiteY2" fmla="*/ 0 h 7764257"/>
              <a:gd name="connsiteX3" fmla="*/ 47741598 w 47744093"/>
              <a:gd name="connsiteY3" fmla="*/ 1229606 h 7764257"/>
              <a:gd name="connsiteX4" fmla="*/ 47598014 w 47744093"/>
              <a:gd name="connsiteY4" fmla="*/ 7325297 h 7764257"/>
              <a:gd name="connsiteX5" fmla="*/ 47596973 w 47744093"/>
              <a:gd name="connsiteY5" fmla="*/ 7739238 h 7764257"/>
              <a:gd name="connsiteX6" fmla="*/ 3778821 w 47744093"/>
              <a:gd name="connsiteY6" fmla="*/ 7764257 h 7764257"/>
              <a:gd name="connsiteX7" fmla="*/ 31355 w 47744093"/>
              <a:gd name="connsiteY7" fmla="*/ 7761059 h 7764257"/>
              <a:gd name="connsiteX8" fmla="*/ 36567 w 47744093"/>
              <a:gd name="connsiteY8" fmla="*/ 7739906 h 7764257"/>
              <a:gd name="connsiteX9" fmla="*/ 7627 w 47744093"/>
              <a:gd name="connsiteY9" fmla="*/ 5114402 h 7764257"/>
              <a:gd name="connsiteX10" fmla="*/ 7258 w 47744093"/>
              <a:gd name="connsiteY10" fmla="*/ 4040005 h 7764257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598014 w 47758907"/>
              <a:gd name="connsiteY4" fmla="*/ 7358644 h 7797604"/>
              <a:gd name="connsiteX5" fmla="*/ 47596973 w 47758907"/>
              <a:gd name="connsiteY5" fmla="*/ 7772585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598014 w 47758907"/>
              <a:gd name="connsiteY4" fmla="*/ 7358644 h 7797604"/>
              <a:gd name="connsiteX5" fmla="*/ 47470834 w 47758907"/>
              <a:gd name="connsiteY5" fmla="*/ 7773821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67676 w 47758907"/>
              <a:gd name="connsiteY4" fmla="*/ 7347518 h 7797604"/>
              <a:gd name="connsiteX5" fmla="*/ 47470834 w 47758907"/>
              <a:gd name="connsiteY5" fmla="*/ 7773821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67676 w 47758907"/>
              <a:gd name="connsiteY4" fmla="*/ 7347518 h 7797604"/>
              <a:gd name="connsiteX5" fmla="*/ 47424552 w 47758907"/>
              <a:gd name="connsiteY5" fmla="*/ 7775057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67676 w 47758907"/>
              <a:gd name="connsiteY4" fmla="*/ 7347518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343809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54084 w 47758907"/>
              <a:gd name="connsiteY4" fmla="*/ 7348754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83532 w 47758907"/>
              <a:gd name="connsiteY4" fmla="*/ 7349990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464962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378423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87741 w 47758907"/>
              <a:gd name="connsiteY4" fmla="*/ 7541609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79325 w 47758907"/>
              <a:gd name="connsiteY4" fmla="*/ 7436527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58289 w 47758907"/>
              <a:gd name="connsiteY4" fmla="*/ 7463725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24630 w 47758907"/>
              <a:gd name="connsiteY4" fmla="*/ 7338862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29930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83534 w 47758907"/>
              <a:gd name="connsiteY4" fmla="*/ 7294356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7091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1443 w 47758907"/>
              <a:gd name="connsiteY5" fmla="*/ 7777530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1443 w 47758907"/>
              <a:gd name="connsiteY5" fmla="*/ 7777530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1443 w 47758907"/>
              <a:gd name="connsiteY5" fmla="*/ 7777530 h 7797604"/>
              <a:gd name="connsiteX6" fmla="*/ 3778821 w 47758907"/>
              <a:gd name="connsiteY6" fmla="*/ 7797604 h 7797604"/>
              <a:gd name="connsiteX7" fmla="*/ 7763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79225 w 47760497"/>
              <a:gd name="connsiteY7" fmla="*/ 7794406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42332 w 47760497"/>
              <a:gd name="connsiteY7" fmla="*/ 7793170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17089 w 47760497"/>
              <a:gd name="connsiteY7" fmla="*/ 7794406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4 w 47760497"/>
              <a:gd name="connsiteY4" fmla="*/ 7191747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2500 w 47760497"/>
              <a:gd name="connsiteY4" fmla="*/ 7215236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3536 w 47760497"/>
              <a:gd name="connsiteY4" fmla="*/ 71497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3536 w 47760497"/>
              <a:gd name="connsiteY4" fmla="*/ 71497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43048 w 47760497"/>
              <a:gd name="connsiteY4" fmla="*/ 7298066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216834 w 47760497"/>
              <a:gd name="connsiteY4" fmla="*/ 7300538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01948 w 47760497"/>
              <a:gd name="connsiteY4" fmla="*/ 729930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237869 w 47760497"/>
              <a:gd name="connsiteY4" fmla="*/ 7306720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237869 w 47760497"/>
              <a:gd name="connsiteY4" fmla="*/ 7306720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49196 w 47760497"/>
              <a:gd name="connsiteY4" fmla="*/ 7310429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70232 w 47760497"/>
              <a:gd name="connsiteY4" fmla="*/ 7349989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07123 w 47760497"/>
              <a:gd name="connsiteY4" fmla="*/ 7353698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44989 w 47760497"/>
              <a:gd name="connsiteY4" fmla="*/ 72758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44989 w 47760497"/>
              <a:gd name="connsiteY4" fmla="*/ 72758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32366 w 47760497"/>
              <a:gd name="connsiteY4" fmla="*/ 7324028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4725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5670 w 47760497"/>
              <a:gd name="connsiteY4" fmla="*/ 7644220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5117 w 47760497"/>
              <a:gd name="connsiteY4" fmla="*/ 7117573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5117 w 47760497"/>
              <a:gd name="connsiteY4" fmla="*/ 7117573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7116337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7116337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9322 w 47760497"/>
              <a:gd name="connsiteY4" fmla="*/ 7110156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9322 w 47760497"/>
              <a:gd name="connsiteY4" fmla="*/ 7110156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699 w 47760497"/>
              <a:gd name="connsiteY4" fmla="*/ 7108920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699 w 47760497"/>
              <a:gd name="connsiteY4" fmla="*/ 7108920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0 w 47760497"/>
              <a:gd name="connsiteY4" fmla="*/ 641166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0 w 47760497"/>
              <a:gd name="connsiteY4" fmla="*/ 641166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0 w 47760497"/>
              <a:gd name="connsiteY4" fmla="*/ 641166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9 w 47760497"/>
              <a:gd name="connsiteY4" fmla="*/ 584298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9 w 47760497"/>
              <a:gd name="connsiteY4" fmla="*/ 584298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9872 w 47760497"/>
              <a:gd name="connsiteY4" fmla="*/ 5163043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9872 w 47760497"/>
              <a:gd name="connsiteY4" fmla="*/ 5163043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9872 w 47760497"/>
              <a:gd name="connsiteY4" fmla="*/ 5163043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14539 w 47760497"/>
              <a:gd name="connsiteY4" fmla="*/ 540763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14539 w 47760497"/>
              <a:gd name="connsiteY4" fmla="*/ 540763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2406 w 47760497"/>
              <a:gd name="connsiteY4" fmla="*/ 5394035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3443 w 47760497"/>
              <a:gd name="connsiteY4" fmla="*/ 488840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3443 w 47760497"/>
              <a:gd name="connsiteY4" fmla="*/ 488840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5034 w 47760497"/>
              <a:gd name="connsiteY4" fmla="*/ 3449395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5034 w 47760497"/>
              <a:gd name="connsiteY4" fmla="*/ 3449395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0274 w 47760497"/>
              <a:gd name="connsiteY4" fmla="*/ 2472748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0274 w 47760497"/>
              <a:gd name="connsiteY4" fmla="*/ 2472748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0274 w 47760497"/>
              <a:gd name="connsiteY4" fmla="*/ 2472748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3441 w 47760497"/>
              <a:gd name="connsiteY4" fmla="*/ 199431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58688"/>
              <a:gd name="connsiteY0" fmla="*/ 4073352 h 7797604"/>
              <a:gd name="connsiteX1" fmla="*/ 23599 w 47758688"/>
              <a:gd name="connsiteY1" fmla="*/ 4054877 h 7797604"/>
              <a:gd name="connsiteX2" fmla="*/ 47758689 w 47758688"/>
              <a:gd name="connsiteY2" fmla="*/ 0 h 7797604"/>
              <a:gd name="connsiteX3" fmla="*/ 47364546 w 47758688"/>
              <a:gd name="connsiteY3" fmla="*/ 863641 h 7797604"/>
              <a:gd name="connsiteX4" fmla="*/ 47373441 w 47758688"/>
              <a:gd name="connsiteY4" fmla="*/ 1994314 h 7797604"/>
              <a:gd name="connsiteX5" fmla="*/ 47359872 w 47758688"/>
              <a:gd name="connsiteY5" fmla="*/ 5163043 h 7797604"/>
              <a:gd name="connsiteX6" fmla="*/ 47371443 w 47758688"/>
              <a:gd name="connsiteY6" fmla="*/ 7728079 h 7797604"/>
              <a:gd name="connsiteX7" fmla="*/ 3780411 w 47758688"/>
              <a:gd name="connsiteY7" fmla="*/ 7797604 h 7797604"/>
              <a:gd name="connsiteX8" fmla="*/ 104468 w 47758688"/>
              <a:gd name="connsiteY8" fmla="*/ 7795642 h 7797604"/>
              <a:gd name="connsiteX9" fmla="*/ 105472 w 47758688"/>
              <a:gd name="connsiteY9" fmla="*/ 7775726 h 7797604"/>
              <a:gd name="connsiteX10" fmla="*/ 9217 w 47758688"/>
              <a:gd name="connsiteY10" fmla="*/ 5147749 h 7797604"/>
              <a:gd name="connsiteX11" fmla="*/ 8848 w 47758688"/>
              <a:gd name="connsiteY11" fmla="*/ 4073352 h 7797604"/>
              <a:gd name="connsiteX0" fmla="*/ 8848 w 47758688"/>
              <a:gd name="connsiteY0" fmla="*/ 4073352 h 7797604"/>
              <a:gd name="connsiteX1" fmla="*/ 23599 w 47758688"/>
              <a:gd name="connsiteY1" fmla="*/ 4054877 h 7797604"/>
              <a:gd name="connsiteX2" fmla="*/ 47758689 w 47758688"/>
              <a:gd name="connsiteY2" fmla="*/ 0 h 7797604"/>
              <a:gd name="connsiteX3" fmla="*/ 47364546 w 47758688"/>
              <a:gd name="connsiteY3" fmla="*/ 863641 h 7797604"/>
              <a:gd name="connsiteX4" fmla="*/ 47373441 w 47758688"/>
              <a:gd name="connsiteY4" fmla="*/ 1994314 h 7797604"/>
              <a:gd name="connsiteX5" fmla="*/ 47359872 w 47758688"/>
              <a:gd name="connsiteY5" fmla="*/ 5163043 h 7797604"/>
              <a:gd name="connsiteX6" fmla="*/ 47371443 w 47758688"/>
              <a:gd name="connsiteY6" fmla="*/ 7728079 h 7797604"/>
              <a:gd name="connsiteX7" fmla="*/ 3780411 w 47758688"/>
              <a:gd name="connsiteY7" fmla="*/ 7797604 h 7797604"/>
              <a:gd name="connsiteX8" fmla="*/ 104468 w 47758688"/>
              <a:gd name="connsiteY8" fmla="*/ 7795642 h 7797604"/>
              <a:gd name="connsiteX9" fmla="*/ 105472 w 47758688"/>
              <a:gd name="connsiteY9" fmla="*/ 7775726 h 7797604"/>
              <a:gd name="connsiteX10" fmla="*/ 9217 w 47758688"/>
              <a:gd name="connsiteY10" fmla="*/ 5147749 h 7797604"/>
              <a:gd name="connsiteX11" fmla="*/ 8848 w 47758688"/>
              <a:gd name="connsiteY11" fmla="*/ 4073352 h 7797604"/>
              <a:gd name="connsiteX0" fmla="*/ 8848 w 47758688"/>
              <a:gd name="connsiteY0" fmla="*/ 4073352 h 7797604"/>
              <a:gd name="connsiteX1" fmla="*/ 23599 w 47758688"/>
              <a:gd name="connsiteY1" fmla="*/ 4054877 h 7797604"/>
              <a:gd name="connsiteX2" fmla="*/ 47758689 w 47758688"/>
              <a:gd name="connsiteY2" fmla="*/ 0 h 7797604"/>
              <a:gd name="connsiteX3" fmla="*/ 47364546 w 47758688"/>
              <a:gd name="connsiteY3" fmla="*/ 863641 h 7797604"/>
              <a:gd name="connsiteX4" fmla="*/ 47373441 w 47758688"/>
              <a:gd name="connsiteY4" fmla="*/ 1994314 h 7797604"/>
              <a:gd name="connsiteX5" fmla="*/ 47359872 w 47758688"/>
              <a:gd name="connsiteY5" fmla="*/ 5163043 h 7797604"/>
              <a:gd name="connsiteX6" fmla="*/ 47371443 w 47758688"/>
              <a:gd name="connsiteY6" fmla="*/ 7728079 h 7797604"/>
              <a:gd name="connsiteX7" fmla="*/ 3780411 w 47758688"/>
              <a:gd name="connsiteY7" fmla="*/ 7797604 h 7797604"/>
              <a:gd name="connsiteX8" fmla="*/ 104468 w 47758688"/>
              <a:gd name="connsiteY8" fmla="*/ 7795642 h 7797604"/>
              <a:gd name="connsiteX9" fmla="*/ 105472 w 47758688"/>
              <a:gd name="connsiteY9" fmla="*/ 7775726 h 7797604"/>
              <a:gd name="connsiteX10" fmla="*/ 9217 w 47758688"/>
              <a:gd name="connsiteY10" fmla="*/ 5147749 h 7797604"/>
              <a:gd name="connsiteX11" fmla="*/ 8848 w 47758688"/>
              <a:gd name="connsiteY11" fmla="*/ 4073352 h 7797604"/>
              <a:gd name="connsiteX0" fmla="*/ 8848 w 47375767"/>
              <a:gd name="connsiteY0" fmla="*/ 4039973 h 7764225"/>
              <a:gd name="connsiteX1" fmla="*/ 23599 w 47375767"/>
              <a:gd name="connsiteY1" fmla="*/ 4021498 h 7764225"/>
              <a:gd name="connsiteX2" fmla="*/ 47363216 w 47375767"/>
              <a:gd name="connsiteY2" fmla="*/ 0 h 7764225"/>
              <a:gd name="connsiteX3" fmla="*/ 47364546 w 47375767"/>
              <a:gd name="connsiteY3" fmla="*/ 830262 h 7764225"/>
              <a:gd name="connsiteX4" fmla="*/ 47373441 w 47375767"/>
              <a:gd name="connsiteY4" fmla="*/ 1960935 h 7764225"/>
              <a:gd name="connsiteX5" fmla="*/ 47359872 w 47375767"/>
              <a:gd name="connsiteY5" fmla="*/ 5129664 h 7764225"/>
              <a:gd name="connsiteX6" fmla="*/ 47371443 w 47375767"/>
              <a:gd name="connsiteY6" fmla="*/ 7694700 h 7764225"/>
              <a:gd name="connsiteX7" fmla="*/ 3780411 w 47375767"/>
              <a:gd name="connsiteY7" fmla="*/ 7764225 h 7764225"/>
              <a:gd name="connsiteX8" fmla="*/ 104468 w 47375767"/>
              <a:gd name="connsiteY8" fmla="*/ 7762263 h 7764225"/>
              <a:gd name="connsiteX9" fmla="*/ 105472 w 47375767"/>
              <a:gd name="connsiteY9" fmla="*/ 7742347 h 7764225"/>
              <a:gd name="connsiteX10" fmla="*/ 9217 w 47375767"/>
              <a:gd name="connsiteY10" fmla="*/ 5114370 h 7764225"/>
              <a:gd name="connsiteX11" fmla="*/ 8848 w 47375767"/>
              <a:gd name="connsiteY11" fmla="*/ 4039973 h 7764225"/>
              <a:gd name="connsiteX0" fmla="*/ 8848 w 47375767"/>
              <a:gd name="connsiteY0" fmla="*/ 4043682 h 7767934"/>
              <a:gd name="connsiteX1" fmla="*/ 23599 w 47375767"/>
              <a:gd name="connsiteY1" fmla="*/ 4025207 h 7767934"/>
              <a:gd name="connsiteX2" fmla="*/ 47363216 w 47375767"/>
              <a:gd name="connsiteY2" fmla="*/ 0 h 7767934"/>
              <a:gd name="connsiteX3" fmla="*/ 47364546 w 47375767"/>
              <a:gd name="connsiteY3" fmla="*/ 833971 h 7767934"/>
              <a:gd name="connsiteX4" fmla="*/ 47373441 w 47375767"/>
              <a:gd name="connsiteY4" fmla="*/ 1964644 h 7767934"/>
              <a:gd name="connsiteX5" fmla="*/ 47359872 w 47375767"/>
              <a:gd name="connsiteY5" fmla="*/ 5133373 h 7767934"/>
              <a:gd name="connsiteX6" fmla="*/ 47371443 w 47375767"/>
              <a:gd name="connsiteY6" fmla="*/ 7698409 h 7767934"/>
              <a:gd name="connsiteX7" fmla="*/ 3780411 w 47375767"/>
              <a:gd name="connsiteY7" fmla="*/ 7767934 h 7767934"/>
              <a:gd name="connsiteX8" fmla="*/ 104468 w 47375767"/>
              <a:gd name="connsiteY8" fmla="*/ 7765972 h 7767934"/>
              <a:gd name="connsiteX9" fmla="*/ 105472 w 47375767"/>
              <a:gd name="connsiteY9" fmla="*/ 7746056 h 7767934"/>
              <a:gd name="connsiteX10" fmla="*/ 9217 w 47375767"/>
              <a:gd name="connsiteY10" fmla="*/ 5118079 h 7767934"/>
              <a:gd name="connsiteX11" fmla="*/ 8848 w 47375767"/>
              <a:gd name="connsiteY11" fmla="*/ 4043682 h 7767934"/>
              <a:gd name="connsiteX0" fmla="*/ 8848 w 47376624"/>
              <a:gd name="connsiteY0" fmla="*/ 4041209 h 7765461"/>
              <a:gd name="connsiteX1" fmla="*/ 23599 w 47376624"/>
              <a:gd name="connsiteY1" fmla="*/ 4022734 h 7765461"/>
              <a:gd name="connsiteX2" fmla="*/ 47367423 w 47376624"/>
              <a:gd name="connsiteY2" fmla="*/ 0 h 7765461"/>
              <a:gd name="connsiteX3" fmla="*/ 47364546 w 47376624"/>
              <a:gd name="connsiteY3" fmla="*/ 831498 h 7765461"/>
              <a:gd name="connsiteX4" fmla="*/ 47373441 w 47376624"/>
              <a:gd name="connsiteY4" fmla="*/ 1962171 h 7765461"/>
              <a:gd name="connsiteX5" fmla="*/ 47359872 w 47376624"/>
              <a:gd name="connsiteY5" fmla="*/ 5130900 h 7765461"/>
              <a:gd name="connsiteX6" fmla="*/ 47371443 w 47376624"/>
              <a:gd name="connsiteY6" fmla="*/ 7695936 h 7765461"/>
              <a:gd name="connsiteX7" fmla="*/ 3780411 w 47376624"/>
              <a:gd name="connsiteY7" fmla="*/ 7765461 h 7765461"/>
              <a:gd name="connsiteX8" fmla="*/ 104468 w 47376624"/>
              <a:gd name="connsiteY8" fmla="*/ 7763499 h 7765461"/>
              <a:gd name="connsiteX9" fmla="*/ 105472 w 47376624"/>
              <a:gd name="connsiteY9" fmla="*/ 7743583 h 7765461"/>
              <a:gd name="connsiteX10" fmla="*/ 9217 w 47376624"/>
              <a:gd name="connsiteY10" fmla="*/ 5115606 h 7765461"/>
              <a:gd name="connsiteX11" fmla="*/ 8848 w 47376624"/>
              <a:gd name="connsiteY11" fmla="*/ 4041209 h 7765461"/>
              <a:gd name="connsiteX0" fmla="*/ 8848 w 47375045"/>
              <a:gd name="connsiteY0" fmla="*/ 4041209 h 7765461"/>
              <a:gd name="connsiteX1" fmla="*/ 23599 w 47375045"/>
              <a:gd name="connsiteY1" fmla="*/ 4022734 h 7765461"/>
              <a:gd name="connsiteX2" fmla="*/ 47367423 w 47375045"/>
              <a:gd name="connsiteY2" fmla="*/ 0 h 7765461"/>
              <a:gd name="connsiteX3" fmla="*/ 47360339 w 47375045"/>
              <a:gd name="connsiteY3" fmla="*/ 832734 h 7765461"/>
              <a:gd name="connsiteX4" fmla="*/ 47373441 w 47375045"/>
              <a:gd name="connsiteY4" fmla="*/ 1962171 h 7765461"/>
              <a:gd name="connsiteX5" fmla="*/ 47359872 w 47375045"/>
              <a:gd name="connsiteY5" fmla="*/ 5130900 h 7765461"/>
              <a:gd name="connsiteX6" fmla="*/ 47371443 w 47375045"/>
              <a:gd name="connsiteY6" fmla="*/ 7695936 h 7765461"/>
              <a:gd name="connsiteX7" fmla="*/ 3780411 w 47375045"/>
              <a:gd name="connsiteY7" fmla="*/ 7765461 h 7765461"/>
              <a:gd name="connsiteX8" fmla="*/ 104468 w 47375045"/>
              <a:gd name="connsiteY8" fmla="*/ 7763499 h 7765461"/>
              <a:gd name="connsiteX9" fmla="*/ 105472 w 47375045"/>
              <a:gd name="connsiteY9" fmla="*/ 7743583 h 7765461"/>
              <a:gd name="connsiteX10" fmla="*/ 9217 w 47375045"/>
              <a:gd name="connsiteY10" fmla="*/ 5115606 h 7765461"/>
              <a:gd name="connsiteX11" fmla="*/ 8848 w 47375045"/>
              <a:gd name="connsiteY11" fmla="*/ 4041209 h 7765461"/>
              <a:gd name="connsiteX0" fmla="*/ 8848 w 47376560"/>
              <a:gd name="connsiteY0" fmla="*/ 4041209 h 7765461"/>
              <a:gd name="connsiteX1" fmla="*/ 23599 w 47376560"/>
              <a:gd name="connsiteY1" fmla="*/ 4022734 h 7765461"/>
              <a:gd name="connsiteX2" fmla="*/ 47367423 w 47376560"/>
              <a:gd name="connsiteY2" fmla="*/ 0 h 7765461"/>
              <a:gd name="connsiteX3" fmla="*/ 47360339 w 47376560"/>
              <a:gd name="connsiteY3" fmla="*/ 832734 h 7765461"/>
              <a:gd name="connsiteX4" fmla="*/ 47373441 w 47376560"/>
              <a:gd name="connsiteY4" fmla="*/ 1962171 h 7765461"/>
              <a:gd name="connsiteX5" fmla="*/ 47359872 w 47376560"/>
              <a:gd name="connsiteY5" fmla="*/ 5130900 h 7765461"/>
              <a:gd name="connsiteX6" fmla="*/ 47371443 w 47376560"/>
              <a:gd name="connsiteY6" fmla="*/ 7695936 h 7765461"/>
              <a:gd name="connsiteX7" fmla="*/ 3780411 w 47376560"/>
              <a:gd name="connsiteY7" fmla="*/ 7765461 h 7765461"/>
              <a:gd name="connsiteX8" fmla="*/ 104468 w 47376560"/>
              <a:gd name="connsiteY8" fmla="*/ 7763499 h 7765461"/>
              <a:gd name="connsiteX9" fmla="*/ 105472 w 47376560"/>
              <a:gd name="connsiteY9" fmla="*/ 7743583 h 7765461"/>
              <a:gd name="connsiteX10" fmla="*/ 9217 w 47376560"/>
              <a:gd name="connsiteY10" fmla="*/ 5115606 h 7765461"/>
              <a:gd name="connsiteX11" fmla="*/ 8848 w 47376560"/>
              <a:gd name="connsiteY11" fmla="*/ 4041209 h 7765461"/>
              <a:gd name="connsiteX0" fmla="*/ 8848 w 47375045"/>
              <a:gd name="connsiteY0" fmla="*/ 4041209 h 7765461"/>
              <a:gd name="connsiteX1" fmla="*/ 23599 w 47375045"/>
              <a:gd name="connsiteY1" fmla="*/ 4022734 h 7765461"/>
              <a:gd name="connsiteX2" fmla="*/ 47367423 w 47375045"/>
              <a:gd name="connsiteY2" fmla="*/ 0 h 7765461"/>
              <a:gd name="connsiteX3" fmla="*/ 47360339 w 47375045"/>
              <a:gd name="connsiteY3" fmla="*/ 832734 h 7765461"/>
              <a:gd name="connsiteX4" fmla="*/ 47373441 w 47375045"/>
              <a:gd name="connsiteY4" fmla="*/ 1962171 h 7765461"/>
              <a:gd name="connsiteX5" fmla="*/ 47359872 w 47375045"/>
              <a:gd name="connsiteY5" fmla="*/ 5130900 h 7765461"/>
              <a:gd name="connsiteX6" fmla="*/ 47371443 w 47375045"/>
              <a:gd name="connsiteY6" fmla="*/ 7695936 h 7765461"/>
              <a:gd name="connsiteX7" fmla="*/ 3780411 w 47375045"/>
              <a:gd name="connsiteY7" fmla="*/ 7765461 h 7765461"/>
              <a:gd name="connsiteX8" fmla="*/ 104468 w 47375045"/>
              <a:gd name="connsiteY8" fmla="*/ 7763499 h 7765461"/>
              <a:gd name="connsiteX9" fmla="*/ 105472 w 47375045"/>
              <a:gd name="connsiteY9" fmla="*/ 7743583 h 7765461"/>
              <a:gd name="connsiteX10" fmla="*/ 9217 w 47375045"/>
              <a:gd name="connsiteY10" fmla="*/ 5115606 h 7765461"/>
              <a:gd name="connsiteX11" fmla="*/ 8848 w 47375045"/>
              <a:gd name="connsiteY11" fmla="*/ 4041209 h 7765461"/>
              <a:gd name="connsiteX0" fmla="*/ 8848 w 47375045"/>
              <a:gd name="connsiteY0" fmla="*/ 4041209 h 7765461"/>
              <a:gd name="connsiteX1" fmla="*/ 23599 w 47375045"/>
              <a:gd name="connsiteY1" fmla="*/ 4022734 h 7765461"/>
              <a:gd name="connsiteX2" fmla="*/ 47367423 w 47375045"/>
              <a:gd name="connsiteY2" fmla="*/ 0 h 7765461"/>
              <a:gd name="connsiteX3" fmla="*/ 47360339 w 47375045"/>
              <a:gd name="connsiteY3" fmla="*/ 832734 h 7765461"/>
              <a:gd name="connsiteX4" fmla="*/ 47373441 w 47375045"/>
              <a:gd name="connsiteY4" fmla="*/ 1962171 h 7765461"/>
              <a:gd name="connsiteX5" fmla="*/ 47359872 w 47375045"/>
              <a:gd name="connsiteY5" fmla="*/ 5130900 h 7765461"/>
              <a:gd name="connsiteX6" fmla="*/ 47371443 w 47375045"/>
              <a:gd name="connsiteY6" fmla="*/ 7695936 h 7765461"/>
              <a:gd name="connsiteX7" fmla="*/ 3780411 w 47375045"/>
              <a:gd name="connsiteY7" fmla="*/ 7765461 h 7765461"/>
              <a:gd name="connsiteX8" fmla="*/ 104468 w 47375045"/>
              <a:gd name="connsiteY8" fmla="*/ 7763499 h 7765461"/>
              <a:gd name="connsiteX9" fmla="*/ 105472 w 47375045"/>
              <a:gd name="connsiteY9" fmla="*/ 7743583 h 7765461"/>
              <a:gd name="connsiteX10" fmla="*/ 9217 w 47375045"/>
              <a:gd name="connsiteY10" fmla="*/ 5115606 h 7765461"/>
              <a:gd name="connsiteX11" fmla="*/ 8848 w 47375045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2 w 47377101"/>
              <a:gd name="connsiteY5" fmla="*/ 5130900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2 w 47377101"/>
              <a:gd name="connsiteY5" fmla="*/ 5130900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47251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47251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1461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5666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3704"/>
              <a:gd name="connsiteY0" fmla="*/ 4041209 h 7765461"/>
              <a:gd name="connsiteX1" fmla="*/ 23599 w 47373704"/>
              <a:gd name="connsiteY1" fmla="*/ 4022734 h 7765461"/>
              <a:gd name="connsiteX2" fmla="*/ 47367423 w 47373704"/>
              <a:gd name="connsiteY2" fmla="*/ 0 h 7765461"/>
              <a:gd name="connsiteX3" fmla="*/ 47368755 w 47373704"/>
              <a:gd name="connsiteY3" fmla="*/ 835207 h 7765461"/>
              <a:gd name="connsiteX4" fmla="*/ 47365027 w 47373704"/>
              <a:gd name="connsiteY4" fmla="*/ 1965880 h 7765461"/>
              <a:gd name="connsiteX5" fmla="*/ 47359870 w 47373704"/>
              <a:gd name="connsiteY5" fmla="*/ 5426368 h 7765461"/>
              <a:gd name="connsiteX6" fmla="*/ 47371443 w 47373704"/>
              <a:gd name="connsiteY6" fmla="*/ 7695936 h 7765461"/>
              <a:gd name="connsiteX7" fmla="*/ 3780411 w 47373704"/>
              <a:gd name="connsiteY7" fmla="*/ 7765461 h 7765461"/>
              <a:gd name="connsiteX8" fmla="*/ 104468 w 47373704"/>
              <a:gd name="connsiteY8" fmla="*/ 7763499 h 7765461"/>
              <a:gd name="connsiteX9" fmla="*/ 105472 w 47373704"/>
              <a:gd name="connsiteY9" fmla="*/ 7743583 h 7765461"/>
              <a:gd name="connsiteX10" fmla="*/ 9217 w 47373704"/>
              <a:gd name="connsiteY10" fmla="*/ 5115606 h 7765461"/>
              <a:gd name="connsiteX11" fmla="*/ 8848 w 47373704"/>
              <a:gd name="connsiteY11" fmla="*/ 4041209 h 7765461"/>
              <a:gd name="connsiteX0" fmla="*/ 8848 w 47372264"/>
              <a:gd name="connsiteY0" fmla="*/ 4041209 h 7765461"/>
              <a:gd name="connsiteX1" fmla="*/ 23599 w 47372264"/>
              <a:gd name="connsiteY1" fmla="*/ 4022734 h 7765461"/>
              <a:gd name="connsiteX2" fmla="*/ 47367423 w 47372264"/>
              <a:gd name="connsiteY2" fmla="*/ 0 h 7765461"/>
              <a:gd name="connsiteX3" fmla="*/ 47368755 w 47372264"/>
              <a:gd name="connsiteY3" fmla="*/ 835207 h 7765461"/>
              <a:gd name="connsiteX4" fmla="*/ 47365027 w 47372264"/>
              <a:gd name="connsiteY4" fmla="*/ 1965880 h 7765461"/>
              <a:gd name="connsiteX5" fmla="*/ 47359870 w 47372264"/>
              <a:gd name="connsiteY5" fmla="*/ 5426368 h 7765461"/>
              <a:gd name="connsiteX6" fmla="*/ 47371443 w 47372264"/>
              <a:gd name="connsiteY6" fmla="*/ 7695936 h 7765461"/>
              <a:gd name="connsiteX7" fmla="*/ 3780411 w 47372264"/>
              <a:gd name="connsiteY7" fmla="*/ 7765461 h 7765461"/>
              <a:gd name="connsiteX8" fmla="*/ 104468 w 47372264"/>
              <a:gd name="connsiteY8" fmla="*/ 7763499 h 7765461"/>
              <a:gd name="connsiteX9" fmla="*/ 105472 w 47372264"/>
              <a:gd name="connsiteY9" fmla="*/ 7743583 h 7765461"/>
              <a:gd name="connsiteX10" fmla="*/ 9217 w 47372264"/>
              <a:gd name="connsiteY10" fmla="*/ 5115606 h 7765461"/>
              <a:gd name="connsiteX11" fmla="*/ 8848 w 47372264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4548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0342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0342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0342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88719"/>
              <a:gd name="connsiteY0" fmla="*/ 4041209 h 7765461"/>
              <a:gd name="connsiteX1" fmla="*/ 23599 w 47388719"/>
              <a:gd name="connsiteY1" fmla="*/ 4022734 h 7765461"/>
              <a:gd name="connsiteX2" fmla="*/ 47367423 w 47388719"/>
              <a:gd name="connsiteY2" fmla="*/ 0 h 7765461"/>
              <a:gd name="connsiteX3" fmla="*/ 47385587 w 47388719"/>
              <a:gd name="connsiteY3" fmla="*/ 940289 h 7765461"/>
              <a:gd name="connsiteX4" fmla="*/ 47365027 w 47388719"/>
              <a:gd name="connsiteY4" fmla="*/ 1965880 h 7765461"/>
              <a:gd name="connsiteX5" fmla="*/ 47359870 w 47388719"/>
              <a:gd name="connsiteY5" fmla="*/ 5426368 h 7765461"/>
              <a:gd name="connsiteX6" fmla="*/ 47371443 w 47388719"/>
              <a:gd name="connsiteY6" fmla="*/ 7695936 h 7765461"/>
              <a:gd name="connsiteX7" fmla="*/ 3780411 w 47388719"/>
              <a:gd name="connsiteY7" fmla="*/ 7765461 h 7765461"/>
              <a:gd name="connsiteX8" fmla="*/ 104468 w 47388719"/>
              <a:gd name="connsiteY8" fmla="*/ 7763499 h 7765461"/>
              <a:gd name="connsiteX9" fmla="*/ 105472 w 47388719"/>
              <a:gd name="connsiteY9" fmla="*/ 7743583 h 7765461"/>
              <a:gd name="connsiteX10" fmla="*/ 9217 w 47388719"/>
              <a:gd name="connsiteY10" fmla="*/ 5115606 h 7765461"/>
              <a:gd name="connsiteX11" fmla="*/ 8848 w 47388719"/>
              <a:gd name="connsiteY11" fmla="*/ 4041209 h 7765461"/>
              <a:gd name="connsiteX0" fmla="*/ 8848 w 47387681"/>
              <a:gd name="connsiteY0" fmla="*/ 4041209 h 7765461"/>
              <a:gd name="connsiteX1" fmla="*/ 23599 w 47387681"/>
              <a:gd name="connsiteY1" fmla="*/ 4022734 h 7765461"/>
              <a:gd name="connsiteX2" fmla="*/ 47367423 w 47387681"/>
              <a:gd name="connsiteY2" fmla="*/ 0 h 7765461"/>
              <a:gd name="connsiteX3" fmla="*/ 47385587 w 47387681"/>
              <a:gd name="connsiteY3" fmla="*/ 940289 h 7765461"/>
              <a:gd name="connsiteX4" fmla="*/ 47365027 w 47387681"/>
              <a:gd name="connsiteY4" fmla="*/ 1965880 h 7765461"/>
              <a:gd name="connsiteX5" fmla="*/ 47359870 w 47387681"/>
              <a:gd name="connsiteY5" fmla="*/ 5426368 h 7765461"/>
              <a:gd name="connsiteX6" fmla="*/ 47371443 w 47387681"/>
              <a:gd name="connsiteY6" fmla="*/ 7695936 h 7765461"/>
              <a:gd name="connsiteX7" fmla="*/ 3780411 w 47387681"/>
              <a:gd name="connsiteY7" fmla="*/ 7765461 h 7765461"/>
              <a:gd name="connsiteX8" fmla="*/ 104468 w 47387681"/>
              <a:gd name="connsiteY8" fmla="*/ 7763499 h 7765461"/>
              <a:gd name="connsiteX9" fmla="*/ 105472 w 47387681"/>
              <a:gd name="connsiteY9" fmla="*/ 7743583 h 7765461"/>
              <a:gd name="connsiteX10" fmla="*/ 9217 w 47387681"/>
              <a:gd name="connsiteY10" fmla="*/ 5115606 h 7765461"/>
              <a:gd name="connsiteX11" fmla="*/ 8848 w 47387681"/>
              <a:gd name="connsiteY11" fmla="*/ 4041209 h 7765461"/>
              <a:gd name="connsiteX0" fmla="*/ 8848 w 47387681"/>
              <a:gd name="connsiteY0" fmla="*/ 4041209 h 7765461"/>
              <a:gd name="connsiteX1" fmla="*/ 23599 w 47387681"/>
              <a:gd name="connsiteY1" fmla="*/ 4022734 h 7765461"/>
              <a:gd name="connsiteX2" fmla="*/ 47367423 w 47387681"/>
              <a:gd name="connsiteY2" fmla="*/ 0 h 7765461"/>
              <a:gd name="connsiteX3" fmla="*/ 47385587 w 47387681"/>
              <a:gd name="connsiteY3" fmla="*/ 940289 h 7765461"/>
              <a:gd name="connsiteX4" fmla="*/ 47365027 w 47387681"/>
              <a:gd name="connsiteY4" fmla="*/ 1965880 h 7765461"/>
              <a:gd name="connsiteX5" fmla="*/ 47359870 w 47387681"/>
              <a:gd name="connsiteY5" fmla="*/ 5426368 h 7765461"/>
              <a:gd name="connsiteX6" fmla="*/ 47371443 w 47387681"/>
              <a:gd name="connsiteY6" fmla="*/ 7695936 h 7765461"/>
              <a:gd name="connsiteX7" fmla="*/ 3780411 w 47387681"/>
              <a:gd name="connsiteY7" fmla="*/ 7765461 h 7765461"/>
              <a:gd name="connsiteX8" fmla="*/ 104468 w 47387681"/>
              <a:gd name="connsiteY8" fmla="*/ 7763499 h 7765461"/>
              <a:gd name="connsiteX9" fmla="*/ 105472 w 47387681"/>
              <a:gd name="connsiteY9" fmla="*/ 7743583 h 7765461"/>
              <a:gd name="connsiteX10" fmla="*/ 9217 w 47387681"/>
              <a:gd name="connsiteY10" fmla="*/ 5115606 h 7765461"/>
              <a:gd name="connsiteX11" fmla="*/ 8848 w 47387681"/>
              <a:gd name="connsiteY11" fmla="*/ 4041209 h 7765461"/>
              <a:gd name="connsiteX0" fmla="*/ 8848 w 47375965"/>
              <a:gd name="connsiteY0" fmla="*/ 4041209 h 7765461"/>
              <a:gd name="connsiteX1" fmla="*/ 23599 w 47375965"/>
              <a:gd name="connsiteY1" fmla="*/ 4022734 h 7765461"/>
              <a:gd name="connsiteX2" fmla="*/ 47367423 w 47375965"/>
              <a:gd name="connsiteY2" fmla="*/ 0 h 7765461"/>
              <a:gd name="connsiteX3" fmla="*/ 47372966 w 47375965"/>
              <a:gd name="connsiteY3" fmla="*/ 941525 h 7765461"/>
              <a:gd name="connsiteX4" fmla="*/ 47365027 w 47375965"/>
              <a:gd name="connsiteY4" fmla="*/ 1965880 h 7765461"/>
              <a:gd name="connsiteX5" fmla="*/ 47359870 w 47375965"/>
              <a:gd name="connsiteY5" fmla="*/ 5426368 h 7765461"/>
              <a:gd name="connsiteX6" fmla="*/ 47371443 w 47375965"/>
              <a:gd name="connsiteY6" fmla="*/ 7695936 h 7765461"/>
              <a:gd name="connsiteX7" fmla="*/ 3780411 w 47375965"/>
              <a:gd name="connsiteY7" fmla="*/ 7765461 h 7765461"/>
              <a:gd name="connsiteX8" fmla="*/ 104468 w 47375965"/>
              <a:gd name="connsiteY8" fmla="*/ 7763499 h 7765461"/>
              <a:gd name="connsiteX9" fmla="*/ 105472 w 47375965"/>
              <a:gd name="connsiteY9" fmla="*/ 7743583 h 7765461"/>
              <a:gd name="connsiteX10" fmla="*/ 9217 w 47375965"/>
              <a:gd name="connsiteY10" fmla="*/ 5115606 h 7765461"/>
              <a:gd name="connsiteX11" fmla="*/ 8848 w 47375965"/>
              <a:gd name="connsiteY11" fmla="*/ 4041209 h 7765461"/>
              <a:gd name="connsiteX0" fmla="*/ 8848 w 47375965"/>
              <a:gd name="connsiteY0" fmla="*/ 4041209 h 7765461"/>
              <a:gd name="connsiteX1" fmla="*/ 23599 w 47375965"/>
              <a:gd name="connsiteY1" fmla="*/ 4022734 h 7765461"/>
              <a:gd name="connsiteX2" fmla="*/ 47367423 w 47375965"/>
              <a:gd name="connsiteY2" fmla="*/ 0 h 7765461"/>
              <a:gd name="connsiteX3" fmla="*/ 47372966 w 47375965"/>
              <a:gd name="connsiteY3" fmla="*/ 941525 h 7765461"/>
              <a:gd name="connsiteX4" fmla="*/ 47365027 w 47375965"/>
              <a:gd name="connsiteY4" fmla="*/ 1965880 h 7765461"/>
              <a:gd name="connsiteX5" fmla="*/ 47359870 w 47375965"/>
              <a:gd name="connsiteY5" fmla="*/ 5426368 h 7765461"/>
              <a:gd name="connsiteX6" fmla="*/ 47371443 w 47375965"/>
              <a:gd name="connsiteY6" fmla="*/ 7695936 h 7765461"/>
              <a:gd name="connsiteX7" fmla="*/ 3780411 w 47375965"/>
              <a:gd name="connsiteY7" fmla="*/ 7765461 h 7765461"/>
              <a:gd name="connsiteX8" fmla="*/ 104468 w 47375965"/>
              <a:gd name="connsiteY8" fmla="*/ 7763499 h 7765461"/>
              <a:gd name="connsiteX9" fmla="*/ 105472 w 47375965"/>
              <a:gd name="connsiteY9" fmla="*/ 7743583 h 7765461"/>
              <a:gd name="connsiteX10" fmla="*/ 9217 w 47375965"/>
              <a:gd name="connsiteY10" fmla="*/ 5115606 h 7765461"/>
              <a:gd name="connsiteX11" fmla="*/ 8848 w 47375965"/>
              <a:gd name="connsiteY11" fmla="*/ 4041209 h 7765461"/>
              <a:gd name="connsiteX0" fmla="*/ 8848 w 47375294"/>
              <a:gd name="connsiteY0" fmla="*/ 4041209 h 7765461"/>
              <a:gd name="connsiteX1" fmla="*/ 23599 w 47375294"/>
              <a:gd name="connsiteY1" fmla="*/ 4022734 h 7765461"/>
              <a:gd name="connsiteX2" fmla="*/ 47367423 w 47375294"/>
              <a:gd name="connsiteY2" fmla="*/ 0 h 7765461"/>
              <a:gd name="connsiteX3" fmla="*/ 47372966 w 47375294"/>
              <a:gd name="connsiteY3" fmla="*/ 941525 h 7765461"/>
              <a:gd name="connsiteX4" fmla="*/ 47356612 w 47375294"/>
              <a:gd name="connsiteY4" fmla="*/ 2408462 h 7765461"/>
              <a:gd name="connsiteX5" fmla="*/ 47359870 w 47375294"/>
              <a:gd name="connsiteY5" fmla="*/ 5426368 h 7765461"/>
              <a:gd name="connsiteX6" fmla="*/ 47371443 w 47375294"/>
              <a:gd name="connsiteY6" fmla="*/ 7695936 h 7765461"/>
              <a:gd name="connsiteX7" fmla="*/ 3780411 w 47375294"/>
              <a:gd name="connsiteY7" fmla="*/ 7765461 h 7765461"/>
              <a:gd name="connsiteX8" fmla="*/ 104468 w 47375294"/>
              <a:gd name="connsiteY8" fmla="*/ 7763499 h 7765461"/>
              <a:gd name="connsiteX9" fmla="*/ 105472 w 47375294"/>
              <a:gd name="connsiteY9" fmla="*/ 7743583 h 7765461"/>
              <a:gd name="connsiteX10" fmla="*/ 9217 w 47375294"/>
              <a:gd name="connsiteY10" fmla="*/ 5115606 h 7765461"/>
              <a:gd name="connsiteX11" fmla="*/ 8848 w 47375294"/>
              <a:gd name="connsiteY11" fmla="*/ 4041209 h 7765461"/>
              <a:gd name="connsiteX0" fmla="*/ 8848 w 47376325"/>
              <a:gd name="connsiteY0" fmla="*/ 4041209 h 7765461"/>
              <a:gd name="connsiteX1" fmla="*/ 23599 w 47376325"/>
              <a:gd name="connsiteY1" fmla="*/ 4022734 h 7765461"/>
              <a:gd name="connsiteX2" fmla="*/ 47367423 w 47376325"/>
              <a:gd name="connsiteY2" fmla="*/ 0 h 7765461"/>
              <a:gd name="connsiteX3" fmla="*/ 47372966 w 47376325"/>
              <a:gd name="connsiteY3" fmla="*/ 941525 h 7765461"/>
              <a:gd name="connsiteX4" fmla="*/ 47356612 w 47376325"/>
              <a:gd name="connsiteY4" fmla="*/ 2408462 h 7765461"/>
              <a:gd name="connsiteX5" fmla="*/ 47359870 w 47376325"/>
              <a:gd name="connsiteY5" fmla="*/ 5426368 h 7765461"/>
              <a:gd name="connsiteX6" fmla="*/ 47371443 w 47376325"/>
              <a:gd name="connsiteY6" fmla="*/ 7695936 h 7765461"/>
              <a:gd name="connsiteX7" fmla="*/ 3780411 w 47376325"/>
              <a:gd name="connsiteY7" fmla="*/ 7765461 h 7765461"/>
              <a:gd name="connsiteX8" fmla="*/ 104468 w 47376325"/>
              <a:gd name="connsiteY8" fmla="*/ 7763499 h 7765461"/>
              <a:gd name="connsiteX9" fmla="*/ 105472 w 47376325"/>
              <a:gd name="connsiteY9" fmla="*/ 7743583 h 7765461"/>
              <a:gd name="connsiteX10" fmla="*/ 9217 w 47376325"/>
              <a:gd name="connsiteY10" fmla="*/ 5115606 h 7765461"/>
              <a:gd name="connsiteX11" fmla="*/ 8848 w 47376325"/>
              <a:gd name="connsiteY11" fmla="*/ 4041209 h 7765461"/>
              <a:gd name="connsiteX0" fmla="*/ 8848 w 47376325"/>
              <a:gd name="connsiteY0" fmla="*/ 4041209 h 7765461"/>
              <a:gd name="connsiteX1" fmla="*/ 23599 w 47376325"/>
              <a:gd name="connsiteY1" fmla="*/ 4022734 h 7765461"/>
              <a:gd name="connsiteX2" fmla="*/ 47367423 w 47376325"/>
              <a:gd name="connsiteY2" fmla="*/ 0 h 7765461"/>
              <a:gd name="connsiteX3" fmla="*/ 47372966 w 47376325"/>
              <a:gd name="connsiteY3" fmla="*/ 941525 h 7765461"/>
              <a:gd name="connsiteX4" fmla="*/ 47356612 w 47376325"/>
              <a:gd name="connsiteY4" fmla="*/ 2408462 h 7765461"/>
              <a:gd name="connsiteX5" fmla="*/ 47359870 w 47376325"/>
              <a:gd name="connsiteY5" fmla="*/ 5426368 h 7765461"/>
              <a:gd name="connsiteX6" fmla="*/ 47371443 w 47376325"/>
              <a:gd name="connsiteY6" fmla="*/ 7695936 h 7765461"/>
              <a:gd name="connsiteX7" fmla="*/ 3780411 w 47376325"/>
              <a:gd name="connsiteY7" fmla="*/ 7765461 h 7765461"/>
              <a:gd name="connsiteX8" fmla="*/ 104468 w 47376325"/>
              <a:gd name="connsiteY8" fmla="*/ 7763499 h 7765461"/>
              <a:gd name="connsiteX9" fmla="*/ 105472 w 47376325"/>
              <a:gd name="connsiteY9" fmla="*/ 7743583 h 7765461"/>
              <a:gd name="connsiteX10" fmla="*/ 9217 w 47376325"/>
              <a:gd name="connsiteY10" fmla="*/ 5115606 h 7765461"/>
              <a:gd name="connsiteX11" fmla="*/ 8848 w 47376325"/>
              <a:gd name="connsiteY11" fmla="*/ 4041209 h 7765461"/>
              <a:gd name="connsiteX0" fmla="*/ 8848 w 47377537"/>
              <a:gd name="connsiteY0" fmla="*/ 4041209 h 7765461"/>
              <a:gd name="connsiteX1" fmla="*/ 23599 w 47377537"/>
              <a:gd name="connsiteY1" fmla="*/ 4022734 h 7765461"/>
              <a:gd name="connsiteX2" fmla="*/ 47367423 w 47377537"/>
              <a:gd name="connsiteY2" fmla="*/ 0 h 7765461"/>
              <a:gd name="connsiteX3" fmla="*/ 47372966 w 47377537"/>
              <a:gd name="connsiteY3" fmla="*/ 941525 h 7765461"/>
              <a:gd name="connsiteX4" fmla="*/ 47356612 w 47377537"/>
              <a:gd name="connsiteY4" fmla="*/ 2408462 h 7765461"/>
              <a:gd name="connsiteX5" fmla="*/ 47359870 w 47377537"/>
              <a:gd name="connsiteY5" fmla="*/ 5426368 h 7765461"/>
              <a:gd name="connsiteX6" fmla="*/ 47371443 w 47377537"/>
              <a:gd name="connsiteY6" fmla="*/ 7695936 h 7765461"/>
              <a:gd name="connsiteX7" fmla="*/ 3780411 w 47377537"/>
              <a:gd name="connsiteY7" fmla="*/ 7765461 h 7765461"/>
              <a:gd name="connsiteX8" fmla="*/ 104468 w 47377537"/>
              <a:gd name="connsiteY8" fmla="*/ 7763499 h 7765461"/>
              <a:gd name="connsiteX9" fmla="*/ 105472 w 47377537"/>
              <a:gd name="connsiteY9" fmla="*/ 7743583 h 7765461"/>
              <a:gd name="connsiteX10" fmla="*/ 9217 w 47377537"/>
              <a:gd name="connsiteY10" fmla="*/ 5115606 h 7765461"/>
              <a:gd name="connsiteX11" fmla="*/ 8848 w 47377537"/>
              <a:gd name="connsiteY11" fmla="*/ 4041209 h 7765461"/>
              <a:gd name="connsiteX0" fmla="*/ 8848 w 47375903"/>
              <a:gd name="connsiteY0" fmla="*/ 4041209 h 7765461"/>
              <a:gd name="connsiteX1" fmla="*/ 23599 w 47375903"/>
              <a:gd name="connsiteY1" fmla="*/ 4022734 h 7765461"/>
              <a:gd name="connsiteX2" fmla="*/ 47367423 w 47375903"/>
              <a:gd name="connsiteY2" fmla="*/ 0 h 7765461"/>
              <a:gd name="connsiteX3" fmla="*/ 47372966 w 47375903"/>
              <a:gd name="connsiteY3" fmla="*/ 941525 h 7765461"/>
              <a:gd name="connsiteX4" fmla="*/ 47356612 w 47375903"/>
              <a:gd name="connsiteY4" fmla="*/ 2408462 h 7765461"/>
              <a:gd name="connsiteX5" fmla="*/ 47359870 w 47375903"/>
              <a:gd name="connsiteY5" fmla="*/ 5426368 h 7765461"/>
              <a:gd name="connsiteX6" fmla="*/ 47371443 w 47375903"/>
              <a:gd name="connsiteY6" fmla="*/ 7695936 h 7765461"/>
              <a:gd name="connsiteX7" fmla="*/ 3780411 w 47375903"/>
              <a:gd name="connsiteY7" fmla="*/ 7765461 h 7765461"/>
              <a:gd name="connsiteX8" fmla="*/ 104468 w 47375903"/>
              <a:gd name="connsiteY8" fmla="*/ 7763499 h 7765461"/>
              <a:gd name="connsiteX9" fmla="*/ 105472 w 47375903"/>
              <a:gd name="connsiteY9" fmla="*/ 7743583 h 7765461"/>
              <a:gd name="connsiteX10" fmla="*/ 9217 w 47375903"/>
              <a:gd name="connsiteY10" fmla="*/ 5115606 h 7765461"/>
              <a:gd name="connsiteX11" fmla="*/ 8848 w 47375903"/>
              <a:gd name="connsiteY11" fmla="*/ 4041209 h 7765461"/>
              <a:gd name="connsiteX0" fmla="*/ 8848 w 47372166"/>
              <a:gd name="connsiteY0" fmla="*/ 4041209 h 7765461"/>
              <a:gd name="connsiteX1" fmla="*/ 23599 w 47372166"/>
              <a:gd name="connsiteY1" fmla="*/ 4022734 h 7765461"/>
              <a:gd name="connsiteX2" fmla="*/ 47367423 w 47372166"/>
              <a:gd name="connsiteY2" fmla="*/ 0 h 7765461"/>
              <a:gd name="connsiteX3" fmla="*/ 47368761 w 47372166"/>
              <a:gd name="connsiteY3" fmla="*/ 941525 h 7765461"/>
              <a:gd name="connsiteX4" fmla="*/ 47356612 w 47372166"/>
              <a:gd name="connsiteY4" fmla="*/ 2408462 h 7765461"/>
              <a:gd name="connsiteX5" fmla="*/ 47359870 w 47372166"/>
              <a:gd name="connsiteY5" fmla="*/ 5426368 h 7765461"/>
              <a:gd name="connsiteX6" fmla="*/ 47371443 w 47372166"/>
              <a:gd name="connsiteY6" fmla="*/ 7695936 h 7765461"/>
              <a:gd name="connsiteX7" fmla="*/ 3780411 w 47372166"/>
              <a:gd name="connsiteY7" fmla="*/ 7765461 h 7765461"/>
              <a:gd name="connsiteX8" fmla="*/ 104468 w 47372166"/>
              <a:gd name="connsiteY8" fmla="*/ 7763499 h 7765461"/>
              <a:gd name="connsiteX9" fmla="*/ 105472 w 47372166"/>
              <a:gd name="connsiteY9" fmla="*/ 7743583 h 7765461"/>
              <a:gd name="connsiteX10" fmla="*/ 9217 w 47372166"/>
              <a:gd name="connsiteY10" fmla="*/ 5115606 h 7765461"/>
              <a:gd name="connsiteX11" fmla="*/ 8848 w 47372166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2 w 47371444"/>
              <a:gd name="connsiteY4" fmla="*/ 2408462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2 w 47371444"/>
              <a:gd name="connsiteY4" fmla="*/ 2408462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2 w 47371444"/>
              <a:gd name="connsiteY4" fmla="*/ 2408462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48198 w 47371444"/>
              <a:gd name="connsiteY4" fmla="*/ 2554341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2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2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2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72416"/>
              <a:gd name="connsiteY0" fmla="*/ 4041209 h 7765461"/>
              <a:gd name="connsiteX1" fmla="*/ 23599 w 47372416"/>
              <a:gd name="connsiteY1" fmla="*/ 4022734 h 7765461"/>
              <a:gd name="connsiteX2" fmla="*/ 47367423 w 47372416"/>
              <a:gd name="connsiteY2" fmla="*/ 0 h 7765461"/>
              <a:gd name="connsiteX3" fmla="*/ 47368761 w 47372416"/>
              <a:gd name="connsiteY3" fmla="*/ 941525 h 7765461"/>
              <a:gd name="connsiteX4" fmla="*/ 47356616 w 47372416"/>
              <a:gd name="connsiteY4" fmla="*/ 2556814 h 7765461"/>
              <a:gd name="connsiteX5" fmla="*/ 47359872 w 47372416"/>
              <a:gd name="connsiteY5" fmla="*/ 5426368 h 7765461"/>
              <a:gd name="connsiteX6" fmla="*/ 47367237 w 47372416"/>
              <a:gd name="connsiteY6" fmla="*/ 7694699 h 7765461"/>
              <a:gd name="connsiteX7" fmla="*/ 3780411 w 47372416"/>
              <a:gd name="connsiteY7" fmla="*/ 7765461 h 7765461"/>
              <a:gd name="connsiteX8" fmla="*/ 104468 w 47372416"/>
              <a:gd name="connsiteY8" fmla="*/ 7763499 h 7765461"/>
              <a:gd name="connsiteX9" fmla="*/ 105472 w 47372416"/>
              <a:gd name="connsiteY9" fmla="*/ 7743583 h 7765461"/>
              <a:gd name="connsiteX10" fmla="*/ 9217 w 47372416"/>
              <a:gd name="connsiteY10" fmla="*/ 5115606 h 7765461"/>
              <a:gd name="connsiteX11" fmla="*/ 8848 w 47372416"/>
              <a:gd name="connsiteY11" fmla="*/ 4041209 h 7765461"/>
              <a:gd name="connsiteX0" fmla="*/ 8848 w 47370556"/>
              <a:gd name="connsiteY0" fmla="*/ 4041209 h 7765461"/>
              <a:gd name="connsiteX1" fmla="*/ 23599 w 47370556"/>
              <a:gd name="connsiteY1" fmla="*/ 4022734 h 7765461"/>
              <a:gd name="connsiteX2" fmla="*/ 47367423 w 47370556"/>
              <a:gd name="connsiteY2" fmla="*/ 0 h 7765461"/>
              <a:gd name="connsiteX3" fmla="*/ 47368761 w 47370556"/>
              <a:gd name="connsiteY3" fmla="*/ 941525 h 7765461"/>
              <a:gd name="connsiteX4" fmla="*/ 47356616 w 47370556"/>
              <a:gd name="connsiteY4" fmla="*/ 2556814 h 7765461"/>
              <a:gd name="connsiteX5" fmla="*/ 47359872 w 47370556"/>
              <a:gd name="connsiteY5" fmla="*/ 5426368 h 7765461"/>
              <a:gd name="connsiteX6" fmla="*/ 47367237 w 47370556"/>
              <a:gd name="connsiteY6" fmla="*/ 7694699 h 7765461"/>
              <a:gd name="connsiteX7" fmla="*/ 3780411 w 47370556"/>
              <a:gd name="connsiteY7" fmla="*/ 7765461 h 7765461"/>
              <a:gd name="connsiteX8" fmla="*/ 104468 w 47370556"/>
              <a:gd name="connsiteY8" fmla="*/ 7763499 h 7765461"/>
              <a:gd name="connsiteX9" fmla="*/ 105472 w 47370556"/>
              <a:gd name="connsiteY9" fmla="*/ 7743583 h 7765461"/>
              <a:gd name="connsiteX10" fmla="*/ 9217 w 47370556"/>
              <a:gd name="connsiteY10" fmla="*/ 5115606 h 7765461"/>
              <a:gd name="connsiteX11" fmla="*/ 8848 w 47370556"/>
              <a:gd name="connsiteY11" fmla="*/ 4041209 h 7765461"/>
              <a:gd name="connsiteX0" fmla="*/ 8848 w 47370556"/>
              <a:gd name="connsiteY0" fmla="*/ 4041209 h 7765461"/>
              <a:gd name="connsiteX1" fmla="*/ 23599 w 47370556"/>
              <a:gd name="connsiteY1" fmla="*/ 4022734 h 7765461"/>
              <a:gd name="connsiteX2" fmla="*/ 47367423 w 47370556"/>
              <a:gd name="connsiteY2" fmla="*/ 0 h 7765461"/>
              <a:gd name="connsiteX3" fmla="*/ 47368761 w 47370556"/>
              <a:gd name="connsiteY3" fmla="*/ 941525 h 7765461"/>
              <a:gd name="connsiteX4" fmla="*/ 47356616 w 47370556"/>
              <a:gd name="connsiteY4" fmla="*/ 2556814 h 7765461"/>
              <a:gd name="connsiteX5" fmla="*/ 47359872 w 47370556"/>
              <a:gd name="connsiteY5" fmla="*/ 5426368 h 7765461"/>
              <a:gd name="connsiteX6" fmla="*/ 47367237 w 47370556"/>
              <a:gd name="connsiteY6" fmla="*/ 7694699 h 7765461"/>
              <a:gd name="connsiteX7" fmla="*/ 3780411 w 47370556"/>
              <a:gd name="connsiteY7" fmla="*/ 7765461 h 7765461"/>
              <a:gd name="connsiteX8" fmla="*/ 104468 w 47370556"/>
              <a:gd name="connsiteY8" fmla="*/ 7763499 h 7765461"/>
              <a:gd name="connsiteX9" fmla="*/ 105472 w 47370556"/>
              <a:gd name="connsiteY9" fmla="*/ 7743583 h 7765461"/>
              <a:gd name="connsiteX10" fmla="*/ 9217 w 47370556"/>
              <a:gd name="connsiteY10" fmla="*/ 5115606 h 7765461"/>
              <a:gd name="connsiteX11" fmla="*/ 8848 w 47370556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56616 w 47372701"/>
              <a:gd name="connsiteY4" fmla="*/ 2556814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56616 w 47372701"/>
              <a:gd name="connsiteY4" fmla="*/ 2556814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8423"/>
              <a:gd name="connsiteY0" fmla="*/ 4041209 h 7765461"/>
              <a:gd name="connsiteX1" fmla="*/ 23599 w 47378423"/>
              <a:gd name="connsiteY1" fmla="*/ 4022734 h 7765461"/>
              <a:gd name="connsiteX2" fmla="*/ 47367423 w 47378423"/>
              <a:gd name="connsiteY2" fmla="*/ 0 h 7765461"/>
              <a:gd name="connsiteX3" fmla="*/ 47368761 w 47378423"/>
              <a:gd name="connsiteY3" fmla="*/ 941525 h 7765461"/>
              <a:gd name="connsiteX4" fmla="*/ 47377655 w 47378423"/>
              <a:gd name="connsiteY4" fmla="*/ 2011623 h 7765461"/>
              <a:gd name="connsiteX5" fmla="*/ 47368286 w 47378423"/>
              <a:gd name="connsiteY5" fmla="*/ 5388044 h 7765461"/>
              <a:gd name="connsiteX6" fmla="*/ 47367237 w 47378423"/>
              <a:gd name="connsiteY6" fmla="*/ 7694699 h 7765461"/>
              <a:gd name="connsiteX7" fmla="*/ 3780411 w 47378423"/>
              <a:gd name="connsiteY7" fmla="*/ 7765461 h 7765461"/>
              <a:gd name="connsiteX8" fmla="*/ 104468 w 47378423"/>
              <a:gd name="connsiteY8" fmla="*/ 7763499 h 7765461"/>
              <a:gd name="connsiteX9" fmla="*/ 105472 w 47378423"/>
              <a:gd name="connsiteY9" fmla="*/ 7743583 h 7765461"/>
              <a:gd name="connsiteX10" fmla="*/ 9217 w 47378423"/>
              <a:gd name="connsiteY10" fmla="*/ 5115606 h 7765461"/>
              <a:gd name="connsiteX11" fmla="*/ 8848 w 47378423"/>
              <a:gd name="connsiteY11" fmla="*/ 4041209 h 7765461"/>
              <a:gd name="connsiteX0" fmla="*/ 8848 w 47378127"/>
              <a:gd name="connsiteY0" fmla="*/ 4041209 h 7765461"/>
              <a:gd name="connsiteX1" fmla="*/ 23599 w 47378127"/>
              <a:gd name="connsiteY1" fmla="*/ 4022734 h 7765461"/>
              <a:gd name="connsiteX2" fmla="*/ 47367423 w 47378127"/>
              <a:gd name="connsiteY2" fmla="*/ 0 h 7765461"/>
              <a:gd name="connsiteX3" fmla="*/ 47368761 w 47378127"/>
              <a:gd name="connsiteY3" fmla="*/ 941525 h 7765461"/>
              <a:gd name="connsiteX4" fmla="*/ 47377655 w 47378127"/>
              <a:gd name="connsiteY4" fmla="*/ 2011623 h 7765461"/>
              <a:gd name="connsiteX5" fmla="*/ 47368286 w 47378127"/>
              <a:gd name="connsiteY5" fmla="*/ 5388044 h 7765461"/>
              <a:gd name="connsiteX6" fmla="*/ 47367237 w 47378127"/>
              <a:gd name="connsiteY6" fmla="*/ 7694699 h 7765461"/>
              <a:gd name="connsiteX7" fmla="*/ 3780411 w 47378127"/>
              <a:gd name="connsiteY7" fmla="*/ 7765461 h 7765461"/>
              <a:gd name="connsiteX8" fmla="*/ 104468 w 47378127"/>
              <a:gd name="connsiteY8" fmla="*/ 7763499 h 7765461"/>
              <a:gd name="connsiteX9" fmla="*/ 105472 w 47378127"/>
              <a:gd name="connsiteY9" fmla="*/ 7743583 h 7765461"/>
              <a:gd name="connsiteX10" fmla="*/ 9217 w 47378127"/>
              <a:gd name="connsiteY10" fmla="*/ 5115606 h 7765461"/>
              <a:gd name="connsiteX11" fmla="*/ 8848 w 47378127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56619 w 47372701"/>
              <a:gd name="connsiteY4" fmla="*/ 1352696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9243 w 47372701"/>
              <a:gd name="connsiteY4" fmla="*/ 1347751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9243 w 47372701"/>
              <a:gd name="connsiteY4" fmla="*/ 1347751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9243 w 47372701"/>
              <a:gd name="connsiteY4" fmla="*/ 1347751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3499"/>
              <a:gd name="connsiteX1" fmla="*/ 23599 w 47372701"/>
              <a:gd name="connsiteY1" fmla="*/ 4022734 h 7763499"/>
              <a:gd name="connsiteX2" fmla="*/ 47367423 w 47372701"/>
              <a:gd name="connsiteY2" fmla="*/ 0 h 7763499"/>
              <a:gd name="connsiteX3" fmla="*/ 47368761 w 47372701"/>
              <a:gd name="connsiteY3" fmla="*/ 941525 h 7763499"/>
              <a:gd name="connsiteX4" fmla="*/ 47369243 w 47372701"/>
              <a:gd name="connsiteY4" fmla="*/ 1347751 h 7763499"/>
              <a:gd name="connsiteX5" fmla="*/ 47368286 w 47372701"/>
              <a:gd name="connsiteY5" fmla="*/ 5388044 h 7763499"/>
              <a:gd name="connsiteX6" fmla="*/ 47367237 w 47372701"/>
              <a:gd name="connsiteY6" fmla="*/ 7694699 h 7763499"/>
              <a:gd name="connsiteX7" fmla="*/ 3780412 w 47372701"/>
              <a:gd name="connsiteY7" fmla="*/ 7690049 h 7763499"/>
              <a:gd name="connsiteX8" fmla="*/ 104468 w 47372701"/>
              <a:gd name="connsiteY8" fmla="*/ 7763499 h 7763499"/>
              <a:gd name="connsiteX9" fmla="*/ 105472 w 47372701"/>
              <a:gd name="connsiteY9" fmla="*/ 7743583 h 7763499"/>
              <a:gd name="connsiteX10" fmla="*/ 9217 w 47372701"/>
              <a:gd name="connsiteY10" fmla="*/ 5115606 h 7763499"/>
              <a:gd name="connsiteX11" fmla="*/ 8848 w 47372701"/>
              <a:gd name="connsiteY11" fmla="*/ 4041209 h 7763499"/>
              <a:gd name="connsiteX0" fmla="*/ 9146 w 47372999"/>
              <a:gd name="connsiteY0" fmla="*/ 4041209 h 7763499"/>
              <a:gd name="connsiteX1" fmla="*/ 23897 w 47372999"/>
              <a:gd name="connsiteY1" fmla="*/ 4022734 h 7763499"/>
              <a:gd name="connsiteX2" fmla="*/ 47367721 w 47372999"/>
              <a:gd name="connsiteY2" fmla="*/ 0 h 7763499"/>
              <a:gd name="connsiteX3" fmla="*/ 47369059 w 47372999"/>
              <a:gd name="connsiteY3" fmla="*/ 941525 h 7763499"/>
              <a:gd name="connsiteX4" fmla="*/ 47369541 w 47372999"/>
              <a:gd name="connsiteY4" fmla="*/ 1347751 h 7763499"/>
              <a:gd name="connsiteX5" fmla="*/ 47368584 w 47372999"/>
              <a:gd name="connsiteY5" fmla="*/ 5388044 h 7763499"/>
              <a:gd name="connsiteX6" fmla="*/ 47367535 w 47372999"/>
              <a:gd name="connsiteY6" fmla="*/ 7694699 h 7763499"/>
              <a:gd name="connsiteX7" fmla="*/ 3780710 w 47372999"/>
              <a:gd name="connsiteY7" fmla="*/ 7690049 h 7763499"/>
              <a:gd name="connsiteX8" fmla="*/ 104766 w 47372999"/>
              <a:gd name="connsiteY8" fmla="*/ 7763499 h 7763499"/>
              <a:gd name="connsiteX9" fmla="*/ 109978 w 47372999"/>
              <a:gd name="connsiteY9" fmla="*/ 7362814 h 7763499"/>
              <a:gd name="connsiteX10" fmla="*/ 9515 w 47372999"/>
              <a:gd name="connsiteY10" fmla="*/ 5115606 h 7763499"/>
              <a:gd name="connsiteX11" fmla="*/ 9146 w 47372999"/>
              <a:gd name="connsiteY11" fmla="*/ 4041209 h 7763499"/>
              <a:gd name="connsiteX0" fmla="*/ 8258 w 47372111"/>
              <a:gd name="connsiteY0" fmla="*/ 4041209 h 7763499"/>
              <a:gd name="connsiteX1" fmla="*/ 23009 w 47372111"/>
              <a:gd name="connsiteY1" fmla="*/ 4022734 h 7763499"/>
              <a:gd name="connsiteX2" fmla="*/ 47366833 w 47372111"/>
              <a:gd name="connsiteY2" fmla="*/ 0 h 7763499"/>
              <a:gd name="connsiteX3" fmla="*/ 47368171 w 47372111"/>
              <a:gd name="connsiteY3" fmla="*/ 941525 h 7763499"/>
              <a:gd name="connsiteX4" fmla="*/ 47368653 w 47372111"/>
              <a:gd name="connsiteY4" fmla="*/ 1347751 h 7763499"/>
              <a:gd name="connsiteX5" fmla="*/ 47367696 w 47372111"/>
              <a:gd name="connsiteY5" fmla="*/ 5388044 h 7763499"/>
              <a:gd name="connsiteX6" fmla="*/ 47366647 w 47372111"/>
              <a:gd name="connsiteY6" fmla="*/ 7694699 h 7763499"/>
              <a:gd name="connsiteX7" fmla="*/ 3779822 w 47372111"/>
              <a:gd name="connsiteY7" fmla="*/ 7690049 h 7763499"/>
              <a:gd name="connsiteX8" fmla="*/ 103878 w 47372111"/>
              <a:gd name="connsiteY8" fmla="*/ 7763499 h 7763499"/>
              <a:gd name="connsiteX9" fmla="*/ 96468 w 47372111"/>
              <a:gd name="connsiteY9" fmla="*/ 7357869 h 7763499"/>
              <a:gd name="connsiteX10" fmla="*/ 8627 w 47372111"/>
              <a:gd name="connsiteY10" fmla="*/ 5115606 h 7763499"/>
              <a:gd name="connsiteX11" fmla="*/ 8258 w 47372111"/>
              <a:gd name="connsiteY11" fmla="*/ 4041209 h 7763499"/>
              <a:gd name="connsiteX0" fmla="*/ 7386 w 47371239"/>
              <a:gd name="connsiteY0" fmla="*/ 4041209 h 7763499"/>
              <a:gd name="connsiteX1" fmla="*/ 22137 w 47371239"/>
              <a:gd name="connsiteY1" fmla="*/ 4022734 h 7763499"/>
              <a:gd name="connsiteX2" fmla="*/ 47365961 w 47371239"/>
              <a:gd name="connsiteY2" fmla="*/ 0 h 7763499"/>
              <a:gd name="connsiteX3" fmla="*/ 47367299 w 47371239"/>
              <a:gd name="connsiteY3" fmla="*/ 941525 h 7763499"/>
              <a:gd name="connsiteX4" fmla="*/ 47367781 w 47371239"/>
              <a:gd name="connsiteY4" fmla="*/ 1347751 h 7763499"/>
              <a:gd name="connsiteX5" fmla="*/ 47366824 w 47371239"/>
              <a:gd name="connsiteY5" fmla="*/ 5388044 h 7763499"/>
              <a:gd name="connsiteX6" fmla="*/ 47365775 w 47371239"/>
              <a:gd name="connsiteY6" fmla="*/ 7694699 h 7763499"/>
              <a:gd name="connsiteX7" fmla="*/ 3778950 w 47371239"/>
              <a:gd name="connsiteY7" fmla="*/ 7690049 h 7763499"/>
              <a:gd name="connsiteX8" fmla="*/ 103006 w 47371239"/>
              <a:gd name="connsiteY8" fmla="*/ 7763499 h 7763499"/>
              <a:gd name="connsiteX9" fmla="*/ 82975 w 47371239"/>
              <a:gd name="connsiteY9" fmla="*/ 7357869 h 7763499"/>
              <a:gd name="connsiteX10" fmla="*/ 7755 w 47371239"/>
              <a:gd name="connsiteY10" fmla="*/ 5115606 h 7763499"/>
              <a:gd name="connsiteX11" fmla="*/ 7386 w 47371239"/>
              <a:gd name="connsiteY11" fmla="*/ 4041209 h 7763499"/>
              <a:gd name="connsiteX0" fmla="*/ 8552 w 47372405"/>
              <a:gd name="connsiteY0" fmla="*/ 4041209 h 7763499"/>
              <a:gd name="connsiteX1" fmla="*/ 23303 w 47372405"/>
              <a:gd name="connsiteY1" fmla="*/ 4022734 h 7763499"/>
              <a:gd name="connsiteX2" fmla="*/ 47367127 w 47372405"/>
              <a:gd name="connsiteY2" fmla="*/ 0 h 7763499"/>
              <a:gd name="connsiteX3" fmla="*/ 47368465 w 47372405"/>
              <a:gd name="connsiteY3" fmla="*/ 941525 h 7763499"/>
              <a:gd name="connsiteX4" fmla="*/ 47368947 w 47372405"/>
              <a:gd name="connsiteY4" fmla="*/ 1347751 h 7763499"/>
              <a:gd name="connsiteX5" fmla="*/ 47367990 w 47372405"/>
              <a:gd name="connsiteY5" fmla="*/ 5388044 h 7763499"/>
              <a:gd name="connsiteX6" fmla="*/ 47366941 w 47372405"/>
              <a:gd name="connsiteY6" fmla="*/ 7694699 h 7763499"/>
              <a:gd name="connsiteX7" fmla="*/ 3780116 w 47372405"/>
              <a:gd name="connsiteY7" fmla="*/ 7690049 h 7763499"/>
              <a:gd name="connsiteX8" fmla="*/ 104172 w 47372405"/>
              <a:gd name="connsiteY8" fmla="*/ 7763499 h 7763499"/>
              <a:gd name="connsiteX9" fmla="*/ 100969 w 47372405"/>
              <a:gd name="connsiteY9" fmla="*/ 7339325 h 7763499"/>
              <a:gd name="connsiteX10" fmla="*/ 8921 w 47372405"/>
              <a:gd name="connsiteY10" fmla="*/ 5115606 h 7763499"/>
              <a:gd name="connsiteX11" fmla="*/ 8552 w 47372405"/>
              <a:gd name="connsiteY11" fmla="*/ 4041209 h 77634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3780116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3780116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3780116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799548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799548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03756 w 47372405"/>
              <a:gd name="connsiteY7" fmla="*/ 7692522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6231"/>
              <a:gd name="connsiteX1" fmla="*/ 23303 w 47372405"/>
              <a:gd name="connsiteY1" fmla="*/ 4022734 h 7696231"/>
              <a:gd name="connsiteX2" fmla="*/ 47367127 w 47372405"/>
              <a:gd name="connsiteY2" fmla="*/ 0 h 7696231"/>
              <a:gd name="connsiteX3" fmla="*/ 47368465 w 47372405"/>
              <a:gd name="connsiteY3" fmla="*/ 941525 h 7696231"/>
              <a:gd name="connsiteX4" fmla="*/ 47368947 w 47372405"/>
              <a:gd name="connsiteY4" fmla="*/ 1347751 h 7696231"/>
              <a:gd name="connsiteX5" fmla="*/ 47367990 w 47372405"/>
              <a:gd name="connsiteY5" fmla="*/ 5388044 h 7696231"/>
              <a:gd name="connsiteX6" fmla="*/ 47366941 w 47372405"/>
              <a:gd name="connsiteY6" fmla="*/ 7694699 h 7696231"/>
              <a:gd name="connsiteX7" fmla="*/ 5816377 w 47372405"/>
              <a:gd name="connsiteY7" fmla="*/ 7696231 h 7696231"/>
              <a:gd name="connsiteX8" fmla="*/ 104172 w 47372405"/>
              <a:gd name="connsiteY8" fmla="*/ 7688087 h 7696231"/>
              <a:gd name="connsiteX9" fmla="*/ 100969 w 47372405"/>
              <a:gd name="connsiteY9" fmla="*/ 7339325 h 7696231"/>
              <a:gd name="connsiteX10" fmla="*/ 8921 w 47372405"/>
              <a:gd name="connsiteY10" fmla="*/ 5115606 h 7696231"/>
              <a:gd name="connsiteX11" fmla="*/ 8552 w 47372405"/>
              <a:gd name="connsiteY11" fmla="*/ 4041209 h 7696231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6030942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6030942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6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6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4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4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4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583825 w 47373419"/>
              <a:gd name="connsiteY8" fmla="*/ 7687300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583825 w 47373419"/>
              <a:gd name="connsiteY8" fmla="*/ 7687300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583825 w 47373419"/>
              <a:gd name="connsiteY8" fmla="*/ 7687300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78014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78014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111917 w 47364594"/>
              <a:gd name="connsiteY0" fmla="*/ 4354396 h 7689753"/>
              <a:gd name="connsiteX1" fmla="*/ 14478 w 47364594"/>
              <a:gd name="connsiteY1" fmla="*/ 4022734 h 7689753"/>
              <a:gd name="connsiteX2" fmla="*/ 47358302 w 47364594"/>
              <a:gd name="connsiteY2" fmla="*/ 0 h 7689753"/>
              <a:gd name="connsiteX3" fmla="*/ 47359640 w 47364594"/>
              <a:gd name="connsiteY3" fmla="*/ 941525 h 7689753"/>
              <a:gd name="connsiteX4" fmla="*/ 47360122 w 47364594"/>
              <a:gd name="connsiteY4" fmla="*/ 1347751 h 7689753"/>
              <a:gd name="connsiteX5" fmla="*/ 47359165 w 47364594"/>
              <a:gd name="connsiteY5" fmla="*/ 5388044 h 7689753"/>
              <a:gd name="connsiteX6" fmla="*/ 47362319 w 47364594"/>
              <a:gd name="connsiteY6" fmla="*/ 7689753 h 7689753"/>
              <a:gd name="connsiteX7" fmla="*/ 6022117 w 47364594"/>
              <a:gd name="connsiteY7" fmla="*/ 7687577 h 7689753"/>
              <a:gd name="connsiteX8" fmla="*/ 2569189 w 47364594"/>
              <a:gd name="connsiteY8" fmla="*/ 7686064 h 7689753"/>
              <a:gd name="connsiteX9" fmla="*/ 95347 w 47364594"/>
              <a:gd name="connsiteY9" fmla="*/ 7685615 h 7689753"/>
              <a:gd name="connsiteX10" fmla="*/ 92144 w 47364594"/>
              <a:gd name="connsiteY10" fmla="*/ 7339325 h 7689753"/>
              <a:gd name="connsiteX11" fmla="*/ 96 w 47364594"/>
              <a:gd name="connsiteY11" fmla="*/ 5115606 h 7689753"/>
              <a:gd name="connsiteX12" fmla="*/ 111917 w 47364594"/>
              <a:gd name="connsiteY12" fmla="*/ 4354396 h 7689753"/>
              <a:gd name="connsiteX0" fmla="*/ 3500250 w 50864748"/>
              <a:gd name="connsiteY0" fmla="*/ 5115606 h 7689753"/>
              <a:gd name="connsiteX1" fmla="*/ 3514632 w 50864748"/>
              <a:gd name="connsiteY1" fmla="*/ 4022734 h 7689753"/>
              <a:gd name="connsiteX2" fmla="*/ 50858456 w 50864748"/>
              <a:gd name="connsiteY2" fmla="*/ 0 h 7689753"/>
              <a:gd name="connsiteX3" fmla="*/ 50859794 w 50864748"/>
              <a:gd name="connsiteY3" fmla="*/ 941525 h 7689753"/>
              <a:gd name="connsiteX4" fmla="*/ 50860276 w 50864748"/>
              <a:gd name="connsiteY4" fmla="*/ 1347751 h 7689753"/>
              <a:gd name="connsiteX5" fmla="*/ 50859319 w 50864748"/>
              <a:gd name="connsiteY5" fmla="*/ 5388044 h 7689753"/>
              <a:gd name="connsiteX6" fmla="*/ 50862473 w 50864748"/>
              <a:gd name="connsiteY6" fmla="*/ 7689753 h 7689753"/>
              <a:gd name="connsiteX7" fmla="*/ 9522271 w 50864748"/>
              <a:gd name="connsiteY7" fmla="*/ 7687577 h 7689753"/>
              <a:gd name="connsiteX8" fmla="*/ 6069343 w 50864748"/>
              <a:gd name="connsiteY8" fmla="*/ 7686064 h 7689753"/>
              <a:gd name="connsiteX9" fmla="*/ 3595501 w 50864748"/>
              <a:gd name="connsiteY9" fmla="*/ 7685615 h 7689753"/>
              <a:gd name="connsiteX10" fmla="*/ 3592298 w 50864748"/>
              <a:gd name="connsiteY10" fmla="*/ 7339325 h 7689753"/>
              <a:gd name="connsiteX11" fmla="*/ 3500250 w 50864748"/>
              <a:gd name="connsiteY11" fmla="*/ 5115606 h 7689753"/>
              <a:gd name="connsiteX0" fmla="*/ 3456710 w 50821208"/>
              <a:gd name="connsiteY0" fmla="*/ 5115606 h 7689753"/>
              <a:gd name="connsiteX1" fmla="*/ 3527188 w 50821208"/>
              <a:gd name="connsiteY1" fmla="*/ 4253503 h 7689753"/>
              <a:gd name="connsiteX2" fmla="*/ 50814916 w 50821208"/>
              <a:gd name="connsiteY2" fmla="*/ 0 h 7689753"/>
              <a:gd name="connsiteX3" fmla="*/ 50816254 w 50821208"/>
              <a:gd name="connsiteY3" fmla="*/ 941525 h 7689753"/>
              <a:gd name="connsiteX4" fmla="*/ 50816736 w 50821208"/>
              <a:gd name="connsiteY4" fmla="*/ 1347751 h 7689753"/>
              <a:gd name="connsiteX5" fmla="*/ 50815779 w 50821208"/>
              <a:gd name="connsiteY5" fmla="*/ 5388044 h 7689753"/>
              <a:gd name="connsiteX6" fmla="*/ 50818933 w 50821208"/>
              <a:gd name="connsiteY6" fmla="*/ 7689753 h 7689753"/>
              <a:gd name="connsiteX7" fmla="*/ 9478731 w 50821208"/>
              <a:gd name="connsiteY7" fmla="*/ 7687577 h 7689753"/>
              <a:gd name="connsiteX8" fmla="*/ 6025803 w 50821208"/>
              <a:gd name="connsiteY8" fmla="*/ 7686064 h 7689753"/>
              <a:gd name="connsiteX9" fmla="*/ 3551961 w 50821208"/>
              <a:gd name="connsiteY9" fmla="*/ 7685615 h 7689753"/>
              <a:gd name="connsiteX10" fmla="*/ 3548758 w 50821208"/>
              <a:gd name="connsiteY10" fmla="*/ 7339325 h 7689753"/>
              <a:gd name="connsiteX11" fmla="*/ 3456710 w 50821208"/>
              <a:gd name="connsiteY11" fmla="*/ 5115606 h 7689753"/>
              <a:gd name="connsiteX0" fmla="*/ 66 w 47364564"/>
              <a:gd name="connsiteY0" fmla="*/ 5115606 h 7689753"/>
              <a:gd name="connsiteX1" fmla="*/ 70544 w 47364564"/>
              <a:gd name="connsiteY1" fmla="*/ 4253503 h 7689753"/>
              <a:gd name="connsiteX2" fmla="*/ 47358272 w 47364564"/>
              <a:gd name="connsiteY2" fmla="*/ 0 h 7689753"/>
              <a:gd name="connsiteX3" fmla="*/ 47359610 w 47364564"/>
              <a:gd name="connsiteY3" fmla="*/ 941525 h 7689753"/>
              <a:gd name="connsiteX4" fmla="*/ 47360092 w 47364564"/>
              <a:gd name="connsiteY4" fmla="*/ 1347751 h 7689753"/>
              <a:gd name="connsiteX5" fmla="*/ 47359135 w 47364564"/>
              <a:gd name="connsiteY5" fmla="*/ 5388044 h 7689753"/>
              <a:gd name="connsiteX6" fmla="*/ 47362289 w 47364564"/>
              <a:gd name="connsiteY6" fmla="*/ 7689753 h 7689753"/>
              <a:gd name="connsiteX7" fmla="*/ 6022087 w 47364564"/>
              <a:gd name="connsiteY7" fmla="*/ 7687577 h 7689753"/>
              <a:gd name="connsiteX8" fmla="*/ 2569159 w 47364564"/>
              <a:gd name="connsiteY8" fmla="*/ 7686064 h 7689753"/>
              <a:gd name="connsiteX9" fmla="*/ 95317 w 47364564"/>
              <a:gd name="connsiteY9" fmla="*/ 7685615 h 7689753"/>
              <a:gd name="connsiteX10" fmla="*/ 92114 w 47364564"/>
              <a:gd name="connsiteY10" fmla="*/ 7339325 h 7689753"/>
              <a:gd name="connsiteX11" fmla="*/ 66 w 47364564"/>
              <a:gd name="connsiteY11" fmla="*/ 5115606 h 7689753"/>
              <a:gd name="connsiteX0" fmla="*/ 66 w 47364564"/>
              <a:gd name="connsiteY0" fmla="*/ 5115606 h 7689753"/>
              <a:gd name="connsiteX1" fmla="*/ 70544 w 47364564"/>
              <a:gd name="connsiteY1" fmla="*/ 4253503 h 7689753"/>
              <a:gd name="connsiteX2" fmla="*/ 47358272 w 47364564"/>
              <a:gd name="connsiteY2" fmla="*/ 0 h 7689753"/>
              <a:gd name="connsiteX3" fmla="*/ 47359610 w 47364564"/>
              <a:gd name="connsiteY3" fmla="*/ 941525 h 7689753"/>
              <a:gd name="connsiteX4" fmla="*/ 47360092 w 47364564"/>
              <a:gd name="connsiteY4" fmla="*/ 1347751 h 7689753"/>
              <a:gd name="connsiteX5" fmla="*/ 47359135 w 47364564"/>
              <a:gd name="connsiteY5" fmla="*/ 5388044 h 7689753"/>
              <a:gd name="connsiteX6" fmla="*/ 47362289 w 47364564"/>
              <a:gd name="connsiteY6" fmla="*/ 7689753 h 7689753"/>
              <a:gd name="connsiteX7" fmla="*/ 6022087 w 47364564"/>
              <a:gd name="connsiteY7" fmla="*/ 7687577 h 7689753"/>
              <a:gd name="connsiteX8" fmla="*/ 2569159 w 47364564"/>
              <a:gd name="connsiteY8" fmla="*/ 7686064 h 7689753"/>
              <a:gd name="connsiteX9" fmla="*/ 95317 w 47364564"/>
              <a:gd name="connsiteY9" fmla="*/ 7685615 h 7689753"/>
              <a:gd name="connsiteX10" fmla="*/ 92114 w 47364564"/>
              <a:gd name="connsiteY10" fmla="*/ 7339325 h 7689753"/>
              <a:gd name="connsiteX11" fmla="*/ 66 w 47364564"/>
              <a:gd name="connsiteY11" fmla="*/ 5115606 h 7689753"/>
              <a:gd name="connsiteX0" fmla="*/ 3518098 w 50790548"/>
              <a:gd name="connsiteY0" fmla="*/ 7339325 h 7689753"/>
              <a:gd name="connsiteX1" fmla="*/ 3496528 w 50790548"/>
              <a:gd name="connsiteY1" fmla="*/ 4253503 h 7689753"/>
              <a:gd name="connsiteX2" fmla="*/ 50784256 w 50790548"/>
              <a:gd name="connsiteY2" fmla="*/ 0 h 7689753"/>
              <a:gd name="connsiteX3" fmla="*/ 50785594 w 50790548"/>
              <a:gd name="connsiteY3" fmla="*/ 941525 h 7689753"/>
              <a:gd name="connsiteX4" fmla="*/ 50786076 w 50790548"/>
              <a:gd name="connsiteY4" fmla="*/ 1347751 h 7689753"/>
              <a:gd name="connsiteX5" fmla="*/ 50785119 w 50790548"/>
              <a:gd name="connsiteY5" fmla="*/ 5388044 h 7689753"/>
              <a:gd name="connsiteX6" fmla="*/ 50788273 w 50790548"/>
              <a:gd name="connsiteY6" fmla="*/ 7689753 h 7689753"/>
              <a:gd name="connsiteX7" fmla="*/ 9448071 w 50790548"/>
              <a:gd name="connsiteY7" fmla="*/ 7687577 h 7689753"/>
              <a:gd name="connsiteX8" fmla="*/ 5995143 w 50790548"/>
              <a:gd name="connsiteY8" fmla="*/ 7686064 h 7689753"/>
              <a:gd name="connsiteX9" fmla="*/ 3521301 w 50790548"/>
              <a:gd name="connsiteY9" fmla="*/ 7685615 h 7689753"/>
              <a:gd name="connsiteX10" fmla="*/ 3518098 w 50790548"/>
              <a:gd name="connsiteY10" fmla="*/ 7339325 h 7689753"/>
              <a:gd name="connsiteX0" fmla="*/ 29141 w 47301591"/>
              <a:gd name="connsiteY0" fmla="*/ 7339325 h 7689753"/>
              <a:gd name="connsiteX1" fmla="*/ 7571 w 47301591"/>
              <a:gd name="connsiteY1" fmla="*/ 4253503 h 7689753"/>
              <a:gd name="connsiteX2" fmla="*/ 47295299 w 47301591"/>
              <a:gd name="connsiteY2" fmla="*/ 0 h 7689753"/>
              <a:gd name="connsiteX3" fmla="*/ 47296637 w 47301591"/>
              <a:gd name="connsiteY3" fmla="*/ 941525 h 7689753"/>
              <a:gd name="connsiteX4" fmla="*/ 47297119 w 47301591"/>
              <a:gd name="connsiteY4" fmla="*/ 1347751 h 7689753"/>
              <a:gd name="connsiteX5" fmla="*/ 47296162 w 47301591"/>
              <a:gd name="connsiteY5" fmla="*/ 5388044 h 7689753"/>
              <a:gd name="connsiteX6" fmla="*/ 47299316 w 47301591"/>
              <a:gd name="connsiteY6" fmla="*/ 7689753 h 7689753"/>
              <a:gd name="connsiteX7" fmla="*/ 5959114 w 47301591"/>
              <a:gd name="connsiteY7" fmla="*/ 7687577 h 7689753"/>
              <a:gd name="connsiteX8" fmla="*/ 2506186 w 47301591"/>
              <a:gd name="connsiteY8" fmla="*/ 7686064 h 7689753"/>
              <a:gd name="connsiteX9" fmla="*/ 32344 w 47301591"/>
              <a:gd name="connsiteY9" fmla="*/ 7685615 h 7689753"/>
              <a:gd name="connsiteX10" fmla="*/ 29141 w 47301591"/>
              <a:gd name="connsiteY10" fmla="*/ 7339325 h 7689753"/>
              <a:gd name="connsiteX0" fmla="*/ 29141 w 47301591"/>
              <a:gd name="connsiteY0" fmla="*/ 7339325 h 7689753"/>
              <a:gd name="connsiteX1" fmla="*/ 7571 w 47301591"/>
              <a:gd name="connsiteY1" fmla="*/ 4253503 h 7689753"/>
              <a:gd name="connsiteX2" fmla="*/ 47295299 w 47301591"/>
              <a:gd name="connsiteY2" fmla="*/ 0 h 7689753"/>
              <a:gd name="connsiteX3" fmla="*/ 47296637 w 47301591"/>
              <a:gd name="connsiteY3" fmla="*/ 941525 h 7689753"/>
              <a:gd name="connsiteX4" fmla="*/ 47297119 w 47301591"/>
              <a:gd name="connsiteY4" fmla="*/ 1347751 h 7689753"/>
              <a:gd name="connsiteX5" fmla="*/ 47296162 w 47301591"/>
              <a:gd name="connsiteY5" fmla="*/ 5388044 h 7689753"/>
              <a:gd name="connsiteX6" fmla="*/ 47299316 w 47301591"/>
              <a:gd name="connsiteY6" fmla="*/ 7689753 h 7689753"/>
              <a:gd name="connsiteX7" fmla="*/ 5959114 w 47301591"/>
              <a:gd name="connsiteY7" fmla="*/ 7687577 h 7689753"/>
              <a:gd name="connsiteX8" fmla="*/ 2506186 w 47301591"/>
              <a:gd name="connsiteY8" fmla="*/ 7686064 h 7689753"/>
              <a:gd name="connsiteX9" fmla="*/ 32344 w 47301591"/>
              <a:gd name="connsiteY9" fmla="*/ 7685615 h 7689753"/>
              <a:gd name="connsiteX10" fmla="*/ 29141 w 47301591"/>
              <a:gd name="connsiteY10" fmla="*/ 7339325 h 7689753"/>
              <a:gd name="connsiteX0" fmla="*/ 29141 w 47301591"/>
              <a:gd name="connsiteY0" fmla="*/ 7339325 h 7689753"/>
              <a:gd name="connsiteX1" fmla="*/ 7571 w 47301591"/>
              <a:gd name="connsiteY1" fmla="*/ 4253503 h 7689753"/>
              <a:gd name="connsiteX2" fmla="*/ 47295299 w 47301591"/>
              <a:gd name="connsiteY2" fmla="*/ 0 h 7689753"/>
              <a:gd name="connsiteX3" fmla="*/ 47296637 w 47301591"/>
              <a:gd name="connsiteY3" fmla="*/ 941525 h 7689753"/>
              <a:gd name="connsiteX4" fmla="*/ 47297119 w 47301591"/>
              <a:gd name="connsiteY4" fmla="*/ 1347751 h 7689753"/>
              <a:gd name="connsiteX5" fmla="*/ 47296162 w 47301591"/>
              <a:gd name="connsiteY5" fmla="*/ 5388044 h 7689753"/>
              <a:gd name="connsiteX6" fmla="*/ 47299316 w 47301591"/>
              <a:gd name="connsiteY6" fmla="*/ 7689753 h 7689753"/>
              <a:gd name="connsiteX7" fmla="*/ 5959114 w 47301591"/>
              <a:gd name="connsiteY7" fmla="*/ 7687577 h 7689753"/>
              <a:gd name="connsiteX8" fmla="*/ 2506186 w 47301591"/>
              <a:gd name="connsiteY8" fmla="*/ 7686064 h 7689753"/>
              <a:gd name="connsiteX9" fmla="*/ 32344 w 47301591"/>
              <a:gd name="connsiteY9" fmla="*/ 7685615 h 7689753"/>
              <a:gd name="connsiteX10" fmla="*/ 29141 w 47301591"/>
              <a:gd name="connsiteY10" fmla="*/ 7339325 h 7689753"/>
              <a:gd name="connsiteX0" fmla="*/ 3613416 w 50882663"/>
              <a:gd name="connsiteY0" fmla="*/ 7685615 h 7689753"/>
              <a:gd name="connsiteX1" fmla="*/ 3588643 w 50882663"/>
              <a:gd name="connsiteY1" fmla="*/ 4253503 h 7689753"/>
              <a:gd name="connsiteX2" fmla="*/ 50876371 w 50882663"/>
              <a:gd name="connsiteY2" fmla="*/ 0 h 7689753"/>
              <a:gd name="connsiteX3" fmla="*/ 50877709 w 50882663"/>
              <a:gd name="connsiteY3" fmla="*/ 941525 h 7689753"/>
              <a:gd name="connsiteX4" fmla="*/ 50878191 w 50882663"/>
              <a:gd name="connsiteY4" fmla="*/ 1347751 h 7689753"/>
              <a:gd name="connsiteX5" fmla="*/ 50877234 w 50882663"/>
              <a:gd name="connsiteY5" fmla="*/ 5388044 h 7689753"/>
              <a:gd name="connsiteX6" fmla="*/ 50880388 w 50882663"/>
              <a:gd name="connsiteY6" fmla="*/ 7689753 h 7689753"/>
              <a:gd name="connsiteX7" fmla="*/ 9540186 w 50882663"/>
              <a:gd name="connsiteY7" fmla="*/ 7687577 h 7689753"/>
              <a:gd name="connsiteX8" fmla="*/ 6087258 w 50882663"/>
              <a:gd name="connsiteY8" fmla="*/ 7686064 h 7689753"/>
              <a:gd name="connsiteX9" fmla="*/ 3613416 w 50882663"/>
              <a:gd name="connsiteY9" fmla="*/ 7685615 h 7689753"/>
              <a:gd name="connsiteX0" fmla="*/ 3410322 w 50960046"/>
              <a:gd name="connsiteY0" fmla="*/ 7735066 h 7735066"/>
              <a:gd name="connsiteX1" fmla="*/ 3666026 w 50960046"/>
              <a:gd name="connsiteY1" fmla="*/ 4253503 h 7735066"/>
              <a:gd name="connsiteX2" fmla="*/ 50953754 w 50960046"/>
              <a:gd name="connsiteY2" fmla="*/ 0 h 7735066"/>
              <a:gd name="connsiteX3" fmla="*/ 50955092 w 50960046"/>
              <a:gd name="connsiteY3" fmla="*/ 941525 h 7735066"/>
              <a:gd name="connsiteX4" fmla="*/ 50955574 w 50960046"/>
              <a:gd name="connsiteY4" fmla="*/ 1347751 h 7735066"/>
              <a:gd name="connsiteX5" fmla="*/ 50954617 w 50960046"/>
              <a:gd name="connsiteY5" fmla="*/ 5388044 h 7735066"/>
              <a:gd name="connsiteX6" fmla="*/ 50957771 w 50960046"/>
              <a:gd name="connsiteY6" fmla="*/ 7689753 h 7735066"/>
              <a:gd name="connsiteX7" fmla="*/ 9617569 w 50960046"/>
              <a:gd name="connsiteY7" fmla="*/ 7687577 h 7735066"/>
              <a:gd name="connsiteX8" fmla="*/ 6164641 w 50960046"/>
              <a:gd name="connsiteY8" fmla="*/ 7686064 h 7735066"/>
              <a:gd name="connsiteX9" fmla="*/ 3410322 w 50960046"/>
              <a:gd name="connsiteY9" fmla="*/ 7735066 h 7735066"/>
              <a:gd name="connsiteX0" fmla="*/ 3318266 w 50867990"/>
              <a:gd name="connsiteY0" fmla="*/ 7735066 h 7735066"/>
              <a:gd name="connsiteX1" fmla="*/ 3573970 w 50867990"/>
              <a:gd name="connsiteY1" fmla="*/ 4253503 h 7735066"/>
              <a:gd name="connsiteX2" fmla="*/ 50861698 w 50867990"/>
              <a:gd name="connsiteY2" fmla="*/ 0 h 7735066"/>
              <a:gd name="connsiteX3" fmla="*/ 50863036 w 50867990"/>
              <a:gd name="connsiteY3" fmla="*/ 941525 h 7735066"/>
              <a:gd name="connsiteX4" fmla="*/ 50863518 w 50867990"/>
              <a:gd name="connsiteY4" fmla="*/ 1347751 h 7735066"/>
              <a:gd name="connsiteX5" fmla="*/ 50862561 w 50867990"/>
              <a:gd name="connsiteY5" fmla="*/ 5388044 h 7735066"/>
              <a:gd name="connsiteX6" fmla="*/ 50865715 w 50867990"/>
              <a:gd name="connsiteY6" fmla="*/ 7689753 h 7735066"/>
              <a:gd name="connsiteX7" fmla="*/ 9525513 w 50867990"/>
              <a:gd name="connsiteY7" fmla="*/ 7687577 h 7735066"/>
              <a:gd name="connsiteX8" fmla="*/ 6072585 w 50867990"/>
              <a:gd name="connsiteY8" fmla="*/ 7686064 h 7735066"/>
              <a:gd name="connsiteX9" fmla="*/ 3318266 w 50867990"/>
              <a:gd name="connsiteY9" fmla="*/ 7735066 h 7735066"/>
              <a:gd name="connsiteX0" fmla="*/ 12984 w 47562708"/>
              <a:gd name="connsiteY0" fmla="*/ 7735066 h 7735066"/>
              <a:gd name="connsiteX1" fmla="*/ 268688 w 47562708"/>
              <a:gd name="connsiteY1" fmla="*/ 4253503 h 7735066"/>
              <a:gd name="connsiteX2" fmla="*/ 47556416 w 47562708"/>
              <a:gd name="connsiteY2" fmla="*/ 0 h 7735066"/>
              <a:gd name="connsiteX3" fmla="*/ 47557754 w 47562708"/>
              <a:gd name="connsiteY3" fmla="*/ 941525 h 7735066"/>
              <a:gd name="connsiteX4" fmla="*/ 47558236 w 47562708"/>
              <a:gd name="connsiteY4" fmla="*/ 1347751 h 7735066"/>
              <a:gd name="connsiteX5" fmla="*/ 47557279 w 47562708"/>
              <a:gd name="connsiteY5" fmla="*/ 5388044 h 7735066"/>
              <a:gd name="connsiteX6" fmla="*/ 47560433 w 47562708"/>
              <a:gd name="connsiteY6" fmla="*/ 7689753 h 7735066"/>
              <a:gd name="connsiteX7" fmla="*/ 6220231 w 47562708"/>
              <a:gd name="connsiteY7" fmla="*/ 7687577 h 7735066"/>
              <a:gd name="connsiteX8" fmla="*/ 2767303 w 47562708"/>
              <a:gd name="connsiteY8" fmla="*/ 7686064 h 7735066"/>
              <a:gd name="connsiteX9" fmla="*/ 12984 w 47562708"/>
              <a:gd name="connsiteY9" fmla="*/ 7735066 h 7735066"/>
              <a:gd name="connsiteX0" fmla="*/ 0 w 47549724"/>
              <a:gd name="connsiteY0" fmla="*/ 7735066 h 7735066"/>
              <a:gd name="connsiteX1" fmla="*/ 255704 w 47549724"/>
              <a:gd name="connsiteY1" fmla="*/ 4253503 h 7735066"/>
              <a:gd name="connsiteX2" fmla="*/ 47543432 w 47549724"/>
              <a:gd name="connsiteY2" fmla="*/ 0 h 7735066"/>
              <a:gd name="connsiteX3" fmla="*/ 47544770 w 47549724"/>
              <a:gd name="connsiteY3" fmla="*/ 941525 h 7735066"/>
              <a:gd name="connsiteX4" fmla="*/ 47545252 w 47549724"/>
              <a:gd name="connsiteY4" fmla="*/ 1347751 h 7735066"/>
              <a:gd name="connsiteX5" fmla="*/ 47544295 w 47549724"/>
              <a:gd name="connsiteY5" fmla="*/ 5388044 h 7735066"/>
              <a:gd name="connsiteX6" fmla="*/ 47547449 w 47549724"/>
              <a:gd name="connsiteY6" fmla="*/ 7689753 h 7735066"/>
              <a:gd name="connsiteX7" fmla="*/ 6207247 w 47549724"/>
              <a:gd name="connsiteY7" fmla="*/ 7687577 h 7735066"/>
              <a:gd name="connsiteX8" fmla="*/ 2754319 w 47549724"/>
              <a:gd name="connsiteY8" fmla="*/ 7686064 h 7735066"/>
              <a:gd name="connsiteX9" fmla="*/ 0 w 47549724"/>
              <a:gd name="connsiteY9" fmla="*/ 7735066 h 7735066"/>
              <a:gd name="connsiteX0" fmla="*/ 0 w 47549724"/>
              <a:gd name="connsiteY0" fmla="*/ 7735066 h 7735066"/>
              <a:gd name="connsiteX1" fmla="*/ 255704 w 47549724"/>
              <a:gd name="connsiteY1" fmla="*/ 4253503 h 7735066"/>
              <a:gd name="connsiteX2" fmla="*/ 47543432 w 47549724"/>
              <a:gd name="connsiteY2" fmla="*/ 0 h 7735066"/>
              <a:gd name="connsiteX3" fmla="*/ 47544770 w 47549724"/>
              <a:gd name="connsiteY3" fmla="*/ 941525 h 7735066"/>
              <a:gd name="connsiteX4" fmla="*/ 47545252 w 47549724"/>
              <a:gd name="connsiteY4" fmla="*/ 1347751 h 7735066"/>
              <a:gd name="connsiteX5" fmla="*/ 47544295 w 47549724"/>
              <a:gd name="connsiteY5" fmla="*/ 5388044 h 7735066"/>
              <a:gd name="connsiteX6" fmla="*/ 47547449 w 47549724"/>
              <a:gd name="connsiteY6" fmla="*/ 7689753 h 7735066"/>
              <a:gd name="connsiteX7" fmla="*/ 6207247 w 47549724"/>
              <a:gd name="connsiteY7" fmla="*/ 7687577 h 7735066"/>
              <a:gd name="connsiteX8" fmla="*/ 2754319 w 47549724"/>
              <a:gd name="connsiteY8" fmla="*/ 7686064 h 7735066"/>
              <a:gd name="connsiteX9" fmla="*/ 0 w 47549724"/>
              <a:gd name="connsiteY9" fmla="*/ 7735066 h 7735066"/>
              <a:gd name="connsiteX0" fmla="*/ 0 w 47549724"/>
              <a:gd name="connsiteY0" fmla="*/ 7735066 h 7735066"/>
              <a:gd name="connsiteX1" fmla="*/ 255704 w 47549724"/>
              <a:gd name="connsiteY1" fmla="*/ 4253503 h 7735066"/>
              <a:gd name="connsiteX2" fmla="*/ 47543432 w 47549724"/>
              <a:gd name="connsiteY2" fmla="*/ 0 h 7735066"/>
              <a:gd name="connsiteX3" fmla="*/ 47544770 w 47549724"/>
              <a:gd name="connsiteY3" fmla="*/ 941525 h 7735066"/>
              <a:gd name="connsiteX4" fmla="*/ 47545252 w 47549724"/>
              <a:gd name="connsiteY4" fmla="*/ 1347751 h 7735066"/>
              <a:gd name="connsiteX5" fmla="*/ 47544295 w 47549724"/>
              <a:gd name="connsiteY5" fmla="*/ 5388044 h 7735066"/>
              <a:gd name="connsiteX6" fmla="*/ 47547449 w 47549724"/>
              <a:gd name="connsiteY6" fmla="*/ 7689753 h 7735066"/>
              <a:gd name="connsiteX7" fmla="*/ 6207247 w 47549724"/>
              <a:gd name="connsiteY7" fmla="*/ 7687577 h 7735066"/>
              <a:gd name="connsiteX8" fmla="*/ 2754319 w 47549724"/>
              <a:gd name="connsiteY8" fmla="*/ 7686064 h 7735066"/>
              <a:gd name="connsiteX9" fmla="*/ 0 w 47549724"/>
              <a:gd name="connsiteY9" fmla="*/ 7735066 h 7735066"/>
              <a:gd name="connsiteX0" fmla="*/ 38602 w 47420040"/>
              <a:gd name="connsiteY0" fmla="*/ 7685616 h 7689753"/>
              <a:gd name="connsiteX1" fmla="*/ 126020 w 47420040"/>
              <a:gd name="connsiteY1" fmla="*/ 4253503 h 7689753"/>
              <a:gd name="connsiteX2" fmla="*/ 47413748 w 47420040"/>
              <a:gd name="connsiteY2" fmla="*/ 0 h 7689753"/>
              <a:gd name="connsiteX3" fmla="*/ 47415086 w 47420040"/>
              <a:gd name="connsiteY3" fmla="*/ 941525 h 7689753"/>
              <a:gd name="connsiteX4" fmla="*/ 47415568 w 47420040"/>
              <a:gd name="connsiteY4" fmla="*/ 1347751 h 7689753"/>
              <a:gd name="connsiteX5" fmla="*/ 47414611 w 47420040"/>
              <a:gd name="connsiteY5" fmla="*/ 5388044 h 7689753"/>
              <a:gd name="connsiteX6" fmla="*/ 47417765 w 47420040"/>
              <a:gd name="connsiteY6" fmla="*/ 7689753 h 7689753"/>
              <a:gd name="connsiteX7" fmla="*/ 6077563 w 47420040"/>
              <a:gd name="connsiteY7" fmla="*/ 7687577 h 7689753"/>
              <a:gd name="connsiteX8" fmla="*/ 2624635 w 47420040"/>
              <a:gd name="connsiteY8" fmla="*/ 7686064 h 7689753"/>
              <a:gd name="connsiteX9" fmla="*/ 38602 w 47420040"/>
              <a:gd name="connsiteY9" fmla="*/ 7685616 h 7689753"/>
              <a:gd name="connsiteX0" fmla="*/ 38602 w 47420040"/>
              <a:gd name="connsiteY0" fmla="*/ 7685616 h 7689753"/>
              <a:gd name="connsiteX1" fmla="*/ 126020 w 47420040"/>
              <a:gd name="connsiteY1" fmla="*/ 4253503 h 7689753"/>
              <a:gd name="connsiteX2" fmla="*/ 47413748 w 47420040"/>
              <a:gd name="connsiteY2" fmla="*/ 0 h 7689753"/>
              <a:gd name="connsiteX3" fmla="*/ 47415086 w 47420040"/>
              <a:gd name="connsiteY3" fmla="*/ 941525 h 7689753"/>
              <a:gd name="connsiteX4" fmla="*/ 47415568 w 47420040"/>
              <a:gd name="connsiteY4" fmla="*/ 1347751 h 7689753"/>
              <a:gd name="connsiteX5" fmla="*/ 47414611 w 47420040"/>
              <a:gd name="connsiteY5" fmla="*/ 5388044 h 7689753"/>
              <a:gd name="connsiteX6" fmla="*/ 47417765 w 47420040"/>
              <a:gd name="connsiteY6" fmla="*/ 7689753 h 7689753"/>
              <a:gd name="connsiteX7" fmla="*/ 6077563 w 47420040"/>
              <a:gd name="connsiteY7" fmla="*/ 7687577 h 7689753"/>
              <a:gd name="connsiteX8" fmla="*/ 2624635 w 47420040"/>
              <a:gd name="connsiteY8" fmla="*/ 7686064 h 7689753"/>
              <a:gd name="connsiteX9" fmla="*/ 38602 w 47420040"/>
              <a:gd name="connsiteY9" fmla="*/ 7685616 h 7689753"/>
              <a:gd name="connsiteX0" fmla="*/ 82219 w 47463657"/>
              <a:gd name="connsiteY0" fmla="*/ 7685616 h 7689753"/>
              <a:gd name="connsiteX1" fmla="*/ 169637 w 47463657"/>
              <a:gd name="connsiteY1" fmla="*/ 4253503 h 7689753"/>
              <a:gd name="connsiteX2" fmla="*/ 47457365 w 47463657"/>
              <a:gd name="connsiteY2" fmla="*/ 0 h 7689753"/>
              <a:gd name="connsiteX3" fmla="*/ 47458703 w 47463657"/>
              <a:gd name="connsiteY3" fmla="*/ 941525 h 7689753"/>
              <a:gd name="connsiteX4" fmla="*/ 47459185 w 47463657"/>
              <a:gd name="connsiteY4" fmla="*/ 1347751 h 7689753"/>
              <a:gd name="connsiteX5" fmla="*/ 47458228 w 47463657"/>
              <a:gd name="connsiteY5" fmla="*/ 5388044 h 7689753"/>
              <a:gd name="connsiteX6" fmla="*/ 47461382 w 47463657"/>
              <a:gd name="connsiteY6" fmla="*/ 7689753 h 7689753"/>
              <a:gd name="connsiteX7" fmla="*/ 6121180 w 47463657"/>
              <a:gd name="connsiteY7" fmla="*/ 7687577 h 7689753"/>
              <a:gd name="connsiteX8" fmla="*/ 2668252 w 47463657"/>
              <a:gd name="connsiteY8" fmla="*/ 7686064 h 7689753"/>
              <a:gd name="connsiteX9" fmla="*/ 82219 w 47463657"/>
              <a:gd name="connsiteY9" fmla="*/ 7685616 h 7689753"/>
              <a:gd name="connsiteX0" fmla="*/ 82219 w 47463657"/>
              <a:gd name="connsiteY0" fmla="*/ 7685616 h 7689753"/>
              <a:gd name="connsiteX1" fmla="*/ 169637 w 47463657"/>
              <a:gd name="connsiteY1" fmla="*/ 4253503 h 7689753"/>
              <a:gd name="connsiteX2" fmla="*/ 47457365 w 47463657"/>
              <a:gd name="connsiteY2" fmla="*/ 0 h 7689753"/>
              <a:gd name="connsiteX3" fmla="*/ 47458703 w 47463657"/>
              <a:gd name="connsiteY3" fmla="*/ 941525 h 7689753"/>
              <a:gd name="connsiteX4" fmla="*/ 47459185 w 47463657"/>
              <a:gd name="connsiteY4" fmla="*/ 1347751 h 7689753"/>
              <a:gd name="connsiteX5" fmla="*/ 47458228 w 47463657"/>
              <a:gd name="connsiteY5" fmla="*/ 5388044 h 7689753"/>
              <a:gd name="connsiteX6" fmla="*/ 47461382 w 47463657"/>
              <a:gd name="connsiteY6" fmla="*/ 7689753 h 7689753"/>
              <a:gd name="connsiteX7" fmla="*/ 6121180 w 47463657"/>
              <a:gd name="connsiteY7" fmla="*/ 7687577 h 7689753"/>
              <a:gd name="connsiteX8" fmla="*/ 82219 w 47463657"/>
              <a:gd name="connsiteY8" fmla="*/ 7685616 h 7689753"/>
              <a:gd name="connsiteX0" fmla="*/ 82219 w 47463657"/>
              <a:gd name="connsiteY0" fmla="*/ 7685616 h 7689753"/>
              <a:gd name="connsiteX1" fmla="*/ 169637 w 47463657"/>
              <a:gd name="connsiteY1" fmla="*/ 4253503 h 7689753"/>
              <a:gd name="connsiteX2" fmla="*/ 47457365 w 47463657"/>
              <a:gd name="connsiteY2" fmla="*/ 0 h 7689753"/>
              <a:gd name="connsiteX3" fmla="*/ 47458703 w 47463657"/>
              <a:gd name="connsiteY3" fmla="*/ 941525 h 7689753"/>
              <a:gd name="connsiteX4" fmla="*/ 47459185 w 47463657"/>
              <a:gd name="connsiteY4" fmla="*/ 1347751 h 7689753"/>
              <a:gd name="connsiteX5" fmla="*/ 47458228 w 47463657"/>
              <a:gd name="connsiteY5" fmla="*/ 5388044 h 7689753"/>
              <a:gd name="connsiteX6" fmla="*/ 47461382 w 47463657"/>
              <a:gd name="connsiteY6" fmla="*/ 7689753 h 7689753"/>
              <a:gd name="connsiteX7" fmla="*/ 82219 w 47463657"/>
              <a:gd name="connsiteY7" fmla="*/ 7685616 h 7689753"/>
              <a:gd name="connsiteX0" fmla="*/ 158893 w 47428140"/>
              <a:gd name="connsiteY0" fmla="*/ 7669132 h 7689753"/>
              <a:gd name="connsiteX1" fmla="*/ 134120 w 47428140"/>
              <a:gd name="connsiteY1" fmla="*/ 4253503 h 7689753"/>
              <a:gd name="connsiteX2" fmla="*/ 47421848 w 47428140"/>
              <a:gd name="connsiteY2" fmla="*/ 0 h 7689753"/>
              <a:gd name="connsiteX3" fmla="*/ 47423186 w 47428140"/>
              <a:gd name="connsiteY3" fmla="*/ 941525 h 7689753"/>
              <a:gd name="connsiteX4" fmla="*/ 47423668 w 47428140"/>
              <a:gd name="connsiteY4" fmla="*/ 1347751 h 7689753"/>
              <a:gd name="connsiteX5" fmla="*/ 47422711 w 47428140"/>
              <a:gd name="connsiteY5" fmla="*/ 5388044 h 7689753"/>
              <a:gd name="connsiteX6" fmla="*/ 47425865 w 47428140"/>
              <a:gd name="connsiteY6" fmla="*/ 7689753 h 7689753"/>
              <a:gd name="connsiteX7" fmla="*/ 158893 w 47428140"/>
              <a:gd name="connsiteY7" fmla="*/ 7669132 h 7689753"/>
              <a:gd name="connsiteX0" fmla="*/ 34432 w 47303679"/>
              <a:gd name="connsiteY0" fmla="*/ 7669132 h 7689753"/>
              <a:gd name="connsiteX1" fmla="*/ 9659 w 47303679"/>
              <a:gd name="connsiteY1" fmla="*/ 4253503 h 7689753"/>
              <a:gd name="connsiteX2" fmla="*/ 47297387 w 47303679"/>
              <a:gd name="connsiteY2" fmla="*/ 0 h 7689753"/>
              <a:gd name="connsiteX3" fmla="*/ 47298725 w 47303679"/>
              <a:gd name="connsiteY3" fmla="*/ 941525 h 7689753"/>
              <a:gd name="connsiteX4" fmla="*/ 47299207 w 47303679"/>
              <a:gd name="connsiteY4" fmla="*/ 1347751 h 7689753"/>
              <a:gd name="connsiteX5" fmla="*/ 47298250 w 47303679"/>
              <a:gd name="connsiteY5" fmla="*/ 5388044 h 7689753"/>
              <a:gd name="connsiteX6" fmla="*/ 47301404 w 47303679"/>
              <a:gd name="connsiteY6" fmla="*/ 7689753 h 7689753"/>
              <a:gd name="connsiteX7" fmla="*/ 34432 w 47303679"/>
              <a:gd name="connsiteY7" fmla="*/ 7669132 h 7689753"/>
              <a:gd name="connsiteX0" fmla="*/ 24772 w 47294019"/>
              <a:gd name="connsiteY0" fmla="*/ 7669132 h 7689753"/>
              <a:gd name="connsiteX1" fmla="*/ -1 w 47294019"/>
              <a:gd name="connsiteY1" fmla="*/ 4253503 h 7689753"/>
              <a:gd name="connsiteX2" fmla="*/ 47287727 w 47294019"/>
              <a:gd name="connsiteY2" fmla="*/ 0 h 7689753"/>
              <a:gd name="connsiteX3" fmla="*/ 47289065 w 47294019"/>
              <a:gd name="connsiteY3" fmla="*/ 941525 h 7689753"/>
              <a:gd name="connsiteX4" fmla="*/ 47289547 w 47294019"/>
              <a:gd name="connsiteY4" fmla="*/ 1347751 h 7689753"/>
              <a:gd name="connsiteX5" fmla="*/ 47288590 w 47294019"/>
              <a:gd name="connsiteY5" fmla="*/ 5388044 h 7689753"/>
              <a:gd name="connsiteX6" fmla="*/ 47291744 w 47294019"/>
              <a:gd name="connsiteY6" fmla="*/ 7689753 h 7689753"/>
              <a:gd name="connsiteX7" fmla="*/ 24772 w 47294019"/>
              <a:gd name="connsiteY7" fmla="*/ 7669132 h 7689753"/>
              <a:gd name="connsiteX0" fmla="*/ 80868 w 47294019"/>
              <a:gd name="connsiteY0" fmla="*/ 7685615 h 7689753"/>
              <a:gd name="connsiteX1" fmla="*/ -1 w 47294019"/>
              <a:gd name="connsiteY1" fmla="*/ 4253503 h 7689753"/>
              <a:gd name="connsiteX2" fmla="*/ 47287727 w 47294019"/>
              <a:gd name="connsiteY2" fmla="*/ 0 h 7689753"/>
              <a:gd name="connsiteX3" fmla="*/ 47289065 w 47294019"/>
              <a:gd name="connsiteY3" fmla="*/ 941525 h 7689753"/>
              <a:gd name="connsiteX4" fmla="*/ 47289547 w 47294019"/>
              <a:gd name="connsiteY4" fmla="*/ 1347751 h 7689753"/>
              <a:gd name="connsiteX5" fmla="*/ 47288590 w 47294019"/>
              <a:gd name="connsiteY5" fmla="*/ 5388044 h 7689753"/>
              <a:gd name="connsiteX6" fmla="*/ 47291744 w 47294019"/>
              <a:gd name="connsiteY6" fmla="*/ 7689753 h 7689753"/>
              <a:gd name="connsiteX7" fmla="*/ 80868 w 47294019"/>
              <a:gd name="connsiteY7" fmla="*/ 7685615 h 7689753"/>
              <a:gd name="connsiteX0" fmla="*/ 80868 w 50791096"/>
              <a:gd name="connsiteY0" fmla="*/ 7818035 h 7822173"/>
              <a:gd name="connsiteX1" fmla="*/ -1 w 50791096"/>
              <a:gd name="connsiteY1" fmla="*/ 4385923 h 7822173"/>
              <a:gd name="connsiteX2" fmla="*/ 47287727 w 50791096"/>
              <a:gd name="connsiteY2" fmla="*/ 132420 h 7822173"/>
              <a:gd name="connsiteX3" fmla="*/ 47289547 w 50791096"/>
              <a:gd name="connsiteY3" fmla="*/ 1480171 h 7822173"/>
              <a:gd name="connsiteX4" fmla="*/ 47288590 w 50791096"/>
              <a:gd name="connsiteY4" fmla="*/ 5520464 h 7822173"/>
              <a:gd name="connsiteX5" fmla="*/ 47291744 w 50791096"/>
              <a:gd name="connsiteY5" fmla="*/ 7822173 h 7822173"/>
              <a:gd name="connsiteX6" fmla="*/ 80868 w 50791096"/>
              <a:gd name="connsiteY6" fmla="*/ 7818035 h 7822173"/>
              <a:gd name="connsiteX0" fmla="*/ 80868 w 50790661"/>
              <a:gd name="connsiteY0" fmla="*/ 7685615 h 7689753"/>
              <a:gd name="connsiteX1" fmla="*/ -1 w 50790661"/>
              <a:gd name="connsiteY1" fmla="*/ 4253503 h 7689753"/>
              <a:gd name="connsiteX2" fmla="*/ 47287727 w 50790661"/>
              <a:gd name="connsiteY2" fmla="*/ 0 h 7689753"/>
              <a:gd name="connsiteX3" fmla="*/ 47288590 w 50790661"/>
              <a:gd name="connsiteY3" fmla="*/ 5388044 h 7689753"/>
              <a:gd name="connsiteX4" fmla="*/ 47291744 w 50790661"/>
              <a:gd name="connsiteY4" fmla="*/ 7689753 h 7689753"/>
              <a:gd name="connsiteX5" fmla="*/ 80868 w 50790661"/>
              <a:gd name="connsiteY5" fmla="*/ 7685615 h 7689753"/>
              <a:gd name="connsiteX0" fmla="*/ 80868 w 53195897"/>
              <a:gd name="connsiteY0" fmla="*/ 7685615 h 7689753"/>
              <a:gd name="connsiteX1" fmla="*/ -1 w 53195897"/>
              <a:gd name="connsiteY1" fmla="*/ 4253503 h 7689753"/>
              <a:gd name="connsiteX2" fmla="*/ 47287727 w 53195897"/>
              <a:gd name="connsiteY2" fmla="*/ 0 h 7689753"/>
              <a:gd name="connsiteX3" fmla="*/ 47291744 w 53195897"/>
              <a:gd name="connsiteY3" fmla="*/ 7689753 h 7689753"/>
              <a:gd name="connsiteX4" fmla="*/ 80868 w 53195897"/>
              <a:gd name="connsiteY4" fmla="*/ 7685615 h 7689753"/>
              <a:gd name="connsiteX0" fmla="*/ 80868 w 50807600"/>
              <a:gd name="connsiteY0" fmla="*/ 7685615 h 7689753"/>
              <a:gd name="connsiteX1" fmla="*/ -1 w 50807600"/>
              <a:gd name="connsiteY1" fmla="*/ 4253503 h 7689753"/>
              <a:gd name="connsiteX2" fmla="*/ 47287727 w 50807600"/>
              <a:gd name="connsiteY2" fmla="*/ 0 h 7689753"/>
              <a:gd name="connsiteX3" fmla="*/ 47291744 w 50807600"/>
              <a:gd name="connsiteY3" fmla="*/ 7689753 h 7689753"/>
              <a:gd name="connsiteX4" fmla="*/ 80868 w 50807600"/>
              <a:gd name="connsiteY4" fmla="*/ 7685615 h 7689753"/>
              <a:gd name="connsiteX0" fmla="*/ 80868 w 47317091"/>
              <a:gd name="connsiteY0" fmla="*/ 7685615 h 7689753"/>
              <a:gd name="connsiteX1" fmla="*/ -1 w 47317091"/>
              <a:gd name="connsiteY1" fmla="*/ 4253503 h 7689753"/>
              <a:gd name="connsiteX2" fmla="*/ 47287727 w 47317091"/>
              <a:gd name="connsiteY2" fmla="*/ 0 h 7689753"/>
              <a:gd name="connsiteX3" fmla="*/ 47291744 w 47317091"/>
              <a:gd name="connsiteY3" fmla="*/ 7689753 h 7689753"/>
              <a:gd name="connsiteX4" fmla="*/ 80868 w 47317091"/>
              <a:gd name="connsiteY4" fmla="*/ 7685615 h 7689753"/>
              <a:gd name="connsiteX0" fmla="*/ 80868 w 47329065"/>
              <a:gd name="connsiteY0" fmla="*/ 7685615 h 7689753"/>
              <a:gd name="connsiteX1" fmla="*/ -1 w 47329065"/>
              <a:gd name="connsiteY1" fmla="*/ 4253503 h 7689753"/>
              <a:gd name="connsiteX2" fmla="*/ 47287727 w 47329065"/>
              <a:gd name="connsiteY2" fmla="*/ 0 h 7689753"/>
              <a:gd name="connsiteX3" fmla="*/ 47291744 w 47329065"/>
              <a:gd name="connsiteY3" fmla="*/ 7689753 h 7689753"/>
              <a:gd name="connsiteX4" fmla="*/ 80868 w 47329065"/>
              <a:gd name="connsiteY4" fmla="*/ 7685615 h 7689753"/>
              <a:gd name="connsiteX0" fmla="*/ 80868 w 47474206"/>
              <a:gd name="connsiteY0" fmla="*/ 7685615 h 7685615"/>
              <a:gd name="connsiteX1" fmla="*/ -1 w 47474206"/>
              <a:gd name="connsiteY1" fmla="*/ 4253503 h 7685615"/>
              <a:gd name="connsiteX2" fmla="*/ 47287727 w 47474206"/>
              <a:gd name="connsiteY2" fmla="*/ 0 h 7685615"/>
              <a:gd name="connsiteX3" fmla="*/ 47460030 w 47474206"/>
              <a:gd name="connsiteY3" fmla="*/ 7673270 h 7685615"/>
              <a:gd name="connsiteX4" fmla="*/ 80868 w 47474206"/>
              <a:gd name="connsiteY4" fmla="*/ 7685615 h 7685615"/>
              <a:gd name="connsiteX0" fmla="*/ 80868 w 47460030"/>
              <a:gd name="connsiteY0" fmla="*/ 7685615 h 7685615"/>
              <a:gd name="connsiteX1" fmla="*/ -1 w 47460030"/>
              <a:gd name="connsiteY1" fmla="*/ 4253503 h 7685615"/>
              <a:gd name="connsiteX2" fmla="*/ 47287727 w 47460030"/>
              <a:gd name="connsiteY2" fmla="*/ 0 h 7685615"/>
              <a:gd name="connsiteX3" fmla="*/ 47460030 w 47460030"/>
              <a:gd name="connsiteY3" fmla="*/ 7673270 h 7685615"/>
              <a:gd name="connsiteX4" fmla="*/ 80868 w 47460030"/>
              <a:gd name="connsiteY4" fmla="*/ 7685615 h 7685615"/>
              <a:gd name="connsiteX0" fmla="*/ 80868 w 47290165"/>
              <a:gd name="connsiteY0" fmla="*/ 7685615 h 7685615"/>
              <a:gd name="connsiteX1" fmla="*/ -1 w 47290165"/>
              <a:gd name="connsiteY1" fmla="*/ 4253503 h 7685615"/>
              <a:gd name="connsiteX2" fmla="*/ 47287727 w 47290165"/>
              <a:gd name="connsiteY2" fmla="*/ 0 h 7685615"/>
              <a:gd name="connsiteX3" fmla="*/ 47179553 w 47290165"/>
              <a:gd name="connsiteY3" fmla="*/ 7656786 h 7685615"/>
              <a:gd name="connsiteX4" fmla="*/ 80868 w 47290165"/>
              <a:gd name="connsiteY4" fmla="*/ 7685615 h 7685615"/>
              <a:gd name="connsiteX0" fmla="*/ 80868 w 47314725"/>
              <a:gd name="connsiteY0" fmla="*/ 7685615 h 7685615"/>
              <a:gd name="connsiteX1" fmla="*/ -1 w 47314725"/>
              <a:gd name="connsiteY1" fmla="*/ 4253503 h 7685615"/>
              <a:gd name="connsiteX2" fmla="*/ 47287727 w 47314725"/>
              <a:gd name="connsiteY2" fmla="*/ 0 h 7685615"/>
              <a:gd name="connsiteX3" fmla="*/ 47179553 w 47314725"/>
              <a:gd name="connsiteY3" fmla="*/ 7656786 h 7685615"/>
              <a:gd name="connsiteX4" fmla="*/ 80868 w 47314725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420880"/>
              <a:gd name="connsiteY0" fmla="*/ 7685615 h 7685615"/>
              <a:gd name="connsiteX1" fmla="*/ -1 w 47420880"/>
              <a:gd name="connsiteY1" fmla="*/ 4253503 h 7685615"/>
              <a:gd name="connsiteX2" fmla="*/ 47287727 w 47420880"/>
              <a:gd name="connsiteY2" fmla="*/ 0 h 7685615"/>
              <a:gd name="connsiteX3" fmla="*/ 47347839 w 47420880"/>
              <a:gd name="connsiteY3" fmla="*/ 7656786 h 7685615"/>
              <a:gd name="connsiteX4" fmla="*/ 80868 w 47420880"/>
              <a:gd name="connsiteY4" fmla="*/ 7685615 h 7685615"/>
              <a:gd name="connsiteX0" fmla="*/ 80868 w 47420880"/>
              <a:gd name="connsiteY0" fmla="*/ 7685615 h 7685615"/>
              <a:gd name="connsiteX1" fmla="*/ -1 w 47420880"/>
              <a:gd name="connsiteY1" fmla="*/ 4253503 h 7685615"/>
              <a:gd name="connsiteX2" fmla="*/ 47287727 w 47420880"/>
              <a:gd name="connsiteY2" fmla="*/ 0 h 7685615"/>
              <a:gd name="connsiteX3" fmla="*/ 47347839 w 47420880"/>
              <a:gd name="connsiteY3" fmla="*/ 7656786 h 7685615"/>
              <a:gd name="connsiteX4" fmla="*/ 80868 w 47420880"/>
              <a:gd name="connsiteY4" fmla="*/ 7685615 h 7685615"/>
              <a:gd name="connsiteX0" fmla="*/ 80868 w 47466894"/>
              <a:gd name="connsiteY0" fmla="*/ 7685615 h 7706236"/>
              <a:gd name="connsiteX1" fmla="*/ -1 w 47466894"/>
              <a:gd name="connsiteY1" fmla="*/ 4253503 h 7706236"/>
              <a:gd name="connsiteX2" fmla="*/ 47287727 w 47466894"/>
              <a:gd name="connsiteY2" fmla="*/ 0 h 7706236"/>
              <a:gd name="connsiteX3" fmla="*/ 47403934 w 47466894"/>
              <a:gd name="connsiteY3" fmla="*/ 7706236 h 7706236"/>
              <a:gd name="connsiteX4" fmla="*/ 80868 w 47466894"/>
              <a:gd name="connsiteY4" fmla="*/ 7685615 h 7706236"/>
              <a:gd name="connsiteX0" fmla="*/ 80868 w 47466894"/>
              <a:gd name="connsiteY0" fmla="*/ 7669131 h 7706236"/>
              <a:gd name="connsiteX1" fmla="*/ -1 w 47466894"/>
              <a:gd name="connsiteY1" fmla="*/ 4253503 h 7706236"/>
              <a:gd name="connsiteX2" fmla="*/ 47287727 w 47466894"/>
              <a:gd name="connsiteY2" fmla="*/ 0 h 7706236"/>
              <a:gd name="connsiteX3" fmla="*/ 47403934 w 47466894"/>
              <a:gd name="connsiteY3" fmla="*/ 7706236 h 7706236"/>
              <a:gd name="connsiteX4" fmla="*/ 80868 w 47466894"/>
              <a:gd name="connsiteY4" fmla="*/ 7669131 h 7706236"/>
              <a:gd name="connsiteX0" fmla="*/ 80868 w 47466894"/>
              <a:gd name="connsiteY0" fmla="*/ 7669131 h 7706236"/>
              <a:gd name="connsiteX1" fmla="*/ -1 w 47466894"/>
              <a:gd name="connsiteY1" fmla="*/ 4253503 h 7706236"/>
              <a:gd name="connsiteX2" fmla="*/ 47287727 w 47466894"/>
              <a:gd name="connsiteY2" fmla="*/ 0 h 7706236"/>
              <a:gd name="connsiteX3" fmla="*/ 47403934 w 47466894"/>
              <a:gd name="connsiteY3" fmla="*/ 7706236 h 7706236"/>
              <a:gd name="connsiteX4" fmla="*/ 80868 w 47466894"/>
              <a:gd name="connsiteY4" fmla="*/ 7669131 h 7706236"/>
              <a:gd name="connsiteX0" fmla="*/ 193059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193059 w 47466894"/>
              <a:gd name="connsiteY4" fmla="*/ 7718582 h 7718582"/>
              <a:gd name="connsiteX0" fmla="*/ 193059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193059 w 47466894"/>
              <a:gd name="connsiteY4" fmla="*/ 7718582 h 7718582"/>
              <a:gd name="connsiteX0" fmla="*/ 136963 w 47466894"/>
              <a:gd name="connsiteY0" fmla="*/ 7800999 h 7800999"/>
              <a:gd name="connsiteX1" fmla="*/ -1 w 47466894"/>
              <a:gd name="connsiteY1" fmla="*/ 4253503 h 7800999"/>
              <a:gd name="connsiteX2" fmla="*/ 47287727 w 47466894"/>
              <a:gd name="connsiteY2" fmla="*/ 0 h 7800999"/>
              <a:gd name="connsiteX3" fmla="*/ 47403934 w 47466894"/>
              <a:gd name="connsiteY3" fmla="*/ 7706236 h 7800999"/>
              <a:gd name="connsiteX4" fmla="*/ 136963 w 47466894"/>
              <a:gd name="connsiteY4" fmla="*/ 7800999 h 7800999"/>
              <a:gd name="connsiteX0" fmla="*/ 249154 w 47466894"/>
              <a:gd name="connsiteY0" fmla="*/ 7784516 h 7784516"/>
              <a:gd name="connsiteX1" fmla="*/ -1 w 47466894"/>
              <a:gd name="connsiteY1" fmla="*/ 4253503 h 7784516"/>
              <a:gd name="connsiteX2" fmla="*/ 47287727 w 47466894"/>
              <a:gd name="connsiteY2" fmla="*/ 0 h 7784516"/>
              <a:gd name="connsiteX3" fmla="*/ 47403934 w 47466894"/>
              <a:gd name="connsiteY3" fmla="*/ 7706236 h 7784516"/>
              <a:gd name="connsiteX4" fmla="*/ 249154 w 47466894"/>
              <a:gd name="connsiteY4" fmla="*/ 7784516 h 7784516"/>
              <a:gd name="connsiteX0" fmla="*/ 249154 w 47466894"/>
              <a:gd name="connsiteY0" fmla="*/ 7784516 h 7784516"/>
              <a:gd name="connsiteX1" fmla="*/ -1 w 47466894"/>
              <a:gd name="connsiteY1" fmla="*/ 4253503 h 7784516"/>
              <a:gd name="connsiteX2" fmla="*/ 47287727 w 47466894"/>
              <a:gd name="connsiteY2" fmla="*/ 0 h 7784516"/>
              <a:gd name="connsiteX3" fmla="*/ 47403934 w 47466894"/>
              <a:gd name="connsiteY3" fmla="*/ 7706236 h 7784516"/>
              <a:gd name="connsiteX4" fmla="*/ 249154 w 47466894"/>
              <a:gd name="connsiteY4" fmla="*/ 7784516 h 7784516"/>
              <a:gd name="connsiteX0" fmla="*/ 249154 w 47466894"/>
              <a:gd name="connsiteY0" fmla="*/ 7784516 h 7784516"/>
              <a:gd name="connsiteX1" fmla="*/ -1 w 47466894"/>
              <a:gd name="connsiteY1" fmla="*/ 4253503 h 7784516"/>
              <a:gd name="connsiteX2" fmla="*/ 47287727 w 47466894"/>
              <a:gd name="connsiteY2" fmla="*/ 0 h 7784516"/>
              <a:gd name="connsiteX3" fmla="*/ 47403934 w 47466894"/>
              <a:gd name="connsiteY3" fmla="*/ 7706236 h 7784516"/>
              <a:gd name="connsiteX4" fmla="*/ 249154 w 47466894"/>
              <a:gd name="connsiteY4" fmla="*/ 7784516 h 7784516"/>
              <a:gd name="connsiteX0" fmla="*/ 249154 w 47466894"/>
              <a:gd name="connsiteY0" fmla="*/ 7751549 h 7751549"/>
              <a:gd name="connsiteX1" fmla="*/ -1 w 47466894"/>
              <a:gd name="connsiteY1" fmla="*/ 4253503 h 7751549"/>
              <a:gd name="connsiteX2" fmla="*/ 47287727 w 47466894"/>
              <a:gd name="connsiteY2" fmla="*/ 0 h 7751549"/>
              <a:gd name="connsiteX3" fmla="*/ 47403934 w 47466894"/>
              <a:gd name="connsiteY3" fmla="*/ 7706236 h 7751549"/>
              <a:gd name="connsiteX4" fmla="*/ 249154 w 47466894"/>
              <a:gd name="connsiteY4" fmla="*/ 7751549 h 7751549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136963 w 47354703"/>
              <a:gd name="connsiteY0" fmla="*/ 7718582 h 7718582"/>
              <a:gd name="connsiteX1" fmla="*/ 0 w 47354703"/>
              <a:gd name="connsiteY1" fmla="*/ 4253503 h 7718582"/>
              <a:gd name="connsiteX2" fmla="*/ 47175536 w 47354703"/>
              <a:gd name="connsiteY2" fmla="*/ 0 h 7718582"/>
              <a:gd name="connsiteX3" fmla="*/ 47291743 w 47354703"/>
              <a:gd name="connsiteY3" fmla="*/ 7706236 h 7718582"/>
              <a:gd name="connsiteX4" fmla="*/ 136963 w 47354703"/>
              <a:gd name="connsiteY4" fmla="*/ 7718582 h 7718582"/>
              <a:gd name="connsiteX0" fmla="*/ 56888 w 47274628"/>
              <a:gd name="connsiteY0" fmla="*/ 7718582 h 7718582"/>
              <a:gd name="connsiteX1" fmla="*/ 88211 w 47274628"/>
              <a:gd name="connsiteY1" fmla="*/ 4253503 h 7718582"/>
              <a:gd name="connsiteX2" fmla="*/ 47095461 w 47274628"/>
              <a:gd name="connsiteY2" fmla="*/ 0 h 7718582"/>
              <a:gd name="connsiteX3" fmla="*/ 47211668 w 47274628"/>
              <a:gd name="connsiteY3" fmla="*/ 7706236 h 7718582"/>
              <a:gd name="connsiteX4" fmla="*/ 56888 w 47274628"/>
              <a:gd name="connsiteY4" fmla="*/ 7718582 h 7718582"/>
              <a:gd name="connsiteX0" fmla="*/ 82659 w 47300399"/>
              <a:gd name="connsiteY0" fmla="*/ 7718582 h 7718582"/>
              <a:gd name="connsiteX1" fmla="*/ 113982 w 47300399"/>
              <a:gd name="connsiteY1" fmla="*/ 4253503 h 7718582"/>
              <a:gd name="connsiteX2" fmla="*/ 47121232 w 47300399"/>
              <a:gd name="connsiteY2" fmla="*/ 0 h 7718582"/>
              <a:gd name="connsiteX3" fmla="*/ 47237439 w 47300399"/>
              <a:gd name="connsiteY3" fmla="*/ 7706236 h 7718582"/>
              <a:gd name="connsiteX4" fmla="*/ 82659 w 47300399"/>
              <a:gd name="connsiteY4" fmla="*/ 7718582 h 7718582"/>
              <a:gd name="connsiteX0" fmla="*/ 121400 w 47339140"/>
              <a:gd name="connsiteY0" fmla="*/ 7718582 h 7718582"/>
              <a:gd name="connsiteX1" fmla="*/ 40532 w 47339140"/>
              <a:gd name="connsiteY1" fmla="*/ 4220536 h 7718582"/>
              <a:gd name="connsiteX2" fmla="*/ 47159973 w 47339140"/>
              <a:gd name="connsiteY2" fmla="*/ 0 h 7718582"/>
              <a:gd name="connsiteX3" fmla="*/ 47276180 w 47339140"/>
              <a:gd name="connsiteY3" fmla="*/ 7706236 h 7718582"/>
              <a:gd name="connsiteX4" fmla="*/ 121400 w 47339140"/>
              <a:gd name="connsiteY4" fmla="*/ 7718582 h 7718582"/>
              <a:gd name="connsiteX0" fmla="*/ 86879 w 47304619"/>
              <a:gd name="connsiteY0" fmla="*/ 7718582 h 7718582"/>
              <a:gd name="connsiteX1" fmla="*/ 6011 w 47304619"/>
              <a:gd name="connsiteY1" fmla="*/ 4220536 h 7718582"/>
              <a:gd name="connsiteX2" fmla="*/ 47125452 w 47304619"/>
              <a:gd name="connsiteY2" fmla="*/ 0 h 7718582"/>
              <a:gd name="connsiteX3" fmla="*/ 47241659 w 47304619"/>
              <a:gd name="connsiteY3" fmla="*/ 7706236 h 7718582"/>
              <a:gd name="connsiteX4" fmla="*/ 86879 w 47304619"/>
              <a:gd name="connsiteY4" fmla="*/ 7718582 h 7718582"/>
              <a:gd name="connsiteX0" fmla="*/ 193058 w 47410798"/>
              <a:gd name="connsiteY0" fmla="*/ 7718582 h 7718582"/>
              <a:gd name="connsiteX1" fmla="*/ 0 w 47410798"/>
              <a:gd name="connsiteY1" fmla="*/ 4204052 h 7718582"/>
              <a:gd name="connsiteX2" fmla="*/ 47231631 w 47410798"/>
              <a:gd name="connsiteY2" fmla="*/ 0 h 7718582"/>
              <a:gd name="connsiteX3" fmla="*/ 47347838 w 47410798"/>
              <a:gd name="connsiteY3" fmla="*/ 7706236 h 7718582"/>
              <a:gd name="connsiteX4" fmla="*/ 193058 w 47410798"/>
              <a:gd name="connsiteY4" fmla="*/ 7718582 h 7718582"/>
              <a:gd name="connsiteX0" fmla="*/ 193059 w 47410798"/>
              <a:gd name="connsiteY0" fmla="*/ 7718582 h 7718582"/>
              <a:gd name="connsiteX1" fmla="*/ 0 w 47410798"/>
              <a:gd name="connsiteY1" fmla="*/ 4204052 h 7718582"/>
              <a:gd name="connsiteX2" fmla="*/ 47231631 w 47410798"/>
              <a:gd name="connsiteY2" fmla="*/ 0 h 7718582"/>
              <a:gd name="connsiteX3" fmla="*/ 47347838 w 47410798"/>
              <a:gd name="connsiteY3" fmla="*/ 7706236 h 7718582"/>
              <a:gd name="connsiteX4" fmla="*/ 193059 w 47410798"/>
              <a:gd name="connsiteY4" fmla="*/ 7718582 h 7718582"/>
              <a:gd name="connsiteX0" fmla="*/ 86879 w 47416809"/>
              <a:gd name="connsiteY0" fmla="*/ 7718582 h 7718582"/>
              <a:gd name="connsiteX1" fmla="*/ 6011 w 47416809"/>
              <a:gd name="connsiteY1" fmla="*/ 4204052 h 7718582"/>
              <a:gd name="connsiteX2" fmla="*/ 47237642 w 47416809"/>
              <a:gd name="connsiteY2" fmla="*/ 0 h 7718582"/>
              <a:gd name="connsiteX3" fmla="*/ 47353849 w 47416809"/>
              <a:gd name="connsiteY3" fmla="*/ 7706236 h 7718582"/>
              <a:gd name="connsiteX4" fmla="*/ 86879 w 47416809"/>
              <a:gd name="connsiteY4" fmla="*/ 7718582 h 7718582"/>
              <a:gd name="connsiteX0" fmla="*/ 80868 w 47410798"/>
              <a:gd name="connsiteY0" fmla="*/ 7718582 h 7718582"/>
              <a:gd name="connsiteX1" fmla="*/ 0 w 47410798"/>
              <a:gd name="connsiteY1" fmla="*/ 4204052 h 7718582"/>
              <a:gd name="connsiteX2" fmla="*/ 47231631 w 47410798"/>
              <a:gd name="connsiteY2" fmla="*/ 0 h 7718582"/>
              <a:gd name="connsiteX3" fmla="*/ 47347838 w 47410798"/>
              <a:gd name="connsiteY3" fmla="*/ 7706236 h 7718582"/>
              <a:gd name="connsiteX4" fmla="*/ 80868 w 47410798"/>
              <a:gd name="connsiteY4" fmla="*/ 7718582 h 7718582"/>
              <a:gd name="connsiteX0" fmla="*/ 80868 w 47243738"/>
              <a:gd name="connsiteY0" fmla="*/ 7718582 h 7718582"/>
              <a:gd name="connsiteX1" fmla="*/ 0 w 47243738"/>
              <a:gd name="connsiteY1" fmla="*/ 4204052 h 7718582"/>
              <a:gd name="connsiteX2" fmla="*/ 47231631 w 47243738"/>
              <a:gd name="connsiteY2" fmla="*/ 0 h 7718582"/>
              <a:gd name="connsiteX3" fmla="*/ 47067362 w 47243738"/>
              <a:gd name="connsiteY3" fmla="*/ 7689753 h 7718582"/>
              <a:gd name="connsiteX4" fmla="*/ 80868 w 47243738"/>
              <a:gd name="connsiteY4" fmla="*/ 7718582 h 7718582"/>
              <a:gd name="connsiteX0" fmla="*/ 80868 w 47458400"/>
              <a:gd name="connsiteY0" fmla="*/ 7768032 h 7768032"/>
              <a:gd name="connsiteX1" fmla="*/ 0 w 47458400"/>
              <a:gd name="connsiteY1" fmla="*/ 4253502 h 7768032"/>
              <a:gd name="connsiteX2" fmla="*/ 47456015 w 47458400"/>
              <a:gd name="connsiteY2" fmla="*/ 0 h 7768032"/>
              <a:gd name="connsiteX3" fmla="*/ 47067362 w 47458400"/>
              <a:gd name="connsiteY3" fmla="*/ 7739203 h 7768032"/>
              <a:gd name="connsiteX4" fmla="*/ 80868 w 47458400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7067362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786881 w 47456015"/>
              <a:gd name="connsiteY3" fmla="*/ 7739203 h 7768032"/>
              <a:gd name="connsiteX4" fmla="*/ 80868 w 47456015"/>
              <a:gd name="connsiteY4" fmla="*/ 7768032 h 7768032"/>
              <a:gd name="connsiteX0" fmla="*/ 80868 w 47287729"/>
              <a:gd name="connsiteY0" fmla="*/ 7768032 h 7768032"/>
              <a:gd name="connsiteX1" fmla="*/ 0 w 47287729"/>
              <a:gd name="connsiteY1" fmla="*/ 4253502 h 7768032"/>
              <a:gd name="connsiteX2" fmla="*/ 47287729 w 47287729"/>
              <a:gd name="connsiteY2" fmla="*/ 0 h 7768032"/>
              <a:gd name="connsiteX3" fmla="*/ 46786881 w 47287729"/>
              <a:gd name="connsiteY3" fmla="*/ 7739203 h 7768032"/>
              <a:gd name="connsiteX4" fmla="*/ 80868 w 47287729"/>
              <a:gd name="connsiteY4" fmla="*/ 7768032 h 7768032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78688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78688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78688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67469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674691 w 47456015"/>
              <a:gd name="connsiteY3" fmla="*/ 7755686 h 7784515"/>
              <a:gd name="connsiteX4" fmla="*/ 80868 w 47456015"/>
              <a:gd name="connsiteY4" fmla="*/ 7784515 h 7784515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18595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18595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18595 w 47007252"/>
              <a:gd name="connsiteY3" fmla="*/ 7722719 h 7751548"/>
              <a:gd name="connsiteX4" fmla="*/ 80868 w 47007252"/>
              <a:gd name="connsiteY4" fmla="*/ 7751548 h 7751548"/>
              <a:gd name="connsiteX0" fmla="*/ 80868 w 46951157"/>
              <a:gd name="connsiteY0" fmla="*/ 7570230 h 7570230"/>
              <a:gd name="connsiteX1" fmla="*/ 0 w 46951157"/>
              <a:gd name="connsiteY1" fmla="*/ 4055700 h 7570230"/>
              <a:gd name="connsiteX2" fmla="*/ 46951157 w 46951157"/>
              <a:gd name="connsiteY2" fmla="*/ 0 h 7570230"/>
              <a:gd name="connsiteX3" fmla="*/ 46618595 w 46951157"/>
              <a:gd name="connsiteY3" fmla="*/ 7541401 h 7570230"/>
              <a:gd name="connsiteX4" fmla="*/ 80868 w 46951157"/>
              <a:gd name="connsiteY4" fmla="*/ 7570230 h 7570230"/>
              <a:gd name="connsiteX0" fmla="*/ 25210 w 46895499"/>
              <a:gd name="connsiteY0" fmla="*/ 7570230 h 7570230"/>
              <a:gd name="connsiteX1" fmla="*/ 437 w 46895499"/>
              <a:gd name="connsiteY1" fmla="*/ 4138118 h 7570230"/>
              <a:gd name="connsiteX2" fmla="*/ 46895499 w 46895499"/>
              <a:gd name="connsiteY2" fmla="*/ 0 h 7570230"/>
              <a:gd name="connsiteX3" fmla="*/ 46562937 w 46895499"/>
              <a:gd name="connsiteY3" fmla="*/ 7541401 h 7570230"/>
              <a:gd name="connsiteX4" fmla="*/ 25210 w 46895499"/>
              <a:gd name="connsiteY4" fmla="*/ 7570230 h 7570230"/>
              <a:gd name="connsiteX0" fmla="*/ 25210 w 47063488"/>
              <a:gd name="connsiteY0" fmla="*/ 7585923 h 7585923"/>
              <a:gd name="connsiteX1" fmla="*/ 437 w 47063488"/>
              <a:gd name="connsiteY1" fmla="*/ 4153811 h 7585923"/>
              <a:gd name="connsiteX2" fmla="*/ 47063488 w 47063488"/>
              <a:gd name="connsiteY2" fmla="*/ 0 h 7585923"/>
              <a:gd name="connsiteX3" fmla="*/ 46562937 w 47063488"/>
              <a:gd name="connsiteY3" fmla="*/ 7557094 h 7585923"/>
              <a:gd name="connsiteX4" fmla="*/ 25210 w 47063488"/>
              <a:gd name="connsiteY4" fmla="*/ 7585923 h 7585923"/>
              <a:gd name="connsiteX0" fmla="*/ 25210 w 47063488"/>
              <a:gd name="connsiteY0" fmla="*/ 7585923 h 7585923"/>
              <a:gd name="connsiteX1" fmla="*/ 437 w 47063488"/>
              <a:gd name="connsiteY1" fmla="*/ 4153811 h 7585923"/>
              <a:gd name="connsiteX2" fmla="*/ 47063488 w 47063488"/>
              <a:gd name="connsiteY2" fmla="*/ 0 h 7585923"/>
              <a:gd name="connsiteX3" fmla="*/ 46562937 w 47063488"/>
              <a:gd name="connsiteY3" fmla="*/ 7557094 h 7585923"/>
              <a:gd name="connsiteX4" fmla="*/ 25210 w 47063488"/>
              <a:gd name="connsiteY4" fmla="*/ 7585923 h 7585923"/>
              <a:gd name="connsiteX0" fmla="*/ 25210 w 46895499"/>
              <a:gd name="connsiteY0" fmla="*/ 5467388 h 5467388"/>
              <a:gd name="connsiteX1" fmla="*/ 437 w 46895499"/>
              <a:gd name="connsiteY1" fmla="*/ 2035276 h 5467388"/>
              <a:gd name="connsiteX2" fmla="*/ 46895499 w 46895499"/>
              <a:gd name="connsiteY2" fmla="*/ 0 h 5467388"/>
              <a:gd name="connsiteX3" fmla="*/ 46562937 w 46895499"/>
              <a:gd name="connsiteY3" fmla="*/ 5438559 h 5467388"/>
              <a:gd name="connsiteX4" fmla="*/ 25210 w 46895499"/>
              <a:gd name="connsiteY4" fmla="*/ 5467388 h 5467388"/>
              <a:gd name="connsiteX0" fmla="*/ 25210 w 46727510"/>
              <a:gd name="connsiteY0" fmla="*/ 5655702 h 5655702"/>
              <a:gd name="connsiteX1" fmla="*/ 437 w 46727510"/>
              <a:gd name="connsiteY1" fmla="*/ 2223590 h 5655702"/>
              <a:gd name="connsiteX2" fmla="*/ 46727510 w 46727510"/>
              <a:gd name="connsiteY2" fmla="*/ 0 h 5655702"/>
              <a:gd name="connsiteX3" fmla="*/ 46562937 w 46727510"/>
              <a:gd name="connsiteY3" fmla="*/ 5626873 h 5655702"/>
              <a:gd name="connsiteX4" fmla="*/ 25210 w 46727510"/>
              <a:gd name="connsiteY4" fmla="*/ 5655702 h 5655702"/>
              <a:gd name="connsiteX0" fmla="*/ 192763 w 46895063"/>
              <a:gd name="connsiteY0" fmla="*/ 5655702 h 5655702"/>
              <a:gd name="connsiteX1" fmla="*/ 0 w 46895063"/>
              <a:gd name="connsiteY1" fmla="*/ 1965339 h 5655702"/>
              <a:gd name="connsiteX2" fmla="*/ 46895063 w 46895063"/>
              <a:gd name="connsiteY2" fmla="*/ 0 h 5655702"/>
              <a:gd name="connsiteX3" fmla="*/ 46730490 w 46895063"/>
              <a:gd name="connsiteY3" fmla="*/ 5626873 h 5655702"/>
              <a:gd name="connsiteX4" fmla="*/ 192763 w 46895063"/>
              <a:gd name="connsiteY4" fmla="*/ 5655702 h 5655702"/>
              <a:gd name="connsiteX0" fmla="*/ 192763 w 47735009"/>
              <a:gd name="connsiteY0" fmla="*/ 5741786 h 5741786"/>
              <a:gd name="connsiteX1" fmla="*/ 0 w 47735009"/>
              <a:gd name="connsiteY1" fmla="*/ 2051423 h 5741786"/>
              <a:gd name="connsiteX2" fmla="*/ 47735009 w 47735009"/>
              <a:gd name="connsiteY2" fmla="*/ 0 h 5741786"/>
              <a:gd name="connsiteX3" fmla="*/ 46730490 w 47735009"/>
              <a:gd name="connsiteY3" fmla="*/ 5712957 h 5741786"/>
              <a:gd name="connsiteX4" fmla="*/ 192763 w 47735009"/>
              <a:gd name="connsiteY4" fmla="*/ 5741786 h 5741786"/>
              <a:gd name="connsiteX0" fmla="*/ 192763 w 47735009"/>
              <a:gd name="connsiteY0" fmla="*/ 5741786 h 5741786"/>
              <a:gd name="connsiteX1" fmla="*/ 0 w 47735009"/>
              <a:gd name="connsiteY1" fmla="*/ 2051423 h 5741786"/>
              <a:gd name="connsiteX2" fmla="*/ 47735009 w 47735009"/>
              <a:gd name="connsiteY2" fmla="*/ 0 h 5741786"/>
              <a:gd name="connsiteX3" fmla="*/ 46730490 w 47735009"/>
              <a:gd name="connsiteY3" fmla="*/ 5712957 h 5741786"/>
              <a:gd name="connsiteX4" fmla="*/ 192763 w 47735009"/>
              <a:gd name="connsiteY4" fmla="*/ 5741786 h 5741786"/>
              <a:gd name="connsiteX0" fmla="*/ 192763 w 47399031"/>
              <a:gd name="connsiteY0" fmla="*/ 5698744 h 5698744"/>
              <a:gd name="connsiteX1" fmla="*/ 0 w 47399031"/>
              <a:gd name="connsiteY1" fmla="*/ 2008381 h 5698744"/>
              <a:gd name="connsiteX2" fmla="*/ 47399031 w 47399031"/>
              <a:gd name="connsiteY2" fmla="*/ 0 h 5698744"/>
              <a:gd name="connsiteX3" fmla="*/ 46730490 w 47399031"/>
              <a:gd name="connsiteY3" fmla="*/ 5669915 h 5698744"/>
              <a:gd name="connsiteX4" fmla="*/ 192763 w 47399031"/>
              <a:gd name="connsiteY4" fmla="*/ 5698744 h 5698744"/>
              <a:gd name="connsiteX0" fmla="*/ 192763 w 47399031"/>
              <a:gd name="connsiteY0" fmla="*/ 5698744 h 5698744"/>
              <a:gd name="connsiteX1" fmla="*/ 0 w 47399031"/>
              <a:gd name="connsiteY1" fmla="*/ 2008381 h 5698744"/>
              <a:gd name="connsiteX2" fmla="*/ 47399031 w 47399031"/>
              <a:gd name="connsiteY2" fmla="*/ 0 h 5698744"/>
              <a:gd name="connsiteX3" fmla="*/ 46730490 w 47399031"/>
              <a:gd name="connsiteY3" fmla="*/ 5669915 h 5698744"/>
              <a:gd name="connsiteX4" fmla="*/ 192763 w 47399031"/>
              <a:gd name="connsiteY4" fmla="*/ 5698744 h 5698744"/>
              <a:gd name="connsiteX0" fmla="*/ 192763 w 47399031"/>
              <a:gd name="connsiteY0" fmla="*/ 5698744 h 5698744"/>
              <a:gd name="connsiteX1" fmla="*/ 0 w 47399031"/>
              <a:gd name="connsiteY1" fmla="*/ 2008381 h 5698744"/>
              <a:gd name="connsiteX2" fmla="*/ 47399031 w 47399031"/>
              <a:gd name="connsiteY2" fmla="*/ 0 h 5698744"/>
              <a:gd name="connsiteX3" fmla="*/ 46730490 w 47399031"/>
              <a:gd name="connsiteY3" fmla="*/ 5669915 h 5698744"/>
              <a:gd name="connsiteX4" fmla="*/ 192763 w 47399031"/>
              <a:gd name="connsiteY4" fmla="*/ 5698744 h 5698744"/>
              <a:gd name="connsiteX0" fmla="*/ 192763 w 47399031"/>
              <a:gd name="connsiteY0" fmla="*/ 5418972 h 5418972"/>
              <a:gd name="connsiteX1" fmla="*/ 0 w 47399031"/>
              <a:gd name="connsiteY1" fmla="*/ 1728609 h 5418972"/>
              <a:gd name="connsiteX2" fmla="*/ 47399031 w 47399031"/>
              <a:gd name="connsiteY2" fmla="*/ 0 h 5418972"/>
              <a:gd name="connsiteX3" fmla="*/ 46730490 w 47399031"/>
              <a:gd name="connsiteY3" fmla="*/ 5390143 h 5418972"/>
              <a:gd name="connsiteX4" fmla="*/ 192763 w 47399031"/>
              <a:gd name="connsiteY4" fmla="*/ 5418972 h 5418972"/>
              <a:gd name="connsiteX0" fmla="*/ 25210 w 47231478"/>
              <a:gd name="connsiteY0" fmla="*/ 5418972 h 5418972"/>
              <a:gd name="connsiteX1" fmla="*/ 436 w 47231478"/>
              <a:gd name="connsiteY1" fmla="*/ 2051423 h 5418972"/>
              <a:gd name="connsiteX2" fmla="*/ 47231478 w 47231478"/>
              <a:gd name="connsiteY2" fmla="*/ 0 h 5418972"/>
              <a:gd name="connsiteX3" fmla="*/ 46562937 w 47231478"/>
              <a:gd name="connsiteY3" fmla="*/ 5390143 h 5418972"/>
              <a:gd name="connsiteX4" fmla="*/ 25210 w 47231478"/>
              <a:gd name="connsiteY4" fmla="*/ 5418972 h 5418972"/>
              <a:gd name="connsiteX0" fmla="*/ 6844 w 47213112"/>
              <a:gd name="connsiteY0" fmla="*/ 5418972 h 5418972"/>
              <a:gd name="connsiteX1" fmla="*/ 486038 w 47213112"/>
              <a:gd name="connsiteY1" fmla="*/ 1809313 h 5418972"/>
              <a:gd name="connsiteX2" fmla="*/ 47213112 w 47213112"/>
              <a:gd name="connsiteY2" fmla="*/ 0 h 5418972"/>
              <a:gd name="connsiteX3" fmla="*/ 46544571 w 47213112"/>
              <a:gd name="connsiteY3" fmla="*/ 5390143 h 5418972"/>
              <a:gd name="connsiteX4" fmla="*/ 6844 w 47213112"/>
              <a:gd name="connsiteY4" fmla="*/ 5418972 h 5418972"/>
              <a:gd name="connsiteX0" fmla="*/ 14993 w 46843284"/>
              <a:gd name="connsiteY0" fmla="*/ 5402831 h 5402831"/>
              <a:gd name="connsiteX1" fmla="*/ 116210 w 46843284"/>
              <a:gd name="connsiteY1" fmla="*/ 1809313 h 5402831"/>
              <a:gd name="connsiteX2" fmla="*/ 46843284 w 46843284"/>
              <a:gd name="connsiteY2" fmla="*/ 0 h 5402831"/>
              <a:gd name="connsiteX3" fmla="*/ 46174743 w 46843284"/>
              <a:gd name="connsiteY3" fmla="*/ 5390143 h 5402831"/>
              <a:gd name="connsiteX4" fmla="*/ 14993 w 46843284"/>
              <a:gd name="connsiteY4" fmla="*/ 5402831 h 5402831"/>
              <a:gd name="connsiteX0" fmla="*/ 150767 w 46727074"/>
              <a:gd name="connsiteY0" fmla="*/ 5418972 h 5418972"/>
              <a:gd name="connsiteX1" fmla="*/ 0 w 46727074"/>
              <a:gd name="connsiteY1" fmla="*/ 1809313 h 5418972"/>
              <a:gd name="connsiteX2" fmla="*/ 46727074 w 46727074"/>
              <a:gd name="connsiteY2" fmla="*/ 0 h 5418972"/>
              <a:gd name="connsiteX3" fmla="*/ 46058533 w 46727074"/>
              <a:gd name="connsiteY3" fmla="*/ 5390143 h 5418972"/>
              <a:gd name="connsiteX4" fmla="*/ 150767 w 46727074"/>
              <a:gd name="connsiteY4" fmla="*/ 5418972 h 5418972"/>
              <a:gd name="connsiteX0" fmla="*/ 150767 w 46853063"/>
              <a:gd name="connsiteY0" fmla="*/ 6177585 h 6177585"/>
              <a:gd name="connsiteX1" fmla="*/ 0 w 46853063"/>
              <a:gd name="connsiteY1" fmla="*/ 2567926 h 6177585"/>
              <a:gd name="connsiteX2" fmla="*/ 46853063 w 46853063"/>
              <a:gd name="connsiteY2" fmla="*/ 0 h 6177585"/>
              <a:gd name="connsiteX3" fmla="*/ 46058533 w 46853063"/>
              <a:gd name="connsiteY3" fmla="*/ 6148756 h 6177585"/>
              <a:gd name="connsiteX4" fmla="*/ 150767 w 46853063"/>
              <a:gd name="connsiteY4" fmla="*/ 6177585 h 6177585"/>
              <a:gd name="connsiteX0" fmla="*/ 150767 w 47231039"/>
              <a:gd name="connsiteY0" fmla="*/ 6564962 h 6564962"/>
              <a:gd name="connsiteX1" fmla="*/ 0 w 47231039"/>
              <a:gd name="connsiteY1" fmla="*/ 2955303 h 6564962"/>
              <a:gd name="connsiteX2" fmla="*/ 47231039 w 47231039"/>
              <a:gd name="connsiteY2" fmla="*/ 0 h 6564962"/>
              <a:gd name="connsiteX3" fmla="*/ 46058533 w 47231039"/>
              <a:gd name="connsiteY3" fmla="*/ 6536133 h 6564962"/>
              <a:gd name="connsiteX4" fmla="*/ 150767 w 47231039"/>
              <a:gd name="connsiteY4" fmla="*/ 6564962 h 6564962"/>
              <a:gd name="connsiteX0" fmla="*/ 150767 w 46224969"/>
              <a:gd name="connsiteY0" fmla="*/ 6468118 h 6468118"/>
              <a:gd name="connsiteX1" fmla="*/ 0 w 46224969"/>
              <a:gd name="connsiteY1" fmla="*/ 2858459 h 6468118"/>
              <a:gd name="connsiteX2" fmla="*/ 45971120 w 46224969"/>
              <a:gd name="connsiteY2" fmla="*/ 0 h 6468118"/>
              <a:gd name="connsiteX3" fmla="*/ 46058533 w 46224969"/>
              <a:gd name="connsiteY3" fmla="*/ 6439289 h 6468118"/>
              <a:gd name="connsiteX4" fmla="*/ 150767 w 46224969"/>
              <a:gd name="connsiteY4" fmla="*/ 6468118 h 6468118"/>
              <a:gd name="connsiteX0" fmla="*/ 150767 w 46275653"/>
              <a:gd name="connsiteY0" fmla="*/ 6468118 h 6468118"/>
              <a:gd name="connsiteX1" fmla="*/ 0 w 46275653"/>
              <a:gd name="connsiteY1" fmla="*/ 2858459 h 6468118"/>
              <a:gd name="connsiteX2" fmla="*/ 45971120 w 46275653"/>
              <a:gd name="connsiteY2" fmla="*/ 0 h 6468118"/>
              <a:gd name="connsiteX3" fmla="*/ 46058533 w 46275653"/>
              <a:gd name="connsiteY3" fmla="*/ 6439289 h 6468118"/>
              <a:gd name="connsiteX4" fmla="*/ 150767 w 46275653"/>
              <a:gd name="connsiteY4" fmla="*/ 6468118 h 6468118"/>
              <a:gd name="connsiteX0" fmla="*/ 150767 w 46337501"/>
              <a:gd name="connsiteY0" fmla="*/ 6532681 h 6532681"/>
              <a:gd name="connsiteX1" fmla="*/ 0 w 46337501"/>
              <a:gd name="connsiteY1" fmla="*/ 2923022 h 6532681"/>
              <a:gd name="connsiteX2" fmla="*/ 46223103 w 46337501"/>
              <a:gd name="connsiteY2" fmla="*/ 0 h 6532681"/>
              <a:gd name="connsiteX3" fmla="*/ 46058533 w 46337501"/>
              <a:gd name="connsiteY3" fmla="*/ 6503852 h 6532681"/>
              <a:gd name="connsiteX4" fmla="*/ 150767 w 46337501"/>
              <a:gd name="connsiteY4" fmla="*/ 6532681 h 6532681"/>
              <a:gd name="connsiteX0" fmla="*/ 150767 w 46307035"/>
              <a:gd name="connsiteY0" fmla="*/ 6532681 h 6532681"/>
              <a:gd name="connsiteX1" fmla="*/ 0 w 46307035"/>
              <a:gd name="connsiteY1" fmla="*/ 2923022 h 6532681"/>
              <a:gd name="connsiteX2" fmla="*/ 46223103 w 46307035"/>
              <a:gd name="connsiteY2" fmla="*/ 0 h 6532681"/>
              <a:gd name="connsiteX3" fmla="*/ 46058533 w 46307035"/>
              <a:gd name="connsiteY3" fmla="*/ 6503852 h 6532681"/>
              <a:gd name="connsiteX4" fmla="*/ 150767 w 46307035"/>
              <a:gd name="connsiteY4" fmla="*/ 6532681 h 6532681"/>
              <a:gd name="connsiteX0" fmla="*/ 150767 w 46979055"/>
              <a:gd name="connsiteY0" fmla="*/ 6548822 h 6548822"/>
              <a:gd name="connsiteX1" fmla="*/ 0 w 46979055"/>
              <a:gd name="connsiteY1" fmla="*/ 2939163 h 6548822"/>
              <a:gd name="connsiteX2" fmla="*/ 46979055 w 46979055"/>
              <a:gd name="connsiteY2" fmla="*/ 0 h 6548822"/>
              <a:gd name="connsiteX3" fmla="*/ 46058533 w 46979055"/>
              <a:gd name="connsiteY3" fmla="*/ 6519993 h 6548822"/>
              <a:gd name="connsiteX4" fmla="*/ 150767 w 46979055"/>
              <a:gd name="connsiteY4" fmla="*/ 6548822 h 6548822"/>
              <a:gd name="connsiteX0" fmla="*/ 150767 w 46979055"/>
              <a:gd name="connsiteY0" fmla="*/ 6548822 h 6548822"/>
              <a:gd name="connsiteX1" fmla="*/ 0 w 46979055"/>
              <a:gd name="connsiteY1" fmla="*/ 2939163 h 6548822"/>
              <a:gd name="connsiteX2" fmla="*/ 46979055 w 46979055"/>
              <a:gd name="connsiteY2" fmla="*/ 0 h 6548822"/>
              <a:gd name="connsiteX3" fmla="*/ 46058533 w 46979055"/>
              <a:gd name="connsiteY3" fmla="*/ 6519993 h 6548822"/>
              <a:gd name="connsiteX4" fmla="*/ 150767 w 46979055"/>
              <a:gd name="connsiteY4" fmla="*/ 6548822 h 6548822"/>
              <a:gd name="connsiteX0" fmla="*/ 150767 w 46979055"/>
              <a:gd name="connsiteY0" fmla="*/ 6548822 h 6548822"/>
              <a:gd name="connsiteX1" fmla="*/ 0 w 46979055"/>
              <a:gd name="connsiteY1" fmla="*/ 2939163 h 6548822"/>
              <a:gd name="connsiteX2" fmla="*/ 46979055 w 46979055"/>
              <a:gd name="connsiteY2" fmla="*/ 0 h 6548822"/>
              <a:gd name="connsiteX3" fmla="*/ 44924603 w 46979055"/>
              <a:gd name="connsiteY3" fmla="*/ 6503852 h 6548822"/>
              <a:gd name="connsiteX4" fmla="*/ 150767 w 46979055"/>
              <a:gd name="connsiteY4" fmla="*/ 6548822 h 6548822"/>
              <a:gd name="connsiteX0" fmla="*/ 150767 w 46097112"/>
              <a:gd name="connsiteY0" fmla="*/ 6516541 h 6516541"/>
              <a:gd name="connsiteX1" fmla="*/ 0 w 46097112"/>
              <a:gd name="connsiteY1" fmla="*/ 2906882 h 6516541"/>
              <a:gd name="connsiteX2" fmla="*/ 46097112 w 46097112"/>
              <a:gd name="connsiteY2" fmla="*/ 0 h 6516541"/>
              <a:gd name="connsiteX3" fmla="*/ 44924603 w 46097112"/>
              <a:gd name="connsiteY3" fmla="*/ 6471571 h 6516541"/>
              <a:gd name="connsiteX4" fmla="*/ 150767 w 46097112"/>
              <a:gd name="connsiteY4" fmla="*/ 6516541 h 6516541"/>
              <a:gd name="connsiteX0" fmla="*/ 150767 w 45341161"/>
              <a:gd name="connsiteY0" fmla="*/ 6500400 h 6500400"/>
              <a:gd name="connsiteX1" fmla="*/ 0 w 45341161"/>
              <a:gd name="connsiteY1" fmla="*/ 2890741 h 6500400"/>
              <a:gd name="connsiteX2" fmla="*/ 45341161 w 45341161"/>
              <a:gd name="connsiteY2" fmla="*/ 0 h 6500400"/>
              <a:gd name="connsiteX3" fmla="*/ 44924603 w 45341161"/>
              <a:gd name="connsiteY3" fmla="*/ 6455430 h 6500400"/>
              <a:gd name="connsiteX4" fmla="*/ 150767 w 45341161"/>
              <a:gd name="connsiteY4" fmla="*/ 6500400 h 6500400"/>
              <a:gd name="connsiteX0" fmla="*/ 150767 w 45341161"/>
              <a:gd name="connsiteY0" fmla="*/ 6500400 h 6500400"/>
              <a:gd name="connsiteX1" fmla="*/ 0 w 45341161"/>
              <a:gd name="connsiteY1" fmla="*/ 2890741 h 6500400"/>
              <a:gd name="connsiteX2" fmla="*/ 45341161 w 45341161"/>
              <a:gd name="connsiteY2" fmla="*/ 0 h 6500400"/>
              <a:gd name="connsiteX3" fmla="*/ 44546628 w 45341161"/>
              <a:gd name="connsiteY3" fmla="*/ 6471571 h 6500400"/>
              <a:gd name="connsiteX4" fmla="*/ 150767 w 45341161"/>
              <a:gd name="connsiteY4" fmla="*/ 6500400 h 6500400"/>
              <a:gd name="connsiteX0" fmla="*/ 150767 w 45341161"/>
              <a:gd name="connsiteY0" fmla="*/ 6500400 h 6500400"/>
              <a:gd name="connsiteX1" fmla="*/ 0 w 45341161"/>
              <a:gd name="connsiteY1" fmla="*/ 2745475 h 6500400"/>
              <a:gd name="connsiteX2" fmla="*/ 45341161 w 45341161"/>
              <a:gd name="connsiteY2" fmla="*/ 0 h 6500400"/>
              <a:gd name="connsiteX3" fmla="*/ 44546628 w 45341161"/>
              <a:gd name="connsiteY3" fmla="*/ 6471571 h 6500400"/>
              <a:gd name="connsiteX4" fmla="*/ 150767 w 45341161"/>
              <a:gd name="connsiteY4" fmla="*/ 6500400 h 6500400"/>
              <a:gd name="connsiteX0" fmla="*/ 150767 w 45341161"/>
              <a:gd name="connsiteY0" fmla="*/ 6581104 h 6581104"/>
              <a:gd name="connsiteX1" fmla="*/ 0 w 45341161"/>
              <a:gd name="connsiteY1" fmla="*/ 2826179 h 6581104"/>
              <a:gd name="connsiteX2" fmla="*/ 45341161 w 45341161"/>
              <a:gd name="connsiteY2" fmla="*/ 0 h 6581104"/>
              <a:gd name="connsiteX3" fmla="*/ 44546628 w 45341161"/>
              <a:gd name="connsiteY3" fmla="*/ 6552275 h 6581104"/>
              <a:gd name="connsiteX4" fmla="*/ 150767 w 45341161"/>
              <a:gd name="connsiteY4" fmla="*/ 6581104 h 6581104"/>
              <a:gd name="connsiteX0" fmla="*/ 150767 w 45341161"/>
              <a:gd name="connsiteY0" fmla="*/ 6581104 h 6581104"/>
              <a:gd name="connsiteX1" fmla="*/ 0 w 45341161"/>
              <a:gd name="connsiteY1" fmla="*/ 2826179 h 6581104"/>
              <a:gd name="connsiteX2" fmla="*/ 45341161 w 45341161"/>
              <a:gd name="connsiteY2" fmla="*/ 0 h 6581104"/>
              <a:gd name="connsiteX3" fmla="*/ 44546628 w 45341161"/>
              <a:gd name="connsiteY3" fmla="*/ 6552275 h 6581104"/>
              <a:gd name="connsiteX4" fmla="*/ 150767 w 45341161"/>
              <a:gd name="connsiteY4" fmla="*/ 6581104 h 6581104"/>
              <a:gd name="connsiteX0" fmla="*/ 150767 w 45341161"/>
              <a:gd name="connsiteY0" fmla="*/ 6645667 h 6645667"/>
              <a:gd name="connsiteX1" fmla="*/ 0 w 45341161"/>
              <a:gd name="connsiteY1" fmla="*/ 2890742 h 6645667"/>
              <a:gd name="connsiteX2" fmla="*/ 45341161 w 45341161"/>
              <a:gd name="connsiteY2" fmla="*/ 0 h 6645667"/>
              <a:gd name="connsiteX3" fmla="*/ 44546628 w 45341161"/>
              <a:gd name="connsiteY3" fmla="*/ 6616838 h 6645667"/>
              <a:gd name="connsiteX4" fmla="*/ 150767 w 45341161"/>
              <a:gd name="connsiteY4" fmla="*/ 6645667 h 6645667"/>
              <a:gd name="connsiteX0" fmla="*/ 25212 w 45215606"/>
              <a:gd name="connsiteY0" fmla="*/ 6645667 h 6645667"/>
              <a:gd name="connsiteX1" fmla="*/ 437 w 45215606"/>
              <a:gd name="connsiteY1" fmla="*/ 2697054 h 6645667"/>
              <a:gd name="connsiteX2" fmla="*/ 45215606 w 45215606"/>
              <a:gd name="connsiteY2" fmla="*/ 0 h 6645667"/>
              <a:gd name="connsiteX3" fmla="*/ 44421073 w 45215606"/>
              <a:gd name="connsiteY3" fmla="*/ 6616838 h 6645667"/>
              <a:gd name="connsiteX4" fmla="*/ 25212 w 45215606"/>
              <a:gd name="connsiteY4" fmla="*/ 6645667 h 6645667"/>
              <a:gd name="connsiteX0" fmla="*/ 25212 w 45215609"/>
              <a:gd name="connsiteY0" fmla="*/ 6774793 h 6774793"/>
              <a:gd name="connsiteX1" fmla="*/ 437 w 45215609"/>
              <a:gd name="connsiteY1" fmla="*/ 2826180 h 6774793"/>
              <a:gd name="connsiteX2" fmla="*/ 45215609 w 45215609"/>
              <a:gd name="connsiteY2" fmla="*/ 0 h 6774793"/>
              <a:gd name="connsiteX3" fmla="*/ 44421073 w 45215609"/>
              <a:gd name="connsiteY3" fmla="*/ 6745964 h 6774793"/>
              <a:gd name="connsiteX4" fmla="*/ 25212 w 45215609"/>
              <a:gd name="connsiteY4" fmla="*/ 6774793 h 6774793"/>
              <a:gd name="connsiteX0" fmla="*/ 25212 w 45215609"/>
              <a:gd name="connsiteY0" fmla="*/ 6774793 h 6774793"/>
              <a:gd name="connsiteX1" fmla="*/ 437 w 45215609"/>
              <a:gd name="connsiteY1" fmla="*/ 2826180 h 6774793"/>
              <a:gd name="connsiteX2" fmla="*/ 45215609 w 45215609"/>
              <a:gd name="connsiteY2" fmla="*/ 0 h 6774793"/>
              <a:gd name="connsiteX3" fmla="*/ 44421073 w 45215609"/>
              <a:gd name="connsiteY3" fmla="*/ 6745964 h 6774793"/>
              <a:gd name="connsiteX4" fmla="*/ 25212 w 45215609"/>
              <a:gd name="connsiteY4" fmla="*/ 6774793 h 6774793"/>
              <a:gd name="connsiteX0" fmla="*/ 25212 w 46349536"/>
              <a:gd name="connsiteY0" fmla="*/ 6920059 h 6920059"/>
              <a:gd name="connsiteX1" fmla="*/ 437 w 46349536"/>
              <a:gd name="connsiteY1" fmla="*/ 2971446 h 6920059"/>
              <a:gd name="connsiteX2" fmla="*/ 46349536 w 46349536"/>
              <a:gd name="connsiteY2" fmla="*/ 0 h 6920059"/>
              <a:gd name="connsiteX3" fmla="*/ 44421073 w 46349536"/>
              <a:gd name="connsiteY3" fmla="*/ 6891230 h 6920059"/>
              <a:gd name="connsiteX4" fmla="*/ 25212 w 46349536"/>
              <a:gd name="connsiteY4" fmla="*/ 6920059 h 6920059"/>
              <a:gd name="connsiteX0" fmla="*/ 25212 w 46705538"/>
              <a:gd name="connsiteY0" fmla="*/ 6920059 h 6920059"/>
              <a:gd name="connsiteX1" fmla="*/ 437 w 46705538"/>
              <a:gd name="connsiteY1" fmla="*/ 2971446 h 6920059"/>
              <a:gd name="connsiteX2" fmla="*/ 46349536 w 46705538"/>
              <a:gd name="connsiteY2" fmla="*/ 0 h 6920059"/>
              <a:gd name="connsiteX3" fmla="*/ 46562935 w 46705538"/>
              <a:gd name="connsiteY3" fmla="*/ 6891230 h 6920059"/>
              <a:gd name="connsiteX4" fmla="*/ 25212 w 46705538"/>
              <a:gd name="connsiteY4" fmla="*/ 6920059 h 6920059"/>
              <a:gd name="connsiteX0" fmla="*/ 25212 w 46705538"/>
              <a:gd name="connsiteY0" fmla="*/ 6920059 h 6920059"/>
              <a:gd name="connsiteX1" fmla="*/ 437 w 46705538"/>
              <a:gd name="connsiteY1" fmla="*/ 2971446 h 6920059"/>
              <a:gd name="connsiteX2" fmla="*/ 46349536 w 46705538"/>
              <a:gd name="connsiteY2" fmla="*/ 0 h 6920059"/>
              <a:gd name="connsiteX3" fmla="*/ 46562936 w 46705538"/>
              <a:gd name="connsiteY3" fmla="*/ 6891230 h 6920059"/>
              <a:gd name="connsiteX4" fmla="*/ 25212 w 46705538"/>
              <a:gd name="connsiteY4" fmla="*/ 6920059 h 6920059"/>
              <a:gd name="connsiteX0" fmla="*/ 25212 w 46562936"/>
              <a:gd name="connsiteY0" fmla="*/ 6920059 h 6920059"/>
              <a:gd name="connsiteX1" fmla="*/ 437 w 46562936"/>
              <a:gd name="connsiteY1" fmla="*/ 2971446 h 6920059"/>
              <a:gd name="connsiteX2" fmla="*/ 46349536 w 46562936"/>
              <a:gd name="connsiteY2" fmla="*/ 0 h 6920059"/>
              <a:gd name="connsiteX3" fmla="*/ 46562936 w 46562936"/>
              <a:gd name="connsiteY3" fmla="*/ 6891230 h 6920059"/>
              <a:gd name="connsiteX4" fmla="*/ 25212 w 46562936"/>
              <a:gd name="connsiteY4" fmla="*/ 6920059 h 6920059"/>
              <a:gd name="connsiteX0" fmla="*/ 25212 w 46562936"/>
              <a:gd name="connsiteY0" fmla="*/ 6920059 h 6920059"/>
              <a:gd name="connsiteX1" fmla="*/ 437 w 46562936"/>
              <a:gd name="connsiteY1" fmla="*/ 2971446 h 6920059"/>
              <a:gd name="connsiteX2" fmla="*/ 46349536 w 46562936"/>
              <a:gd name="connsiteY2" fmla="*/ 0 h 6920059"/>
              <a:gd name="connsiteX3" fmla="*/ 46562936 w 46562936"/>
              <a:gd name="connsiteY3" fmla="*/ 6891230 h 6920059"/>
              <a:gd name="connsiteX4" fmla="*/ 25212 w 46562936"/>
              <a:gd name="connsiteY4" fmla="*/ 6920059 h 6920059"/>
              <a:gd name="connsiteX0" fmla="*/ 14990 w 46678706"/>
              <a:gd name="connsiteY0" fmla="*/ 6807074 h 6891230"/>
              <a:gd name="connsiteX1" fmla="*/ 116207 w 46678706"/>
              <a:gd name="connsiteY1" fmla="*/ 2971446 h 6891230"/>
              <a:gd name="connsiteX2" fmla="*/ 46465306 w 46678706"/>
              <a:gd name="connsiteY2" fmla="*/ 0 h 6891230"/>
              <a:gd name="connsiteX3" fmla="*/ 46678706 w 46678706"/>
              <a:gd name="connsiteY3" fmla="*/ 6891230 h 6891230"/>
              <a:gd name="connsiteX4" fmla="*/ 14990 w 46678706"/>
              <a:gd name="connsiteY4" fmla="*/ 6807074 h 6891230"/>
              <a:gd name="connsiteX0" fmla="*/ 14993 w 46804698"/>
              <a:gd name="connsiteY0" fmla="*/ 6807074 h 6807074"/>
              <a:gd name="connsiteX1" fmla="*/ 116210 w 46804698"/>
              <a:gd name="connsiteY1" fmla="*/ 2971446 h 6807074"/>
              <a:gd name="connsiteX2" fmla="*/ 46465309 w 46804698"/>
              <a:gd name="connsiteY2" fmla="*/ 0 h 6807074"/>
              <a:gd name="connsiteX3" fmla="*/ 46804698 w 46804698"/>
              <a:gd name="connsiteY3" fmla="*/ 6778245 h 6807074"/>
              <a:gd name="connsiteX4" fmla="*/ 14993 w 46804698"/>
              <a:gd name="connsiteY4" fmla="*/ 6807074 h 6807074"/>
              <a:gd name="connsiteX0" fmla="*/ 14993 w 46804698"/>
              <a:gd name="connsiteY0" fmla="*/ 6807074 h 6807074"/>
              <a:gd name="connsiteX1" fmla="*/ 116210 w 46804698"/>
              <a:gd name="connsiteY1" fmla="*/ 2971446 h 6807074"/>
              <a:gd name="connsiteX2" fmla="*/ 46465309 w 46804698"/>
              <a:gd name="connsiteY2" fmla="*/ 0 h 6807074"/>
              <a:gd name="connsiteX3" fmla="*/ 46804698 w 46804698"/>
              <a:gd name="connsiteY3" fmla="*/ 6778245 h 6807074"/>
              <a:gd name="connsiteX4" fmla="*/ 14993 w 46804698"/>
              <a:gd name="connsiteY4" fmla="*/ 6807074 h 6807074"/>
              <a:gd name="connsiteX0" fmla="*/ 14993 w 46804698"/>
              <a:gd name="connsiteY0" fmla="*/ 6807074 h 6807074"/>
              <a:gd name="connsiteX1" fmla="*/ 116210 w 46804698"/>
              <a:gd name="connsiteY1" fmla="*/ 2971446 h 6807074"/>
              <a:gd name="connsiteX2" fmla="*/ 46465309 w 46804698"/>
              <a:gd name="connsiteY2" fmla="*/ 0 h 6807074"/>
              <a:gd name="connsiteX3" fmla="*/ 46804698 w 46804698"/>
              <a:gd name="connsiteY3" fmla="*/ 6778245 h 6807074"/>
              <a:gd name="connsiteX4" fmla="*/ 14993 w 46804698"/>
              <a:gd name="connsiteY4" fmla="*/ 6807074 h 6807074"/>
              <a:gd name="connsiteX0" fmla="*/ 14993 w 46930548"/>
              <a:gd name="connsiteY0" fmla="*/ 6807074 h 6807074"/>
              <a:gd name="connsiteX1" fmla="*/ 116210 w 46930548"/>
              <a:gd name="connsiteY1" fmla="*/ 2971446 h 6807074"/>
              <a:gd name="connsiteX2" fmla="*/ 46843283 w 46930548"/>
              <a:gd name="connsiteY2" fmla="*/ 0 h 6807074"/>
              <a:gd name="connsiteX3" fmla="*/ 46804698 w 46930548"/>
              <a:gd name="connsiteY3" fmla="*/ 6778245 h 6807074"/>
              <a:gd name="connsiteX4" fmla="*/ 14993 w 46930548"/>
              <a:gd name="connsiteY4" fmla="*/ 6807074 h 6807074"/>
              <a:gd name="connsiteX0" fmla="*/ 14993 w 46881487"/>
              <a:gd name="connsiteY0" fmla="*/ 6807074 h 6807074"/>
              <a:gd name="connsiteX1" fmla="*/ 116210 w 46881487"/>
              <a:gd name="connsiteY1" fmla="*/ 2971446 h 6807074"/>
              <a:gd name="connsiteX2" fmla="*/ 46843283 w 46881487"/>
              <a:gd name="connsiteY2" fmla="*/ 0 h 6807074"/>
              <a:gd name="connsiteX3" fmla="*/ 46804698 w 46881487"/>
              <a:gd name="connsiteY3" fmla="*/ 6778245 h 6807074"/>
              <a:gd name="connsiteX4" fmla="*/ 14993 w 46881487"/>
              <a:gd name="connsiteY4" fmla="*/ 6807074 h 6807074"/>
              <a:gd name="connsiteX0" fmla="*/ 14993 w 46881487"/>
              <a:gd name="connsiteY0" fmla="*/ 6807074 h 6807074"/>
              <a:gd name="connsiteX1" fmla="*/ 116210 w 46881487"/>
              <a:gd name="connsiteY1" fmla="*/ 2971446 h 6807074"/>
              <a:gd name="connsiteX2" fmla="*/ 46843283 w 46881487"/>
              <a:gd name="connsiteY2" fmla="*/ 0 h 6807074"/>
              <a:gd name="connsiteX3" fmla="*/ 46804698 w 46881487"/>
              <a:gd name="connsiteY3" fmla="*/ 6778245 h 6807074"/>
              <a:gd name="connsiteX4" fmla="*/ 14993 w 46881487"/>
              <a:gd name="connsiteY4" fmla="*/ 6807074 h 6807074"/>
              <a:gd name="connsiteX0" fmla="*/ 14993 w 47182670"/>
              <a:gd name="connsiteY0" fmla="*/ 6807074 h 6807074"/>
              <a:gd name="connsiteX1" fmla="*/ 116210 w 47182670"/>
              <a:gd name="connsiteY1" fmla="*/ 2971446 h 6807074"/>
              <a:gd name="connsiteX2" fmla="*/ 46843283 w 47182670"/>
              <a:gd name="connsiteY2" fmla="*/ 0 h 6807074"/>
              <a:gd name="connsiteX3" fmla="*/ 47182670 w 47182670"/>
              <a:gd name="connsiteY3" fmla="*/ 6778245 h 6807074"/>
              <a:gd name="connsiteX4" fmla="*/ 14993 w 47182670"/>
              <a:gd name="connsiteY4" fmla="*/ 6807074 h 6807074"/>
              <a:gd name="connsiteX0" fmla="*/ 14993 w 47182670"/>
              <a:gd name="connsiteY0" fmla="*/ 6727476 h 6727476"/>
              <a:gd name="connsiteX1" fmla="*/ 116210 w 47182670"/>
              <a:gd name="connsiteY1" fmla="*/ 2891848 h 6727476"/>
              <a:gd name="connsiteX2" fmla="*/ 45600625 w 47182670"/>
              <a:gd name="connsiteY2" fmla="*/ 0 h 6727476"/>
              <a:gd name="connsiteX3" fmla="*/ 47182670 w 47182670"/>
              <a:gd name="connsiteY3" fmla="*/ 6698647 h 6727476"/>
              <a:gd name="connsiteX4" fmla="*/ 14993 w 47182670"/>
              <a:gd name="connsiteY4" fmla="*/ 6727476 h 6727476"/>
              <a:gd name="connsiteX0" fmla="*/ 14993 w 45639272"/>
              <a:gd name="connsiteY0" fmla="*/ 6727476 h 6727476"/>
              <a:gd name="connsiteX1" fmla="*/ 116210 w 45639272"/>
              <a:gd name="connsiteY1" fmla="*/ 2891848 h 6727476"/>
              <a:gd name="connsiteX2" fmla="*/ 45600625 w 45639272"/>
              <a:gd name="connsiteY2" fmla="*/ 0 h 6727476"/>
              <a:gd name="connsiteX3" fmla="*/ 45567216 w 45639272"/>
              <a:gd name="connsiteY3" fmla="*/ 6698647 h 6727476"/>
              <a:gd name="connsiteX4" fmla="*/ 14993 w 45639272"/>
              <a:gd name="connsiteY4" fmla="*/ 6727476 h 6727476"/>
              <a:gd name="connsiteX0" fmla="*/ 14993 w 45658730"/>
              <a:gd name="connsiteY0" fmla="*/ 6727476 h 6727476"/>
              <a:gd name="connsiteX1" fmla="*/ 116210 w 45658730"/>
              <a:gd name="connsiteY1" fmla="*/ 2891848 h 6727476"/>
              <a:gd name="connsiteX2" fmla="*/ 45600625 w 45658730"/>
              <a:gd name="connsiteY2" fmla="*/ 0 h 6727476"/>
              <a:gd name="connsiteX3" fmla="*/ 45567216 w 45658730"/>
              <a:gd name="connsiteY3" fmla="*/ 6698647 h 6727476"/>
              <a:gd name="connsiteX4" fmla="*/ 14993 w 45658730"/>
              <a:gd name="connsiteY4" fmla="*/ 6727476 h 6727476"/>
              <a:gd name="connsiteX0" fmla="*/ 14993 w 45600625"/>
              <a:gd name="connsiteY0" fmla="*/ 6727476 h 6727476"/>
              <a:gd name="connsiteX1" fmla="*/ 116210 w 45600625"/>
              <a:gd name="connsiteY1" fmla="*/ 2891848 h 6727476"/>
              <a:gd name="connsiteX2" fmla="*/ 45600625 w 45600625"/>
              <a:gd name="connsiteY2" fmla="*/ 0 h 6727476"/>
              <a:gd name="connsiteX3" fmla="*/ 45567216 w 45600625"/>
              <a:gd name="connsiteY3" fmla="*/ 6698647 h 6727476"/>
              <a:gd name="connsiteX4" fmla="*/ 14993 w 45600625"/>
              <a:gd name="connsiteY4" fmla="*/ 6727476 h 6727476"/>
              <a:gd name="connsiteX0" fmla="*/ 14993 w 45606925"/>
              <a:gd name="connsiteY0" fmla="*/ 6728283 h 6728283"/>
              <a:gd name="connsiteX1" fmla="*/ 116210 w 45606925"/>
              <a:gd name="connsiteY1" fmla="*/ 2892655 h 6728283"/>
              <a:gd name="connsiteX2" fmla="*/ 45606925 w 45606925"/>
              <a:gd name="connsiteY2" fmla="*/ 0 h 6728283"/>
              <a:gd name="connsiteX3" fmla="*/ 45567216 w 45606925"/>
              <a:gd name="connsiteY3" fmla="*/ 6699454 h 6728283"/>
              <a:gd name="connsiteX4" fmla="*/ 14993 w 45606925"/>
              <a:gd name="connsiteY4" fmla="*/ 6728283 h 6728283"/>
              <a:gd name="connsiteX0" fmla="*/ 14993 w 45606925"/>
              <a:gd name="connsiteY0" fmla="*/ 6728283 h 6728283"/>
              <a:gd name="connsiteX1" fmla="*/ 116210 w 45606925"/>
              <a:gd name="connsiteY1" fmla="*/ 2892655 h 6728283"/>
              <a:gd name="connsiteX2" fmla="*/ 45606925 w 45606925"/>
              <a:gd name="connsiteY2" fmla="*/ 0 h 6728283"/>
              <a:gd name="connsiteX3" fmla="*/ 45567216 w 45606925"/>
              <a:gd name="connsiteY3" fmla="*/ 6699454 h 6728283"/>
              <a:gd name="connsiteX4" fmla="*/ 14993 w 45606925"/>
              <a:gd name="connsiteY4" fmla="*/ 6728283 h 6728283"/>
              <a:gd name="connsiteX0" fmla="*/ 14993 w 45606925"/>
              <a:gd name="connsiteY0" fmla="*/ 6728283 h 6728283"/>
              <a:gd name="connsiteX1" fmla="*/ 116210 w 45606925"/>
              <a:gd name="connsiteY1" fmla="*/ 2892655 h 6728283"/>
              <a:gd name="connsiteX2" fmla="*/ 45606925 w 45606925"/>
              <a:gd name="connsiteY2" fmla="*/ 0 h 6728283"/>
              <a:gd name="connsiteX3" fmla="*/ 45567216 w 45606925"/>
              <a:gd name="connsiteY3" fmla="*/ 6699454 h 6728283"/>
              <a:gd name="connsiteX4" fmla="*/ 14993 w 45606925"/>
              <a:gd name="connsiteY4" fmla="*/ 6728283 h 6728283"/>
              <a:gd name="connsiteX0" fmla="*/ 14993 w 45606925"/>
              <a:gd name="connsiteY0" fmla="*/ 6728283 h 6728283"/>
              <a:gd name="connsiteX1" fmla="*/ 116210 w 45606925"/>
              <a:gd name="connsiteY1" fmla="*/ 2892655 h 6728283"/>
              <a:gd name="connsiteX2" fmla="*/ 45606925 w 45606925"/>
              <a:gd name="connsiteY2" fmla="*/ 0 h 6728283"/>
              <a:gd name="connsiteX3" fmla="*/ 45592414 w 45606925"/>
              <a:gd name="connsiteY3" fmla="*/ 6699454 h 6728283"/>
              <a:gd name="connsiteX4" fmla="*/ 14993 w 45606925"/>
              <a:gd name="connsiteY4" fmla="*/ 6728283 h 6728283"/>
              <a:gd name="connsiteX0" fmla="*/ 14993 w 45606925"/>
              <a:gd name="connsiteY0" fmla="*/ 6728283 h 6728283"/>
              <a:gd name="connsiteX1" fmla="*/ 116210 w 45606925"/>
              <a:gd name="connsiteY1" fmla="*/ 2892655 h 6728283"/>
              <a:gd name="connsiteX2" fmla="*/ 45606925 w 45606925"/>
              <a:gd name="connsiteY2" fmla="*/ 0 h 6728283"/>
              <a:gd name="connsiteX3" fmla="*/ 45592414 w 45606925"/>
              <a:gd name="connsiteY3" fmla="*/ 6699454 h 6728283"/>
              <a:gd name="connsiteX4" fmla="*/ 14993 w 45606925"/>
              <a:gd name="connsiteY4" fmla="*/ 6728283 h 6728283"/>
              <a:gd name="connsiteX0" fmla="*/ 14993 w 45606925"/>
              <a:gd name="connsiteY0" fmla="*/ 6728283 h 6728283"/>
              <a:gd name="connsiteX1" fmla="*/ 116210 w 45606925"/>
              <a:gd name="connsiteY1" fmla="*/ 2892655 h 6728283"/>
              <a:gd name="connsiteX2" fmla="*/ 45606925 w 45606925"/>
              <a:gd name="connsiteY2" fmla="*/ 0 h 6728283"/>
              <a:gd name="connsiteX3" fmla="*/ 45592414 w 45606925"/>
              <a:gd name="connsiteY3" fmla="*/ 6699454 h 6728283"/>
              <a:gd name="connsiteX4" fmla="*/ 14993 w 45606925"/>
              <a:gd name="connsiteY4" fmla="*/ 6728283 h 6728283"/>
              <a:gd name="connsiteX0" fmla="*/ 14993 w 45598820"/>
              <a:gd name="connsiteY0" fmla="*/ 6608851 h 6608851"/>
              <a:gd name="connsiteX1" fmla="*/ 116210 w 45598820"/>
              <a:gd name="connsiteY1" fmla="*/ 2773223 h 6608851"/>
              <a:gd name="connsiteX2" fmla="*/ 45598820 w 45598820"/>
              <a:gd name="connsiteY2" fmla="*/ 0 h 6608851"/>
              <a:gd name="connsiteX3" fmla="*/ 45592414 w 45598820"/>
              <a:gd name="connsiteY3" fmla="*/ 6580022 h 6608851"/>
              <a:gd name="connsiteX4" fmla="*/ 14993 w 45598820"/>
              <a:gd name="connsiteY4" fmla="*/ 6608851 h 6608851"/>
              <a:gd name="connsiteX0" fmla="*/ 2463 w 45586290"/>
              <a:gd name="connsiteY0" fmla="*/ 6608851 h 6608851"/>
              <a:gd name="connsiteX1" fmla="*/ 1725021 w 45586290"/>
              <a:gd name="connsiteY1" fmla="*/ 2557206 h 6608851"/>
              <a:gd name="connsiteX2" fmla="*/ 45586290 w 45586290"/>
              <a:gd name="connsiteY2" fmla="*/ 0 h 6608851"/>
              <a:gd name="connsiteX3" fmla="*/ 45579884 w 45586290"/>
              <a:gd name="connsiteY3" fmla="*/ 6580022 h 6608851"/>
              <a:gd name="connsiteX4" fmla="*/ 2463 w 45586290"/>
              <a:gd name="connsiteY4" fmla="*/ 6608851 h 6608851"/>
              <a:gd name="connsiteX0" fmla="*/ 20976 w 43894285"/>
              <a:gd name="connsiteY0" fmla="*/ 6578733 h 6580022"/>
              <a:gd name="connsiteX1" fmla="*/ 33016 w 43894285"/>
              <a:gd name="connsiteY1" fmla="*/ 2557206 h 6580022"/>
              <a:gd name="connsiteX2" fmla="*/ 43894285 w 43894285"/>
              <a:gd name="connsiteY2" fmla="*/ 0 h 6580022"/>
              <a:gd name="connsiteX3" fmla="*/ 43887879 w 43894285"/>
              <a:gd name="connsiteY3" fmla="*/ 6580022 h 6580022"/>
              <a:gd name="connsiteX4" fmla="*/ 20976 w 43894285"/>
              <a:gd name="connsiteY4" fmla="*/ 6578733 h 6580022"/>
              <a:gd name="connsiteX0" fmla="*/ 0 w 43873309"/>
              <a:gd name="connsiteY0" fmla="*/ 6578733 h 6580022"/>
              <a:gd name="connsiteX1" fmla="*/ 12040 w 43873309"/>
              <a:gd name="connsiteY1" fmla="*/ 2557206 h 6580022"/>
              <a:gd name="connsiteX2" fmla="*/ 43873309 w 43873309"/>
              <a:gd name="connsiteY2" fmla="*/ 0 h 6580022"/>
              <a:gd name="connsiteX3" fmla="*/ 43866903 w 43873309"/>
              <a:gd name="connsiteY3" fmla="*/ 6580022 h 6580022"/>
              <a:gd name="connsiteX4" fmla="*/ 0 w 43873309"/>
              <a:gd name="connsiteY4" fmla="*/ 6578733 h 658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3309" h="6580022">
                <a:moveTo>
                  <a:pt x="0" y="6578733"/>
                </a:moveTo>
                <a:cubicBezTo>
                  <a:pt x="41739" y="3654560"/>
                  <a:pt x="100419" y="5684293"/>
                  <a:pt x="12040" y="2557206"/>
                </a:cubicBezTo>
                <a:lnTo>
                  <a:pt x="43873309" y="0"/>
                </a:lnTo>
                <a:cubicBezTo>
                  <a:pt x="43851695" y="6432054"/>
                  <a:pt x="43876960" y="559313"/>
                  <a:pt x="43866903" y="6580022"/>
                </a:cubicBezTo>
                <a:lnTo>
                  <a:pt x="0" y="6578733"/>
                </a:lnTo>
                <a:close/>
              </a:path>
            </a:pathLst>
          </a:custGeom>
          <a:gradFill>
            <a:gsLst>
              <a:gs pos="14000">
                <a:srgbClr val="F2F2F2"/>
              </a:gs>
              <a:gs pos="0">
                <a:schemeClr val="bg1"/>
              </a:gs>
              <a:gs pos="32000">
                <a:srgbClr val="E9ECF1"/>
              </a:gs>
              <a:gs pos="50000">
                <a:srgbClr val="E5E9F0"/>
              </a:gs>
              <a:gs pos="66000">
                <a:srgbClr val="E2E7F0"/>
              </a:gs>
              <a:gs pos="82000">
                <a:srgbClr val="DFE5F0"/>
              </a:gs>
              <a:gs pos="100000">
                <a:srgbClr val="DCE3F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83" name="AutoShape 58" hidden="1"/>
          <p:cNvSpPr>
            <a:spLocks noChangeArrowheads="1"/>
          </p:cNvSpPr>
          <p:nvPr/>
        </p:nvSpPr>
        <p:spPr bwMode="auto">
          <a:xfrm>
            <a:off x="15115783" y="18072728"/>
            <a:ext cx="18207141" cy="19236658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60809097"/>
              <a:gd name="connsiteY0" fmla="*/ 2182898 h 10144613"/>
              <a:gd name="connsiteX1" fmla="*/ 19600 w 60809097"/>
              <a:gd name="connsiteY1" fmla="*/ 2123868 h 10144613"/>
              <a:gd name="connsiteX2" fmla="*/ 47667287 w 60809097"/>
              <a:gd name="connsiteY2" fmla="*/ 2122351 h 10144613"/>
              <a:gd name="connsiteX3" fmla="*/ 60809097 w 60809097"/>
              <a:gd name="connsiteY3" fmla="*/ 366 h 10144613"/>
              <a:gd name="connsiteX4" fmla="*/ 47671510 w 60809097"/>
              <a:gd name="connsiteY4" fmla="*/ 4056705 h 10144613"/>
              <a:gd name="connsiteX5" fmla="*/ 47672079 w 60809097"/>
              <a:gd name="connsiteY5" fmla="*/ 4110422 h 10144613"/>
              <a:gd name="connsiteX6" fmla="*/ 13906 w 60809097"/>
              <a:gd name="connsiteY6" fmla="*/ 10059060 h 10144613"/>
              <a:gd name="connsiteX7" fmla="*/ 63948 w 60809097"/>
              <a:gd name="connsiteY7" fmla="*/ 10144613 h 10144613"/>
              <a:gd name="connsiteX8" fmla="*/ 4908 w 60809097"/>
              <a:gd name="connsiteY8" fmla="*/ 2182898 h 10144613"/>
              <a:gd name="connsiteX0" fmla="*/ 4908 w 60809097"/>
              <a:gd name="connsiteY0" fmla="*/ 2183949 h 10145664"/>
              <a:gd name="connsiteX1" fmla="*/ 19600 w 60809097"/>
              <a:gd name="connsiteY1" fmla="*/ 2124919 h 10145664"/>
              <a:gd name="connsiteX2" fmla="*/ 46450107 w 60809097"/>
              <a:gd name="connsiteY2" fmla="*/ 509282 h 10145664"/>
              <a:gd name="connsiteX3" fmla="*/ 60809097 w 60809097"/>
              <a:gd name="connsiteY3" fmla="*/ 1417 h 10145664"/>
              <a:gd name="connsiteX4" fmla="*/ 47671510 w 60809097"/>
              <a:gd name="connsiteY4" fmla="*/ 4057756 h 10145664"/>
              <a:gd name="connsiteX5" fmla="*/ 47672079 w 60809097"/>
              <a:gd name="connsiteY5" fmla="*/ 4111473 h 10145664"/>
              <a:gd name="connsiteX6" fmla="*/ 13906 w 60809097"/>
              <a:gd name="connsiteY6" fmla="*/ 10060111 h 10145664"/>
              <a:gd name="connsiteX7" fmla="*/ 63948 w 60809097"/>
              <a:gd name="connsiteY7" fmla="*/ 10145664 h 10145664"/>
              <a:gd name="connsiteX8" fmla="*/ 4908 w 60809097"/>
              <a:gd name="connsiteY8" fmla="*/ 2183949 h 10145664"/>
              <a:gd name="connsiteX0" fmla="*/ 4908 w 60809097"/>
              <a:gd name="connsiteY0" fmla="*/ 2183949 h 10145664"/>
              <a:gd name="connsiteX1" fmla="*/ 19600 w 60809097"/>
              <a:gd name="connsiteY1" fmla="*/ 2124919 h 10145664"/>
              <a:gd name="connsiteX2" fmla="*/ 46450107 w 60809097"/>
              <a:gd name="connsiteY2" fmla="*/ 509282 h 10145664"/>
              <a:gd name="connsiteX3" fmla="*/ 60809097 w 60809097"/>
              <a:gd name="connsiteY3" fmla="*/ 1417 h 10145664"/>
              <a:gd name="connsiteX4" fmla="*/ 47671510 w 60809097"/>
              <a:gd name="connsiteY4" fmla="*/ 4057756 h 10145664"/>
              <a:gd name="connsiteX5" fmla="*/ 59600441 w 60809097"/>
              <a:gd name="connsiteY5" fmla="*/ 3788649 h 10145664"/>
              <a:gd name="connsiteX6" fmla="*/ 13906 w 60809097"/>
              <a:gd name="connsiteY6" fmla="*/ 10060111 h 10145664"/>
              <a:gd name="connsiteX7" fmla="*/ 63948 w 60809097"/>
              <a:gd name="connsiteY7" fmla="*/ 10145664 h 10145664"/>
              <a:gd name="connsiteX8" fmla="*/ 4908 w 60809097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21592 w 60809101"/>
              <a:gd name="connsiteY4" fmla="*/ 3605802 h 10145664"/>
              <a:gd name="connsiteX5" fmla="*/ 59600441 w 60809101"/>
              <a:gd name="connsiteY5" fmla="*/ 3788649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21592 w 60809101"/>
              <a:gd name="connsiteY4" fmla="*/ 3605802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739297 w 60809103"/>
              <a:gd name="connsiteY4" fmla="*/ 361519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880930 w 60809103"/>
              <a:gd name="connsiteY4" fmla="*/ 316441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880930 w 60809103"/>
              <a:gd name="connsiteY4" fmla="*/ 316441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5"/>
              <a:gd name="connsiteY0" fmla="*/ 2183949 h 10145664"/>
              <a:gd name="connsiteX1" fmla="*/ 19600 w 60809105"/>
              <a:gd name="connsiteY1" fmla="*/ 2124919 h 10145664"/>
              <a:gd name="connsiteX2" fmla="*/ 46450107 w 60809105"/>
              <a:gd name="connsiteY2" fmla="*/ 509282 h 10145664"/>
              <a:gd name="connsiteX3" fmla="*/ 60809097 w 60809105"/>
              <a:gd name="connsiteY3" fmla="*/ 1417 h 10145664"/>
              <a:gd name="connsiteX4" fmla="*/ 59880930 w 60809105"/>
              <a:gd name="connsiteY4" fmla="*/ 3164413 h 10145664"/>
              <a:gd name="connsiteX5" fmla="*/ 59733225 w 60809105"/>
              <a:gd name="connsiteY5" fmla="*/ 3767518 h 10145664"/>
              <a:gd name="connsiteX6" fmla="*/ 13906 w 60809105"/>
              <a:gd name="connsiteY6" fmla="*/ 10060111 h 10145664"/>
              <a:gd name="connsiteX7" fmla="*/ 63948 w 60809105"/>
              <a:gd name="connsiteY7" fmla="*/ 10145664 h 10145664"/>
              <a:gd name="connsiteX8" fmla="*/ 4908 w 60809105"/>
              <a:gd name="connsiteY8" fmla="*/ 2183949 h 10145664"/>
              <a:gd name="connsiteX0" fmla="*/ 4908 w 60809122"/>
              <a:gd name="connsiteY0" fmla="*/ 2183949 h 10145664"/>
              <a:gd name="connsiteX1" fmla="*/ 19600 w 60809122"/>
              <a:gd name="connsiteY1" fmla="*/ 2124919 h 10145664"/>
              <a:gd name="connsiteX2" fmla="*/ 46450107 w 60809122"/>
              <a:gd name="connsiteY2" fmla="*/ 509282 h 10145664"/>
              <a:gd name="connsiteX3" fmla="*/ 60809097 w 60809122"/>
              <a:gd name="connsiteY3" fmla="*/ 1417 h 10145664"/>
              <a:gd name="connsiteX4" fmla="*/ 60323539 w 60809122"/>
              <a:gd name="connsiteY4" fmla="*/ 1924769 h 10145664"/>
              <a:gd name="connsiteX5" fmla="*/ 59733225 w 60809122"/>
              <a:gd name="connsiteY5" fmla="*/ 3767518 h 10145664"/>
              <a:gd name="connsiteX6" fmla="*/ 13906 w 60809122"/>
              <a:gd name="connsiteY6" fmla="*/ 10060111 h 10145664"/>
              <a:gd name="connsiteX7" fmla="*/ 63948 w 60809122"/>
              <a:gd name="connsiteY7" fmla="*/ 10145664 h 10145664"/>
              <a:gd name="connsiteX8" fmla="*/ 4908 w 60809122"/>
              <a:gd name="connsiteY8" fmla="*/ 2183949 h 10145664"/>
              <a:gd name="connsiteX0" fmla="*/ 4908 w 60809131"/>
              <a:gd name="connsiteY0" fmla="*/ 2183949 h 10145664"/>
              <a:gd name="connsiteX1" fmla="*/ 19600 w 60809131"/>
              <a:gd name="connsiteY1" fmla="*/ 2124919 h 10145664"/>
              <a:gd name="connsiteX2" fmla="*/ 46450107 w 60809131"/>
              <a:gd name="connsiteY2" fmla="*/ 509282 h 10145664"/>
              <a:gd name="connsiteX3" fmla="*/ 60809097 w 60809131"/>
              <a:gd name="connsiteY3" fmla="*/ 1417 h 10145664"/>
              <a:gd name="connsiteX4" fmla="*/ 60323539 w 60809131"/>
              <a:gd name="connsiteY4" fmla="*/ 1924769 h 10145664"/>
              <a:gd name="connsiteX5" fmla="*/ 59733225 w 60809131"/>
              <a:gd name="connsiteY5" fmla="*/ 3767518 h 10145664"/>
              <a:gd name="connsiteX6" fmla="*/ 13906 w 60809131"/>
              <a:gd name="connsiteY6" fmla="*/ 10060111 h 10145664"/>
              <a:gd name="connsiteX7" fmla="*/ 63948 w 60809131"/>
              <a:gd name="connsiteY7" fmla="*/ 10145664 h 10145664"/>
              <a:gd name="connsiteX8" fmla="*/ 4908 w 60809131"/>
              <a:gd name="connsiteY8" fmla="*/ 2183949 h 10145664"/>
              <a:gd name="connsiteX0" fmla="*/ 4908 w 60811936"/>
              <a:gd name="connsiteY0" fmla="*/ 2183949 h 10145664"/>
              <a:gd name="connsiteX1" fmla="*/ 19600 w 60811936"/>
              <a:gd name="connsiteY1" fmla="*/ 2124919 h 10145664"/>
              <a:gd name="connsiteX2" fmla="*/ 46450107 w 60811936"/>
              <a:gd name="connsiteY2" fmla="*/ 509282 h 10145664"/>
              <a:gd name="connsiteX3" fmla="*/ 60809097 w 60811936"/>
              <a:gd name="connsiteY3" fmla="*/ 1417 h 10145664"/>
              <a:gd name="connsiteX4" fmla="*/ 60518290 w 60811936"/>
              <a:gd name="connsiteY4" fmla="*/ 1063122 h 10145664"/>
              <a:gd name="connsiteX5" fmla="*/ 59733225 w 60811936"/>
              <a:gd name="connsiteY5" fmla="*/ 3767518 h 10145664"/>
              <a:gd name="connsiteX6" fmla="*/ 13906 w 60811936"/>
              <a:gd name="connsiteY6" fmla="*/ 10060111 h 10145664"/>
              <a:gd name="connsiteX7" fmla="*/ 63948 w 60811936"/>
              <a:gd name="connsiteY7" fmla="*/ 10145664 h 10145664"/>
              <a:gd name="connsiteX8" fmla="*/ 4908 w 60811936"/>
              <a:gd name="connsiteY8" fmla="*/ 2183949 h 10145664"/>
              <a:gd name="connsiteX0" fmla="*/ 4908 w 60958988"/>
              <a:gd name="connsiteY0" fmla="*/ 2506788 h 10468503"/>
              <a:gd name="connsiteX1" fmla="*/ 19600 w 60958988"/>
              <a:gd name="connsiteY1" fmla="*/ 2447758 h 10468503"/>
              <a:gd name="connsiteX2" fmla="*/ 46450107 w 60958988"/>
              <a:gd name="connsiteY2" fmla="*/ 832121 h 10468503"/>
              <a:gd name="connsiteX3" fmla="*/ 60809097 w 60958988"/>
              <a:gd name="connsiteY3" fmla="*/ 324256 h 10468503"/>
              <a:gd name="connsiteX4" fmla="*/ 60810413 w 60958988"/>
              <a:gd name="connsiteY4" fmla="*/ 324751 h 10468503"/>
              <a:gd name="connsiteX5" fmla="*/ 59733225 w 60958988"/>
              <a:gd name="connsiteY5" fmla="*/ 4090357 h 10468503"/>
              <a:gd name="connsiteX6" fmla="*/ 13906 w 60958988"/>
              <a:gd name="connsiteY6" fmla="*/ 10382950 h 10468503"/>
              <a:gd name="connsiteX7" fmla="*/ 63948 w 60958988"/>
              <a:gd name="connsiteY7" fmla="*/ 10468503 h 10468503"/>
              <a:gd name="connsiteX8" fmla="*/ 4908 w 60958988"/>
              <a:gd name="connsiteY8" fmla="*/ 2506788 h 10468503"/>
              <a:gd name="connsiteX0" fmla="*/ 4908 w 60958988"/>
              <a:gd name="connsiteY0" fmla="*/ 2506788 h 10468503"/>
              <a:gd name="connsiteX1" fmla="*/ 19600 w 60958988"/>
              <a:gd name="connsiteY1" fmla="*/ 2447758 h 10468503"/>
              <a:gd name="connsiteX2" fmla="*/ 46450107 w 60958988"/>
              <a:gd name="connsiteY2" fmla="*/ 832121 h 10468503"/>
              <a:gd name="connsiteX3" fmla="*/ 60809097 w 60958988"/>
              <a:gd name="connsiteY3" fmla="*/ 324256 h 10468503"/>
              <a:gd name="connsiteX4" fmla="*/ 60810413 w 60958988"/>
              <a:gd name="connsiteY4" fmla="*/ 324751 h 10468503"/>
              <a:gd name="connsiteX5" fmla="*/ 59733225 w 60958988"/>
              <a:gd name="connsiteY5" fmla="*/ 4090357 h 10468503"/>
              <a:gd name="connsiteX6" fmla="*/ 13906 w 60958988"/>
              <a:gd name="connsiteY6" fmla="*/ 10382950 h 10468503"/>
              <a:gd name="connsiteX7" fmla="*/ 63948 w 60958988"/>
              <a:gd name="connsiteY7" fmla="*/ 10468503 h 10468503"/>
              <a:gd name="connsiteX8" fmla="*/ 4908 w 60958988"/>
              <a:gd name="connsiteY8" fmla="*/ 2506788 h 10468503"/>
              <a:gd name="connsiteX0" fmla="*/ 4908 w 60809621"/>
              <a:gd name="connsiteY0" fmla="*/ 2183950 h 10145665"/>
              <a:gd name="connsiteX1" fmla="*/ 19600 w 60809621"/>
              <a:gd name="connsiteY1" fmla="*/ 2124920 h 10145665"/>
              <a:gd name="connsiteX2" fmla="*/ 46450107 w 60809621"/>
              <a:gd name="connsiteY2" fmla="*/ 509283 h 10145665"/>
              <a:gd name="connsiteX3" fmla="*/ 60809097 w 60809621"/>
              <a:gd name="connsiteY3" fmla="*/ 1418 h 10145665"/>
              <a:gd name="connsiteX4" fmla="*/ 60482880 w 60809621"/>
              <a:gd name="connsiteY4" fmla="*/ 1044341 h 10145665"/>
              <a:gd name="connsiteX5" fmla="*/ 59733225 w 60809621"/>
              <a:gd name="connsiteY5" fmla="*/ 3767519 h 10145665"/>
              <a:gd name="connsiteX6" fmla="*/ 13906 w 60809621"/>
              <a:gd name="connsiteY6" fmla="*/ 10060112 h 10145665"/>
              <a:gd name="connsiteX7" fmla="*/ 63948 w 60809621"/>
              <a:gd name="connsiteY7" fmla="*/ 10145665 h 10145665"/>
              <a:gd name="connsiteX8" fmla="*/ 4908 w 60809621"/>
              <a:gd name="connsiteY8" fmla="*/ 2183950 h 10145665"/>
              <a:gd name="connsiteX0" fmla="*/ 4908 w 60801059"/>
              <a:gd name="connsiteY0" fmla="*/ 2172242 h 10133957"/>
              <a:gd name="connsiteX1" fmla="*/ 19600 w 60801059"/>
              <a:gd name="connsiteY1" fmla="*/ 2113212 h 10133957"/>
              <a:gd name="connsiteX2" fmla="*/ 46450107 w 60801059"/>
              <a:gd name="connsiteY2" fmla="*/ 497575 h 10133957"/>
              <a:gd name="connsiteX3" fmla="*/ 60800246 w 60801059"/>
              <a:gd name="connsiteY3" fmla="*/ 1448 h 10133957"/>
              <a:gd name="connsiteX4" fmla="*/ 60482880 w 60801059"/>
              <a:gd name="connsiteY4" fmla="*/ 1032633 h 10133957"/>
              <a:gd name="connsiteX5" fmla="*/ 59733225 w 60801059"/>
              <a:gd name="connsiteY5" fmla="*/ 3755811 h 10133957"/>
              <a:gd name="connsiteX6" fmla="*/ 13906 w 60801059"/>
              <a:gd name="connsiteY6" fmla="*/ 10048404 h 10133957"/>
              <a:gd name="connsiteX7" fmla="*/ 63948 w 60801059"/>
              <a:gd name="connsiteY7" fmla="*/ 10133957 h 10133957"/>
              <a:gd name="connsiteX8" fmla="*/ 4908 w 60801059"/>
              <a:gd name="connsiteY8" fmla="*/ 2172242 h 10133957"/>
              <a:gd name="connsiteX0" fmla="*/ 4908 w 60800245"/>
              <a:gd name="connsiteY0" fmla="*/ 2172242 h 10133957"/>
              <a:gd name="connsiteX1" fmla="*/ 19600 w 60800245"/>
              <a:gd name="connsiteY1" fmla="*/ 2113212 h 10133957"/>
              <a:gd name="connsiteX2" fmla="*/ 46450107 w 60800245"/>
              <a:gd name="connsiteY2" fmla="*/ 497575 h 10133957"/>
              <a:gd name="connsiteX3" fmla="*/ 60800246 w 60800245"/>
              <a:gd name="connsiteY3" fmla="*/ 1448 h 10133957"/>
              <a:gd name="connsiteX4" fmla="*/ 60482880 w 60800245"/>
              <a:gd name="connsiteY4" fmla="*/ 1032633 h 10133957"/>
              <a:gd name="connsiteX5" fmla="*/ 59733225 w 60800245"/>
              <a:gd name="connsiteY5" fmla="*/ 3755811 h 10133957"/>
              <a:gd name="connsiteX6" fmla="*/ 13906 w 60800245"/>
              <a:gd name="connsiteY6" fmla="*/ 10048404 h 10133957"/>
              <a:gd name="connsiteX7" fmla="*/ 63948 w 60800245"/>
              <a:gd name="connsiteY7" fmla="*/ 10133957 h 10133957"/>
              <a:gd name="connsiteX8" fmla="*/ 4908 w 60800245"/>
              <a:gd name="connsiteY8" fmla="*/ 2172242 h 10133957"/>
              <a:gd name="connsiteX0" fmla="*/ 4908 w 60800245"/>
              <a:gd name="connsiteY0" fmla="*/ 2172242 h 10133957"/>
              <a:gd name="connsiteX1" fmla="*/ 19600 w 60800245"/>
              <a:gd name="connsiteY1" fmla="*/ 2113212 h 10133957"/>
              <a:gd name="connsiteX2" fmla="*/ 46450107 w 60800245"/>
              <a:gd name="connsiteY2" fmla="*/ 497575 h 10133957"/>
              <a:gd name="connsiteX3" fmla="*/ 60800246 w 60800245"/>
              <a:gd name="connsiteY3" fmla="*/ 1448 h 10133957"/>
              <a:gd name="connsiteX4" fmla="*/ 60482880 w 60800245"/>
              <a:gd name="connsiteY4" fmla="*/ 1032633 h 10133957"/>
              <a:gd name="connsiteX5" fmla="*/ 59733225 w 60800245"/>
              <a:gd name="connsiteY5" fmla="*/ 3755811 h 10133957"/>
              <a:gd name="connsiteX6" fmla="*/ 13906 w 60800245"/>
              <a:gd name="connsiteY6" fmla="*/ 10048404 h 10133957"/>
              <a:gd name="connsiteX7" fmla="*/ 63948 w 60800245"/>
              <a:gd name="connsiteY7" fmla="*/ 10133957 h 10133957"/>
              <a:gd name="connsiteX8" fmla="*/ 4908 w 60800245"/>
              <a:gd name="connsiteY8" fmla="*/ 2172242 h 10133957"/>
              <a:gd name="connsiteX0" fmla="*/ 4908 w 60800281"/>
              <a:gd name="connsiteY0" fmla="*/ 2170801 h 10132516"/>
              <a:gd name="connsiteX1" fmla="*/ 19600 w 60800281"/>
              <a:gd name="connsiteY1" fmla="*/ 2111771 h 10132516"/>
              <a:gd name="connsiteX2" fmla="*/ 46450107 w 60800281"/>
              <a:gd name="connsiteY2" fmla="*/ 496134 h 10132516"/>
              <a:gd name="connsiteX3" fmla="*/ 60800246 w 60800281"/>
              <a:gd name="connsiteY3" fmla="*/ 7 h 10132516"/>
              <a:gd name="connsiteX4" fmla="*/ 60482880 w 60800281"/>
              <a:gd name="connsiteY4" fmla="*/ 1031192 h 10132516"/>
              <a:gd name="connsiteX5" fmla="*/ 59733225 w 60800281"/>
              <a:gd name="connsiteY5" fmla="*/ 3754370 h 10132516"/>
              <a:gd name="connsiteX6" fmla="*/ 13906 w 60800281"/>
              <a:gd name="connsiteY6" fmla="*/ 10046963 h 10132516"/>
              <a:gd name="connsiteX7" fmla="*/ 63948 w 60800281"/>
              <a:gd name="connsiteY7" fmla="*/ 10132516 h 10132516"/>
              <a:gd name="connsiteX8" fmla="*/ 4908 w 60800281"/>
              <a:gd name="connsiteY8" fmla="*/ 2170801 h 10132516"/>
              <a:gd name="connsiteX0" fmla="*/ 4908 w 60800281"/>
              <a:gd name="connsiteY0" fmla="*/ 2170801 h 10132516"/>
              <a:gd name="connsiteX1" fmla="*/ 19600 w 60800281"/>
              <a:gd name="connsiteY1" fmla="*/ 2111771 h 10132516"/>
              <a:gd name="connsiteX2" fmla="*/ 46450107 w 60800281"/>
              <a:gd name="connsiteY2" fmla="*/ 496134 h 10132516"/>
              <a:gd name="connsiteX3" fmla="*/ 60800246 w 60800281"/>
              <a:gd name="connsiteY3" fmla="*/ 7 h 10132516"/>
              <a:gd name="connsiteX4" fmla="*/ 60509438 w 60800281"/>
              <a:gd name="connsiteY4" fmla="*/ 1031192 h 10132516"/>
              <a:gd name="connsiteX5" fmla="*/ 59733225 w 60800281"/>
              <a:gd name="connsiteY5" fmla="*/ 3754370 h 10132516"/>
              <a:gd name="connsiteX6" fmla="*/ 13906 w 60800281"/>
              <a:gd name="connsiteY6" fmla="*/ 10046963 h 10132516"/>
              <a:gd name="connsiteX7" fmla="*/ 63948 w 60800281"/>
              <a:gd name="connsiteY7" fmla="*/ 10132516 h 10132516"/>
              <a:gd name="connsiteX8" fmla="*/ 4908 w 60800281"/>
              <a:gd name="connsiteY8" fmla="*/ 2170801 h 10132516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509438 w 60756024"/>
              <a:gd name="connsiteY4" fmla="*/ 1033539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509438 w 60756024"/>
              <a:gd name="connsiteY4" fmla="*/ 1033539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288133 w 60667501"/>
              <a:gd name="connsiteY4" fmla="*/ 1740231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288133 w 60667501"/>
              <a:gd name="connsiteY4" fmla="*/ 1740231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4 w 60667501"/>
              <a:gd name="connsiteY5" fmla="*/ 3695674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33224 w 60667501"/>
              <a:gd name="connsiteY5" fmla="*/ 3695674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810112 w 60667501"/>
              <a:gd name="connsiteY4" fmla="*/ 359969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60356341 w 60667501"/>
              <a:gd name="connsiteY5" fmla="*/ 364721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2306710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1274771"/>
              <a:gd name="connsiteY0" fmla="*/ 2168453 h 10130168"/>
              <a:gd name="connsiteX1" fmla="*/ 19600 w 61274771"/>
              <a:gd name="connsiteY1" fmla="*/ 2109423 h 10130168"/>
              <a:gd name="connsiteX2" fmla="*/ 46450107 w 61274771"/>
              <a:gd name="connsiteY2" fmla="*/ 493786 h 10130168"/>
              <a:gd name="connsiteX3" fmla="*/ 60667465 w 61274771"/>
              <a:gd name="connsiteY3" fmla="*/ 7 h 10130168"/>
              <a:gd name="connsiteX4" fmla="*/ 61145535 w 61274771"/>
              <a:gd name="connsiteY4" fmla="*/ 5329249 h 10130168"/>
              <a:gd name="connsiteX5" fmla="*/ 60265082 w 61274771"/>
              <a:gd name="connsiteY5" fmla="*/ 5139375 h 10130168"/>
              <a:gd name="connsiteX6" fmla="*/ 13906 w 61274771"/>
              <a:gd name="connsiteY6" fmla="*/ 10044615 h 10130168"/>
              <a:gd name="connsiteX7" fmla="*/ 63948 w 61274771"/>
              <a:gd name="connsiteY7" fmla="*/ 10130168 h 10130168"/>
              <a:gd name="connsiteX8" fmla="*/ 4908 w 61274771"/>
              <a:gd name="connsiteY8" fmla="*/ 2168453 h 10130168"/>
              <a:gd name="connsiteX0" fmla="*/ 4908 w 61145535"/>
              <a:gd name="connsiteY0" fmla="*/ 2168453 h 10130168"/>
              <a:gd name="connsiteX1" fmla="*/ 19600 w 61145535"/>
              <a:gd name="connsiteY1" fmla="*/ 2109423 h 10130168"/>
              <a:gd name="connsiteX2" fmla="*/ 46450107 w 61145535"/>
              <a:gd name="connsiteY2" fmla="*/ 493786 h 10130168"/>
              <a:gd name="connsiteX3" fmla="*/ 60667465 w 61145535"/>
              <a:gd name="connsiteY3" fmla="*/ 7 h 10130168"/>
              <a:gd name="connsiteX4" fmla="*/ 61145535 w 61145535"/>
              <a:gd name="connsiteY4" fmla="*/ 5329249 h 10130168"/>
              <a:gd name="connsiteX5" fmla="*/ 60265082 w 61145535"/>
              <a:gd name="connsiteY5" fmla="*/ 5139375 h 10130168"/>
              <a:gd name="connsiteX6" fmla="*/ 13906 w 61145535"/>
              <a:gd name="connsiteY6" fmla="*/ 10044615 h 10130168"/>
              <a:gd name="connsiteX7" fmla="*/ 63948 w 61145535"/>
              <a:gd name="connsiteY7" fmla="*/ 10130168 h 10130168"/>
              <a:gd name="connsiteX8" fmla="*/ 4908 w 61145535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06543 w 60667501"/>
              <a:gd name="connsiteY4" fmla="*/ 5159773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06543 w 60667501"/>
              <a:gd name="connsiteY4" fmla="*/ 5159773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35966 w 60667501"/>
              <a:gd name="connsiteY4" fmla="*/ 3692641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35966 w 60667501"/>
              <a:gd name="connsiteY4" fmla="*/ 3692641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709899"/>
              <a:gd name="connsiteY0" fmla="*/ 2168453 h 10130168"/>
              <a:gd name="connsiteX1" fmla="*/ 19600 w 60709899"/>
              <a:gd name="connsiteY1" fmla="*/ 2109423 h 10130168"/>
              <a:gd name="connsiteX2" fmla="*/ 46450107 w 60709899"/>
              <a:gd name="connsiteY2" fmla="*/ 493786 h 10130168"/>
              <a:gd name="connsiteX3" fmla="*/ 60667465 w 60709899"/>
              <a:gd name="connsiteY3" fmla="*/ 7 h 10130168"/>
              <a:gd name="connsiteX4" fmla="*/ 60683086 w 60709899"/>
              <a:gd name="connsiteY4" fmla="*/ 2124057 h 10130168"/>
              <a:gd name="connsiteX5" fmla="*/ 60265082 w 60709899"/>
              <a:gd name="connsiteY5" fmla="*/ 5139375 h 10130168"/>
              <a:gd name="connsiteX6" fmla="*/ 13906 w 60709899"/>
              <a:gd name="connsiteY6" fmla="*/ 10044615 h 10130168"/>
              <a:gd name="connsiteX7" fmla="*/ 63948 w 60709899"/>
              <a:gd name="connsiteY7" fmla="*/ 10130168 h 10130168"/>
              <a:gd name="connsiteX8" fmla="*/ 4908 w 60709899"/>
              <a:gd name="connsiteY8" fmla="*/ 2168453 h 10130168"/>
              <a:gd name="connsiteX0" fmla="*/ 4908 w 60683085"/>
              <a:gd name="connsiteY0" fmla="*/ 2168453 h 10130168"/>
              <a:gd name="connsiteX1" fmla="*/ 19600 w 60683085"/>
              <a:gd name="connsiteY1" fmla="*/ 2109423 h 10130168"/>
              <a:gd name="connsiteX2" fmla="*/ 46450107 w 60683085"/>
              <a:gd name="connsiteY2" fmla="*/ 493786 h 10130168"/>
              <a:gd name="connsiteX3" fmla="*/ 60667465 w 60683085"/>
              <a:gd name="connsiteY3" fmla="*/ 7 h 10130168"/>
              <a:gd name="connsiteX4" fmla="*/ 60683086 w 60683085"/>
              <a:gd name="connsiteY4" fmla="*/ 2124057 h 10130168"/>
              <a:gd name="connsiteX5" fmla="*/ 60265082 w 60683085"/>
              <a:gd name="connsiteY5" fmla="*/ 5139375 h 10130168"/>
              <a:gd name="connsiteX6" fmla="*/ 13906 w 60683085"/>
              <a:gd name="connsiteY6" fmla="*/ 10044615 h 10130168"/>
              <a:gd name="connsiteX7" fmla="*/ 63948 w 60683085"/>
              <a:gd name="connsiteY7" fmla="*/ 10130168 h 10130168"/>
              <a:gd name="connsiteX8" fmla="*/ 4908 w 60683085"/>
              <a:gd name="connsiteY8" fmla="*/ 2168453 h 10130168"/>
              <a:gd name="connsiteX0" fmla="*/ 4908 w 70069305"/>
              <a:gd name="connsiteY0" fmla="*/ 2168453 h 10130168"/>
              <a:gd name="connsiteX1" fmla="*/ 19600 w 70069305"/>
              <a:gd name="connsiteY1" fmla="*/ 2109423 h 10130168"/>
              <a:gd name="connsiteX2" fmla="*/ 46450107 w 70069305"/>
              <a:gd name="connsiteY2" fmla="*/ 493786 h 10130168"/>
              <a:gd name="connsiteX3" fmla="*/ 60667465 w 70069305"/>
              <a:gd name="connsiteY3" fmla="*/ 7 h 10130168"/>
              <a:gd name="connsiteX4" fmla="*/ 70069305 w 70069305"/>
              <a:gd name="connsiteY4" fmla="*/ 4028208 h 10130168"/>
              <a:gd name="connsiteX5" fmla="*/ 60265082 w 70069305"/>
              <a:gd name="connsiteY5" fmla="*/ 5139375 h 10130168"/>
              <a:gd name="connsiteX6" fmla="*/ 13906 w 70069305"/>
              <a:gd name="connsiteY6" fmla="*/ 10044615 h 10130168"/>
              <a:gd name="connsiteX7" fmla="*/ 63948 w 70069305"/>
              <a:gd name="connsiteY7" fmla="*/ 10130168 h 10130168"/>
              <a:gd name="connsiteX8" fmla="*/ 4908 w 70069305"/>
              <a:gd name="connsiteY8" fmla="*/ 2168453 h 10130168"/>
              <a:gd name="connsiteX0" fmla="*/ 4908 w 70069305"/>
              <a:gd name="connsiteY0" fmla="*/ 2168453 h 10130168"/>
              <a:gd name="connsiteX1" fmla="*/ 19600 w 70069305"/>
              <a:gd name="connsiteY1" fmla="*/ 2109423 h 10130168"/>
              <a:gd name="connsiteX2" fmla="*/ 46450107 w 70069305"/>
              <a:gd name="connsiteY2" fmla="*/ 493786 h 10130168"/>
              <a:gd name="connsiteX3" fmla="*/ 60667465 w 70069305"/>
              <a:gd name="connsiteY3" fmla="*/ 7 h 10130168"/>
              <a:gd name="connsiteX4" fmla="*/ 70069305 w 70069305"/>
              <a:gd name="connsiteY4" fmla="*/ 4028208 h 10130168"/>
              <a:gd name="connsiteX5" fmla="*/ 60265082 w 70069305"/>
              <a:gd name="connsiteY5" fmla="*/ 5139375 h 10130168"/>
              <a:gd name="connsiteX6" fmla="*/ 13906 w 70069305"/>
              <a:gd name="connsiteY6" fmla="*/ 10044615 h 10130168"/>
              <a:gd name="connsiteX7" fmla="*/ 63948 w 70069305"/>
              <a:gd name="connsiteY7" fmla="*/ 10130168 h 10130168"/>
              <a:gd name="connsiteX8" fmla="*/ 4908 w 70069305"/>
              <a:gd name="connsiteY8" fmla="*/ 2168453 h 10130168"/>
              <a:gd name="connsiteX0" fmla="*/ 4908 w 62183703"/>
              <a:gd name="connsiteY0" fmla="*/ 2168453 h 10130168"/>
              <a:gd name="connsiteX1" fmla="*/ 19600 w 62183703"/>
              <a:gd name="connsiteY1" fmla="*/ 2109423 h 10130168"/>
              <a:gd name="connsiteX2" fmla="*/ 46450107 w 62183703"/>
              <a:gd name="connsiteY2" fmla="*/ 493786 h 10130168"/>
              <a:gd name="connsiteX3" fmla="*/ 60667465 w 62183703"/>
              <a:gd name="connsiteY3" fmla="*/ 7 h 10130168"/>
              <a:gd name="connsiteX4" fmla="*/ 62183703 w 62183703"/>
              <a:gd name="connsiteY4" fmla="*/ 3848719 h 10130168"/>
              <a:gd name="connsiteX5" fmla="*/ 60265082 w 62183703"/>
              <a:gd name="connsiteY5" fmla="*/ 5139375 h 10130168"/>
              <a:gd name="connsiteX6" fmla="*/ 13906 w 62183703"/>
              <a:gd name="connsiteY6" fmla="*/ 10044615 h 10130168"/>
              <a:gd name="connsiteX7" fmla="*/ 63948 w 62183703"/>
              <a:gd name="connsiteY7" fmla="*/ 10130168 h 10130168"/>
              <a:gd name="connsiteX8" fmla="*/ 4908 w 62183703"/>
              <a:gd name="connsiteY8" fmla="*/ 2168453 h 10130168"/>
              <a:gd name="connsiteX0" fmla="*/ 4908 w 62183703"/>
              <a:gd name="connsiteY0" fmla="*/ 2168453 h 10130168"/>
              <a:gd name="connsiteX1" fmla="*/ 19600 w 62183703"/>
              <a:gd name="connsiteY1" fmla="*/ 2109423 h 10130168"/>
              <a:gd name="connsiteX2" fmla="*/ 46450107 w 62183703"/>
              <a:gd name="connsiteY2" fmla="*/ 493786 h 10130168"/>
              <a:gd name="connsiteX3" fmla="*/ 60667465 w 62183703"/>
              <a:gd name="connsiteY3" fmla="*/ 7 h 10130168"/>
              <a:gd name="connsiteX4" fmla="*/ 62183703 w 62183703"/>
              <a:gd name="connsiteY4" fmla="*/ 3848719 h 10130168"/>
              <a:gd name="connsiteX5" fmla="*/ 60265082 w 62183703"/>
              <a:gd name="connsiteY5" fmla="*/ 5139375 h 10130168"/>
              <a:gd name="connsiteX6" fmla="*/ 13906 w 62183703"/>
              <a:gd name="connsiteY6" fmla="*/ 10044615 h 10130168"/>
              <a:gd name="connsiteX7" fmla="*/ 63948 w 62183703"/>
              <a:gd name="connsiteY7" fmla="*/ 10130168 h 10130168"/>
              <a:gd name="connsiteX8" fmla="*/ 4908 w 62183703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59535553 w 60667500"/>
              <a:gd name="connsiteY4" fmla="*/ 3801895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59535553 w 60667500"/>
              <a:gd name="connsiteY4" fmla="*/ 3801895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869714"/>
              <a:gd name="connsiteY0" fmla="*/ 2168453 h 10130168"/>
              <a:gd name="connsiteX1" fmla="*/ 19600 w 60869714"/>
              <a:gd name="connsiteY1" fmla="*/ 2109423 h 10130168"/>
              <a:gd name="connsiteX2" fmla="*/ 46450107 w 60869714"/>
              <a:gd name="connsiteY2" fmla="*/ 493786 h 10130168"/>
              <a:gd name="connsiteX3" fmla="*/ 60667465 w 60869714"/>
              <a:gd name="connsiteY3" fmla="*/ 7 h 10130168"/>
              <a:gd name="connsiteX4" fmla="*/ 60329998 w 60869714"/>
              <a:gd name="connsiteY4" fmla="*/ 5128558 h 10130168"/>
              <a:gd name="connsiteX5" fmla="*/ 60265082 w 60869714"/>
              <a:gd name="connsiteY5" fmla="*/ 5139375 h 10130168"/>
              <a:gd name="connsiteX6" fmla="*/ 13906 w 60869714"/>
              <a:gd name="connsiteY6" fmla="*/ 10044615 h 10130168"/>
              <a:gd name="connsiteX7" fmla="*/ 63948 w 60869714"/>
              <a:gd name="connsiteY7" fmla="*/ 10130168 h 10130168"/>
              <a:gd name="connsiteX8" fmla="*/ 4908 w 60869714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72396"/>
              <a:gd name="connsiteY0" fmla="*/ 2168453 h 10130168"/>
              <a:gd name="connsiteX1" fmla="*/ 19600 w 60672396"/>
              <a:gd name="connsiteY1" fmla="*/ 2109423 h 10130168"/>
              <a:gd name="connsiteX2" fmla="*/ 46450107 w 60672396"/>
              <a:gd name="connsiteY2" fmla="*/ 493786 h 10130168"/>
              <a:gd name="connsiteX3" fmla="*/ 60667469 w 60672396"/>
              <a:gd name="connsiteY3" fmla="*/ 8 h 10130168"/>
              <a:gd name="connsiteX4" fmla="*/ 60329998 w 60672396"/>
              <a:gd name="connsiteY4" fmla="*/ 5128558 h 10130168"/>
              <a:gd name="connsiteX5" fmla="*/ 58793886 w 60672396"/>
              <a:gd name="connsiteY5" fmla="*/ 5217416 h 10130168"/>
              <a:gd name="connsiteX6" fmla="*/ 13906 w 60672396"/>
              <a:gd name="connsiteY6" fmla="*/ 10044615 h 10130168"/>
              <a:gd name="connsiteX7" fmla="*/ 63948 w 60672396"/>
              <a:gd name="connsiteY7" fmla="*/ 10130168 h 10130168"/>
              <a:gd name="connsiteX8" fmla="*/ 4908 w 60672396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712169"/>
              <a:gd name="connsiteY0" fmla="*/ 2168453 h 10130168"/>
              <a:gd name="connsiteX1" fmla="*/ 19600 w 60712169"/>
              <a:gd name="connsiteY1" fmla="*/ 2109423 h 10130168"/>
              <a:gd name="connsiteX2" fmla="*/ 46450107 w 60712169"/>
              <a:gd name="connsiteY2" fmla="*/ 493786 h 10130168"/>
              <a:gd name="connsiteX3" fmla="*/ 60667469 w 60712169"/>
              <a:gd name="connsiteY3" fmla="*/ 8 h 10130168"/>
              <a:gd name="connsiteX4" fmla="*/ 60624237 w 60712169"/>
              <a:gd name="connsiteY4" fmla="*/ 5144166 h 10130168"/>
              <a:gd name="connsiteX5" fmla="*/ 58793886 w 60712169"/>
              <a:gd name="connsiteY5" fmla="*/ 5217416 h 10130168"/>
              <a:gd name="connsiteX6" fmla="*/ 13906 w 60712169"/>
              <a:gd name="connsiteY6" fmla="*/ 10044615 h 10130168"/>
              <a:gd name="connsiteX7" fmla="*/ 63948 w 60712169"/>
              <a:gd name="connsiteY7" fmla="*/ 10130168 h 10130168"/>
              <a:gd name="connsiteX8" fmla="*/ 4908 w 60712169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64462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64462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1673442"/>
              <a:gd name="connsiteY0" fmla="*/ 2168453 h 10130168"/>
              <a:gd name="connsiteX1" fmla="*/ 19600 w 61673442"/>
              <a:gd name="connsiteY1" fmla="*/ 2109423 h 10130168"/>
              <a:gd name="connsiteX2" fmla="*/ 46450107 w 61673442"/>
              <a:gd name="connsiteY2" fmla="*/ 493786 h 10130168"/>
              <a:gd name="connsiteX3" fmla="*/ 60667469 w 61673442"/>
              <a:gd name="connsiteY3" fmla="*/ 8 h 10130168"/>
              <a:gd name="connsiteX4" fmla="*/ 60537958 w 61673442"/>
              <a:gd name="connsiteY4" fmla="*/ 2387993 h 10130168"/>
              <a:gd name="connsiteX5" fmla="*/ 60624237 w 61673442"/>
              <a:gd name="connsiteY5" fmla="*/ 5144166 h 10130168"/>
              <a:gd name="connsiteX6" fmla="*/ 58764462 w 61673442"/>
              <a:gd name="connsiteY6" fmla="*/ 5225220 h 10130168"/>
              <a:gd name="connsiteX7" fmla="*/ 13906 w 61673442"/>
              <a:gd name="connsiteY7" fmla="*/ 10044615 h 10130168"/>
              <a:gd name="connsiteX8" fmla="*/ 63948 w 61673442"/>
              <a:gd name="connsiteY8" fmla="*/ 10130168 h 10130168"/>
              <a:gd name="connsiteX9" fmla="*/ 4908 w 61673442"/>
              <a:gd name="connsiteY9" fmla="*/ 2168453 h 10130168"/>
              <a:gd name="connsiteX0" fmla="*/ 4908 w 61673442"/>
              <a:gd name="connsiteY0" fmla="*/ 2168453 h 10130168"/>
              <a:gd name="connsiteX1" fmla="*/ 19600 w 61673442"/>
              <a:gd name="connsiteY1" fmla="*/ 2109423 h 10130168"/>
              <a:gd name="connsiteX2" fmla="*/ 46450107 w 61673442"/>
              <a:gd name="connsiteY2" fmla="*/ 493786 h 10130168"/>
              <a:gd name="connsiteX3" fmla="*/ 60667469 w 61673442"/>
              <a:gd name="connsiteY3" fmla="*/ 8 h 10130168"/>
              <a:gd name="connsiteX4" fmla="*/ 60537958 w 61673442"/>
              <a:gd name="connsiteY4" fmla="*/ 2387993 h 10130168"/>
              <a:gd name="connsiteX5" fmla="*/ 60624237 w 61673442"/>
              <a:gd name="connsiteY5" fmla="*/ 5144166 h 10130168"/>
              <a:gd name="connsiteX6" fmla="*/ 58764462 w 61673442"/>
              <a:gd name="connsiteY6" fmla="*/ 5225220 h 10130168"/>
              <a:gd name="connsiteX7" fmla="*/ 13906 w 61673442"/>
              <a:gd name="connsiteY7" fmla="*/ 10044615 h 10130168"/>
              <a:gd name="connsiteX8" fmla="*/ 63948 w 61673442"/>
              <a:gd name="connsiteY8" fmla="*/ 10130168 h 10130168"/>
              <a:gd name="connsiteX9" fmla="*/ 4908 w 61673442"/>
              <a:gd name="connsiteY9" fmla="*/ 2168453 h 10130168"/>
              <a:gd name="connsiteX0" fmla="*/ 4908 w 60728866"/>
              <a:gd name="connsiteY0" fmla="*/ 2168453 h 10130168"/>
              <a:gd name="connsiteX1" fmla="*/ 19600 w 60728866"/>
              <a:gd name="connsiteY1" fmla="*/ 2109423 h 10130168"/>
              <a:gd name="connsiteX2" fmla="*/ 46450107 w 60728866"/>
              <a:gd name="connsiteY2" fmla="*/ 493786 h 10130168"/>
              <a:gd name="connsiteX3" fmla="*/ 60667469 w 60728866"/>
              <a:gd name="connsiteY3" fmla="*/ 8 h 10130168"/>
              <a:gd name="connsiteX4" fmla="*/ 60537958 w 60728866"/>
              <a:gd name="connsiteY4" fmla="*/ 2387993 h 10130168"/>
              <a:gd name="connsiteX5" fmla="*/ 60624237 w 60728866"/>
              <a:gd name="connsiteY5" fmla="*/ 5144166 h 10130168"/>
              <a:gd name="connsiteX6" fmla="*/ 58764462 w 60728866"/>
              <a:gd name="connsiteY6" fmla="*/ 5225220 h 10130168"/>
              <a:gd name="connsiteX7" fmla="*/ 13906 w 60728866"/>
              <a:gd name="connsiteY7" fmla="*/ 10044615 h 10130168"/>
              <a:gd name="connsiteX8" fmla="*/ 63948 w 60728866"/>
              <a:gd name="connsiteY8" fmla="*/ 10130168 h 10130168"/>
              <a:gd name="connsiteX9" fmla="*/ 4908 w 60728866"/>
              <a:gd name="connsiteY9" fmla="*/ 2168453 h 10130168"/>
              <a:gd name="connsiteX0" fmla="*/ 4908 w 60728866"/>
              <a:gd name="connsiteY0" fmla="*/ 2168453 h 10130168"/>
              <a:gd name="connsiteX1" fmla="*/ 19600 w 60728866"/>
              <a:gd name="connsiteY1" fmla="*/ 2109423 h 10130168"/>
              <a:gd name="connsiteX2" fmla="*/ 46450107 w 60728866"/>
              <a:gd name="connsiteY2" fmla="*/ 493786 h 10130168"/>
              <a:gd name="connsiteX3" fmla="*/ 60667469 w 60728866"/>
              <a:gd name="connsiteY3" fmla="*/ 8 h 10130168"/>
              <a:gd name="connsiteX4" fmla="*/ 60537958 w 60728866"/>
              <a:gd name="connsiteY4" fmla="*/ 2387993 h 10130168"/>
              <a:gd name="connsiteX5" fmla="*/ 60624237 w 60728866"/>
              <a:gd name="connsiteY5" fmla="*/ 5144166 h 10130168"/>
              <a:gd name="connsiteX6" fmla="*/ 58764462 w 60728866"/>
              <a:gd name="connsiteY6" fmla="*/ 5225220 h 10130168"/>
              <a:gd name="connsiteX7" fmla="*/ 13906 w 60728866"/>
              <a:gd name="connsiteY7" fmla="*/ 10044615 h 10130168"/>
              <a:gd name="connsiteX8" fmla="*/ 63948 w 60728866"/>
              <a:gd name="connsiteY8" fmla="*/ 10130168 h 10130168"/>
              <a:gd name="connsiteX9" fmla="*/ 4908 w 60728866"/>
              <a:gd name="connsiteY9" fmla="*/ 2168453 h 10130168"/>
              <a:gd name="connsiteX0" fmla="*/ 4908 w 60739230"/>
              <a:gd name="connsiteY0" fmla="*/ 2168453 h 10130168"/>
              <a:gd name="connsiteX1" fmla="*/ 19600 w 60739230"/>
              <a:gd name="connsiteY1" fmla="*/ 2109423 h 10130168"/>
              <a:gd name="connsiteX2" fmla="*/ 46450107 w 60739230"/>
              <a:gd name="connsiteY2" fmla="*/ 493786 h 10130168"/>
              <a:gd name="connsiteX3" fmla="*/ 60667469 w 60739230"/>
              <a:gd name="connsiteY3" fmla="*/ 8 h 10130168"/>
              <a:gd name="connsiteX4" fmla="*/ 60537958 w 60739230"/>
              <a:gd name="connsiteY4" fmla="*/ 2387993 h 10130168"/>
              <a:gd name="connsiteX5" fmla="*/ 60624237 w 60739230"/>
              <a:gd name="connsiteY5" fmla="*/ 5144166 h 10130168"/>
              <a:gd name="connsiteX6" fmla="*/ 58764462 w 60739230"/>
              <a:gd name="connsiteY6" fmla="*/ 5225220 h 10130168"/>
              <a:gd name="connsiteX7" fmla="*/ 13906 w 60739230"/>
              <a:gd name="connsiteY7" fmla="*/ 10044615 h 10130168"/>
              <a:gd name="connsiteX8" fmla="*/ 63948 w 60739230"/>
              <a:gd name="connsiteY8" fmla="*/ 10130168 h 10130168"/>
              <a:gd name="connsiteX9" fmla="*/ 4908 w 60739230"/>
              <a:gd name="connsiteY9" fmla="*/ 2168453 h 10130168"/>
              <a:gd name="connsiteX0" fmla="*/ 4908 w 60739230"/>
              <a:gd name="connsiteY0" fmla="*/ 2168453 h 10130168"/>
              <a:gd name="connsiteX1" fmla="*/ 19600 w 60739230"/>
              <a:gd name="connsiteY1" fmla="*/ 2109423 h 10130168"/>
              <a:gd name="connsiteX2" fmla="*/ 46450107 w 60739230"/>
              <a:gd name="connsiteY2" fmla="*/ 493786 h 10130168"/>
              <a:gd name="connsiteX3" fmla="*/ 60667469 w 60739230"/>
              <a:gd name="connsiteY3" fmla="*/ 8 h 10130168"/>
              <a:gd name="connsiteX4" fmla="*/ 60537958 w 60739230"/>
              <a:gd name="connsiteY4" fmla="*/ 2387993 h 10130168"/>
              <a:gd name="connsiteX5" fmla="*/ 60624237 w 60739230"/>
              <a:gd name="connsiteY5" fmla="*/ 5144166 h 10130168"/>
              <a:gd name="connsiteX6" fmla="*/ 58764462 w 60739230"/>
              <a:gd name="connsiteY6" fmla="*/ 5225220 h 10130168"/>
              <a:gd name="connsiteX7" fmla="*/ 13906 w 60739230"/>
              <a:gd name="connsiteY7" fmla="*/ 10044615 h 10130168"/>
              <a:gd name="connsiteX8" fmla="*/ 63948 w 60739230"/>
              <a:gd name="connsiteY8" fmla="*/ 10130168 h 10130168"/>
              <a:gd name="connsiteX9" fmla="*/ 4908 w 60739230"/>
              <a:gd name="connsiteY9" fmla="*/ 2168453 h 10130168"/>
              <a:gd name="connsiteX0" fmla="*/ 4908 w 60757966"/>
              <a:gd name="connsiteY0" fmla="*/ 2168453 h 10130168"/>
              <a:gd name="connsiteX1" fmla="*/ 19600 w 60757966"/>
              <a:gd name="connsiteY1" fmla="*/ 2109423 h 10130168"/>
              <a:gd name="connsiteX2" fmla="*/ 46450107 w 60757966"/>
              <a:gd name="connsiteY2" fmla="*/ 493786 h 10130168"/>
              <a:gd name="connsiteX3" fmla="*/ 60667469 w 60757966"/>
              <a:gd name="connsiteY3" fmla="*/ 8 h 10130168"/>
              <a:gd name="connsiteX4" fmla="*/ 60537958 w 60757966"/>
              <a:gd name="connsiteY4" fmla="*/ 2387993 h 10130168"/>
              <a:gd name="connsiteX5" fmla="*/ 60624237 w 60757966"/>
              <a:gd name="connsiteY5" fmla="*/ 5144166 h 10130168"/>
              <a:gd name="connsiteX6" fmla="*/ 58764462 w 60757966"/>
              <a:gd name="connsiteY6" fmla="*/ 5225220 h 10130168"/>
              <a:gd name="connsiteX7" fmla="*/ 13906 w 60757966"/>
              <a:gd name="connsiteY7" fmla="*/ 10044615 h 10130168"/>
              <a:gd name="connsiteX8" fmla="*/ 63948 w 60757966"/>
              <a:gd name="connsiteY8" fmla="*/ 10130168 h 10130168"/>
              <a:gd name="connsiteX9" fmla="*/ 4908 w 60757966"/>
              <a:gd name="connsiteY9" fmla="*/ 2168453 h 10130168"/>
              <a:gd name="connsiteX0" fmla="*/ 4908 w 60787004"/>
              <a:gd name="connsiteY0" fmla="*/ 2168453 h 10130168"/>
              <a:gd name="connsiteX1" fmla="*/ 19600 w 60787004"/>
              <a:gd name="connsiteY1" fmla="*/ 2109423 h 10130168"/>
              <a:gd name="connsiteX2" fmla="*/ 46450107 w 60787004"/>
              <a:gd name="connsiteY2" fmla="*/ 493786 h 10130168"/>
              <a:gd name="connsiteX3" fmla="*/ 60667469 w 60787004"/>
              <a:gd name="connsiteY3" fmla="*/ 8 h 10130168"/>
              <a:gd name="connsiteX4" fmla="*/ 60626230 w 60787004"/>
              <a:gd name="connsiteY4" fmla="*/ 5150573 h 10130168"/>
              <a:gd name="connsiteX5" fmla="*/ 60624237 w 60787004"/>
              <a:gd name="connsiteY5" fmla="*/ 5144166 h 10130168"/>
              <a:gd name="connsiteX6" fmla="*/ 58764462 w 60787004"/>
              <a:gd name="connsiteY6" fmla="*/ 5225220 h 10130168"/>
              <a:gd name="connsiteX7" fmla="*/ 13906 w 60787004"/>
              <a:gd name="connsiteY7" fmla="*/ 10044615 h 10130168"/>
              <a:gd name="connsiteX8" fmla="*/ 63948 w 60787004"/>
              <a:gd name="connsiteY8" fmla="*/ 10130168 h 10130168"/>
              <a:gd name="connsiteX9" fmla="*/ 4908 w 60787004"/>
              <a:gd name="connsiteY9" fmla="*/ 2168453 h 10130168"/>
              <a:gd name="connsiteX0" fmla="*/ 4908 w 60787004"/>
              <a:gd name="connsiteY0" fmla="*/ 2168453 h 10130168"/>
              <a:gd name="connsiteX1" fmla="*/ 19600 w 60787004"/>
              <a:gd name="connsiteY1" fmla="*/ 2109423 h 10130168"/>
              <a:gd name="connsiteX2" fmla="*/ 46450107 w 60787004"/>
              <a:gd name="connsiteY2" fmla="*/ 493786 h 10130168"/>
              <a:gd name="connsiteX3" fmla="*/ 60667469 w 60787004"/>
              <a:gd name="connsiteY3" fmla="*/ 8 h 10130168"/>
              <a:gd name="connsiteX4" fmla="*/ 60626230 w 60787004"/>
              <a:gd name="connsiteY4" fmla="*/ 5150573 h 10130168"/>
              <a:gd name="connsiteX5" fmla="*/ 60624237 w 60787004"/>
              <a:gd name="connsiteY5" fmla="*/ 5144166 h 10130168"/>
              <a:gd name="connsiteX6" fmla="*/ 58764462 w 60787004"/>
              <a:gd name="connsiteY6" fmla="*/ 5225220 h 10130168"/>
              <a:gd name="connsiteX7" fmla="*/ 13906 w 60787004"/>
              <a:gd name="connsiteY7" fmla="*/ 10044615 h 10130168"/>
              <a:gd name="connsiteX8" fmla="*/ 63948 w 60787004"/>
              <a:gd name="connsiteY8" fmla="*/ 10130168 h 10130168"/>
              <a:gd name="connsiteX9" fmla="*/ 4908 w 60787004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7 w 60754707"/>
              <a:gd name="connsiteY5" fmla="*/ 5144166 h 10130168"/>
              <a:gd name="connsiteX6" fmla="*/ 58764462 w 60754707"/>
              <a:gd name="connsiteY6" fmla="*/ 5225220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7 w 60754707"/>
              <a:gd name="connsiteY5" fmla="*/ 5144166 h 10130168"/>
              <a:gd name="connsiteX6" fmla="*/ 58764463 w 60754707"/>
              <a:gd name="connsiteY6" fmla="*/ 5287651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8 w 60754707"/>
              <a:gd name="connsiteY5" fmla="*/ 5089538 h 10130168"/>
              <a:gd name="connsiteX6" fmla="*/ 58764463 w 60754707"/>
              <a:gd name="connsiteY6" fmla="*/ 5287651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9 w 60667501"/>
              <a:gd name="connsiteY3" fmla="*/ 8 h 10130168"/>
              <a:gd name="connsiteX4" fmla="*/ 60626230 w 60667501"/>
              <a:gd name="connsiteY4" fmla="*/ 5150573 h 10130168"/>
              <a:gd name="connsiteX5" fmla="*/ 60624238 w 60667501"/>
              <a:gd name="connsiteY5" fmla="*/ 5089538 h 10130168"/>
              <a:gd name="connsiteX6" fmla="*/ 58764463 w 60667501"/>
              <a:gd name="connsiteY6" fmla="*/ 5287651 h 10130168"/>
              <a:gd name="connsiteX7" fmla="*/ 13906 w 60667501"/>
              <a:gd name="connsiteY7" fmla="*/ 10044615 h 10130168"/>
              <a:gd name="connsiteX8" fmla="*/ 63948 w 60667501"/>
              <a:gd name="connsiteY8" fmla="*/ 10130168 h 10130168"/>
              <a:gd name="connsiteX9" fmla="*/ 4908 w 60667501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8764463 w 60771357"/>
              <a:gd name="connsiteY6" fmla="*/ 5287651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1290795 w 60771357"/>
              <a:gd name="connsiteY6" fmla="*/ 5810512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1290795 w 60771357"/>
              <a:gd name="connsiteY6" fmla="*/ 5810512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0 w 60828695"/>
              <a:gd name="connsiteY0" fmla="*/ 4182520 h 10130167"/>
              <a:gd name="connsiteX1" fmla="*/ 76938 w 60828695"/>
              <a:gd name="connsiteY1" fmla="*/ 2109422 h 10130167"/>
              <a:gd name="connsiteX2" fmla="*/ 46507445 w 60828695"/>
              <a:gd name="connsiteY2" fmla="*/ 493785 h 10130167"/>
              <a:gd name="connsiteX3" fmla="*/ 60724807 w 60828695"/>
              <a:gd name="connsiteY3" fmla="*/ 7 h 10130167"/>
              <a:gd name="connsiteX4" fmla="*/ 60683568 w 60828695"/>
              <a:gd name="connsiteY4" fmla="*/ 5150572 h 10130167"/>
              <a:gd name="connsiteX5" fmla="*/ 60828695 w 60828695"/>
              <a:gd name="connsiteY5" fmla="*/ 5112949 h 10130167"/>
              <a:gd name="connsiteX6" fmla="*/ 51348133 w 60828695"/>
              <a:gd name="connsiteY6" fmla="*/ 5810511 h 10130167"/>
              <a:gd name="connsiteX7" fmla="*/ 71244 w 60828695"/>
              <a:gd name="connsiteY7" fmla="*/ 10044614 h 10130167"/>
              <a:gd name="connsiteX8" fmla="*/ 121286 w 60828695"/>
              <a:gd name="connsiteY8" fmla="*/ 10130167 h 10130167"/>
              <a:gd name="connsiteX9" fmla="*/ 0 w 60828695"/>
              <a:gd name="connsiteY9" fmla="*/ 4182520 h 10130167"/>
              <a:gd name="connsiteX0" fmla="*/ 55349 w 60884044"/>
              <a:gd name="connsiteY0" fmla="*/ 4182520 h 10130167"/>
              <a:gd name="connsiteX1" fmla="*/ 7798 w 60884044"/>
              <a:gd name="connsiteY1" fmla="*/ 4189524 h 10130167"/>
              <a:gd name="connsiteX2" fmla="*/ 46562794 w 60884044"/>
              <a:gd name="connsiteY2" fmla="*/ 493785 h 10130167"/>
              <a:gd name="connsiteX3" fmla="*/ 60780156 w 60884044"/>
              <a:gd name="connsiteY3" fmla="*/ 7 h 10130167"/>
              <a:gd name="connsiteX4" fmla="*/ 60738917 w 60884044"/>
              <a:gd name="connsiteY4" fmla="*/ 5150572 h 10130167"/>
              <a:gd name="connsiteX5" fmla="*/ 60884044 w 60884044"/>
              <a:gd name="connsiteY5" fmla="*/ 5112949 h 10130167"/>
              <a:gd name="connsiteX6" fmla="*/ 51403482 w 60884044"/>
              <a:gd name="connsiteY6" fmla="*/ 5810511 h 10130167"/>
              <a:gd name="connsiteX7" fmla="*/ 126593 w 60884044"/>
              <a:gd name="connsiteY7" fmla="*/ 10044614 h 10130167"/>
              <a:gd name="connsiteX8" fmla="*/ 176635 w 60884044"/>
              <a:gd name="connsiteY8" fmla="*/ 10130167 h 10130167"/>
              <a:gd name="connsiteX9" fmla="*/ 55349 w 60884044"/>
              <a:gd name="connsiteY9" fmla="*/ 4182520 h 10130167"/>
              <a:gd name="connsiteX0" fmla="*/ 55349 w 60884044"/>
              <a:gd name="connsiteY0" fmla="*/ 4182517 h 10130164"/>
              <a:gd name="connsiteX1" fmla="*/ 7798 w 60884044"/>
              <a:gd name="connsiteY1" fmla="*/ 4189521 h 10130164"/>
              <a:gd name="connsiteX2" fmla="*/ 47247485 w 60884044"/>
              <a:gd name="connsiteY2" fmla="*/ 939518 h 10130164"/>
              <a:gd name="connsiteX3" fmla="*/ 60780156 w 60884044"/>
              <a:gd name="connsiteY3" fmla="*/ 4 h 10130164"/>
              <a:gd name="connsiteX4" fmla="*/ 60738917 w 60884044"/>
              <a:gd name="connsiteY4" fmla="*/ 5150569 h 10130164"/>
              <a:gd name="connsiteX5" fmla="*/ 60884044 w 60884044"/>
              <a:gd name="connsiteY5" fmla="*/ 5112946 h 10130164"/>
              <a:gd name="connsiteX6" fmla="*/ 51403482 w 60884044"/>
              <a:gd name="connsiteY6" fmla="*/ 5810508 h 10130164"/>
              <a:gd name="connsiteX7" fmla="*/ 126593 w 60884044"/>
              <a:gd name="connsiteY7" fmla="*/ 10044611 h 10130164"/>
              <a:gd name="connsiteX8" fmla="*/ 176635 w 60884044"/>
              <a:gd name="connsiteY8" fmla="*/ 10130164 h 10130164"/>
              <a:gd name="connsiteX9" fmla="*/ 55349 w 60884044"/>
              <a:gd name="connsiteY9" fmla="*/ 4182517 h 10130164"/>
              <a:gd name="connsiteX0" fmla="*/ 55349 w 69618926"/>
              <a:gd name="connsiteY0" fmla="*/ 6345159 h 12292806"/>
              <a:gd name="connsiteX1" fmla="*/ 7798 w 69618926"/>
              <a:gd name="connsiteY1" fmla="*/ 6352163 h 12292806"/>
              <a:gd name="connsiteX2" fmla="*/ 47247485 w 69618926"/>
              <a:gd name="connsiteY2" fmla="*/ 3102160 h 12292806"/>
              <a:gd name="connsiteX3" fmla="*/ 69618901 w 69618926"/>
              <a:gd name="connsiteY3" fmla="*/ 1 h 12292806"/>
              <a:gd name="connsiteX4" fmla="*/ 60738917 w 69618926"/>
              <a:gd name="connsiteY4" fmla="*/ 7313211 h 12292806"/>
              <a:gd name="connsiteX5" fmla="*/ 60884044 w 69618926"/>
              <a:gd name="connsiteY5" fmla="*/ 7275588 h 12292806"/>
              <a:gd name="connsiteX6" fmla="*/ 51403482 w 69618926"/>
              <a:gd name="connsiteY6" fmla="*/ 7973150 h 12292806"/>
              <a:gd name="connsiteX7" fmla="*/ 126593 w 69618926"/>
              <a:gd name="connsiteY7" fmla="*/ 12207253 h 12292806"/>
              <a:gd name="connsiteX8" fmla="*/ 176635 w 69618926"/>
              <a:gd name="connsiteY8" fmla="*/ 12292806 h 12292806"/>
              <a:gd name="connsiteX9" fmla="*/ 55349 w 69618926"/>
              <a:gd name="connsiteY9" fmla="*/ 6345159 h 12292806"/>
              <a:gd name="connsiteX0" fmla="*/ 55349 w 69618923"/>
              <a:gd name="connsiteY0" fmla="*/ 6345159 h 12292806"/>
              <a:gd name="connsiteX1" fmla="*/ 7798 w 69618923"/>
              <a:gd name="connsiteY1" fmla="*/ 6352163 h 12292806"/>
              <a:gd name="connsiteX2" fmla="*/ 47434218 w 69618923"/>
              <a:gd name="connsiteY2" fmla="*/ 2210688 h 12292806"/>
              <a:gd name="connsiteX3" fmla="*/ 69618901 w 69618923"/>
              <a:gd name="connsiteY3" fmla="*/ 1 h 12292806"/>
              <a:gd name="connsiteX4" fmla="*/ 60738917 w 69618923"/>
              <a:gd name="connsiteY4" fmla="*/ 7313211 h 12292806"/>
              <a:gd name="connsiteX5" fmla="*/ 60884044 w 69618923"/>
              <a:gd name="connsiteY5" fmla="*/ 7275588 h 12292806"/>
              <a:gd name="connsiteX6" fmla="*/ 51403482 w 69618923"/>
              <a:gd name="connsiteY6" fmla="*/ 7973150 h 12292806"/>
              <a:gd name="connsiteX7" fmla="*/ 126593 w 69618923"/>
              <a:gd name="connsiteY7" fmla="*/ 12207253 h 12292806"/>
              <a:gd name="connsiteX8" fmla="*/ 176635 w 69618923"/>
              <a:gd name="connsiteY8" fmla="*/ 12292806 h 12292806"/>
              <a:gd name="connsiteX9" fmla="*/ 55349 w 69618923"/>
              <a:gd name="connsiteY9" fmla="*/ 6345159 h 12292806"/>
              <a:gd name="connsiteX0" fmla="*/ 55349 w 88065519"/>
              <a:gd name="connsiteY0" fmla="*/ 6345159 h 12292806"/>
              <a:gd name="connsiteX1" fmla="*/ 7798 w 88065519"/>
              <a:gd name="connsiteY1" fmla="*/ 6352163 h 12292806"/>
              <a:gd name="connsiteX2" fmla="*/ 47434218 w 88065519"/>
              <a:gd name="connsiteY2" fmla="*/ 2210688 h 12292806"/>
              <a:gd name="connsiteX3" fmla="*/ 69618901 w 88065519"/>
              <a:gd name="connsiteY3" fmla="*/ 1 h 12292806"/>
              <a:gd name="connsiteX4" fmla="*/ 60738917 w 88065519"/>
              <a:gd name="connsiteY4" fmla="*/ 7313211 h 12292806"/>
              <a:gd name="connsiteX5" fmla="*/ 88065519 w 88065519"/>
              <a:gd name="connsiteY5" fmla="*/ 5328589 h 12292806"/>
              <a:gd name="connsiteX6" fmla="*/ 51403482 w 88065519"/>
              <a:gd name="connsiteY6" fmla="*/ 7973150 h 12292806"/>
              <a:gd name="connsiteX7" fmla="*/ 126593 w 88065519"/>
              <a:gd name="connsiteY7" fmla="*/ 12207253 h 12292806"/>
              <a:gd name="connsiteX8" fmla="*/ 176635 w 88065519"/>
              <a:gd name="connsiteY8" fmla="*/ 12292806 h 12292806"/>
              <a:gd name="connsiteX9" fmla="*/ 55349 w 88065519"/>
              <a:gd name="connsiteY9" fmla="*/ 6345159 h 12292806"/>
              <a:gd name="connsiteX0" fmla="*/ 55349 w 88120486"/>
              <a:gd name="connsiteY0" fmla="*/ 6345159 h 12292806"/>
              <a:gd name="connsiteX1" fmla="*/ 7798 w 88120486"/>
              <a:gd name="connsiteY1" fmla="*/ 6352163 h 12292806"/>
              <a:gd name="connsiteX2" fmla="*/ 47434218 w 88120486"/>
              <a:gd name="connsiteY2" fmla="*/ 2210688 h 12292806"/>
              <a:gd name="connsiteX3" fmla="*/ 69618901 w 88120486"/>
              <a:gd name="connsiteY3" fmla="*/ 1 h 12292806"/>
              <a:gd name="connsiteX4" fmla="*/ 88118795 w 88120486"/>
              <a:gd name="connsiteY4" fmla="*/ 5155725 h 12292806"/>
              <a:gd name="connsiteX5" fmla="*/ 88065519 w 88120486"/>
              <a:gd name="connsiteY5" fmla="*/ 5328589 h 12292806"/>
              <a:gd name="connsiteX6" fmla="*/ 51403482 w 88120486"/>
              <a:gd name="connsiteY6" fmla="*/ 7973150 h 12292806"/>
              <a:gd name="connsiteX7" fmla="*/ 126593 w 88120486"/>
              <a:gd name="connsiteY7" fmla="*/ 12207253 h 12292806"/>
              <a:gd name="connsiteX8" fmla="*/ 176635 w 88120486"/>
              <a:gd name="connsiteY8" fmla="*/ 12292806 h 12292806"/>
              <a:gd name="connsiteX9" fmla="*/ 55349 w 88120486"/>
              <a:gd name="connsiteY9" fmla="*/ 6345159 h 12292806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88118795 w 94221123"/>
              <a:gd name="connsiteY4" fmla="*/ 6944859 h 14081940"/>
              <a:gd name="connsiteX5" fmla="*/ 88065519 w 94221123"/>
              <a:gd name="connsiteY5" fmla="*/ 7117723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88118795 w 94221123"/>
              <a:gd name="connsiteY4" fmla="*/ 6944859 h 14081940"/>
              <a:gd name="connsiteX5" fmla="*/ 93819262 w 94221123"/>
              <a:gd name="connsiteY5" fmla="*/ 6696751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864562"/>
              <a:gd name="connsiteY0" fmla="*/ 8134293 h 14081940"/>
              <a:gd name="connsiteX1" fmla="*/ 7798 w 94864562"/>
              <a:gd name="connsiteY1" fmla="*/ 8141297 h 14081940"/>
              <a:gd name="connsiteX2" fmla="*/ 47434218 w 94864562"/>
              <a:gd name="connsiteY2" fmla="*/ 3999822 h 14081940"/>
              <a:gd name="connsiteX3" fmla="*/ 94221113 w 94864562"/>
              <a:gd name="connsiteY3" fmla="*/ 0 h 14081940"/>
              <a:gd name="connsiteX4" fmla="*/ 94864562 w 94864562"/>
              <a:gd name="connsiteY4" fmla="*/ 5208346 h 14081940"/>
              <a:gd name="connsiteX5" fmla="*/ 93819262 w 94864562"/>
              <a:gd name="connsiteY5" fmla="*/ 6696751 h 14081940"/>
              <a:gd name="connsiteX6" fmla="*/ 51403482 w 94864562"/>
              <a:gd name="connsiteY6" fmla="*/ 9762284 h 14081940"/>
              <a:gd name="connsiteX7" fmla="*/ 126593 w 94864562"/>
              <a:gd name="connsiteY7" fmla="*/ 13996387 h 14081940"/>
              <a:gd name="connsiteX8" fmla="*/ 176635 w 94864562"/>
              <a:gd name="connsiteY8" fmla="*/ 14081940 h 14081940"/>
              <a:gd name="connsiteX9" fmla="*/ 55349 w 94864562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3819262 w 94221123"/>
              <a:gd name="connsiteY5" fmla="*/ 6696751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3819262 w 94221123"/>
              <a:gd name="connsiteY5" fmla="*/ 6696751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3819262 w 94221123"/>
              <a:gd name="connsiteY5" fmla="*/ 6696751 h 14081940"/>
              <a:gd name="connsiteX6" fmla="*/ 52197100 w 94221123"/>
              <a:gd name="connsiteY6" fmla="*/ 11604040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4216072 w 94221123"/>
              <a:gd name="connsiteY5" fmla="*/ 10432886 h 14081940"/>
              <a:gd name="connsiteX6" fmla="*/ 52197100 w 94221123"/>
              <a:gd name="connsiteY6" fmla="*/ 11604040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3996387"/>
              <a:gd name="connsiteX1" fmla="*/ 7798 w 94221123"/>
              <a:gd name="connsiteY1" fmla="*/ 8141297 h 13996387"/>
              <a:gd name="connsiteX2" fmla="*/ 47434218 w 94221123"/>
              <a:gd name="connsiteY2" fmla="*/ 3999822 h 13996387"/>
              <a:gd name="connsiteX3" fmla="*/ 94221113 w 94221123"/>
              <a:gd name="connsiteY3" fmla="*/ 0 h 13996387"/>
              <a:gd name="connsiteX4" fmla="*/ 93674132 w 94221123"/>
              <a:gd name="connsiteY4" fmla="*/ 4524265 h 13996387"/>
              <a:gd name="connsiteX5" fmla="*/ 94216072 w 94221123"/>
              <a:gd name="connsiteY5" fmla="*/ 10432886 h 13996387"/>
              <a:gd name="connsiteX6" fmla="*/ 52197100 w 94221123"/>
              <a:gd name="connsiteY6" fmla="*/ 11604040 h 13996387"/>
              <a:gd name="connsiteX7" fmla="*/ 126593 w 94221123"/>
              <a:gd name="connsiteY7" fmla="*/ 13996387 h 13996387"/>
              <a:gd name="connsiteX8" fmla="*/ 375039 w 94221123"/>
              <a:gd name="connsiteY8" fmla="*/ 13450481 h 13996387"/>
              <a:gd name="connsiteX9" fmla="*/ 55349 w 94221123"/>
              <a:gd name="connsiteY9" fmla="*/ 8134293 h 13996387"/>
              <a:gd name="connsiteX0" fmla="*/ 55349 w 94221123"/>
              <a:gd name="connsiteY0" fmla="*/ 8134293 h 13522793"/>
              <a:gd name="connsiteX1" fmla="*/ 7798 w 94221123"/>
              <a:gd name="connsiteY1" fmla="*/ 8141297 h 13522793"/>
              <a:gd name="connsiteX2" fmla="*/ 47434218 w 94221123"/>
              <a:gd name="connsiteY2" fmla="*/ 3999822 h 13522793"/>
              <a:gd name="connsiteX3" fmla="*/ 94221113 w 94221123"/>
              <a:gd name="connsiteY3" fmla="*/ 0 h 13522793"/>
              <a:gd name="connsiteX4" fmla="*/ 93674132 w 94221123"/>
              <a:gd name="connsiteY4" fmla="*/ 4524265 h 13522793"/>
              <a:gd name="connsiteX5" fmla="*/ 94216072 w 94221123"/>
              <a:gd name="connsiteY5" fmla="*/ 10432886 h 13522793"/>
              <a:gd name="connsiteX6" fmla="*/ 52197100 w 94221123"/>
              <a:gd name="connsiteY6" fmla="*/ 11604040 h 13522793"/>
              <a:gd name="connsiteX7" fmla="*/ 126594 w 94221123"/>
              <a:gd name="connsiteY7" fmla="*/ 13522793 h 13522793"/>
              <a:gd name="connsiteX8" fmla="*/ 375039 w 94221123"/>
              <a:gd name="connsiteY8" fmla="*/ 13450481 h 13522793"/>
              <a:gd name="connsiteX9" fmla="*/ 55349 w 94221123"/>
              <a:gd name="connsiteY9" fmla="*/ 8134293 h 13522793"/>
              <a:gd name="connsiteX0" fmla="*/ 55349 w 94221123"/>
              <a:gd name="connsiteY0" fmla="*/ 8134293 h 13522793"/>
              <a:gd name="connsiteX1" fmla="*/ 7798 w 94221123"/>
              <a:gd name="connsiteY1" fmla="*/ 8141297 h 13522793"/>
              <a:gd name="connsiteX2" fmla="*/ 47434218 w 94221123"/>
              <a:gd name="connsiteY2" fmla="*/ 3999822 h 13522793"/>
              <a:gd name="connsiteX3" fmla="*/ 94221113 w 94221123"/>
              <a:gd name="connsiteY3" fmla="*/ 0 h 13522793"/>
              <a:gd name="connsiteX4" fmla="*/ 93674132 w 94221123"/>
              <a:gd name="connsiteY4" fmla="*/ 4524265 h 13522793"/>
              <a:gd name="connsiteX5" fmla="*/ 94216072 w 94221123"/>
              <a:gd name="connsiteY5" fmla="*/ 10432886 h 13522793"/>
              <a:gd name="connsiteX6" fmla="*/ 52197100 w 94221123"/>
              <a:gd name="connsiteY6" fmla="*/ 11604040 h 13522793"/>
              <a:gd name="connsiteX7" fmla="*/ 126594 w 94221123"/>
              <a:gd name="connsiteY7" fmla="*/ 13522793 h 13522793"/>
              <a:gd name="connsiteX8" fmla="*/ 375039 w 94221123"/>
              <a:gd name="connsiteY8" fmla="*/ 13450481 h 13522793"/>
              <a:gd name="connsiteX9" fmla="*/ 55349 w 94221123"/>
              <a:gd name="connsiteY9" fmla="*/ 8134293 h 13522793"/>
              <a:gd name="connsiteX0" fmla="*/ 55349 w 94221123"/>
              <a:gd name="connsiteY0" fmla="*/ 8134293 h 13522793"/>
              <a:gd name="connsiteX1" fmla="*/ 7798 w 94221123"/>
              <a:gd name="connsiteY1" fmla="*/ 8141297 h 13522793"/>
              <a:gd name="connsiteX2" fmla="*/ 47434218 w 94221123"/>
              <a:gd name="connsiteY2" fmla="*/ 3999822 h 13522793"/>
              <a:gd name="connsiteX3" fmla="*/ 94221113 w 94221123"/>
              <a:gd name="connsiteY3" fmla="*/ 0 h 13522793"/>
              <a:gd name="connsiteX4" fmla="*/ 93674132 w 94221123"/>
              <a:gd name="connsiteY4" fmla="*/ 4524265 h 13522793"/>
              <a:gd name="connsiteX5" fmla="*/ 94216072 w 94221123"/>
              <a:gd name="connsiteY5" fmla="*/ 10432886 h 13522793"/>
              <a:gd name="connsiteX6" fmla="*/ 52197100 w 94221123"/>
              <a:gd name="connsiteY6" fmla="*/ 11604040 h 13522793"/>
              <a:gd name="connsiteX7" fmla="*/ 126594 w 94221123"/>
              <a:gd name="connsiteY7" fmla="*/ 13522793 h 13522793"/>
              <a:gd name="connsiteX8" fmla="*/ 375039 w 94221123"/>
              <a:gd name="connsiteY8" fmla="*/ 13450481 h 13522793"/>
              <a:gd name="connsiteX9" fmla="*/ 55349 w 94221123"/>
              <a:gd name="connsiteY9" fmla="*/ 8134293 h 13522793"/>
              <a:gd name="connsiteX0" fmla="*/ 55349 w 94350650"/>
              <a:gd name="connsiteY0" fmla="*/ 8134293 h 13522793"/>
              <a:gd name="connsiteX1" fmla="*/ 7798 w 94350650"/>
              <a:gd name="connsiteY1" fmla="*/ 8141297 h 13522793"/>
              <a:gd name="connsiteX2" fmla="*/ 47434218 w 94350650"/>
              <a:gd name="connsiteY2" fmla="*/ 3999822 h 13522793"/>
              <a:gd name="connsiteX3" fmla="*/ 94221113 w 94350650"/>
              <a:gd name="connsiteY3" fmla="*/ 0 h 13522793"/>
              <a:gd name="connsiteX4" fmla="*/ 93674132 w 94350650"/>
              <a:gd name="connsiteY4" fmla="*/ 4524265 h 13522793"/>
              <a:gd name="connsiteX5" fmla="*/ 94216072 w 94350650"/>
              <a:gd name="connsiteY5" fmla="*/ 10432886 h 13522793"/>
              <a:gd name="connsiteX6" fmla="*/ 93266919 w 94350650"/>
              <a:gd name="connsiteY6" fmla="*/ 10446364 h 13522793"/>
              <a:gd name="connsiteX7" fmla="*/ 126594 w 94350650"/>
              <a:gd name="connsiteY7" fmla="*/ 13522793 h 13522793"/>
              <a:gd name="connsiteX8" fmla="*/ 375039 w 94350650"/>
              <a:gd name="connsiteY8" fmla="*/ 13450481 h 13522793"/>
              <a:gd name="connsiteX9" fmla="*/ 55349 w 94350650"/>
              <a:gd name="connsiteY9" fmla="*/ 8134293 h 13522793"/>
              <a:gd name="connsiteX0" fmla="*/ 55349 w 94350650"/>
              <a:gd name="connsiteY0" fmla="*/ 7298604 h 12687104"/>
              <a:gd name="connsiteX1" fmla="*/ 7798 w 94350650"/>
              <a:gd name="connsiteY1" fmla="*/ 7305608 h 12687104"/>
              <a:gd name="connsiteX2" fmla="*/ 47434218 w 94350650"/>
              <a:gd name="connsiteY2" fmla="*/ 3164133 h 12687104"/>
              <a:gd name="connsiteX3" fmla="*/ 93632579 w 94350650"/>
              <a:gd name="connsiteY3" fmla="*/ 2 h 12687104"/>
              <a:gd name="connsiteX4" fmla="*/ 93674132 w 94350650"/>
              <a:gd name="connsiteY4" fmla="*/ 3688576 h 12687104"/>
              <a:gd name="connsiteX5" fmla="*/ 94216072 w 94350650"/>
              <a:gd name="connsiteY5" fmla="*/ 9597197 h 12687104"/>
              <a:gd name="connsiteX6" fmla="*/ 93266919 w 94350650"/>
              <a:gd name="connsiteY6" fmla="*/ 9610675 h 12687104"/>
              <a:gd name="connsiteX7" fmla="*/ 126594 w 94350650"/>
              <a:gd name="connsiteY7" fmla="*/ 12687104 h 12687104"/>
              <a:gd name="connsiteX8" fmla="*/ 375039 w 94350650"/>
              <a:gd name="connsiteY8" fmla="*/ 12614792 h 12687104"/>
              <a:gd name="connsiteX9" fmla="*/ 55349 w 94350650"/>
              <a:gd name="connsiteY9" fmla="*/ 7298604 h 12687104"/>
              <a:gd name="connsiteX0" fmla="*/ 55349 w 94350650"/>
              <a:gd name="connsiteY0" fmla="*/ 7298603 h 12687103"/>
              <a:gd name="connsiteX1" fmla="*/ 7798 w 94350650"/>
              <a:gd name="connsiteY1" fmla="*/ 7305607 h 12687103"/>
              <a:gd name="connsiteX2" fmla="*/ 47434216 w 94350650"/>
              <a:gd name="connsiteY2" fmla="*/ 3581978 h 12687103"/>
              <a:gd name="connsiteX3" fmla="*/ 93632579 w 94350650"/>
              <a:gd name="connsiteY3" fmla="*/ 1 h 12687103"/>
              <a:gd name="connsiteX4" fmla="*/ 93674132 w 94350650"/>
              <a:gd name="connsiteY4" fmla="*/ 3688575 h 12687103"/>
              <a:gd name="connsiteX5" fmla="*/ 94216072 w 94350650"/>
              <a:gd name="connsiteY5" fmla="*/ 9597196 h 12687103"/>
              <a:gd name="connsiteX6" fmla="*/ 93266919 w 94350650"/>
              <a:gd name="connsiteY6" fmla="*/ 9610674 h 12687103"/>
              <a:gd name="connsiteX7" fmla="*/ 126594 w 94350650"/>
              <a:gd name="connsiteY7" fmla="*/ 12687103 h 12687103"/>
              <a:gd name="connsiteX8" fmla="*/ 375039 w 94350650"/>
              <a:gd name="connsiteY8" fmla="*/ 12614791 h 12687103"/>
              <a:gd name="connsiteX9" fmla="*/ 55349 w 94350650"/>
              <a:gd name="connsiteY9" fmla="*/ 7298603 h 12687103"/>
              <a:gd name="connsiteX0" fmla="*/ 55349 w 94350650"/>
              <a:gd name="connsiteY0" fmla="*/ 6973612 h 12362112"/>
              <a:gd name="connsiteX1" fmla="*/ 7798 w 94350650"/>
              <a:gd name="connsiteY1" fmla="*/ 6980616 h 12362112"/>
              <a:gd name="connsiteX2" fmla="*/ 47434216 w 94350650"/>
              <a:gd name="connsiteY2" fmla="*/ 3256987 h 12362112"/>
              <a:gd name="connsiteX3" fmla="*/ 93632579 w 94350650"/>
              <a:gd name="connsiteY3" fmla="*/ 1 h 12362112"/>
              <a:gd name="connsiteX4" fmla="*/ 93674132 w 94350650"/>
              <a:gd name="connsiteY4" fmla="*/ 3363584 h 12362112"/>
              <a:gd name="connsiteX5" fmla="*/ 94216072 w 94350650"/>
              <a:gd name="connsiteY5" fmla="*/ 9272205 h 12362112"/>
              <a:gd name="connsiteX6" fmla="*/ 93266919 w 94350650"/>
              <a:gd name="connsiteY6" fmla="*/ 9285683 h 12362112"/>
              <a:gd name="connsiteX7" fmla="*/ 126594 w 94350650"/>
              <a:gd name="connsiteY7" fmla="*/ 12362112 h 12362112"/>
              <a:gd name="connsiteX8" fmla="*/ 375039 w 94350650"/>
              <a:gd name="connsiteY8" fmla="*/ 12289800 h 12362112"/>
              <a:gd name="connsiteX9" fmla="*/ 55349 w 94350650"/>
              <a:gd name="connsiteY9" fmla="*/ 6973612 h 12362112"/>
              <a:gd name="connsiteX0" fmla="*/ 55349 w 94350650"/>
              <a:gd name="connsiteY0" fmla="*/ 7112542 h 12501042"/>
              <a:gd name="connsiteX1" fmla="*/ 7798 w 94350650"/>
              <a:gd name="connsiteY1" fmla="*/ 7119546 h 12501042"/>
              <a:gd name="connsiteX2" fmla="*/ 47434216 w 94350650"/>
              <a:gd name="connsiteY2" fmla="*/ 3395917 h 12501042"/>
              <a:gd name="connsiteX3" fmla="*/ 93632579 w 94350650"/>
              <a:gd name="connsiteY3" fmla="*/ 138931 h 12501042"/>
              <a:gd name="connsiteX4" fmla="*/ 93674132 w 94350650"/>
              <a:gd name="connsiteY4" fmla="*/ 3502514 h 12501042"/>
              <a:gd name="connsiteX5" fmla="*/ 94216072 w 94350650"/>
              <a:gd name="connsiteY5" fmla="*/ 9411135 h 12501042"/>
              <a:gd name="connsiteX6" fmla="*/ 93266919 w 94350650"/>
              <a:gd name="connsiteY6" fmla="*/ 9424613 h 12501042"/>
              <a:gd name="connsiteX7" fmla="*/ 126594 w 94350650"/>
              <a:gd name="connsiteY7" fmla="*/ 12501042 h 12501042"/>
              <a:gd name="connsiteX8" fmla="*/ 375039 w 94350650"/>
              <a:gd name="connsiteY8" fmla="*/ 12428730 h 12501042"/>
              <a:gd name="connsiteX9" fmla="*/ 55349 w 94350650"/>
              <a:gd name="connsiteY9" fmla="*/ 7112542 h 12501042"/>
              <a:gd name="connsiteX0" fmla="*/ 865 w 94368325"/>
              <a:gd name="connsiteY0" fmla="*/ 7095466 h 12501042"/>
              <a:gd name="connsiteX1" fmla="*/ 25473 w 94368325"/>
              <a:gd name="connsiteY1" fmla="*/ 7119546 h 12501042"/>
              <a:gd name="connsiteX2" fmla="*/ 47451891 w 94368325"/>
              <a:gd name="connsiteY2" fmla="*/ 3395917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95466 h 12501042"/>
              <a:gd name="connsiteX0" fmla="*/ 865 w 94368325"/>
              <a:gd name="connsiteY0" fmla="*/ 7078389 h 12501042"/>
              <a:gd name="connsiteX1" fmla="*/ 25473 w 94368325"/>
              <a:gd name="connsiteY1" fmla="*/ 7119546 h 12501042"/>
              <a:gd name="connsiteX2" fmla="*/ 47451891 w 94368325"/>
              <a:gd name="connsiteY2" fmla="*/ 3395917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78389 h 12501042"/>
              <a:gd name="connsiteX0" fmla="*/ 865 w 94368325"/>
              <a:gd name="connsiteY0" fmla="*/ 7078389 h 12501042"/>
              <a:gd name="connsiteX1" fmla="*/ 25474 w 94368325"/>
              <a:gd name="connsiteY1" fmla="*/ 7085392 h 12501042"/>
              <a:gd name="connsiteX2" fmla="*/ 47451891 w 94368325"/>
              <a:gd name="connsiteY2" fmla="*/ 3395917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78389 h 12501042"/>
              <a:gd name="connsiteX0" fmla="*/ 865 w 94368325"/>
              <a:gd name="connsiteY0" fmla="*/ 7078389 h 12501042"/>
              <a:gd name="connsiteX1" fmla="*/ 25474 w 94368325"/>
              <a:gd name="connsiteY1" fmla="*/ 7085392 h 12501042"/>
              <a:gd name="connsiteX2" fmla="*/ 47632284 w 94368325"/>
              <a:gd name="connsiteY2" fmla="*/ 3566684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78389 h 12501042"/>
              <a:gd name="connsiteX0" fmla="*/ 865 w 94368325"/>
              <a:gd name="connsiteY0" fmla="*/ 7179732 h 12602385"/>
              <a:gd name="connsiteX1" fmla="*/ 25474 w 94368325"/>
              <a:gd name="connsiteY1" fmla="*/ 7186735 h 12602385"/>
              <a:gd name="connsiteX2" fmla="*/ 47632284 w 94368325"/>
              <a:gd name="connsiteY2" fmla="*/ 3668027 h 12602385"/>
              <a:gd name="connsiteX3" fmla="*/ 93758493 w 94368325"/>
              <a:gd name="connsiteY3" fmla="*/ 103661 h 12602385"/>
              <a:gd name="connsiteX4" fmla="*/ 93691807 w 94368325"/>
              <a:gd name="connsiteY4" fmla="*/ 3603857 h 12602385"/>
              <a:gd name="connsiteX5" fmla="*/ 94233747 w 94368325"/>
              <a:gd name="connsiteY5" fmla="*/ 9512478 h 12602385"/>
              <a:gd name="connsiteX6" fmla="*/ 93284594 w 94368325"/>
              <a:gd name="connsiteY6" fmla="*/ 9525956 h 12602385"/>
              <a:gd name="connsiteX7" fmla="*/ 144269 w 94368325"/>
              <a:gd name="connsiteY7" fmla="*/ 12602385 h 12602385"/>
              <a:gd name="connsiteX8" fmla="*/ 392714 w 94368325"/>
              <a:gd name="connsiteY8" fmla="*/ 12530073 h 12602385"/>
              <a:gd name="connsiteX9" fmla="*/ 865 w 94368325"/>
              <a:gd name="connsiteY9" fmla="*/ 7179732 h 12602385"/>
              <a:gd name="connsiteX0" fmla="*/ 865 w 94840863"/>
              <a:gd name="connsiteY0" fmla="*/ 7404712 h 12827365"/>
              <a:gd name="connsiteX1" fmla="*/ 25474 w 94840863"/>
              <a:gd name="connsiteY1" fmla="*/ 7411715 h 12827365"/>
              <a:gd name="connsiteX2" fmla="*/ 47632284 w 94840863"/>
              <a:gd name="connsiteY2" fmla="*/ 3893007 h 12827365"/>
              <a:gd name="connsiteX3" fmla="*/ 94840853 w 94840863"/>
              <a:gd name="connsiteY3" fmla="*/ 46876 h 12827365"/>
              <a:gd name="connsiteX4" fmla="*/ 93691807 w 94840863"/>
              <a:gd name="connsiteY4" fmla="*/ 3828837 h 12827365"/>
              <a:gd name="connsiteX5" fmla="*/ 94233747 w 94840863"/>
              <a:gd name="connsiteY5" fmla="*/ 9737458 h 12827365"/>
              <a:gd name="connsiteX6" fmla="*/ 93284594 w 94840863"/>
              <a:gd name="connsiteY6" fmla="*/ 9750936 h 12827365"/>
              <a:gd name="connsiteX7" fmla="*/ 144269 w 94840863"/>
              <a:gd name="connsiteY7" fmla="*/ 12827365 h 12827365"/>
              <a:gd name="connsiteX8" fmla="*/ 392714 w 94840863"/>
              <a:gd name="connsiteY8" fmla="*/ 12755053 h 12827365"/>
              <a:gd name="connsiteX9" fmla="*/ 865 w 94840863"/>
              <a:gd name="connsiteY9" fmla="*/ 7404712 h 12827365"/>
              <a:gd name="connsiteX0" fmla="*/ 865 w 94840863"/>
              <a:gd name="connsiteY0" fmla="*/ 7406107 h 12828760"/>
              <a:gd name="connsiteX1" fmla="*/ 25474 w 94840863"/>
              <a:gd name="connsiteY1" fmla="*/ 7413110 h 12828760"/>
              <a:gd name="connsiteX2" fmla="*/ 47632284 w 94840863"/>
              <a:gd name="connsiteY2" fmla="*/ 3894402 h 12828760"/>
              <a:gd name="connsiteX3" fmla="*/ 94840853 w 94840863"/>
              <a:gd name="connsiteY3" fmla="*/ 48271 h 12828760"/>
              <a:gd name="connsiteX4" fmla="*/ 94377298 w 94840863"/>
              <a:gd name="connsiteY4" fmla="*/ 3821695 h 12828760"/>
              <a:gd name="connsiteX5" fmla="*/ 94233747 w 94840863"/>
              <a:gd name="connsiteY5" fmla="*/ 9738853 h 12828760"/>
              <a:gd name="connsiteX6" fmla="*/ 93284594 w 94840863"/>
              <a:gd name="connsiteY6" fmla="*/ 9752331 h 12828760"/>
              <a:gd name="connsiteX7" fmla="*/ 144269 w 94840863"/>
              <a:gd name="connsiteY7" fmla="*/ 12828760 h 12828760"/>
              <a:gd name="connsiteX8" fmla="*/ 392714 w 94840863"/>
              <a:gd name="connsiteY8" fmla="*/ 12756448 h 12828760"/>
              <a:gd name="connsiteX9" fmla="*/ 865 w 94840863"/>
              <a:gd name="connsiteY9" fmla="*/ 7406107 h 12828760"/>
              <a:gd name="connsiteX0" fmla="*/ 865 w 94687646"/>
              <a:gd name="connsiteY0" fmla="*/ 7111805 h 12534458"/>
              <a:gd name="connsiteX1" fmla="*/ 25474 w 94687646"/>
              <a:gd name="connsiteY1" fmla="*/ 7118808 h 12534458"/>
              <a:gd name="connsiteX2" fmla="*/ 47632284 w 94687646"/>
              <a:gd name="connsiteY2" fmla="*/ 3600100 h 12534458"/>
              <a:gd name="connsiteX3" fmla="*/ 94624381 w 94687646"/>
              <a:gd name="connsiteY3" fmla="*/ 129657 h 12534458"/>
              <a:gd name="connsiteX4" fmla="*/ 94377298 w 94687646"/>
              <a:gd name="connsiteY4" fmla="*/ 3527393 h 12534458"/>
              <a:gd name="connsiteX5" fmla="*/ 94233747 w 94687646"/>
              <a:gd name="connsiteY5" fmla="*/ 9444551 h 12534458"/>
              <a:gd name="connsiteX6" fmla="*/ 93284594 w 94687646"/>
              <a:gd name="connsiteY6" fmla="*/ 9458029 h 12534458"/>
              <a:gd name="connsiteX7" fmla="*/ 144269 w 94687646"/>
              <a:gd name="connsiteY7" fmla="*/ 12534458 h 12534458"/>
              <a:gd name="connsiteX8" fmla="*/ 392714 w 94687646"/>
              <a:gd name="connsiteY8" fmla="*/ 12462146 h 12534458"/>
              <a:gd name="connsiteX9" fmla="*/ 865 w 94687646"/>
              <a:gd name="connsiteY9" fmla="*/ 7111805 h 12534458"/>
              <a:gd name="connsiteX0" fmla="*/ 865 w 95416629"/>
              <a:gd name="connsiteY0" fmla="*/ 7121079 h 12543732"/>
              <a:gd name="connsiteX1" fmla="*/ 25474 w 95416629"/>
              <a:gd name="connsiteY1" fmla="*/ 7128082 h 12543732"/>
              <a:gd name="connsiteX2" fmla="*/ 47632284 w 95416629"/>
              <a:gd name="connsiteY2" fmla="*/ 3609374 h 12543732"/>
              <a:gd name="connsiteX3" fmla="*/ 94624381 w 95416629"/>
              <a:gd name="connsiteY3" fmla="*/ 138931 h 12543732"/>
              <a:gd name="connsiteX4" fmla="*/ 95279264 w 95416629"/>
              <a:gd name="connsiteY4" fmla="*/ 3502514 h 12543732"/>
              <a:gd name="connsiteX5" fmla="*/ 94233747 w 95416629"/>
              <a:gd name="connsiteY5" fmla="*/ 9453825 h 12543732"/>
              <a:gd name="connsiteX6" fmla="*/ 93284594 w 95416629"/>
              <a:gd name="connsiteY6" fmla="*/ 9467303 h 12543732"/>
              <a:gd name="connsiteX7" fmla="*/ 144269 w 95416629"/>
              <a:gd name="connsiteY7" fmla="*/ 12543732 h 12543732"/>
              <a:gd name="connsiteX8" fmla="*/ 392714 w 95416629"/>
              <a:gd name="connsiteY8" fmla="*/ 12471420 h 12543732"/>
              <a:gd name="connsiteX9" fmla="*/ 865 w 95416629"/>
              <a:gd name="connsiteY9" fmla="*/ 7121079 h 12543732"/>
              <a:gd name="connsiteX0" fmla="*/ 865 w 95451162"/>
              <a:gd name="connsiteY0" fmla="*/ 7196626 h 12619279"/>
              <a:gd name="connsiteX1" fmla="*/ 25474 w 95451162"/>
              <a:gd name="connsiteY1" fmla="*/ 7203629 h 12619279"/>
              <a:gd name="connsiteX2" fmla="*/ 47632284 w 95451162"/>
              <a:gd name="connsiteY2" fmla="*/ 3684921 h 12619279"/>
              <a:gd name="connsiteX3" fmla="*/ 94949089 w 95451162"/>
              <a:gd name="connsiteY3" fmla="*/ 112018 h 12619279"/>
              <a:gd name="connsiteX4" fmla="*/ 95279264 w 95451162"/>
              <a:gd name="connsiteY4" fmla="*/ 3578061 h 12619279"/>
              <a:gd name="connsiteX5" fmla="*/ 94233747 w 95451162"/>
              <a:gd name="connsiteY5" fmla="*/ 9529372 h 12619279"/>
              <a:gd name="connsiteX6" fmla="*/ 93284594 w 95451162"/>
              <a:gd name="connsiteY6" fmla="*/ 9542850 h 12619279"/>
              <a:gd name="connsiteX7" fmla="*/ 144269 w 95451162"/>
              <a:gd name="connsiteY7" fmla="*/ 12619279 h 12619279"/>
              <a:gd name="connsiteX8" fmla="*/ 392714 w 95451162"/>
              <a:gd name="connsiteY8" fmla="*/ 12546967 h 12619279"/>
              <a:gd name="connsiteX9" fmla="*/ 865 w 95451162"/>
              <a:gd name="connsiteY9" fmla="*/ 7196626 h 12619279"/>
              <a:gd name="connsiteX0" fmla="*/ 865 w 94974930"/>
              <a:gd name="connsiteY0" fmla="*/ 7100807 h 12523460"/>
              <a:gd name="connsiteX1" fmla="*/ 25474 w 94974930"/>
              <a:gd name="connsiteY1" fmla="*/ 7107810 h 12523460"/>
              <a:gd name="connsiteX2" fmla="*/ 47632284 w 94974930"/>
              <a:gd name="connsiteY2" fmla="*/ 3589102 h 12523460"/>
              <a:gd name="connsiteX3" fmla="*/ 94949089 w 94974930"/>
              <a:gd name="connsiteY3" fmla="*/ 16199 h 12523460"/>
              <a:gd name="connsiteX4" fmla="*/ 94629854 w 94974930"/>
              <a:gd name="connsiteY4" fmla="*/ 4037235 h 12523460"/>
              <a:gd name="connsiteX5" fmla="*/ 94233747 w 94974930"/>
              <a:gd name="connsiteY5" fmla="*/ 9433553 h 12523460"/>
              <a:gd name="connsiteX6" fmla="*/ 93284594 w 94974930"/>
              <a:gd name="connsiteY6" fmla="*/ 9447031 h 12523460"/>
              <a:gd name="connsiteX7" fmla="*/ 144269 w 94974930"/>
              <a:gd name="connsiteY7" fmla="*/ 12523460 h 12523460"/>
              <a:gd name="connsiteX8" fmla="*/ 392714 w 94974930"/>
              <a:gd name="connsiteY8" fmla="*/ 12451148 h 12523460"/>
              <a:gd name="connsiteX9" fmla="*/ 865 w 94974930"/>
              <a:gd name="connsiteY9" fmla="*/ 7100807 h 12523460"/>
              <a:gd name="connsiteX0" fmla="*/ 865 w 94949099"/>
              <a:gd name="connsiteY0" fmla="*/ 7084609 h 12507262"/>
              <a:gd name="connsiteX1" fmla="*/ 25474 w 94949099"/>
              <a:gd name="connsiteY1" fmla="*/ 7091612 h 12507262"/>
              <a:gd name="connsiteX2" fmla="*/ 47632284 w 94949099"/>
              <a:gd name="connsiteY2" fmla="*/ 3572904 h 12507262"/>
              <a:gd name="connsiteX3" fmla="*/ 94949089 w 94949099"/>
              <a:gd name="connsiteY3" fmla="*/ 1 h 12507262"/>
              <a:gd name="connsiteX4" fmla="*/ 94629854 w 94949099"/>
              <a:gd name="connsiteY4" fmla="*/ 4021037 h 12507262"/>
              <a:gd name="connsiteX5" fmla="*/ 94233747 w 94949099"/>
              <a:gd name="connsiteY5" fmla="*/ 9417355 h 12507262"/>
              <a:gd name="connsiteX6" fmla="*/ 93284594 w 94949099"/>
              <a:gd name="connsiteY6" fmla="*/ 9430833 h 12507262"/>
              <a:gd name="connsiteX7" fmla="*/ 144269 w 94949099"/>
              <a:gd name="connsiteY7" fmla="*/ 12507262 h 12507262"/>
              <a:gd name="connsiteX8" fmla="*/ 392714 w 94949099"/>
              <a:gd name="connsiteY8" fmla="*/ 12434950 h 12507262"/>
              <a:gd name="connsiteX9" fmla="*/ 865 w 94949099"/>
              <a:gd name="connsiteY9" fmla="*/ 7084609 h 1250726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392714 w 94913018"/>
              <a:gd name="connsiteY8" fmla="*/ 12332490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320560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212325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176247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136260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18997"/>
              <a:gd name="connsiteX1" fmla="*/ 25474 w 94913018"/>
              <a:gd name="connsiteY1" fmla="*/ 6989152 h 12418997"/>
              <a:gd name="connsiteX2" fmla="*/ 47632284 w 94913018"/>
              <a:gd name="connsiteY2" fmla="*/ 3470444 h 12418997"/>
              <a:gd name="connsiteX3" fmla="*/ 94913008 w 94913018"/>
              <a:gd name="connsiteY3" fmla="*/ 1 h 12418997"/>
              <a:gd name="connsiteX4" fmla="*/ 94629854 w 94913018"/>
              <a:gd name="connsiteY4" fmla="*/ 3918577 h 12418997"/>
              <a:gd name="connsiteX5" fmla="*/ 94233747 w 94913018"/>
              <a:gd name="connsiteY5" fmla="*/ 9314895 h 12418997"/>
              <a:gd name="connsiteX6" fmla="*/ 93284594 w 94913018"/>
              <a:gd name="connsiteY6" fmla="*/ 9328373 h 12418997"/>
              <a:gd name="connsiteX7" fmla="*/ 64301 w 94913018"/>
              <a:gd name="connsiteY7" fmla="*/ 12418997 h 12418997"/>
              <a:gd name="connsiteX8" fmla="*/ 136260 w 94913018"/>
              <a:gd name="connsiteY8" fmla="*/ 11692114 h 12418997"/>
              <a:gd name="connsiteX9" fmla="*/ 865 w 94913018"/>
              <a:gd name="connsiteY9" fmla="*/ 6982149 h 12418997"/>
              <a:gd name="connsiteX0" fmla="*/ 865 w 94913018"/>
              <a:gd name="connsiteY0" fmla="*/ 6982149 h 12418997"/>
              <a:gd name="connsiteX1" fmla="*/ 25474 w 94913018"/>
              <a:gd name="connsiteY1" fmla="*/ 6989152 h 12418997"/>
              <a:gd name="connsiteX2" fmla="*/ 47632284 w 94913018"/>
              <a:gd name="connsiteY2" fmla="*/ 3470444 h 12418997"/>
              <a:gd name="connsiteX3" fmla="*/ 94913008 w 94913018"/>
              <a:gd name="connsiteY3" fmla="*/ 1 h 12418997"/>
              <a:gd name="connsiteX4" fmla="*/ 94629854 w 94913018"/>
              <a:gd name="connsiteY4" fmla="*/ 3918577 h 12418997"/>
              <a:gd name="connsiteX5" fmla="*/ 94233747 w 94913018"/>
              <a:gd name="connsiteY5" fmla="*/ 9314895 h 12418997"/>
              <a:gd name="connsiteX6" fmla="*/ 93284594 w 94913018"/>
              <a:gd name="connsiteY6" fmla="*/ 9328373 h 12418997"/>
              <a:gd name="connsiteX7" fmla="*/ 64301 w 94913018"/>
              <a:gd name="connsiteY7" fmla="*/ 12418997 h 12418997"/>
              <a:gd name="connsiteX8" fmla="*/ 56289 w 94913018"/>
              <a:gd name="connsiteY8" fmla="*/ 11687383 h 12418997"/>
              <a:gd name="connsiteX9" fmla="*/ 865 w 94913018"/>
              <a:gd name="connsiteY9" fmla="*/ 6982149 h 12418997"/>
              <a:gd name="connsiteX0" fmla="*/ 865 w 94913018"/>
              <a:gd name="connsiteY0" fmla="*/ 6982149 h 12418997"/>
              <a:gd name="connsiteX1" fmla="*/ 25474 w 94913018"/>
              <a:gd name="connsiteY1" fmla="*/ 6989152 h 12418997"/>
              <a:gd name="connsiteX2" fmla="*/ 47612292 w 94913018"/>
              <a:gd name="connsiteY2" fmla="*/ 3484639 h 12418997"/>
              <a:gd name="connsiteX3" fmla="*/ 94913008 w 94913018"/>
              <a:gd name="connsiteY3" fmla="*/ 1 h 12418997"/>
              <a:gd name="connsiteX4" fmla="*/ 94629854 w 94913018"/>
              <a:gd name="connsiteY4" fmla="*/ 3918577 h 12418997"/>
              <a:gd name="connsiteX5" fmla="*/ 94233747 w 94913018"/>
              <a:gd name="connsiteY5" fmla="*/ 9314895 h 12418997"/>
              <a:gd name="connsiteX6" fmla="*/ 93284594 w 94913018"/>
              <a:gd name="connsiteY6" fmla="*/ 9328373 h 12418997"/>
              <a:gd name="connsiteX7" fmla="*/ 64301 w 94913018"/>
              <a:gd name="connsiteY7" fmla="*/ 12418997 h 12418997"/>
              <a:gd name="connsiteX8" fmla="*/ 56289 w 94913018"/>
              <a:gd name="connsiteY8" fmla="*/ 11687383 h 12418997"/>
              <a:gd name="connsiteX9" fmla="*/ 865 w 94913018"/>
              <a:gd name="connsiteY9" fmla="*/ 6982149 h 12418997"/>
              <a:gd name="connsiteX0" fmla="*/ 865 w 94893026"/>
              <a:gd name="connsiteY0" fmla="*/ 6963223 h 12400071"/>
              <a:gd name="connsiteX1" fmla="*/ 25474 w 94893026"/>
              <a:gd name="connsiteY1" fmla="*/ 6970226 h 12400071"/>
              <a:gd name="connsiteX2" fmla="*/ 47612292 w 94893026"/>
              <a:gd name="connsiteY2" fmla="*/ 3465713 h 12400071"/>
              <a:gd name="connsiteX3" fmla="*/ 94893016 w 94893026"/>
              <a:gd name="connsiteY3" fmla="*/ 1 h 12400071"/>
              <a:gd name="connsiteX4" fmla="*/ 94629854 w 94893026"/>
              <a:gd name="connsiteY4" fmla="*/ 3899651 h 12400071"/>
              <a:gd name="connsiteX5" fmla="*/ 94233747 w 94893026"/>
              <a:gd name="connsiteY5" fmla="*/ 9295969 h 12400071"/>
              <a:gd name="connsiteX6" fmla="*/ 93284594 w 94893026"/>
              <a:gd name="connsiteY6" fmla="*/ 9309447 h 12400071"/>
              <a:gd name="connsiteX7" fmla="*/ 64301 w 94893026"/>
              <a:gd name="connsiteY7" fmla="*/ 12400071 h 12400071"/>
              <a:gd name="connsiteX8" fmla="*/ 56289 w 94893026"/>
              <a:gd name="connsiteY8" fmla="*/ 11668457 h 12400071"/>
              <a:gd name="connsiteX9" fmla="*/ 865 w 94893026"/>
              <a:gd name="connsiteY9" fmla="*/ 6963223 h 12400071"/>
              <a:gd name="connsiteX0" fmla="*/ 865 w 94735634"/>
              <a:gd name="connsiteY0" fmla="*/ 6914312 h 12351160"/>
              <a:gd name="connsiteX1" fmla="*/ 25474 w 94735634"/>
              <a:gd name="connsiteY1" fmla="*/ 6921315 h 12351160"/>
              <a:gd name="connsiteX2" fmla="*/ 47612292 w 94735634"/>
              <a:gd name="connsiteY2" fmla="*/ 3416802 h 12351160"/>
              <a:gd name="connsiteX3" fmla="*/ 94350502 w 94735634"/>
              <a:gd name="connsiteY3" fmla="*/ 1 h 12351160"/>
              <a:gd name="connsiteX4" fmla="*/ 94629854 w 94735634"/>
              <a:gd name="connsiteY4" fmla="*/ 3850740 h 12351160"/>
              <a:gd name="connsiteX5" fmla="*/ 94233747 w 94735634"/>
              <a:gd name="connsiteY5" fmla="*/ 9247058 h 12351160"/>
              <a:gd name="connsiteX6" fmla="*/ 93284594 w 94735634"/>
              <a:gd name="connsiteY6" fmla="*/ 9260536 h 12351160"/>
              <a:gd name="connsiteX7" fmla="*/ 64301 w 94735634"/>
              <a:gd name="connsiteY7" fmla="*/ 12351160 h 12351160"/>
              <a:gd name="connsiteX8" fmla="*/ 56289 w 94735634"/>
              <a:gd name="connsiteY8" fmla="*/ 11619546 h 12351160"/>
              <a:gd name="connsiteX9" fmla="*/ 865 w 94735634"/>
              <a:gd name="connsiteY9" fmla="*/ 6914312 h 12351160"/>
              <a:gd name="connsiteX0" fmla="*/ 865 w 94735634"/>
              <a:gd name="connsiteY0" fmla="*/ 6914312 h 12351160"/>
              <a:gd name="connsiteX1" fmla="*/ 25474 w 94735634"/>
              <a:gd name="connsiteY1" fmla="*/ 6921315 h 12351160"/>
              <a:gd name="connsiteX2" fmla="*/ 47612292 w 94735634"/>
              <a:gd name="connsiteY2" fmla="*/ 3416802 h 12351160"/>
              <a:gd name="connsiteX3" fmla="*/ 94350502 w 94735634"/>
              <a:gd name="connsiteY3" fmla="*/ 1 h 12351160"/>
              <a:gd name="connsiteX4" fmla="*/ 94629854 w 94735634"/>
              <a:gd name="connsiteY4" fmla="*/ 3850740 h 12351160"/>
              <a:gd name="connsiteX5" fmla="*/ 94233747 w 94735634"/>
              <a:gd name="connsiteY5" fmla="*/ 9247058 h 12351160"/>
              <a:gd name="connsiteX6" fmla="*/ 93284594 w 94735634"/>
              <a:gd name="connsiteY6" fmla="*/ 9260536 h 12351160"/>
              <a:gd name="connsiteX7" fmla="*/ 64301 w 94735634"/>
              <a:gd name="connsiteY7" fmla="*/ 12351160 h 12351160"/>
              <a:gd name="connsiteX8" fmla="*/ 56289 w 94735634"/>
              <a:gd name="connsiteY8" fmla="*/ 11619546 h 12351160"/>
              <a:gd name="connsiteX9" fmla="*/ 865 w 94735634"/>
              <a:gd name="connsiteY9" fmla="*/ 6914312 h 12351160"/>
              <a:gd name="connsiteX0" fmla="*/ 865 w 94497643"/>
              <a:gd name="connsiteY0" fmla="*/ 6914312 h 12351160"/>
              <a:gd name="connsiteX1" fmla="*/ 25474 w 94497643"/>
              <a:gd name="connsiteY1" fmla="*/ 6921315 h 12351160"/>
              <a:gd name="connsiteX2" fmla="*/ 47612292 w 94497643"/>
              <a:gd name="connsiteY2" fmla="*/ 3416802 h 12351160"/>
              <a:gd name="connsiteX3" fmla="*/ 94350502 w 94497643"/>
              <a:gd name="connsiteY3" fmla="*/ 1 h 12351160"/>
              <a:gd name="connsiteX4" fmla="*/ 94345679 w 94497643"/>
              <a:gd name="connsiteY4" fmla="*/ 3878252 h 12351160"/>
              <a:gd name="connsiteX5" fmla="*/ 94233747 w 94497643"/>
              <a:gd name="connsiteY5" fmla="*/ 9247058 h 12351160"/>
              <a:gd name="connsiteX6" fmla="*/ 93284594 w 94497643"/>
              <a:gd name="connsiteY6" fmla="*/ 9260536 h 12351160"/>
              <a:gd name="connsiteX7" fmla="*/ 64301 w 94497643"/>
              <a:gd name="connsiteY7" fmla="*/ 12351160 h 12351160"/>
              <a:gd name="connsiteX8" fmla="*/ 56289 w 94497643"/>
              <a:gd name="connsiteY8" fmla="*/ 11619546 h 12351160"/>
              <a:gd name="connsiteX9" fmla="*/ 865 w 94497643"/>
              <a:gd name="connsiteY9" fmla="*/ 6914312 h 12351160"/>
              <a:gd name="connsiteX0" fmla="*/ 865 w 94368324"/>
              <a:gd name="connsiteY0" fmla="*/ 6914312 h 12351160"/>
              <a:gd name="connsiteX1" fmla="*/ 25474 w 94368324"/>
              <a:gd name="connsiteY1" fmla="*/ 6921315 h 12351160"/>
              <a:gd name="connsiteX2" fmla="*/ 47612292 w 94368324"/>
              <a:gd name="connsiteY2" fmla="*/ 3416802 h 12351160"/>
              <a:gd name="connsiteX3" fmla="*/ 94350502 w 94368324"/>
              <a:gd name="connsiteY3" fmla="*/ 1 h 12351160"/>
              <a:gd name="connsiteX4" fmla="*/ 94345679 w 94368324"/>
              <a:gd name="connsiteY4" fmla="*/ 3878252 h 12351160"/>
              <a:gd name="connsiteX5" fmla="*/ 94233747 w 94368324"/>
              <a:gd name="connsiteY5" fmla="*/ 9247058 h 12351160"/>
              <a:gd name="connsiteX6" fmla="*/ 93284594 w 94368324"/>
              <a:gd name="connsiteY6" fmla="*/ 9260536 h 12351160"/>
              <a:gd name="connsiteX7" fmla="*/ 64301 w 94368324"/>
              <a:gd name="connsiteY7" fmla="*/ 12351160 h 12351160"/>
              <a:gd name="connsiteX8" fmla="*/ 56289 w 94368324"/>
              <a:gd name="connsiteY8" fmla="*/ 11619546 h 12351160"/>
              <a:gd name="connsiteX9" fmla="*/ 865 w 94368324"/>
              <a:gd name="connsiteY9" fmla="*/ 6914312 h 12351160"/>
              <a:gd name="connsiteX0" fmla="*/ 865 w 94521761"/>
              <a:gd name="connsiteY0" fmla="*/ 6914312 h 12351160"/>
              <a:gd name="connsiteX1" fmla="*/ 25474 w 94521761"/>
              <a:gd name="connsiteY1" fmla="*/ 6921315 h 12351160"/>
              <a:gd name="connsiteX2" fmla="*/ 47612292 w 94521761"/>
              <a:gd name="connsiteY2" fmla="*/ 3416802 h 12351160"/>
              <a:gd name="connsiteX3" fmla="*/ 94350502 w 94521761"/>
              <a:gd name="connsiteY3" fmla="*/ 1 h 12351160"/>
              <a:gd name="connsiteX4" fmla="*/ 94345679 w 94521761"/>
              <a:gd name="connsiteY4" fmla="*/ 3878252 h 12351160"/>
              <a:gd name="connsiteX5" fmla="*/ 94479165 w 94521761"/>
              <a:gd name="connsiteY5" fmla="*/ 9247058 h 12351160"/>
              <a:gd name="connsiteX6" fmla="*/ 93284594 w 94521761"/>
              <a:gd name="connsiteY6" fmla="*/ 9260536 h 12351160"/>
              <a:gd name="connsiteX7" fmla="*/ 64301 w 94521761"/>
              <a:gd name="connsiteY7" fmla="*/ 12351160 h 12351160"/>
              <a:gd name="connsiteX8" fmla="*/ 56289 w 94521761"/>
              <a:gd name="connsiteY8" fmla="*/ 11619546 h 12351160"/>
              <a:gd name="connsiteX9" fmla="*/ 865 w 94521761"/>
              <a:gd name="connsiteY9" fmla="*/ 6914312 h 12351160"/>
              <a:gd name="connsiteX0" fmla="*/ 865 w 94521761"/>
              <a:gd name="connsiteY0" fmla="*/ 6914312 h 12351160"/>
              <a:gd name="connsiteX1" fmla="*/ 25474 w 94521761"/>
              <a:gd name="connsiteY1" fmla="*/ 6921315 h 12351160"/>
              <a:gd name="connsiteX2" fmla="*/ 47612292 w 94521761"/>
              <a:gd name="connsiteY2" fmla="*/ 3416802 h 12351160"/>
              <a:gd name="connsiteX3" fmla="*/ 94350502 w 94521761"/>
              <a:gd name="connsiteY3" fmla="*/ 1 h 12351160"/>
              <a:gd name="connsiteX4" fmla="*/ 94345679 w 94521761"/>
              <a:gd name="connsiteY4" fmla="*/ 3878252 h 12351160"/>
              <a:gd name="connsiteX5" fmla="*/ 94479165 w 94521761"/>
              <a:gd name="connsiteY5" fmla="*/ 9247058 h 12351160"/>
              <a:gd name="connsiteX6" fmla="*/ 93284594 w 94521761"/>
              <a:gd name="connsiteY6" fmla="*/ 9260536 h 12351160"/>
              <a:gd name="connsiteX7" fmla="*/ 64301 w 94521761"/>
              <a:gd name="connsiteY7" fmla="*/ 12351160 h 12351160"/>
              <a:gd name="connsiteX8" fmla="*/ 56289 w 94521761"/>
              <a:gd name="connsiteY8" fmla="*/ 11619546 h 12351160"/>
              <a:gd name="connsiteX9" fmla="*/ 865 w 94521761"/>
              <a:gd name="connsiteY9" fmla="*/ 6914312 h 12351160"/>
              <a:gd name="connsiteX0" fmla="*/ 865 w 94428361"/>
              <a:gd name="connsiteY0" fmla="*/ 6914312 h 12351160"/>
              <a:gd name="connsiteX1" fmla="*/ 25474 w 94428361"/>
              <a:gd name="connsiteY1" fmla="*/ 6921315 h 12351160"/>
              <a:gd name="connsiteX2" fmla="*/ 47612292 w 94428361"/>
              <a:gd name="connsiteY2" fmla="*/ 3416802 h 12351160"/>
              <a:gd name="connsiteX3" fmla="*/ 94350502 w 94428361"/>
              <a:gd name="connsiteY3" fmla="*/ 1 h 12351160"/>
              <a:gd name="connsiteX4" fmla="*/ 94345679 w 94428361"/>
              <a:gd name="connsiteY4" fmla="*/ 3878252 h 12351160"/>
              <a:gd name="connsiteX5" fmla="*/ 94337080 w 94428361"/>
              <a:gd name="connsiteY5" fmla="*/ 9204262 h 12351160"/>
              <a:gd name="connsiteX6" fmla="*/ 93284594 w 94428361"/>
              <a:gd name="connsiteY6" fmla="*/ 9260536 h 12351160"/>
              <a:gd name="connsiteX7" fmla="*/ 64301 w 94428361"/>
              <a:gd name="connsiteY7" fmla="*/ 12351160 h 12351160"/>
              <a:gd name="connsiteX8" fmla="*/ 56289 w 94428361"/>
              <a:gd name="connsiteY8" fmla="*/ 11619546 h 12351160"/>
              <a:gd name="connsiteX9" fmla="*/ 865 w 94428361"/>
              <a:gd name="connsiteY9" fmla="*/ 6914312 h 12351160"/>
              <a:gd name="connsiteX0" fmla="*/ 865 w 94428364"/>
              <a:gd name="connsiteY0" fmla="*/ 6914312 h 12351160"/>
              <a:gd name="connsiteX1" fmla="*/ 25474 w 94428364"/>
              <a:gd name="connsiteY1" fmla="*/ 6921315 h 12351160"/>
              <a:gd name="connsiteX2" fmla="*/ 47612292 w 94428364"/>
              <a:gd name="connsiteY2" fmla="*/ 3416802 h 12351160"/>
              <a:gd name="connsiteX3" fmla="*/ 94350502 w 94428364"/>
              <a:gd name="connsiteY3" fmla="*/ 1 h 12351160"/>
              <a:gd name="connsiteX4" fmla="*/ 94345679 w 94428364"/>
              <a:gd name="connsiteY4" fmla="*/ 3878252 h 12351160"/>
              <a:gd name="connsiteX5" fmla="*/ 94337080 w 94428364"/>
              <a:gd name="connsiteY5" fmla="*/ 9204262 h 12351160"/>
              <a:gd name="connsiteX6" fmla="*/ 93284594 w 94428364"/>
              <a:gd name="connsiteY6" fmla="*/ 9260536 h 12351160"/>
              <a:gd name="connsiteX7" fmla="*/ 64301 w 94428364"/>
              <a:gd name="connsiteY7" fmla="*/ 12351160 h 12351160"/>
              <a:gd name="connsiteX8" fmla="*/ 56289 w 94428364"/>
              <a:gd name="connsiteY8" fmla="*/ 11619546 h 12351160"/>
              <a:gd name="connsiteX9" fmla="*/ 865 w 94428364"/>
              <a:gd name="connsiteY9" fmla="*/ 6914312 h 12351160"/>
              <a:gd name="connsiteX0" fmla="*/ 865 w 94428364"/>
              <a:gd name="connsiteY0" fmla="*/ 6914312 h 12351160"/>
              <a:gd name="connsiteX1" fmla="*/ 25474 w 94428364"/>
              <a:gd name="connsiteY1" fmla="*/ 6921315 h 12351160"/>
              <a:gd name="connsiteX2" fmla="*/ 47612292 w 94428364"/>
              <a:gd name="connsiteY2" fmla="*/ 3416802 h 12351160"/>
              <a:gd name="connsiteX3" fmla="*/ 94350502 w 94428364"/>
              <a:gd name="connsiteY3" fmla="*/ 1 h 12351160"/>
              <a:gd name="connsiteX4" fmla="*/ 94345679 w 94428364"/>
              <a:gd name="connsiteY4" fmla="*/ 3878252 h 12351160"/>
              <a:gd name="connsiteX5" fmla="*/ 94337080 w 94428364"/>
              <a:gd name="connsiteY5" fmla="*/ 9204262 h 12351160"/>
              <a:gd name="connsiteX6" fmla="*/ 93284594 w 94428364"/>
              <a:gd name="connsiteY6" fmla="*/ 9260536 h 12351160"/>
              <a:gd name="connsiteX7" fmla="*/ 64301 w 94428364"/>
              <a:gd name="connsiteY7" fmla="*/ 12351160 h 12351160"/>
              <a:gd name="connsiteX8" fmla="*/ 56289 w 94428364"/>
              <a:gd name="connsiteY8" fmla="*/ 11619546 h 12351160"/>
              <a:gd name="connsiteX9" fmla="*/ 865 w 94428364"/>
              <a:gd name="connsiteY9" fmla="*/ 6914312 h 12351160"/>
              <a:gd name="connsiteX0" fmla="*/ 865 w 94357606"/>
              <a:gd name="connsiteY0" fmla="*/ 6914312 h 12351160"/>
              <a:gd name="connsiteX1" fmla="*/ 25474 w 94357606"/>
              <a:gd name="connsiteY1" fmla="*/ 6921315 h 12351160"/>
              <a:gd name="connsiteX2" fmla="*/ 47612292 w 94357606"/>
              <a:gd name="connsiteY2" fmla="*/ 3416802 h 12351160"/>
              <a:gd name="connsiteX3" fmla="*/ 94350502 w 94357606"/>
              <a:gd name="connsiteY3" fmla="*/ 1 h 12351160"/>
              <a:gd name="connsiteX4" fmla="*/ 94345679 w 94357606"/>
              <a:gd name="connsiteY4" fmla="*/ 3878252 h 12351160"/>
              <a:gd name="connsiteX5" fmla="*/ 94337080 w 94357606"/>
              <a:gd name="connsiteY5" fmla="*/ 9204262 h 12351160"/>
              <a:gd name="connsiteX6" fmla="*/ 51876091 w 94357606"/>
              <a:gd name="connsiteY6" fmla="*/ 10660496 h 12351160"/>
              <a:gd name="connsiteX7" fmla="*/ 64301 w 94357606"/>
              <a:gd name="connsiteY7" fmla="*/ 12351160 h 12351160"/>
              <a:gd name="connsiteX8" fmla="*/ 56289 w 94357606"/>
              <a:gd name="connsiteY8" fmla="*/ 11619546 h 12351160"/>
              <a:gd name="connsiteX9" fmla="*/ 865 w 94357606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23948488 w 94357609"/>
              <a:gd name="connsiteY6" fmla="*/ 11612850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36311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91735 w 94393055"/>
              <a:gd name="connsiteY8" fmla="*/ 11619546 h 12365210"/>
              <a:gd name="connsiteX9" fmla="*/ 36311 w 94393055"/>
              <a:gd name="connsiteY9" fmla="*/ 6914312 h 12365210"/>
              <a:gd name="connsiteX0" fmla="*/ 36311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91735 w 94393055"/>
              <a:gd name="connsiteY8" fmla="*/ 11619546 h 12365210"/>
              <a:gd name="connsiteX9" fmla="*/ 36311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91735 w 94393055"/>
              <a:gd name="connsiteY8" fmla="*/ 11619546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816084 w 94393055"/>
              <a:gd name="connsiteY8" fmla="*/ 1167668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04578 w 94393055"/>
              <a:gd name="connsiteY7" fmla="*/ 12351160 h 12365210"/>
              <a:gd name="connsiteX8" fmla="*/ 816084 w 94393055"/>
              <a:gd name="connsiteY8" fmla="*/ 1167668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04578 w 94393055"/>
              <a:gd name="connsiteY7" fmla="*/ 12351160 h 12365210"/>
              <a:gd name="connsiteX8" fmla="*/ 896566 w 94393055"/>
              <a:gd name="connsiteY8" fmla="*/ 1181001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1226512 w 94393055"/>
              <a:gd name="connsiteY7" fmla="*/ 12313066 h 12365210"/>
              <a:gd name="connsiteX8" fmla="*/ 896566 w 94393055"/>
              <a:gd name="connsiteY8" fmla="*/ 1181001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70207"/>
              <a:gd name="connsiteX1" fmla="*/ 60920 w 94393055"/>
              <a:gd name="connsiteY1" fmla="*/ 6921315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7 w 94393055"/>
              <a:gd name="connsiteY9" fmla="*/ 6914312 h 12370207"/>
              <a:gd name="connsiteX0" fmla="*/ 1002107 w 94393055"/>
              <a:gd name="connsiteY0" fmla="*/ 6914312 h 12370207"/>
              <a:gd name="connsiteX1" fmla="*/ 1026713 w 94393055"/>
              <a:gd name="connsiteY1" fmla="*/ 6902268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7 w 94393055"/>
              <a:gd name="connsiteY9" fmla="*/ 6914312 h 12370207"/>
              <a:gd name="connsiteX0" fmla="*/ 1002108 w 94393055"/>
              <a:gd name="connsiteY0" fmla="*/ 6780983 h 12370207"/>
              <a:gd name="connsiteX1" fmla="*/ 1026713 w 94393055"/>
              <a:gd name="connsiteY1" fmla="*/ 6902268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8 w 94393055"/>
              <a:gd name="connsiteY9" fmla="*/ 6780983 h 12370207"/>
              <a:gd name="connsiteX0" fmla="*/ 1002108 w 94393055"/>
              <a:gd name="connsiteY0" fmla="*/ 6780983 h 12370207"/>
              <a:gd name="connsiteX1" fmla="*/ 1026713 w 94393055"/>
              <a:gd name="connsiteY1" fmla="*/ 6787986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8 w 94393055"/>
              <a:gd name="connsiteY9" fmla="*/ 6780983 h 12370207"/>
              <a:gd name="connsiteX0" fmla="*/ 1083339 w 94393055"/>
              <a:gd name="connsiteY0" fmla="*/ 6685748 h 12370207"/>
              <a:gd name="connsiteX1" fmla="*/ 1026713 w 94393055"/>
              <a:gd name="connsiteY1" fmla="*/ 6787986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83339 w 94393055"/>
              <a:gd name="connsiteY9" fmla="*/ 6685748 h 12370207"/>
              <a:gd name="connsiteX0" fmla="*/ 1083339 w 94393055"/>
              <a:gd name="connsiteY0" fmla="*/ 6552418 h 12370207"/>
              <a:gd name="connsiteX1" fmla="*/ 1026713 w 94393055"/>
              <a:gd name="connsiteY1" fmla="*/ 6787986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83339 w 94393055"/>
              <a:gd name="connsiteY9" fmla="*/ 6552418 h 12370207"/>
              <a:gd name="connsiteX0" fmla="*/ 1083339 w 94393055"/>
              <a:gd name="connsiteY0" fmla="*/ 6552418 h 12370207"/>
              <a:gd name="connsiteX1" fmla="*/ 1026713 w 94393055"/>
              <a:gd name="connsiteY1" fmla="*/ 6692751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83339 w 94393055"/>
              <a:gd name="connsiteY9" fmla="*/ 6552418 h 12370207"/>
              <a:gd name="connsiteX0" fmla="*/ 1164566 w 94393055"/>
              <a:gd name="connsiteY0" fmla="*/ 6723843 h 12370207"/>
              <a:gd name="connsiteX1" fmla="*/ 1026713 w 94393055"/>
              <a:gd name="connsiteY1" fmla="*/ 6692751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164566 w 94393055"/>
              <a:gd name="connsiteY9" fmla="*/ 6723843 h 12370207"/>
              <a:gd name="connsiteX0" fmla="*/ 1164566 w 94393055"/>
              <a:gd name="connsiteY0" fmla="*/ 7419080 h 13065444"/>
              <a:gd name="connsiteX1" fmla="*/ 1026713 w 94393055"/>
              <a:gd name="connsiteY1" fmla="*/ 7387988 h 13065444"/>
              <a:gd name="connsiteX2" fmla="*/ 47647738 w 94393055"/>
              <a:gd name="connsiteY2" fmla="*/ 4112039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6 w 94393055"/>
              <a:gd name="connsiteY9" fmla="*/ 7419080 h 13065444"/>
              <a:gd name="connsiteX0" fmla="*/ 1164566 w 94393055"/>
              <a:gd name="connsiteY0" fmla="*/ 7419080 h 13065444"/>
              <a:gd name="connsiteX1" fmla="*/ 1026713 w 94393055"/>
              <a:gd name="connsiteY1" fmla="*/ 7387988 h 13065444"/>
              <a:gd name="connsiteX2" fmla="*/ 47647737 w 94393055"/>
              <a:gd name="connsiteY2" fmla="*/ 3743972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6 w 94393055"/>
              <a:gd name="connsiteY9" fmla="*/ 7419080 h 13065444"/>
              <a:gd name="connsiteX0" fmla="*/ 1164566 w 94393055"/>
              <a:gd name="connsiteY0" fmla="*/ 7419080 h 13065444"/>
              <a:gd name="connsiteX1" fmla="*/ 1026713 w 94393055"/>
              <a:gd name="connsiteY1" fmla="*/ 7387988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6 w 94393055"/>
              <a:gd name="connsiteY9" fmla="*/ 7419080 h 13065444"/>
              <a:gd name="connsiteX0" fmla="*/ 1321568 w 94393055"/>
              <a:gd name="connsiteY0" fmla="*/ 7623562 h 13065444"/>
              <a:gd name="connsiteX1" fmla="*/ 1026713 w 94393055"/>
              <a:gd name="connsiteY1" fmla="*/ 7387988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321568 w 94393055"/>
              <a:gd name="connsiteY9" fmla="*/ 7623562 h 13065444"/>
              <a:gd name="connsiteX0" fmla="*/ 1164567 w 94393055"/>
              <a:gd name="connsiteY0" fmla="*/ 7746251 h 13065444"/>
              <a:gd name="connsiteX1" fmla="*/ 1026713 w 94393055"/>
              <a:gd name="connsiteY1" fmla="*/ 7387988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7 w 94393055"/>
              <a:gd name="connsiteY9" fmla="*/ 7746251 h 13065444"/>
              <a:gd name="connsiteX0" fmla="*/ 1164567 w 94393055"/>
              <a:gd name="connsiteY0" fmla="*/ 7746251 h 13065444"/>
              <a:gd name="connsiteX1" fmla="*/ 1026714 w 94393055"/>
              <a:gd name="connsiteY1" fmla="*/ 7551574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7 w 94393055"/>
              <a:gd name="connsiteY9" fmla="*/ 7746251 h 13065444"/>
              <a:gd name="connsiteX0" fmla="*/ 1164567 w 94393055"/>
              <a:gd name="connsiteY0" fmla="*/ 7746251 h 13065444"/>
              <a:gd name="connsiteX1" fmla="*/ 1026714 w 94393055"/>
              <a:gd name="connsiteY1" fmla="*/ 7551574 h 13065444"/>
              <a:gd name="connsiteX2" fmla="*/ 47333735 w 94393055"/>
              <a:gd name="connsiteY2" fmla="*/ 5052656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7 w 94393055"/>
              <a:gd name="connsiteY9" fmla="*/ 7746251 h 13065444"/>
              <a:gd name="connsiteX0" fmla="*/ 1164567 w 94542965"/>
              <a:gd name="connsiteY0" fmla="*/ 5703680 h 11022873"/>
              <a:gd name="connsiteX1" fmla="*/ 1026714 w 94542965"/>
              <a:gd name="connsiteY1" fmla="*/ 5509003 h 11022873"/>
              <a:gd name="connsiteX2" fmla="*/ 47333735 w 94542965"/>
              <a:gd name="connsiteY2" fmla="*/ 3010085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1164567 w 94542965"/>
              <a:gd name="connsiteY9" fmla="*/ 5703680 h 11022873"/>
              <a:gd name="connsiteX0" fmla="*/ 850565 w 94542965"/>
              <a:gd name="connsiteY0" fmla="*/ 6726089 h 11022873"/>
              <a:gd name="connsiteX1" fmla="*/ 1026714 w 94542965"/>
              <a:gd name="connsiteY1" fmla="*/ 5509003 h 11022873"/>
              <a:gd name="connsiteX2" fmla="*/ 47333735 w 94542965"/>
              <a:gd name="connsiteY2" fmla="*/ 3010085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6726089 h 11022873"/>
              <a:gd name="connsiteX0" fmla="*/ 850565 w 94542965"/>
              <a:gd name="connsiteY0" fmla="*/ 6726089 h 11022873"/>
              <a:gd name="connsiteX1" fmla="*/ 712712 w 94542965"/>
              <a:gd name="connsiteY1" fmla="*/ 7880993 h 11022873"/>
              <a:gd name="connsiteX2" fmla="*/ 47333735 w 94542965"/>
              <a:gd name="connsiteY2" fmla="*/ 3010085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6726089 h 11022873"/>
              <a:gd name="connsiteX0" fmla="*/ 850565 w 94542965"/>
              <a:gd name="connsiteY0" fmla="*/ 6726089 h 11022873"/>
              <a:gd name="connsiteX1" fmla="*/ 712712 w 94542965"/>
              <a:gd name="connsiteY1" fmla="*/ 7880993 h 11022873"/>
              <a:gd name="connsiteX2" fmla="*/ 48589742 w 94542965"/>
              <a:gd name="connsiteY2" fmla="*/ 4196080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6726089 h 11022873"/>
              <a:gd name="connsiteX0" fmla="*/ 850565 w 94542965"/>
              <a:gd name="connsiteY0" fmla="*/ 7912084 h 11022873"/>
              <a:gd name="connsiteX1" fmla="*/ 712712 w 94542965"/>
              <a:gd name="connsiteY1" fmla="*/ 7880993 h 11022873"/>
              <a:gd name="connsiteX2" fmla="*/ 48589742 w 94542965"/>
              <a:gd name="connsiteY2" fmla="*/ 4196080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7912084 h 11022873"/>
              <a:gd name="connsiteX0" fmla="*/ 850565 w 94542965"/>
              <a:gd name="connsiteY0" fmla="*/ 8091759 h 11202548"/>
              <a:gd name="connsiteX1" fmla="*/ 712712 w 94542965"/>
              <a:gd name="connsiteY1" fmla="*/ 8060668 h 11202548"/>
              <a:gd name="connsiteX2" fmla="*/ 48589742 w 94542965"/>
              <a:gd name="connsiteY2" fmla="*/ 4375755 h 11202548"/>
              <a:gd name="connsiteX3" fmla="*/ 94542955 w 94542965"/>
              <a:gd name="connsiteY3" fmla="*/ 304611 h 11202548"/>
              <a:gd name="connsiteX4" fmla="*/ 94381125 w 94542965"/>
              <a:gd name="connsiteY4" fmla="*/ 2710593 h 11202548"/>
              <a:gd name="connsiteX5" fmla="*/ 94372526 w 94542965"/>
              <a:gd name="connsiteY5" fmla="*/ 8036603 h 11202548"/>
              <a:gd name="connsiteX6" fmla="*/ 0 w 94542965"/>
              <a:gd name="connsiteY6" fmla="*/ 11197551 h 11202548"/>
              <a:gd name="connsiteX7" fmla="*/ 904578 w 94542965"/>
              <a:gd name="connsiteY7" fmla="*/ 11202548 h 11202548"/>
              <a:gd name="connsiteX8" fmla="*/ 896566 w 94542965"/>
              <a:gd name="connsiteY8" fmla="*/ 10642358 h 11202548"/>
              <a:gd name="connsiteX9" fmla="*/ 850565 w 94542965"/>
              <a:gd name="connsiteY9" fmla="*/ 8091759 h 11202548"/>
              <a:gd name="connsiteX0" fmla="*/ 850565 w 94542965"/>
              <a:gd name="connsiteY0" fmla="*/ 8091759 h 11202548"/>
              <a:gd name="connsiteX1" fmla="*/ 712712 w 94542965"/>
              <a:gd name="connsiteY1" fmla="*/ 8060668 h 11202548"/>
              <a:gd name="connsiteX2" fmla="*/ 48589745 w 94542965"/>
              <a:gd name="connsiteY2" fmla="*/ 4253067 h 11202548"/>
              <a:gd name="connsiteX3" fmla="*/ 94542955 w 94542965"/>
              <a:gd name="connsiteY3" fmla="*/ 304611 h 11202548"/>
              <a:gd name="connsiteX4" fmla="*/ 94381125 w 94542965"/>
              <a:gd name="connsiteY4" fmla="*/ 2710593 h 11202548"/>
              <a:gd name="connsiteX5" fmla="*/ 94372526 w 94542965"/>
              <a:gd name="connsiteY5" fmla="*/ 8036603 h 11202548"/>
              <a:gd name="connsiteX6" fmla="*/ 0 w 94542965"/>
              <a:gd name="connsiteY6" fmla="*/ 11197551 h 11202548"/>
              <a:gd name="connsiteX7" fmla="*/ 904578 w 94542965"/>
              <a:gd name="connsiteY7" fmla="*/ 11202548 h 11202548"/>
              <a:gd name="connsiteX8" fmla="*/ 896566 w 94542965"/>
              <a:gd name="connsiteY8" fmla="*/ 10642358 h 11202548"/>
              <a:gd name="connsiteX9" fmla="*/ 850565 w 94542965"/>
              <a:gd name="connsiteY9" fmla="*/ 8091759 h 11202548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196010 w 93834397"/>
              <a:gd name="connsiteY7" fmla="*/ 11202548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196010 w 93834397"/>
              <a:gd name="connsiteY7" fmla="*/ 11202548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35364197 w 93834397"/>
              <a:gd name="connsiteY7" fmla="*/ 9839336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36358535 w 93834397"/>
              <a:gd name="connsiteY7" fmla="*/ 9703015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117856905"/>
              <a:gd name="connsiteY0" fmla="*/ 8091759 h 10642358"/>
              <a:gd name="connsiteX1" fmla="*/ 4144 w 117856905"/>
              <a:gd name="connsiteY1" fmla="*/ 8060668 h 10642358"/>
              <a:gd name="connsiteX2" fmla="*/ 47881177 w 117856905"/>
              <a:gd name="connsiteY2" fmla="*/ 4253067 h 10642358"/>
              <a:gd name="connsiteX3" fmla="*/ 93834387 w 117856905"/>
              <a:gd name="connsiteY3" fmla="*/ 304611 h 10642358"/>
              <a:gd name="connsiteX4" fmla="*/ 93672557 w 117856905"/>
              <a:gd name="connsiteY4" fmla="*/ 2710593 h 10642358"/>
              <a:gd name="connsiteX5" fmla="*/ 93663958 w 117856905"/>
              <a:gd name="connsiteY5" fmla="*/ 8036603 h 10642358"/>
              <a:gd name="connsiteX6" fmla="*/ 93544265 w 117856905"/>
              <a:gd name="connsiteY6" fmla="*/ 7975827 h 10642358"/>
              <a:gd name="connsiteX7" fmla="*/ 36358535 w 117856905"/>
              <a:gd name="connsiteY7" fmla="*/ 9703015 h 10642358"/>
              <a:gd name="connsiteX8" fmla="*/ 187998 w 117856905"/>
              <a:gd name="connsiteY8" fmla="*/ 10642358 h 10642358"/>
              <a:gd name="connsiteX9" fmla="*/ 141997 w 117856905"/>
              <a:gd name="connsiteY9" fmla="*/ 8091759 h 10642358"/>
              <a:gd name="connsiteX0" fmla="*/ 141997 w 100619103"/>
              <a:gd name="connsiteY0" fmla="*/ 8091759 h 10642358"/>
              <a:gd name="connsiteX1" fmla="*/ 4144 w 100619103"/>
              <a:gd name="connsiteY1" fmla="*/ 8060668 h 10642358"/>
              <a:gd name="connsiteX2" fmla="*/ 47881177 w 100619103"/>
              <a:gd name="connsiteY2" fmla="*/ 4253067 h 10642358"/>
              <a:gd name="connsiteX3" fmla="*/ 93834387 w 100619103"/>
              <a:gd name="connsiteY3" fmla="*/ 304611 h 10642358"/>
              <a:gd name="connsiteX4" fmla="*/ 93672557 w 100619103"/>
              <a:gd name="connsiteY4" fmla="*/ 2710593 h 10642358"/>
              <a:gd name="connsiteX5" fmla="*/ 93663958 w 100619103"/>
              <a:gd name="connsiteY5" fmla="*/ 8036603 h 10642358"/>
              <a:gd name="connsiteX6" fmla="*/ 93544265 w 100619103"/>
              <a:gd name="connsiteY6" fmla="*/ 7975827 h 10642358"/>
              <a:gd name="connsiteX7" fmla="*/ 36358535 w 100619103"/>
              <a:gd name="connsiteY7" fmla="*/ 9703015 h 10642358"/>
              <a:gd name="connsiteX8" fmla="*/ 187998 w 100619103"/>
              <a:gd name="connsiteY8" fmla="*/ 10642358 h 10642358"/>
              <a:gd name="connsiteX9" fmla="*/ 141997 w 100619103"/>
              <a:gd name="connsiteY9" fmla="*/ 8091759 h 10642358"/>
              <a:gd name="connsiteX0" fmla="*/ 141997 w 93834397"/>
              <a:gd name="connsiteY0" fmla="*/ 8091759 h 10642358"/>
              <a:gd name="connsiteX1" fmla="*/ 4144 w 93834397"/>
              <a:gd name="connsiteY1" fmla="*/ 8060668 h 10642358"/>
              <a:gd name="connsiteX2" fmla="*/ 47881177 w 93834397"/>
              <a:gd name="connsiteY2" fmla="*/ 4253067 h 10642358"/>
              <a:gd name="connsiteX3" fmla="*/ 93834387 w 93834397"/>
              <a:gd name="connsiteY3" fmla="*/ 304611 h 10642358"/>
              <a:gd name="connsiteX4" fmla="*/ 93672557 w 93834397"/>
              <a:gd name="connsiteY4" fmla="*/ 2710593 h 10642358"/>
              <a:gd name="connsiteX5" fmla="*/ 93663958 w 93834397"/>
              <a:gd name="connsiteY5" fmla="*/ 8036603 h 10642358"/>
              <a:gd name="connsiteX6" fmla="*/ 45048449 w 93834397"/>
              <a:gd name="connsiteY6" fmla="*/ 9316319 h 10642358"/>
              <a:gd name="connsiteX7" fmla="*/ 36358535 w 93834397"/>
              <a:gd name="connsiteY7" fmla="*/ 9703015 h 10642358"/>
              <a:gd name="connsiteX8" fmla="*/ 187998 w 93834397"/>
              <a:gd name="connsiteY8" fmla="*/ 10642358 h 10642358"/>
              <a:gd name="connsiteX9" fmla="*/ 141997 w 93834397"/>
              <a:gd name="connsiteY9" fmla="*/ 8091759 h 10642358"/>
              <a:gd name="connsiteX0" fmla="*/ 141997 w 93834397"/>
              <a:gd name="connsiteY0" fmla="*/ 8091759 h 10642358"/>
              <a:gd name="connsiteX1" fmla="*/ 4144 w 93834397"/>
              <a:gd name="connsiteY1" fmla="*/ 8060668 h 10642358"/>
              <a:gd name="connsiteX2" fmla="*/ 47881177 w 93834397"/>
              <a:gd name="connsiteY2" fmla="*/ 4253067 h 10642358"/>
              <a:gd name="connsiteX3" fmla="*/ 93834387 w 93834397"/>
              <a:gd name="connsiteY3" fmla="*/ 304611 h 10642358"/>
              <a:gd name="connsiteX4" fmla="*/ 93672557 w 93834397"/>
              <a:gd name="connsiteY4" fmla="*/ 2710593 h 10642358"/>
              <a:gd name="connsiteX5" fmla="*/ 93663958 w 93834397"/>
              <a:gd name="connsiteY5" fmla="*/ 8036603 h 10642358"/>
              <a:gd name="connsiteX6" fmla="*/ 45048449 w 93834397"/>
              <a:gd name="connsiteY6" fmla="*/ 9316319 h 10642358"/>
              <a:gd name="connsiteX7" fmla="*/ 36358535 w 93834397"/>
              <a:gd name="connsiteY7" fmla="*/ 9703015 h 10642358"/>
              <a:gd name="connsiteX8" fmla="*/ 187998 w 93834397"/>
              <a:gd name="connsiteY8" fmla="*/ 10642358 h 10642358"/>
              <a:gd name="connsiteX9" fmla="*/ 141997 w 93834397"/>
              <a:gd name="connsiteY9" fmla="*/ 8091759 h 10642358"/>
              <a:gd name="connsiteX0" fmla="*/ 141997 w 100722403"/>
              <a:gd name="connsiteY0" fmla="*/ 8091759 h 10642358"/>
              <a:gd name="connsiteX1" fmla="*/ 4144 w 100722403"/>
              <a:gd name="connsiteY1" fmla="*/ 8060668 h 10642358"/>
              <a:gd name="connsiteX2" fmla="*/ 47881177 w 100722403"/>
              <a:gd name="connsiteY2" fmla="*/ 4253067 h 10642358"/>
              <a:gd name="connsiteX3" fmla="*/ 93834387 w 100722403"/>
              <a:gd name="connsiteY3" fmla="*/ 304611 h 10642358"/>
              <a:gd name="connsiteX4" fmla="*/ 93672557 w 100722403"/>
              <a:gd name="connsiteY4" fmla="*/ 2710593 h 10642358"/>
              <a:gd name="connsiteX5" fmla="*/ 93663958 w 100722403"/>
              <a:gd name="connsiteY5" fmla="*/ 8036603 h 10642358"/>
              <a:gd name="connsiteX6" fmla="*/ 93718707 w 100722403"/>
              <a:gd name="connsiteY6" fmla="*/ 8021267 h 10642358"/>
              <a:gd name="connsiteX7" fmla="*/ 36358535 w 100722403"/>
              <a:gd name="connsiteY7" fmla="*/ 9703015 h 10642358"/>
              <a:gd name="connsiteX8" fmla="*/ 187998 w 100722403"/>
              <a:gd name="connsiteY8" fmla="*/ 10642358 h 10642358"/>
              <a:gd name="connsiteX9" fmla="*/ 141997 w 100722403"/>
              <a:gd name="connsiteY9" fmla="*/ 8091759 h 10642358"/>
              <a:gd name="connsiteX0" fmla="*/ 141997 w 93888403"/>
              <a:gd name="connsiteY0" fmla="*/ 8091759 h 10642358"/>
              <a:gd name="connsiteX1" fmla="*/ 4144 w 93888403"/>
              <a:gd name="connsiteY1" fmla="*/ 8060668 h 10642358"/>
              <a:gd name="connsiteX2" fmla="*/ 47881177 w 93888403"/>
              <a:gd name="connsiteY2" fmla="*/ 4253067 h 10642358"/>
              <a:gd name="connsiteX3" fmla="*/ 93834387 w 93888403"/>
              <a:gd name="connsiteY3" fmla="*/ 304611 h 10642358"/>
              <a:gd name="connsiteX4" fmla="*/ 93672557 w 93888403"/>
              <a:gd name="connsiteY4" fmla="*/ 2710593 h 10642358"/>
              <a:gd name="connsiteX5" fmla="*/ 93663958 w 93888403"/>
              <a:gd name="connsiteY5" fmla="*/ 8036603 h 10642358"/>
              <a:gd name="connsiteX6" fmla="*/ 93718707 w 93888403"/>
              <a:gd name="connsiteY6" fmla="*/ 8021267 h 10642358"/>
              <a:gd name="connsiteX7" fmla="*/ 83776282 w 93888403"/>
              <a:gd name="connsiteY7" fmla="*/ 8339220 h 10642358"/>
              <a:gd name="connsiteX8" fmla="*/ 36358535 w 93888403"/>
              <a:gd name="connsiteY8" fmla="*/ 9703015 h 10642358"/>
              <a:gd name="connsiteX9" fmla="*/ 187998 w 93888403"/>
              <a:gd name="connsiteY9" fmla="*/ 10642358 h 10642358"/>
              <a:gd name="connsiteX10" fmla="*/ 141997 w 93888403"/>
              <a:gd name="connsiteY10" fmla="*/ 8091759 h 10642358"/>
              <a:gd name="connsiteX0" fmla="*/ 141997 w 94270507"/>
              <a:gd name="connsiteY0" fmla="*/ 8305363 h 10855962"/>
              <a:gd name="connsiteX1" fmla="*/ 4144 w 94270507"/>
              <a:gd name="connsiteY1" fmla="*/ 8274272 h 10855962"/>
              <a:gd name="connsiteX2" fmla="*/ 47881177 w 94270507"/>
              <a:gd name="connsiteY2" fmla="*/ 4466671 h 10855962"/>
              <a:gd name="connsiteX3" fmla="*/ 94270497 w 94270507"/>
              <a:gd name="connsiteY3" fmla="*/ 177412 h 10855962"/>
              <a:gd name="connsiteX4" fmla="*/ 93672557 w 94270507"/>
              <a:gd name="connsiteY4" fmla="*/ 2924197 h 10855962"/>
              <a:gd name="connsiteX5" fmla="*/ 93663958 w 94270507"/>
              <a:gd name="connsiteY5" fmla="*/ 8250207 h 10855962"/>
              <a:gd name="connsiteX6" fmla="*/ 93718707 w 94270507"/>
              <a:gd name="connsiteY6" fmla="*/ 8234871 h 10855962"/>
              <a:gd name="connsiteX7" fmla="*/ 83776282 w 94270507"/>
              <a:gd name="connsiteY7" fmla="*/ 8552824 h 10855962"/>
              <a:gd name="connsiteX8" fmla="*/ 36358535 w 94270507"/>
              <a:gd name="connsiteY8" fmla="*/ 9916619 h 10855962"/>
              <a:gd name="connsiteX9" fmla="*/ 187998 w 94270507"/>
              <a:gd name="connsiteY9" fmla="*/ 10855962 h 10855962"/>
              <a:gd name="connsiteX10" fmla="*/ 141997 w 94270507"/>
              <a:gd name="connsiteY10" fmla="*/ 8305363 h 10855962"/>
              <a:gd name="connsiteX0" fmla="*/ 141997 w 93888403"/>
              <a:gd name="connsiteY0" fmla="*/ 8399388 h 10949987"/>
              <a:gd name="connsiteX1" fmla="*/ 4144 w 93888403"/>
              <a:gd name="connsiteY1" fmla="*/ 8368297 h 10949987"/>
              <a:gd name="connsiteX2" fmla="*/ 47881177 w 93888403"/>
              <a:gd name="connsiteY2" fmla="*/ 4560696 h 10949987"/>
              <a:gd name="connsiteX3" fmla="*/ 93136602 w 93888403"/>
              <a:gd name="connsiteY3" fmla="*/ 135115 h 10949987"/>
              <a:gd name="connsiteX4" fmla="*/ 93672557 w 93888403"/>
              <a:gd name="connsiteY4" fmla="*/ 3018222 h 10949987"/>
              <a:gd name="connsiteX5" fmla="*/ 93663958 w 93888403"/>
              <a:gd name="connsiteY5" fmla="*/ 8344232 h 10949987"/>
              <a:gd name="connsiteX6" fmla="*/ 93718707 w 93888403"/>
              <a:gd name="connsiteY6" fmla="*/ 8328896 h 10949987"/>
              <a:gd name="connsiteX7" fmla="*/ 83776282 w 93888403"/>
              <a:gd name="connsiteY7" fmla="*/ 8646849 h 10949987"/>
              <a:gd name="connsiteX8" fmla="*/ 36358535 w 93888403"/>
              <a:gd name="connsiteY8" fmla="*/ 10010644 h 10949987"/>
              <a:gd name="connsiteX9" fmla="*/ 187998 w 93888403"/>
              <a:gd name="connsiteY9" fmla="*/ 10949987 h 10949987"/>
              <a:gd name="connsiteX10" fmla="*/ 141997 w 93888403"/>
              <a:gd name="connsiteY10" fmla="*/ 8399388 h 10949987"/>
              <a:gd name="connsiteX0" fmla="*/ 141997 w 93888403"/>
              <a:gd name="connsiteY0" fmla="*/ 8933722 h 11484321"/>
              <a:gd name="connsiteX1" fmla="*/ 4144 w 93888403"/>
              <a:gd name="connsiteY1" fmla="*/ 8902631 h 11484321"/>
              <a:gd name="connsiteX2" fmla="*/ 47881177 w 93888403"/>
              <a:gd name="connsiteY2" fmla="*/ 5095030 h 11484321"/>
              <a:gd name="connsiteX3" fmla="*/ 93747161 w 93888403"/>
              <a:gd name="connsiteY3" fmla="*/ 10563 h 11484321"/>
              <a:gd name="connsiteX4" fmla="*/ 93672557 w 93888403"/>
              <a:gd name="connsiteY4" fmla="*/ 3552556 h 11484321"/>
              <a:gd name="connsiteX5" fmla="*/ 93663958 w 93888403"/>
              <a:gd name="connsiteY5" fmla="*/ 8878566 h 11484321"/>
              <a:gd name="connsiteX6" fmla="*/ 93718707 w 93888403"/>
              <a:gd name="connsiteY6" fmla="*/ 8863230 h 11484321"/>
              <a:gd name="connsiteX7" fmla="*/ 83776282 w 93888403"/>
              <a:gd name="connsiteY7" fmla="*/ 9181183 h 11484321"/>
              <a:gd name="connsiteX8" fmla="*/ 36358535 w 93888403"/>
              <a:gd name="connsiteY8" fmla="*/ 10544978 h 11484321"/>
              <a:gd name="connsiteX9" fmla="*/ 187998 w 93888403"/>
              <a:gd name="connsiteY9" fmla="*/ 11484321 h 11484321"/>
              <a:gd name="connsiteX10" fmla="*/ 141997 w 93888403"/>
              <a:gd name="connsiteY10" fmla="*/ 8933722 h 11484321"/>
              <a:gd name="connsiteX0" fmla="*/ 141997 w 93888403"/>
              <a:gd name="connsiteY0" fmla="*/ 8933722 h 11484321"/>
              <a:gd name="connsiteX1" fmla="*/ 4144 w 93888403"/>
              <a:gd name="connsiteY1" fmla="*/ 8902631 h 11484321"/>
              <a:gd name="connsiteX2" fmla="*/ 47445064 w 93888403"/>
              <a:gd name="connsiteY2" fmla="*/ 4890549 h 11484321"/>
              <a:gd name="connsiteX3" fmla="*/ 93747161 w 93888403"/>
              <a:gd name="connsiteY3" fmla="*/ 10563 h 11484321"/>
              <a:gd name="connsiteX4" fmla="*/ 93672557 w 93888403"/>
              <a:gd name="connsiteY4" fmla="*/ 3552556 h 11484321"/>
              <a:gd name="connsiteX5" fmla="*/ 93663958 w 93888403"/>
              <a:gd name="connsiteY5" fmla="*/ 8878566 h 11484321"/>
              <a:gd name="connsiteX6" fmla="*/ 93718707 w 93888403"/>
              <a:gd name="connsiteY6" fmla="*/ 8863230 h 11484321"/>
              <a:gd name="connsiteX7" fmla="*/ 83776282 w 93888403"/>
              <a:gd name="connsiteY7" fmla="*/ 9181183 h 11484321"/>
              <a:gd name="connsiteX8" fmla="*/ 36358535 w 93888403"/>
              <a:gd name="connsiteY8" fmla="*/ 10544978 h 11484321"/>
              <a:gd name="connsiteX9" fmla="*/ 187998 w 93888403"/>
              <a:gd name="connsiteY9" fmla="*/ 11484321 h 11484321"/>
              <a:gd name="connsiteX10" fmla="*/ 141997 w 93888403"/>
              <a:gd name="connsiteY10" fmla="*/ 8933722 h 11484321"/>
              <a:gd name="connsiteX0" fmla="*/ 141997 w 93888403"/>
              <a:gd name="connsiteY0" fmla="*/ 8933722 h 11484321"/>
              <a:gd name="connsiteX1" fmla="*/ 4144 w 93888403"/>
              <a:gd name="connsiteY1" fmla="*/ 8902631 h 11484321"/>
              <a:gd name="connsiteX2" fmla="*/ 47357841 w 93888403"/>
              <a:gd name="connsiteY2" fmla="*/ 4663347 h 11484321"/>
              <a:gd name="connsiteX3" fmla="*/ 93747161 w 93888403"/>
              <a:gd name="connsiteY3" fmla="*/ 10563 h 11484321"/>
              <a:gd name="connsiteX4" fmla="*/ 93672557 w 93888403"/>
              <a:gd name="connsiteY4" fmla="*/ 3552556 h 11484321"/>
              <a:gd name="connsiteX5" fmla="*/ 93663958 w 93888403"/>
              <a:gd name="connsiteY5" fmla="*/ 8878566 h 11484321"/>
              <a:gd name="connsiteX6" fmla="*/ 93718707 w 93888403"/>
              <a:gd name="connsiteY6" fmla="*/ 8863230 h 11484321"/>
              <a:gd name="connsiteX7" fmla="*/ 83776282 w 93888403"/>
              <a:gd name="connsiteY7" fmla="*/ 9181183 h 11484321"/>
              <a:gd name="connsiteX8" fmla="*/ 36358535 w 93888403"/>
              <a:gd name="connsiteY8" fmla="*/ 10544978 h 11484321"/>
              <a:gd name="connsiteX9" fmla="*/ 187998 w 93888403"/>
              <a:gd name="connsiteY9" fmla="*/ 11484321 h 11484321"/>
              <a:gd name="connsiteX10" fmla="*/ 141997 w 93888403"/>
              <a:gd name="connsiteY10" fmla="*/ 8933722 h 11484321"/>
              <a:gd name="connsiteX0" fmla="*/ 141997 w 93888403"/>
              <a:gd name="connsiteY0" fmla="*/ 8515878 h 11066477"/>
              <a:gd name="connsiteX1" fmla="*/ 4144 w 93888403"/>
              <a:gd name="connsiteY1" fmla="*/ 8484787 h 11066477"/>
              <a:gd name="connsiteX2" fmla="*/ 47357841 w 93888403"/>
              <a:gd name="connsiteY2" fmla="*/ 4245503 h 11066477"/>
              <a:gd name="connsiteX3" fmla="*/ 93572715 w 93888403"/>
              <a:gd name="connsiteY3" fmla="*/ 92564 h 11066477"/>
              <a:gd name="connsiteX4" fmla="*/ 93672557 w 93888403"/>
              <a:gd name="connsiteY4" fmla="*/ 3134712 h 11066477"/>
              <a:gd name="connsiteX5" fmla="*/ 93663958 w 93888403"/>
              <a:gd name="connsiteY5" fmla="*/ 8460722 h 11066477"/>
              <a:gd name="connsiteX6" fmla="*/ 93718707 w 93888403"/>
              <a:gd name="connsiteY6" fmla="*/ 8445386 h 11066477"/>
              <a:gd name="connsiteX7" fmla="*/ 83776282 w 93888403"/>
              <a:gd name="connsiteY7" fmla="*/ 8763339 h 11066477"/>
              <a:gd name="connsiteX8" fmla="*/ 36358535 w 93888403"/>
              <a:gd name="connsiteY8" fmla="*/ 10127134 h 11066477"/>
              <a:gd name="connsiteX9" fmla="*/ 187998 w 93888403"/>
              <a:gd name="connsiteY9" fmla="*/ 11066477 h 11066477"/>
              <a:gd name="connsiteX10" fmla="*/ 141997 w 93888403"/>
              <a:gd name="connsiteY10" fmla="*/ 8515878 h 11066477"/>
              <a:gd name="connsiteX0" fmla="*/ 141997 w 93888403"/>
              <a:gd name="connsiteY0" fmla="*/ 8320675 h 10871274"/>
              <a:gd name="connsiteX1" fmla="*/ 4144 w 93888403"/>
              <a:gd name="connsiteY1" fmla="*/ 8289584 h 10871274"/>
              <a:gd name="connsiteX2" fmla="*/ 47357841 w 93888403"/>
              <a:gd name="connsiteY2" fmla="*/ 4050300 h 10871274"/>
              <a:gd name="connsiteX3" fmla="*/ 93485493 w 93888403"/>
              <a:gd name="connsiteY3" fmla="*/ 170004 h 10871274"/>
              <a:gd name="connsiteX4" fmla="*/ 93672557 w 93888403"/>
              <a:gd name="connsiteY4" fmla="*/ 2939509 h 10871274"/>
              <a:gd name="connsiteX5" fmla="*/ 93663958 w 93888403"/>
              <a:gd name="connsiteY5" fmla="*/ 8265519 h 10871274"/>
              <a:gd name="connsiteX6" fmla="*/ 93718707 w 93888403"/>
              <a:gd name="connsiteY6" fmla="*/ 8250183 h 10871274"/>
              <a:gd name="connsiteX7" fmla="*/ 83776282 w 93888403"/>
              <a:gd name="connsiteY7" fmla="*/ 8568136 h 10871274"/>
              <a:gd name="connsiteX8" fmla="*/ 36358535 w 93888403"/>
              <a:gd name="connsiteY8" fmla="*/ 9931931 h 10871274"/>
              <a:gd name="connsiteX9" fmla="*/ 187998 w 93888403"/>
              <a:gd name="connsiteY9" fmla="*/ 10871274 h 10871274"/>
              <a:gd name="connsiteX10" fmla="*/ 141997 w 93888403"/>
              <a:gd name="connsiteY10" fmla="*/ 8320675 h 10871274"/>
              <a:gd name="connsiteX0" fmla="*/ 141997 w 93888403"/>
              <a:gd name="connsiteY0" fmla="*/ 8187813 h 10738412"/>
              <a:gd name="connsiteX1" fmla="*/ 4144 w 93888403"/>
              <a:gd name="connsiteY1" fmla="*/ 8156722 h 10738412"/>
              <a:gd name="connsiteX2" fmla="*/ 47357841 w 93888403"/>
              <a:gd name="connsiteY2" fmla="*/ 3917438 h 10738412"/>
              <a:gd name="connsiteX3" fmla="*/ 93223825 w 93888403"/>
              <a:gd name="connsiteY3" fmla="*/ 241624 h 10738412"/>
              <a:gd name="connsiteX4" fmla="*/ 93672557 w 93888403"/>
              <a:gd name="connsiteY4" fmla="*/ 2806647 h 10738412"/>
              <a:gd name="connsiteX5" fmla="*/ 93663958 w 93888403"/>
              <a:gd name="connsiteY5" fmla="*/ 8132657 h 10738412"/>
              <a:gd name="connsiteX6" fmla="*/ 93718707 w 93888403"/>
              <a:gd name="connsiteY6" fmla="*/ 8117321 h 10738412"/>
              <a:gd name="connsiteX7" fmla="*/ 83776282 w 93888403"/>
              <a:gd name="connsiteY7" fmla="*/ 8435274 h 10738412"/>
              <a:gd name="connsiteX8" fmla="*/ 36358535 w 93888403"/>
              <a:gd name="connsiteY8" fmla="*/ 9799069 h 10738412"/>
              <a:gd name="connsiteX9" fmla="*/ 187998 w 93888403"/>
              <a:gd name="connsiteY9" fmla="*/ 10738412 h 10738412"/>
              <a:gd name="connsiteX10" fmla="*/ 141997 w 93888403"/>
              <a:gd name="connsiteY10" fmla="*/ 8187813 h 10738412"/>
              <a:gd name="connsiteX0" fmla="*/ 141997 w 93888403"/>
              <a:gd name="connsiteY0" fmla="*/ 8383352 h 10933951"/>
              <a:gd name="connsiteX1" fmla="*/ 4144 w 93888403"/>
              <a:gd name="connsiteY1" fmla="*/ 8352261 h 10933951"/>
              <a:gd name="connsiteX2" fmla="*/ 47357841 w 93888403"/>
              <a:gd name="connsiteY2" fmla="*/ 4112977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7 w 93888403"/>
              <a:gd name="connsiteY10" fmla="*/ 8383352 h 10933951"/>
              <a:gd name="connsiteX0" fmla="*/ 141998 w 93888403"/>
              <a:gd name="connsiteY0" fmla="*/ 8201590 h 10933951"/>
              <a:gd name="connsiteX1" fmla="*/ 4144 w 93888403"/>
              <a:gd name="connsiteY1" fmla="*/ 8352261 h 10933951"/>
              <a:gd name="connsiteX2" fmla="*/ 47357841 w 93888403"/>
              <a:gd name="connsiteY2" fmla="*/ 4112977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8 w 93888403"/>
              <a:gd name="connsiteY10" fmla="*/ 8201590 h 10933951"/>
              <a:gd name="connsiteX0" fmla="*/ 141998 w 93888403"/>
              <a:gd name="connsiteY0" fmla="*/ 8201590 h 10933951"/>
              <a:gd name="connsiteX1" fmla="*/ 4145 w 93888403"/>
              <a:gd name="connsiteY1" fmla="*/ 8170499 h 10933951"/>
              <a:gd name="connsiteX2" fmla="*/ 47357841 w 93888403"/>
              <a:gd name="connsiteY2" fmla="*/ 4112977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8 w 93888403"/>
              <a:gd name="connsiteY10" fmla="*/ 8201590 h 10933951"/>
              <a:gd name="connsiteX0" fmla="*/ 141998 w 93888403"/>
              <a:gd name="connsiteY0" fmla="*/ 8201590 h 10933951"/>
              <a:gd name="connsiteX1" fmla="*/ 4145 w 93888403"/>
              <a:gd name="connsiteY1" fmla="*/ 8170499 h 10933951"/>
              <a:gd name="connsiteX2" fmla="*/ 47786026 w 93888403"/>
              <a:gd name="connsiteY2" fmla="*/ 4410406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8 w 93888403"/>
              <a:gd name="connsiteY10" fmla="*/ 8201590 h 10933951"/>
              <a:gd name="connsiteX0" fmla="*/ 141998 w 93888403"/>
              <a:gd name="connsiteY0" fmla="*/ 7893176 h 10625537"/>
              <a:gd name="connsiteX1" fmla="*/ 4145 w 93888403"/>
              <a:gd name="connsiteY1" fmla="*/ 7862085 h 10625537"/>
              <a:gd name="connsiteX2" fmla="*/ 47786026 w 93888403"/>
              <a:gd name="connsiteY2" fmla="*/ 4101992 h 10625537"/>
              <a:gd name="connsiteX3" fmla="*/ 93168318 w 93888403"/>
              <a:gd name="connsiteY3" fmla="*/ 316707 h 10625537"/>
              <a:gd name="connsiteX4" fmla="*/ 93672557 w 93888403"/>
              <a:gd name="connsiteY4" fmla="*/ 2693772 h 10625537"/>
              <a:gd name="connsiteX5" fmla="*/ 93663958 w 93888403"/>
              <a:gd name="connsiteY5" fmla="*/ 8019782 h 10625537"/>
              <a:gd name="connsiteX6" fmla="*/ 93718707 w 93888403"/>
              <a:gd name="connsiteY6" fmla="*/ 8004446 h 10625537"/>
              <a:gd name="connsiteX7" fmla="*/ 83776282 w 93888403"/>
              <a:gd name="connsiteY7" fmla="*/ 8322399 h 10625537"/>
              <a:gd name="connsiteX8" fmla="*/ 36358535 w 93888403"/>
              <a:gd name="connsiteY8" fmla="*/ 9686194 h 10625537"/>
              <a:gd name="connsiteX9" fmla="*/ 187998 w 93888403"/>
              <a:gd name="connsiteY9" fmla="*/ 10625537 h 10625537"/>
              <a:gd name="connsiteX10" fmla="*/ 141998 w 93888403"/>
              <a:gd name="connsiteY10" fmla="*/ 7893176 h 10625537"/>
              <a:gd name="connsiteX0" fmla="*/ 141998 w 93888403"/>
              <a:gd name="connsiteY0" fmla="*/ 8190604 h 10625537"/>
              <a:gd name="connsiteX1" fmla="*/ 4145 w 93888403"/>
              <a:gd name="connsiteY1" fmla="*/ 7862085 h 10625537"/>
              <a:gd name="connsiteX2" fmla="*/ 47786026 w 93888403"/>
              <a:gd name="connsiteY2" fmla="*/ 4101992 h 10625537"/>
              <a:gd name="connsiteX3" fmla="*/ 93168318 w 93888403"/>
              <a:gd name="connsiteY3" fmla="*/ 316707 h 10625537"/>
              <a:gd name="connsiteX4" fmla="*/ 93672557 w 93888403"/>
              <a:gd name="connsiteY4" fmla="*/ 2693772 h 10625537"/>
              <a:gd name="connsiteX5" fmla="*/ 93663958 w 93888403"/>
              <a:gd name="connsiteY5" fmla="*/ 8019782 h 10625537"/>
              <a:gd name="connsiteX6" fmla="*/ 93718707 w 93888403"/>
              <a:gd name="connsiteY6" fmla="*/ 8004446 h 10625537"/>
              <a:gd name="connsiteX7" fmla="*/ 83776282 w 93888403"/>
              <a:gd name="connsiteY7" fmla="*/ 8322399 h 10625537"/>
              <a:gd name="connsiteX8" fmla="*/ 36358535 w 93888403"/>
              <a:gd name="connsiteY8" fmla="*/ 9686194 h 10625537"/>
              <a:gd name="connsiteX9" fmla="*/ 187998 w 93888403"/>
              <a:gd name="connsiteY9" fmla="*/ 10625537 h 10625537"/>
              <a:gd name="connsiteX10" fmla="*/ 141998 w 93888403"/>
              <a:gd name="connsiteY10" fmla="*/ 8190604 h 10625537"/>
              <a:gd name="connsiteX0" fmla="*/ 282962 w 94029367"/>
              <a:gd name="connsiteY0" fmla="*/ 8190604 h 10625537"/>
              <a:gd name="connsiteX1" fmla="*/ 2380 w 94029367"/>
              <a:gd name="connsiteY1" fmla="*/ 8196692 h 10625537"/>
              <a:gd name="connsiteX2" fmla="*/ 47926990 w 94029367"/>
              <a:gd name="connsiteY2" fmla="*/ 4101992 h 10625537"/>
              <a:gd name="connsiteX3" fmla="*/ 93309282 w 94029367"/>
              <a:gd name="connsiteY3" fmla="*/ 316707 h 10625537"/>
              <a:gd name="connsiteX4" fmla="*/ 93813521 w 94029367"/>
              <a:gd name="connsiteY4" fmla="*/ 2693772 h 10625537"/>
              <a:gd name="connsiteX5" fmla="*/ 93804922 w 94029367"/>
              <a:gd name="connsiteY5" fmla="*/ 8019782 h 10625537"/>
              <a:gd name="connsiteX6" fmla="*/ 93859671 w 94029367"/>
              <a:gd name="connsiteY6" fmla="*/ 8004446 h 10625537"/>
              <a:gd name="connsiteX7" fmla="*/ 83917246 w 94029367"/>
              <a:gd name="connsiteY7" fmla="*/ 8322399 h 10625537"/>
              <a:gd name="connsiteX8" fmla="*/ 36499499 w 94029367"/>
              <a:gd name="connsiteY8" fmla="*/ 9686194 h 10625537"/>
              <a:gd name="connsiteX9" fmla="*/ 328962 w 94029367"/>
              <a:gd name="connsiteY9" fmla="*/ 10625537 h 10625537"/>
              <a:gd name="connsiteX10" fmla="*/ 282962 w 94029367"/>
              <a:gd name="connsiteY10" fmla="*/ 8190604 h 10625537"/>
              <a:gd name="connsiteX0" fmla="*/ 282962 w 94029367"/>
              <a:gd name="connsiteY0" fmla="*/ 8190604 h 10810231"/>
              <a:gd name="connsiteX1" fmla="*/ 2380 w 94029367"/>
              <a:gd name="connsiteY1" fmla="*/ 8196692 h 10810231"/>
              <a:gd name="connsiteX2" fmla="*/ 47926990 w 94029367"/>
              <a:gd name="connsiteY2" fmla="*/ 4101992 h 10810231"/>
              <a:gd name="connsiteX3" fmla="*/ 93309282 w 94029367"/>
              <a:gd name="connsiteY3" fmla="*/ 316707 h 10810231"/>
              <a:gd name="connsiteX4" fmla="*/ 93813521 w 94029367"/>
              <a:gd name="connsiteY4" fmla="*/ 2693772 h 10810231"/>
              <a:gd name="connsiteX5" fmla="*/ 93804922 w 94029367"/>
              <a:gd name="connsiteY5" fmla="*/ 8019782 h 10810231"/>
              <a:gd name="connsiteX6" fmla="*/ 93859671 w 94029367"/>
              <a:gd name="connsiteY6" fmla="*/ 8004446 h 10810231"/>
              <a:gd name="connsiteX7" fmla="*/ 83917246 w 94029367"/>
              <a:gd name="connsiteY7" fmla="*/ 8322399 h 10810231"/>
              <a:gd name="connsiteX8" fmla="*/ 36499499 w 94029367"/>
              <a:gd name="connsiteY8" fmla="*/ 9686194 h 10810231"/>
              <a:gd name="connsiteX9" fmla="*/ 328963 w 94029367"/>
              <a:gd name="connsiteY9" fmla="*/ 10810231 h 10810231"/>
              <a:gd name="connsiteX10" fmla="*/ 282962 w 94029367"/>
              <a:gd name="connsiteY10" fmla="*/ 8190604 h 10810231"/>
              <a:gd name="connsiteX0" fmla="*/ 282962 w 94029367"/>
              <a:gd name="connsiteY0" fmla="*/ 8190604 h 10942154"/>
              <a:gd name="connsiteX1" fmla="*/ 2380 w 94029367"/>
              <a:gd name="connsiteY1" fmla="*/ 8196692 h 10942154"/>
              <a:gd name="connsiteX2" fmla="*/ 47926990 w 94029367"/>
              <a:gd name="connsiteY2" fmla="*/ 4101992 h 10942154"/>
              <a:gd name="connsiteX3" fmla="*/ 93309282 w 94029367"/>
              <a:gd name="connsiteY3" fmla="*/ 316707 h 10942154"/>
              <a:gd name="connsiteX4" fmla="*/ 93813521 w 94029367"/>
              <a:gd name="connsiteY4" fmla="*/ 2693772 h 10942154"/>
              <a:gd name="connsiteX5" fmla="*/ 93804922 w 94029367"/>
              <a:gd name="connsiteY5" fmla="*/ 8019782 h 10942154"/>
              <a:gd name="connsiteX6" fmla="*/ 93859671 w 94029367"/>
              <a:gd name="connsiteY6" fmla="*/ 8004446 h 10942154"/>
              <a:gd name="connsiteX7" fmla="*/ 83917246 w 94029367"/>
              <a:gd name="connsiteY7" fmla="*/ 8322399 h 10942154"/>
              <a:gd name="connsiteX8" fmla="*/ 36499499 w 94029367"/>
              <a:gd name="connsiteY8" fmla="*/ 9686194 h 10942154"/>
              <a:gd name="connsiteX9" fmla="*/ 328963 w 94029367"/>
              <a:gd name="connsiteY9" fmla="*/ 10942154 h 10942154"/>
              <a:gd name="connsiteX10" fmla="*/ 282962 w 94029367"/>
              <a:gd name="connsiteY10" fmla="*/ 8190604 h 10942154"/>
              <a:gd name="connsiteX0" fmla="*/ 282962 w 93859671"/>
              <a:gd name="connsiteY0" fmla="*/ 8190604 h 10942154"/>
              <a:gd name="connsiteX1" fmla="*/ 2380 w 93859671"/>
              <a:gd name="connsiteY1" fmla="*/ 8196692 h 10942154"/>
              <a:gd name="connsiteX2" fmla="*/ 47926990 w 93859671"/>
              <a:gd name="connsiteY2" fmla="*/ 4101992 h 10942154"/>
              <a:gd name="connsiteX3" fmla="*/ 93309282 w 93859671"/>
              <a:gd name="connsiteY3" fmla="*/ 316707 h 10942154"/>
              <a:gd name="connsiteX4" fmla="*/ 93813521 w 93859671"/>
              <a:gd name="connsiteY4" fmla="*/ 2693772 h 10942154"/>
              <a:gd name="connsiteX5" fmla="*/ 93804922 w 93859671"/>
              <a:gd name="connsiteY5" fmla="*/ 8019782 h 10942154"/>
              <a:gd name="connsiteX6" fmla="*/ 93859671 w 93859671"/>
              <a:gd name="connsiteY6" fmla="*/ 8004446 h 10942154"/>
              <a:gd name="connsiteX7" fmla="*/ 83917246 w 93859671"/>
              <a:gd name="connsiteY7" fmla="*/ 8296014 h 10942154"/>
              <a:gd name="connsiteX8" fmla="*/ 36499499 w 93859671"/>
              <a:gd name="connsiteY8" fmla="*/ 9686194 h 10942154"/>
              <a:gd name="connsiteX9" fmla="*/ 328963 w 93859671"/>
              <a:gd name="connsiteY9" fmla="*/ 10942154 h 10942154"/>
              <a:gd name="connsiteX10" fmla="*/ 282962 w 93859671"/>
              <a:gd name="connsiteY10" fmla="*/ 8190604 h 10942154"/>
              <a:gd name="connsiteX0" fmla="*/ 282962 w 93963463"/>
              <a:gd name="connsiteY0" fmla="*/ 8631152 h 11382702"/>
              <a:gd name="connsiteX1" fmla="*/ 2380 w 93963463"/>
              <a:gd name="connsiteY1" fmla="*/ 8637240 h 11382702"/>
              <a:gd name="connsiteX2" fmla="*/ 47926990 w 93963463"/>
              <a:gd name="connsiteY2" fmla="*/ 4542540 h 11382702"/>
              <a:gd name="connsiteX3" fmla="*/ 93963452 w 93963463"/>
              <a:gd name="connsiteY3" fmla="*/ 92689 h 11382702"/>
              <a:gd name="connsiteX4" fmla="*/ 93813521 w 93963463"/>
              <a:gd name="connsiteY4" fmla="*/ 3134320 h 11382702"/>
              <a:gd name="connsiteX5" fmla="*/ 93804922 w 93963463"/>
              <a:gd name="connsiteY5" fmla="*/ 8460330 h 11382702"/>
              <a:gd name="connsiteX6" fmla="*/ 93859671 w 93963463"/>
              <a:gd name="connsiteY6" fmla="*/ 8444994 h 11382702"/>
              <a:gd name="connsiteX7" fmla="*/ 83917246 w 93963463"/>
              <a:gd name="connsiteY7" fmla="*/ 8736562 h 11382702"/>
              <a:gd name="connsiteX8" fmla="*/ 36499499 w 93963463"/>
              <a:gd name="connsiteY8" fmla="*/ 10126742 h 11382702"/>
              <a:gd name="connsiteX9" fmla="*/ 328963 w 93963463"/>
              <a:gd name="connsiteY9" fmla="*/ 11382702 h 11382702"/>
              <a:gd name="connsiteX10" fmla="*/ 282962 w 93963463"/>
              <a:gd name="connsiteY10" fmla="*/ 8631152 h 11382702"/>
              <a:gd name="connsiteX0" fmla="*/ 282962 w 93859671"/>
              <a:gd name="connsiteY0" fmla="*/ 8303157 h 11054707"/>
              <a:gd name="connsiteX1" fmla="*/ 2380 w 93859671"/>
              <a:gd name="connsiteY1" fmla="*/ 8309245 h 11054707"/>
              <a:gd name="connsiteX2" fmla="*/ 47926990 w 93859671"/>
              <a:gd name="connsiteY2" fmla="*/ 4214545 h 11054707"/>
              <a:gd name="connsiteX3" fmla="*/ 93832619 w 93859671"/>
              <a:gd name="connsiteY3" fmla="*/ 241818 h 11054707"/>
              <a:gd name="connsiteX4" fmla="*/ 93813521 w 93859671"/>
              <a:gd name="connsiteY4" fmla="*/ 2806325 h 11054707"/>
              <a:gd name="connsiteX5" fmla="*/ 93804922 w 93859671"/>
              <a:gd name="connsiteY5" fmla="*/ 8132335 h 11054707"/>
              <a:gd name="connsiteX6" fmla="*/ 93859671 w 93859671"/>
              <a:gd name="connsiteY6" fmla="*/ 8116999 h 11054707"/>
              <a:gd name="connsiteX7" fmla="*/ 83917246 w 93859671"/>
              <a:gd name="connsiteY7" fmla="*/ 8408567 h 11054707"/>
              <a:gd name="connsiteX8" fmla="*/ 36499499 w 93859671"/>
              <a:gd name="connsiteY8" fmla="*/ 9798747 h 11054707"/>
              <a:gd name="connsiteX9" fmla="*/ 328963 w 93859671"/>
              <a:gd name="connsiteY9" fmla="*/ 11054707 h 11054707"/>
              <a:gd name="connsiteX10" fmla="*/ 282962 w 93859671"/>
              <a:gd name="connsiteY10" fmla="*/ 8303157 h 11054707"/>
              <a:gd name="connsiteX0" fmla="*/ 282962 w 93859671"/>
              <a:gd name="connsiteY0" fmla="*/ 8447565 h 11199115"/>
              <a:gd name="connsiteX1" fmla="*/ 2380 w 93859671"/>
              <a:gd name="connsiteY1" fmla="*/ 8453653 h 11199115"/>
              <a:gd name="connsiteX2" fmla="*/ 47926990 w 93859671"/>
              <a:gd name="connsiteY2" fmla="*/ 4358953 h 11199115"/>
              <a:gd name="connsiteX3" fmla="*/ 93832618 w 93859671"/>
              <a:gd name="connsiteY3" fmla="*/ 164704 h 11199115"/>
              <a:gd name="connsiteX4" fmla="*/ 93813521 w 93859671"/>
              <a:gd name="connsiteY4" fmla="*/ 2950733 h 11199115"/>
              <a:gd name="connsiteX5" fmla="*/ 93804922 w 93859671"/>
              <a:gd name="connsiteY5" fmla="*/ 8276743 h 11199115"/>
              <a:gd name="connsiteX6" fmla="*/ 93859671 w 93859671"/>
              <a:gd name="connsiteY6" fmla="*/ 8261407 h 11199115"/>
              <a:gd name="connsiteX7" fmla="*/ 83917246 w 93859671"/>
              <a:gd name="connsiteY7" fmla="*/ 8552975 h 11199115"/>
              <a:gd name="connsiteX8" fmla="*/ 36499499 w 93859671"/>
              <a:gd name="connsiteY8" fmla="*/ 9943155 h 11199115"/>
              <a:gd name="connsiteX9" fmla="*/ 328963 w 93859671"/>
              <a:gd name="connsiteY9" fmla="*/ 11199115 h 11199115"/>
              <a:gd name="connsiteX10" fmla="*/ 282962 w 93859671"/>
              <a:gd name="connsiteY10" fmla="*/ 8447565 h 11199115"/>
              <a:gd name="connsiteX0" fmla="*/ 282962 w 93859671"/>
              <a:gd name="connsiteY0" fmla="*/ 8151703 h 10903253"/>
              <a:gd name="connsiteX1" fmla="*/ 2380 w 93859671"/>
              <a:gd name="connsiteY1" fmla="*/ 8157791 h 10903253"/>
              <a:gd name="connsiteX2" fmla="*/ 47926990 w 93859671"/>
              <a:gd name="connsiteY2" fmla="*/ 4063091 h 10903253"/>
              <a:gd name="connsiteX3" fmla="*/ 93767201 w 93859671"/>
              <a:gd name="connsiteY3" fmla="*/ 345966 h 10903253"/>
              <a:gd name="connsiteX4" fmla="*/ 93813521 w 93859671"/>
              <a:gd name="connsiteY4" fmla="*/ 2654871 h 10903253"/>
              <a:gd name="connsiteX5" fmla="*/ 93804922 w 93859671"/>
              <a:gd name="connsiteY5" fmla="*/ 7980881 h 10903253"/>
              <a:gd name="connsiteX6" fmla="*/ 93859671 w 93859671"/>
              <a:gd name="connsiteY6" fmla="*/ 7965545 h 10903253"/>
              <a:gd name="connsiteX7" fmla="*/ 83917246 w 93859671"/>
              <a:gd name="connsiteY7" fmla="*/ 8257113 h 10903253"/>
              <a:gd name="connsiteX8" fmla="*/ 36499499 w 93859671"/>
              <a:gd name="connsiteY8" fmla="*/ 9647293 h 10903253"/>
              <a:gd name="connsiteX9" fmla="*/ 328963 w 93859671"/>
              <a:gd name="connsiteY9" fmla="*/ 10903253 h 10903253"/>
              <a:gd name="connsiteX10" fmla="*/ 282962 w 93859671"/>
              <a:gd name="connsiteY10" fmla="*/ 8151703 h 10903253"/>
              <a:gd name="connsiteX0" fmla="*/ 282962 w 93950132"/>
              <a:gd name="connsiteY0" fmla="*/ 7805738 h 10557288"/>
              <a:gd name="connsiteX1" fmla="*/ 2380 w 93950132"/>
              <a:gd name="connsiteY1" fmla="*/ 7811826 h 10557288"/>
              <a:gd name="connsiteX2" fmla="*/ 47926990 w 93950132"/>
              <a:gd name="connsiteY2" fmla="*/ 3717126 h 10557288"/>
              <a:gd name="connsiteX3" fmla="*/ 93767201 w 93950132"/>
              <a:gd name="connsiteY3" fmla="*/ 1 h 10557288"/>
              <a:gd name="connsiteX4" fmla="*/ 93944353 w 93950132"/>
              <a:gd name="connsiteY4" fmla="*/ 4830849 h 10557288"/>
              <a:gd name="connsiteX5" fmla="*/ 93804922 w 93950132"/>
              <a:gd name="connsiteY5" fmla="*/ 7634916 h 10557288"/>
              <a:gd name="connsiteX6" fmla="*/ 93859671 w 93950132"/>
              <a:gd name="connsiteY6" fmla="*/ 7619580 h 10557288"/>
              <a:gd name="connsiteX7" fmla="*/ 83917246 w 93950132"/>
              <a:gd name="connsiteY7" fmla="*/ 7911148 h 10557288"/>
              <a:gd name="connsiteX8" fmla="*/ 36499499 w 93950132"/>
              <a:gd name="connsiteY8" fmla="*/ 9301328 h 10557288"/>
              <a:gd name="connsiteX9" fmla="*/ 328963 w 93950132"/>
              <a:gd name="connsiteY9" fmla="*/ 10557288 h 10557288"/>
              <a:gd name="connsiteX10" fmla="*/ 282962 w 93950132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04922 w 93944974"/>
              <a:gd name="connsiteY5" fmla="*/ 763491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04922 w 93944974"/>
              <a:gd name="connsiteY5" fmla="*/ 763491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937598 w 93944974"/>
              <a:gd name="connsiteY5" fmla="*/ 762915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937598 w 93944974"/>
              <a:gd name="connsiteY5" fmla="*/ 762915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859671 w 93944974"/>
              <a:gd name="connsiteY6" fmla="*/ 761958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892840 w 93944974"/>
              <a:gd name="connsiteY6" fmla="*/ 7610940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8123"/>
              <a:gd name="connsiteY0" fmla="*/ 7805738 h 10557288"/>
              <a:gd name="connsiteX1" fmla="*/ 2380 w 93948123"/>
              <a:gd name="connsiteY1" fmla="*/ 7811826 h 10557288"/>
              <a:gd name="connsiteX2" fmla="*/ 47926990 w 93948123"/>
              <a:gd name="connsiteY2" fmla="*/ 3717126 h 10557288"/>
              <a:gd name="connsiteX3" fmla="*/ 93767201 w 93948123"/>
              <a:gd name="connsiteY3" fmla="*/ 1 h 10557288"/>
              <a:gd name="connsiteX4" fmla="*/ 93944353 w 93948123"/>
              <a:gd name="connsiteY4" fmla="*/ 4830849 h 10557288"/>
              <a:gd name="connsiteX5" fmla="*/ 93871261 w 93948123"/>
              <a:gd name="connsiteY5" fmla="*/ 7617636 h 10557288"/>
              <a:gd name="connsiteX6" fmla="*/ 93948123 w 93948123"/>
              <a:gd name="connsiteY6" fmla="*/ 7610940 h 10557288"/>
              <a:gd name="connsiteX7" fmla="*/ 83917246 w 93948123"/>
              <a:gd name="connsiteY7" fmla="*/ 7911148 h 10557288"/>
              <a:gd name="connsiteX8" fmla="*/ 36499499 w 93948123"/>
              <a:gd name="connsiteY8" fmla="*/ 9301328 h 10557288"/>
              <a:gd name="connsiteX9" fmla="*/ 328963 w 93948123"/>
              <a:gd name="connsiteY9" fmla="*/ 10557288 h 10557288"/>
              <a:gd name="connsiteX10" fmla="*/ 282962 w 93948123"/>
              <a:gd name="connsiteY10" fmla="*/ 7805738 h 10557288"/>
              <a:gd name="connsiteX0" fmla="*/ 282962 w 94014460"/>
              <a:gd name="connsiteY0" fmla="*/ 7805738 h 10557288"/>
              <a:gd name="connsiteX1" fmla="*/ 2380 w 94014460"/>
              <a:gd name="connsiteY1" fmla="*/ 7811826 h 10557288"/>
              <a:gd name="connsiteX2" fmla="*/ 47926990 w 94014460"/>
              <a:gd name="connsiteY2" fmla="*/ 3717126 h 10557288"/>
              <a:gd name="connsiteX3" fmla="*/ 93767201 w 94014460"/>
              <a:gd name="connsiteY3" fmla="*/ 1 h 10557288"/>
              <a:gd name="connsiteX4" fmla="*/ 93944353 w 94014460"/>
              <a:gd name="connsiteY4" fmla="*/ 4830849 h 10557288"/>
              <a:gd name="connsiteX5" fmla="*/ 93871261 w 94014460"/>
              <a:gd name="connsiteY5" fmla="*/ 7617636 h 10557288"/>
              <a:gd name="connsiteX6" fmla="*/ 94014460 w 94014460"/>
              <a:gd name="connsiteY6" fmla="*/ 7608061 h 10557288"/>
              <a:gd name="connsiteX7" fmla="*/ 83917246 w 94014460"/>
              <a:gd name="connsiteY7" fmla="*/ 7911148 h 10557288"/>
              <a:gd name="connsiteX8" fmla="*/ 36499499 w 94014460"/>
              <a:gd name="connsiteY8" fmla="*/ 9301328 h 10557288"/>
              <a:gd name="connsiteX9" fmla="*/ 328963 w 94014460"/>
              <a:gd name="connsiteY9" fmla="*/ 10557288 h 10557288"/>
              <a:gd name="connsiteX10" fmla="*/ 282962 w 94014460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926015 w 93944974"/>
              <a:gd name="connsiteY6" fmla="*/ 7619581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926015 w 93944974"/>
              <a:gd name="connsiteY6" fmla="*/ 7619581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871261 w 93944974"/>
              <a:gd name="connsiteY5" fmla="*/ 7617636 h 10557288"/>
              <a:gd name="connsiteX6" fmla="*/ 93937069 w 93944974"/>
              <a:gd name="connsiteY6" fmla="*/ 7619581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4974"/>
              <a:gd name="connsiteY0" fmla="*/ 7805738 h 10557288"/>
              <a:gd name="connsiteX1" fmla="*/ 2380 w 93944974"/>
              <a:gd name="connsiteY1" fmla="*/ 7811826 h 10557288"/>
              <a:gd name="connsiteX2" fmla="*/ 47926990 w 93944974"/>
              <a:gd name="connsiteY2" fmla="*/ 3717126 h 10557288"/>
              <a:gd name="connsiteX3" fmla="*/ 93767201 w 93944974"/>
              <a:gd name="connsiteY3" fmla="*/ 1 h 10557288"/>
              <a:gd name="connsiteX4" fmla="*/ 93944353 w 93944974"/>
              <a:gd name="connsiteY4" fmla="*/ 4830849 h 10557288"/>
              <a:gd name="connsiteX5" fmla="*/ 93916551 w 93944974"/>
              <a:gd name="connsiteY5" fmla="*/ 7615670 h 10557288"/>
              <a:gd name="connsiteX6" fmla="*/ 93937069 w 93944974"/>
              <a:gd name="connsiteY6" fmla="*/ 7619581 h 10557288"/>
              <a:gd name="connsiteX7" fmla="*/ 83917246 w 93944974"/>
              <a:gd name="connsiteY7" fmla="*/ 7911148 h 10557288"/>
              <a:gd name="connsiteX8" fmla="*/ 36499499 w 93944974"/>
              <a:gd name="connsiteY8" fmla="*/ 9301328 h 10557288"/>
              <a:gd name="connsiteX9" fmla="*/ 328963 w 93944974"/>
              <a:gd name="connsiteY9" fmla="*/ 10557288 h 10557288"/>
              <a:gd name="connsiteX10" fmla="*/ 282962 w 93944974"/>
              <a:gd name="connsiteY10" fmla="*/ 7805738 h 10557288"/>
              <a:gd name="connsiteX0" fmla="*/ 282962 w 93945493"/>
              <a:gd name="connsiteY0" fmla="*/ 7823433 h 10574983"/>
              <a:gd name="connsiteX1" fmla="*/ 2380 w 93945493"/>
              <a:gd name="connsiteY1" fmla="*/ 7829521 h 10574983"/>
              <a:gd name="connsiteX2" fmla="*/ 47926990 w 93945493"/>
              <a:gd name="connsiteY2" fmla="*/ 3734821 h 10574983"/>
              <a:gd name="connsiteX3" fmla="*/ 93880422 w 93945493"/>
              <a:gd name="connsiteY3" fmla="*/ 0 h 10574983"/>
              <a:gd name="connsiteX4" fmla="*/ 93944353 w 93945493"/>
              <a:gd name="connsiteY4" fmla="*/ 4848544 h 10574983"/>
              <a:gd name="connsiteX5" fmla="*/ 93916551 w 93945493"/>
              <a:gd name="connsiteY5" fmla="*/ 7633365 h 10574983"/>
              <a:gd name="connsiteX6" fmla="*/ 93937069 w 93945493"/>
              <a:gd name="connsiteY6" fmla="*/ 7637276 h 10574983"/>
              <a:gd name="connsiteX7" fmla="*/ 83917246 w 93945493"/>
              <a:gd name="connsiteY7" fmla="*/ 7928843 h 10574983"/>
              <a:gd name="connsiteX8" fmla="*/ 36499499 w 93945493"/>
              <a:gd name="connsiteY8" fmla="*/ 9319023 h 10574983"/>
              <a:gd name="connsiteX9" fmla="*/ 328963 w 93945493"/>
              <a:gd name="connsiteY9" fmla="*/ 10574983 h 10574983"/>
              <a:gd name="connsiteX10" fmla="*/ 282962 w 93945493"/>
              <a:gd name="connsiteY10" fmla="*/ 7823433 h 10574983"/>
              <a:gd name="connsiteX0" fmla="*/ 282962 w 93947104"/>
              <a:gd name="connsiteY0" fmla="*/ 7823445 h 10574995"/>
              <a:gd name="connsiteX1" fmla="*/ 2380 w 93947104"/>
              <a:gd name="connsiteY1" fmla="*/ 7829533 h 10574995"/>
              <a:gd name="connsiteX2" fmla="*/ 47926990 w 93947104"/>
              <a:gd name="connsiteY2" fmla="*/ 3734833 h 10574995"/>
              <a:gd name="connsiteX3" fmla="*/ 93880422 w 93947104"/>
              <a:gd name="connsiteY3" fmla="*/ 12 h 10574995"/>
              <a:gd name="connsiteX4" fmla="*/ 93944353 w 93947104"/>
              <a:gd name="connsiteY4" fmla="*/ 4848556 h 10574995"/>
              <a:gd name="connsiteX5" fmla="*/ 93916551 w 93947104"/>
              <a:gd name="connsiteY5" fmla="*/ 7633377 h 10574995"/>
              <a:gd name="connsiteX6" fmla="*/ 93937069 w 93947104"/>
              <a:gd name="connsiteY6" fmla="*/ 7637288 h 10574995"/>
              <a:gd name="connsiteX7" fmla="*/ 83917246 w 93947104"/>
              <a:gd name="connsiteY7" fmla="*/ 7928855 h 10574995"/>
              <a:gd name="connsiteX8" fmla="*/ 36499499 w 93947104"/>
              <a:gd name="connsiteY8" fmla="*/ 9319035 h 10574995"/>
              <a:gd name="connsiteX9" fmla="*/ 328963 w 93947104"/>
              <a:gd name="connsiteY9" fmla="*/ 10574995 h 10574995"/>
              <a:gd name="connsiteX10" fmla="*/ 282962 w 93947104"/>
              <a:gd name="connsiteY10" fmla="*/ 7823445 h 10574995"/>
              <a:gd name="connsiteX0" fmla="*/ 282962 w 93951314"/>
              <a:gd name="connsiteY0" fmla="*/ 7823445 h 10574995"/>
              <a:gd name="connsiteX1" fmla="*/ 2380 w 93951314"/>
              <a:gd name="connsiteY1" fmla="*/ 7829533 h 10574995"/>
              <a:gd name="connsiteX2" fmla="*/ 47926990 w 93951314"/>
              <a:gd name="connsiteY2" fmla="*/ 3734833 h 10574995"/>
              <a:gd name="connsiteX3" fmla="*/ 93918169 w 93951314"/>
              <a:gd name="connsiteY3" fmla="*/ 12 h 10574995"/>
              <a:gd name="connsiteX4" fmla="*/ 93944353 w 93951314"/>
              <a:gd name="connsiteY4" fmla="*/ 4848556 h 10574995"/>
              <a:gd name="connsiteX5" fmla="*/ 93916551 w 93951314"/>
              <a:gd name="connsiteY5" fmla="*/ 7633377 h 10574995"/>
              <a:gd name="connsiteX6" fmla="*/ 93937069 w 93951314"/>
              <a:gd name="connsiteY6" fmla="*/ 7637288 h 10574995"/>
              <a:gd name="connsiteX7" fmla="*/ 83917246 w 93951314"/>
              <a:gd name="connsiteY7" fmla="*/ 7928855 h 10574995"/>
              <a:gd name="connsiteX8" fmla="*/ 36499499 w 93951314"/>
              <a:gd name="connsiteY8" fmla="*/ 9319035 h 10574995"/>
              <a:gd name="connsiteX9" fmla="*/ 328963 w 93951314"/>
              <a:gd name="connsiteY9" fmla="*/ 10574995 h 10574995"/>
              <a:gd name="connsiteX10" fmla="*/ 282962 w 93951314"/>
              <a:gd name="connsiteY10" fmla="*/ 7823445 h 10574995"/>
              <a:gd name="connsiteX0" fmla="*/ 282962 w 93956602"/>
              <a:gd name="connsiteY0" fmla="*/ 7823445 h 10574995"/>
              <a:gd name="connsiteX1" fmla="*/ 2380 w 93956602"/>
              <a:gd name="connsiteY1" fmla="*/ 7829533 h 10574995"/>
              <a:gd name="connsiteX2" fmla="*/ 47926990 w 93956602"/>
              <a:gd name="connsiteY2" fmla="*/ 3734833 h 10574995"/>
              <a:gd name="connsiteX3" fmla="*/ 93933262 w 93956602"/>
              <a:gd name="connsiteY3" fmla="*/ 12 h 10574995"/>
              <a:gd name="connsiteX4" fmla="*/ 93944353 w 93956602"/>
              <a:gd name="connsiteY4" fmla="*/ 4848556 h 10574995"/>
              <a:gd name="connsiteX5" fmla="*/ 93916551 w 93956602"/>
              <a:gd name="connsiteY5" fmla="*/ 7633377 h 10574995"/>
              <a:gd name="connsiteX6" fmla="*/ 93937069 w 93956602"/>
              <a:gd name="connsiteY6" fmla="*/ 7637288 h 10574995"/>
              <a:gd name="connsiteX7" fmla="*/ 83917246 w 93956602"/>
              <a:gd name="connsiteY7" fmla="*/ 7928855 h 10574995"/>
              <a:gd name="connsiteX8" fmla="*/ 36499499 w 93956602"/>
              <a:gd name="connsiteY8" fmla="*/ 9319035 h 10574995"/>
              <a:gd name="connsiteX9" fmla="*/ 328963 w 93956602"/>
              <a:gd name="connsiteY9" fmla="*/ 10574995 h 10574995"/>
              <a:gd name="connsiteX10" fmla="*/ 282962 w 93956602"/>
              <a:gd name="connsiteY10" fmla="*/ 7823445 h 10574995"/>
              <a:gd name="connsiteX0" fmla="*/ 282962 w 93960599"/>
              <a:gd name="connsiteY0" fmla="*/ 7823445 h 10574995"/>
              <a:gd name="connsiteX1" fmla="*/ 2380 w 93960599"/>
              <a:gd name="connsiteY1" fmla="*/ 7829533 h 10574995"/>
              <a:gd name="connsiteX2" fmla="*/ 47926990 w 93960599"/>
              <a:gd name="connsiteY2" fmla="*/ 3734833 h 10574995"/>
              <a:gd name="connsiteX3" fmla="*/ 93940813 w 93960599"/>
              <a:gd name="connsiteY3" fmla="*/ 12 h 10574995"/>
              <a:gd name="connsiteX4" fmla="*/ 93944353 w 93960599"/>
              <a:gd name="connsiteY4" fmla="*/ 4848556 h 10574995"/>
              <a:gd name="connsiteX5" fmla="*/ 93916551 w 93960599"/>
              <a:gd name="connsiteY5" fmla="*/ 7633377 h 10574995"/>
              <a:gd name="connsiteX6" fmla="*/ 93937069 w 93960599"/>
              <a:gd name="connsiteY6" fmla="*/ 7637288 h 10574995"/>
              <a:gd name="connsiteX7" fmla="*/ 83917246 w 93960599"/>
              <a:gd name="connsiteY7" fmla="*/ 7928855 h 10574995"/>
              <a:gd name="connsiteX8" fmla="*/ 36499499 w 93960599"/>
              <a:gd name="connsiteY8" fmla="*/ 9319035 h 10574995"/>
              <a:gd name="connsiteX9" fmla="*/ 328963 w 93960599"/>
              <a:gd name="connsiteY9" fmla="*/ 10574995 h 10574995"/>
              <a:gd name="connsiteX10" fmla="*/ 282962 w 93960599"/>
              <a:gd name="connsiteY10" fmla="*/ 7823445 h 10574995"/>
              <a:gd name="connsiteX0" fmla="*/ 282962 w 93960599"/>
              <a:gd name="connsiteY0" fmla="*/ 7823445 h 10574995"/>
              <a:gd name="connsiteX1" fmla="*/ 2380 w 93960599"/>
              <a:gd name="connsiteY1" fmla="*/ 7829533 h 10574995"/>
              <a:gd name="connsiteX2" fmla="*/ 47926990 w 93960599"/>
              <a:gd name="connsiteY2" fmla="*/ 3734833 h 10574995"/>
              <a:gd name="connsiteX3" fmla="*/ 93940813 w 93960599"/>
              <a:gd name="connsiteY3" fmla="*/ 12 h 10574995"/>
              <a:gd name="connsiteX4" fmla="*/ 93944353 w 93960599"/>
              <a:gd name="connsiteY4" fmla="*/ 4848556 h 10574995"/>
              <a:gd name="connsiteX5" fmla="*/ 93946008 w 93960599"/>
              <a:gd name="connsiteY5" fmla="*/ 5702600 h 10574995"/>
              <a:gd name="connsiteX6" fmla="*/ 93916551 w 93960599"/>
              <a:gd name="connsiteY6" fmla="*/ 7633377 h 10574995"/>
              <a:gd name="connsiteX7" fmla="*/ 93937069 w 93960599"/>
              <a:gd name="connsiteY7" fmla="*/ 7637288 h 10574995"/>
              <a:gd name="connsiteX8" fmla="*/ 83917246 w 93960599"/>
              <a:gd name="connsiteY8" fmla="*/ 7928855 h 10574995"/>
              <a:gd name="connsiteX9" fmla="*/ 36499499 w 93960599"/>
              <a:gd name="connsiteY9" fmla="*/ 9319035 h 10574995"/>
              <a:gd name="connsiteX10" fmla="*/ 328963 w 93960599"/>
              <a:gd name="connsiteY10" fmla="*/ 10574995 h 10574995"/>
              <a:gd name="connsiteX11" fmla="*/ 282962 w 93960599"/>
              <a:gd name="connsiteY11" fmla="*/ 7823445 h 10574995"/>
              <a:gd name="connsiteX0" fmla="*/ 282962 w 93960599"/>
              <a:gd name="connsiteY0" fmla="*/ 7823445 h 10574995"/>
              <a:gd name="connsiteX1" fmla="*/ 2380 w 93960599"/>
              <a:gd name="connsiteY1" fmla="*/ 7829533 h 10574995"/>
              <a:gd name="connsiteX2" fmla="*/ 47926990 w 93960599"/>
              <a:gd name="connsiteY2" fmla="*/ 3734833 h 10574995"/>
              <a:gd name="connsiteX3" fmla="*/ 93940813 w 93960599"/>
              <a:gd name="connsiteY3" fmla="*/ 12 h 10574995"/>
              <a:gd name="connsiteX4" fmla="*/ 93944353 w 93960599"/>
              <a:gd name="connsiteY4" fmla="*/ 4848556 h 10574995"/>
              <a:gd name="connsiteX5" fmla="*/ 93946008 w 93960599"/>
              <a:gd name="connsiteY5" fmla="*/ 5702600 h 10574995"/>
              <a:gd name="connsiteX6" fmla="*/ 93916551 w 93960599"/>
              <a:gd name="connsiteY6" fmla="*/ 7633377 h 10574995"/>
              <a:gd name="connsiteX7" fmla="*/ 93959716 w 93960599"/>
              <a:gd name="connsiteY7" fmla="*/ 7633356 h 10574995"/>
              <a:gd name="connsiteX8" fmla="*/ 83917246 w 93960599"/>
              <a:gd name="connsiteY8" fmla="*/ 7928855 h 10574995"/>
              <a:gd name="connsiteX9" fmla="*/ 36499499 w 93960599"/>
              <a:gd name="connsiteY9" fmla="*/ 9319035 h 10574995"/>
              <a:gd name="connsiteX10" fmla="*/ 328963 w 93960599"/>
              <a:gd name="connsiteY10" fmla="*/ 10574995 h 10574995"/>
              <a:gd name="connsiteX11" fmla="*/ 282962 w 93960599"/>
              <a:gd name="connsiteY11" fmla="*/ 7823445 h 10574995"/>
              <a:gd name="connsiteX0" fmla="*/ 282962 w 93997449"/>
              <a:gd name="connsiteY0" fmla="*/ 7823445 h 10574995"/>
              <a:gd name="connsiteX1" fmla="*/ 2380 w 93997449"/>
              <a:gd name="connsiteY1" fmla="*/ 7829533 h 10574995"/>
              <a:gd name="connsiteX2" fmla="*/ 47926990 w 93997449"/>
              <a:gd name="connsiteY2" fmla="*/ 3734833 h 10574995"/>
              <a:gd name="connsiteX3" fmla="*/ 93940813 w 93997449"/>
              <a:gd name="connsiteY3" fmla="*/ 12 h 10574995"/>
              <a:gd name="connsiteX4" fmla="*/ 93944353 w 93997449"/>
              <a:gd name="connsiteY4" fmla="*/ 4848556 h 10574995"/>
              <a:gd name="connsiteX5" fmla="*/ 93946008 w 93997449"/>
              <a:gd name="connsiteY5" fmla="*/ 5702600 h 10574995"/>
              <a:gd name="connsiteX6" fmla="*/ 93916551 w 93997449"/>
              <a:gd name="connsiteY6" fmla="*/ 7633377 h 10574995"/>
              <a:gd name="connsiteX7" fmla="*/ 93997449 w 93997449"/>
              <a:gd name="connsiteY7" fmla="*/ 7635322 h 10574995"/>
              <a:gd name="connsiteX8" fmla="*/ 83917246 w 93997449"/>
              <a:gd name="connsiteY8" fmla="*/ 7928855 h 10574995"/>
              <a:gd name="connsiteX9" fmla="*/ 36499499 w 93997449"/>
              <a:gd name="connsiteY9" fmla="*/ 9319035 h 10574995"/>
              <a:gd name="connsiteX10" fmla="*/ 328963 w 93997449"/>
              <a:gd name="connsiteY10" fmla="*/ 10574995 h 10574995"/>
              <a:gd name="connsiteX11" fmla="*/ 282962 w 93997449"/>
              <a:gd name="connsiteY11" fmla="*/ 7823445 h 10574995"/>
              <a:gd name="connsiteX0" fmla="*/ 282962 w 93997449"/>
              <a:gd name="connsiteY0" fmla="*/ 7823445 h 10574995"/>
              <a:gd name="connsiteX1" fmla="*/ 2380 w 93997449"/>
              <a:gd name="connsiteY1" fmla="*/ 7829533 h 10574995"/>
              <a:gd name="connsiteX2" fmla="*/ 47926990 w 93997449"/>
              <a:gd name="connsiteY2" fmla="*/ 3734833 h 10574995"/>
              <a:gd name="connsiteX3" fmla="*/ 93940813 w 93997449"/>
              <a:gd name="connsiteY3" fmla="*/ 12 h 10574995"/>
              <a:gd name="connsiteX4" fmla="*/ 93944353 w 93997449"/>
              <a:gd name="connsiteY4" fmla="*/ 4848556 h 10574995"/>
              <a:gd name="connsiteX5" fmla="*/ 93946008 w 93997449"/>
              <a:gd name="connsiteY5" fmla="*/ 5702600 h 10574995"/>
              <a:gd name="connsiteX6" fmla="*/ 93992030 w 93997449"/>
              <a:gd name="connsiteY6" fmla="*/ 7627479 h 10574995"/>
              <a:gd name="connsiteX7" fmla="*/ 93997449 w 93997449"/>
              <a:gd name="connsiteY7" fmla="*/ 7635322 h 10574995"/>
              <a:gd name="connsiteX8" fmla="*/ 83917246 w 93997449"/>
              <a:gd name="connsiteY8" fmla="*/ 7928855 h 10574995"/>
              <a:gd name="connsiteX9" fmla="*/ 36499499 w 93997449"/>
              <a:gd name="connsiteY9" fmla="*/ 9319035 h 10574995"/>
              <a:gd name="connsiteX10" fmla="*/ 328963 w 93997449"/>
              <a:gd name="connsiteY10" fmla="*/ 10574995 h 10574995"/>
              <a:gd name="connsiteX11" fmla="*/ 282962 w 93997449"/>
              <a:gd name="connsiteY11" fmla="*/ 7823445 h 10574995"/>
              <a:gd name="connsiteX0" fmla="*/ 282962 w 93992030"/>
              <a:gd name="connsiteY0" fmla="*/ 7823445 h 10574995"/>
              <a:gd name="connsiteX1" fmla="*/ 2380 w 93992030"/>
              <a:gd name="connsiteY1" fmla="*/ 7829533 h 10574995"/>
              <a:gd name="connsiteX2" fmla="*/ 47926990 w 93992030"/>
              <a:gd name="connsiteY2" fmla="*/ 3734833 h 10574995"/>
              <a:gd name="connsiteX3" fmla="*/ 93940813 w 93992030"/>
              <a:gd name="connsiteY3" fmla="*/ 12 h 10574995"/>
              <a:gd name="connsiteX4" fmla="*/ 93944353 w 93992030"/>
              <a:gd name="connsiteY4" fmla="*/ 4848556 h 10574995"/>
              <a:gd name="connsiteX5" fmla="*/ 93946008 w 93992030"/>
              <a:gd name="connsiteY5" fmla="*/ 5702600 h 10574995"/>
              <a:gd name="connsiteX6" fmla="*/ 93992030 w 93992030"/>
              <a:gd name="connsiteY6" fmla="*/ 7627479 h 10574995"/>
              <a:gd name="connsiteX7" fmla="*/ 93967258 w 93992030"/>
              <a:gd name="connsiteY7" fmla="*/ 7627458 h 10574995"/>
              <a:gd name="connsiteX8" fmla="*/ 83917246 w 93992030"/>
              <a:gd name="connsiteY8" fmla="*/ 7928855 h 10574995"/>
              <a:gd name="connsiteX9" fmla="*/ 36499499 w 93992030"/>
              <a:gd name="connsiteY9" fmla="*/ 9319035 h 10574995"/>
              <a:gd name="connsiteX10" fmla="*/ 328963 w 93992030"/>
              <a:gd name="connsiteY10" fmla="*/ 10574995 h 10574995"/>
              <a:gd name="connsiteX11" fmla="*/ 282962 w 93992030"/>
              <a:gd name="connsiteY11" fmla="*/ 7823445 h 10574995"/>
              <a:gd name="connsiteX0" fmla="*/ 282962 w 93992030"/>
              <a:gd name="connsiteY0" fmla="*/ 7823445 h 10574995"/>
              <a:gd name="connsiteX1" fmla="*/ 2380 w 93992030"/>
              <a:gd name="connsiteY1" fmla="*/ 7829533 h 10574995"/>
              <a:gd name="connsiteX2" fmla="*/ 47926990 w 93992030"/>
              <a:gd name="connsiteY2" fmla="*/ 3734833 h 10574995"/>
              <a:gd name="connsiteX3" fmla="*/ 93940813 w 93992030"/>
              <a:gd name="connsiteY3" fmla="*/ 12 h 10574995"/>
              <a:gd name="connsiteX4" fmla="*/ 93944353 w 93992030"/>
              <a:gd name="connsiteY4" fmla="*/ 4848556 h 10574995"/>
              <a:gd name="connsiteX5" fmla="*/ 93946008 w 93992030"/>
              <a:gd name="connsiteY5" fmla="*/ 5702600 h 10574995"/>
              <a:gd name="connsiteX6" fmla="*/ 93992030 w 93992030"/>
              <a:gd name="connsiteY6" fmla="*/ 7627479 h 10574995"/>
              <a:gd name="connsiteX7" fmla="*/ 93929518 w 93992030"/>
              <a:gd name="connsiteY7" fmla="*/ 7627458 h 10574995"/>
              <a:gd name="connsiteX8" fmla="*/ 83917246 w 93992030"/>
              <a:gd name="connsiteY8" fmla="*/ 7928855 h 10574995"/>
              <a:gd name="connsiteX9" fmla="*/ 36499499 w 93992030"/>
              <a:gd name="connsiteY9" fmla="*/ 9319035 h 10574995"/>
              <a:gd name="connsiteX10" fmla="*/ 328963 w 93992030"/>
              <a:gd name="connsiteY10" fmla="*/ 10574995 h 10574995"/>
              <a:gd name="connsiteX11" fmla="*/ 282962 w 93992030"/>
              <a:gd name="connsiteY11" fmla="*/ 7823445 h 10574995"/>
              <a:gd name="connsiteX0" fmla="*/ 282962 w 93960599"/>
              <a:gd name="connsiteY0" fmla="*/ 7823445 h 10574995"/>
              <a:gd name="connsiteX1" fmla="*/ 2380 w 93960599"/>
              <a:gd name="connsiteY1" fmla="*/ 7829533 h 10574995"/>
              <a:gd name="connsiteX2" fmla="*/ 47926990 w 93960599"/>
              <a:gd name="connsiteY2" fmla="*/ 3734833 h 10574995"/>
              <a:gd name="connsiteX3" fmla="*/ 93940813 w 93960599"/>
              <a:gd name="connsiteY3" fmla="*/ 12 h 10574995"/>
              <a:gd name="connsiteX4" fmla="*/ 93944353 w 93960599"/>
              <a:gd name="connsiteY4" fmla="*/ 4848556 h 10574995"/>
              <a:gd name="connsiteX5" fmla="*/ 93946008 w 93960599"/>
              <a:gd name="connsiteY5" fmla="*/ 5702600 h 10574995"/>
              <a:gd name="connsiteX6" fmla="*/ 93954291 w 93960599"/>
              <a:gd name="connsiteY6" fmla="*/ 7625513 h 10574995"/>
              <a:gd name="connsiteX7" fmla="*/ 93929518 w 93960599"/>
              <a:gd name="connsiteY7" fmla="*/ 7627458 h 10574995"/>
              <a:gd name="connsiteX8" fmla="*/ 83917246 w 93960599"/>
              <a:gd name="connsiteY8" fmla="*/ 7928855 h 10574995"/>
              <a:gd name="connsiteX9" fmla="*/ 36499499 w 93960599"/>
              <a:gd name="connsiteY9" fmla="*/ 9319035 h 10574995"/>
              <a:gd name="connsiteX10" fmla="*/ 328963 w 93960599"/>
              <a:gd name="connsiteY10" fmla="*/ 10574995 h 10574995"/>
              <a:gd name="connsiteX11" fmla="*/ 282962 w 93960599"/>
              <a:gd name="connsiteY11" fmla="*/ 7823445 h 10574995"/>
              <a:gd name="connsiteX0" fmla="*/ 282962 w 93965743"/>
              <a:gd name="connsiteY0" fmla="*/ 7823445 h 10574995"/>
              <a:gd name="connsiteX1" fmla="*/ 2380 w 93965743"/>
              <a:gd name="connsiteY1" fmla="*/ 7829533 h 10574995"/>
              <a:gd name="connsiteX2" fmla="*/ 47926990 w 93965743"/>
              <a:gd name="connsiteY2" fmla="*/ 3734833 h 10574995"/>
              <a:gd name="connsiteX3" fmla="*/ 93940813 w 93965743"/>
              <a:gd name="connsiteY3" fmla="*/ 12 h 10574995"/>
              <a:gd name="connsiteX4" fmla="*/ 93944353 w 93965743"/>
              <a:gd name="connsiteY4" fmla="*/ 4848556 h 10574995"/>
              <a:gd name="connsiteX5" fmla="*/ 93946008 w 93965743"/>
              <a:gd name="connsiteY5" fmla="*/ 5702600 h 10574995"/>
              <a:gd name="connsiteX6" fmla="*/ 93954291 w 93965743"/>
              <a:gd name="connsiteY6" fmla="*/ 7625513 h 10574995"/>
              <a:gd name="connsiteX7" fmla="*/ 93929518 w 93965743"/>
              <a:gd name="connsiteY7" fmla="*/ 7627458 h 10574995"/>
              <a:gd name="connsiteX8" fmla="*/ 83917246 w 93965743"/>
              <a:gd name="connsiteY8" fmla="*/ 7928855 h 10574995"/>
              <a:gd name="connsiteX9" fmla="*/ 36499499 w 93965743"/>
              <a:gd name="connsiteY9" fmla="*/ 9319035 h 10574995"/>
              <a:gd name="connsiteX10" fmla="*/ 328963 w 93965743"/>
              <a:gd name="connsiteY10" fmla="*/ 10574995 h 10574995"/>
              <a:gd name="connsiteX11" fmla="*/ 282962 w 93965743"/>
              <a:gd name="connsiteY11" fmla="*/ 7823445 h 10574995"/>
              <a:gd name="connsiteX0" fmla="*/ 282962 w 93974805"/>
              <a:gd name="connsiteY0" fmla="*/ 7823445 h 10574995"/>
              <a:gd name="connsiteX1" fmla="*/ 2380 w 93974805"/>
              <a:gd name="connsiteY1" fmla="*/ 7829533 h 10574995"/>
              <a:gd name="connsiteX2" fmla="*/ 47926990 w 93974805"/>
              <a:gd name="connsiteY2" fmla="*/ 3734833 h 10574995"/>
              <a:gd name="connsiteX3" fmla="*/ 93940813 w 93974805"/>
              <a:gd name="connsiteY3" fmla="*/ 12 h 10574995"/>
              <a:gd name="connsiteX4" fmla="*/ 93944353 w 93974805"/>
              <a:gd name="connsiteY4" fmla="*/ 4848556 h 10574995"/>
              <a:gd name="connsiteX5" fmla="*/ 93946008 w 93974805"/>
              <a:gd name="connsiteY5" fmla="*/ 5702600 h 10574995"/>
              <a:gd name="connsiteX6" fmla="*/ 93954291 w 93974805"/>
              <a:gd name="connsiteY6" fmla="*/ 7625513 h 10574995"/>
              <a:gd name="connsiteX7" fmla="*/ 93974805 w 93974805"/>
              <a:gd name="connsiteY7" fmla="*/ 7625492 h 10574995"/>
              <a:gd name="connsiteX8" fmla="*/ 83917246 w 93974805"/>
              <a:gd name="connsiteY8" fmla="*/ 7928855 h 10574995"/>
              <a:gd name="connsiteX9" fmla="*/ 36499499 w 93974805"/>
              <a:gd name="connsiteY9" fmla="*/ 9319035 h 10574995"/>
              <a:gd name="connsiteX10" fmla="*/ 328963 w 93974805"/>
              <a:gd name="connsiteY10" fmla="*/ 10574995 h 10574995"/>
              <a:gd name="connsiteX11" fmla="*/ 282962 w 93974805"/>
              <a:gd name="connsiteY11" fmla="*/ 7823445 h 10574995"/>
              <a:gd name="connsiteX0" fmla="*/ 282962 w 93974805"/>
              <a:gd name="connsiteY0" fmla="*/ 7823445 h 10594037"/>
              <a:gd name="connsiteX1" fmla="*/ 2380 w 93974805"/>
              <a:gd name="connsiteY1" fmla="*/ 7829533 h 10594037"/>
              <a:gd name="connsiteX2" fmla="*/ 47926990 w 93974805"/>
              <a:gd name="connsiteY2" fmla="*/ 3734833 h 10594037"/>
              <a:gd name="connsiteX3" fmla="*/ 93940813 w 93974805"/>
              <a:gd name="connsiteY3" fmla="*/ 12 h 10594037"/>
              <a:gd name="connsiteX4" fmla="*/ 93944353 w 93974805"/>
              <a:gd name="connsiteY4" fmla="*/ 4848556 h 10594037"/>
              <a:gd name="connsiteX5" fmla="*/ 93946008 w 93974805"/>
              <a:gd name="connsiteY5" fmla="*/ 5702600 h 10594037"/>
              <a:gd name="connsiteX6" fmla="*/ 93954291 w 93974805"/>
              <a:gd name="connsiteY6" fmla="*/ 7625513 h 10594037"/>
              <a:gd name="connsiteX7" fmla="*/ 93974805 w 93974805"/>
              <a:gd name="connsiteY7" fmla="*/ 7625492 h 10594037"/>
              <a:gd name="connsiteX8" fmla="*/ 83917246 w 93974805"/>
              <a:gd name="connsiteY8" fmla="*/ 7928855 h 10594037"/>
              <a:gd name="connsiteX9" fmla="*/ 36499499 w 93974805"/>
              <a:gd name="connsiteY9" fmla="*/ 9319035 h 10594037"/>
              <a:gd name="connsiteX10" fmla="*/ 25241 w 93974805"/>
              <a:gd name="connsiteY10" fmla="*/ 10594037 h 10594037"/>
              <a:gd name="connsiteX11" fmla="*/ 282962 w 93974805"/>
              <a:gd name="connsiteY11" fmla="*/ 7823445 h 10594037"/>
              <a:gd name="connsiteX0" fmla="*/ 38125 w 93981993"/>
              <a:gd name="connsiteY0" fmla="*/ 8012280 h 10594037"/>
              <a:gd name="connsiteX1" fmla="*/ 9568 w 93981993"/>
              <a:gd name="connsiteY1" fmla="*/ 7829533 h 10594037"/>
              <a:gd name="connsiteX2" fmla="*/ 47934178 w 93981993"/>
              <a:gd name="connsiteY2" fmla="*/ 3734833 h 10594037"/>
              <a:gd name="connsiteX3" fmla="*/ 93948001 w 93981993"/>
              <a:gd name="connsiteY3" fmla="*/ 12 h 10594037"/>
              <a:gd name="connsiteX4" fmla="*/ 93951541 w 93981993"/>
              <a:gd name="connsiteY4" fmla="*/ 4848556 h 10594037"/>
              <a:gd name="connsiteX5" fmla="*/ 93953196 w 93981993"/>
              <a:gd name="connsiteY5" fmla="*/ 5702600 h 10594037"/>
              <a:gd name="connsiteX6" fmla="*/ 93961479 w 93981993"/>
              <a:gd name="connsiteY6" fmla="*/ 7625513 h 10594037"/>
              <a:gd name="connsiteX7" fmla="*/ 93981993 w 93981993"/>
              <a:gd name="connsiteY7" fmla="*/ 7625492 h 10594037"/>
              <a:gd name="connsiteX8" fmla="*/ 83924434 w 93981993"/>
              <a:gd name="connsiteY8" fmla="*/ 7928855 h 10594037"/>
              <a:gd name="connsiteX9" fmla="*/ 36506687 w 93981993"/>
              <a:gd name="connsiteY9" fmla="*/ 9319035 h 10594037"/>
              <a:gd name="connsiteX10" fmla="*/ 32429 w 93981993"/>
              <a:gd name="connsiteY10" fmla="*/ 10594037 h 10594037"/>
              <a:gd name="connsiteX11" fmla="*/ 38125 w 93981993"/>
              <a:gd name="connsiteY11" fmla="*/ 8012280 h 10594037"/>
              <a:gd name="connsiteX0" fmla="*/ 11778 w 93955646"/>
              <a:gd name="connsiteY0" fmla="*/ 8012280 h 10594037"/>
              <a:gd name="connsiteX1" fmla="*/ 15533 w 93955646"/>
              <a:gd name="connsiteY1" fmla="*/ 7829533 h 10594037"/>
              <a:gd name="connsiteX2" fmla="*/ 47907831 w 93955646"/>
              <a:gd name="connsiteY2" fmla="*/ 3734833 h 10594037"/>
              <a:gd name="connsiteX3" fmla="*/ 93921654 w 93955646"/>
              <a:gd name="connsiteY3" fmla="*/ 12 h 10594037"/>
              <a:gd name="connsiteX4" fmla="*/ 93925194 w 93955646"/>
              <a:gd name="connsiteY4" fmla="*/ 4848556 h 10594037"/>
              <a:gd name="connsiteX5" fmla="*/ 93926849 w 93955646"/>
              <a:gd name="connsiteY5" fmla="*/ 5702600 h 10594037"/>
              <a:gd name="connsiteX6" fmla="*/ 93935132 w 93955646"/>
              <a:gd name="connsiteY6" fmla="*/ 7625513 h 10594037"/>
              <a:gd name="connsiteX7" fmla="*/ 93955646 w 93955646"/>
              <a:gd name="connsiteY7" fmla="*/ 7625492 h 10594037"/>
              <a:gd name="connsiteX8" fmla="*/ 83898087 w 93955646"/>
              <a:gd name="connsiteY8" fmla="*/ 7928855 h 10594037"/>
              <a:gd name="connsiteX9" fmla="*/ 36480340 w 93955646"/>
              <a:gd name="connsiteY9" fmla="*/ 9319035 h 10594037"/>
              <a:gd name="connsiteX10" fmla="*/ 6082 w 93955646"/>
              <a:gd name="connsiteY10" fmla="*/ 10594037 h 10594037"/>
              <a:gd name="connsiteX11" fmla="*/ 11778 w 93955646"/>
              <a:gd name="connsiteY11" fmla="*/ 8012280 h 10594037"/>
              <a:gd name="connsiteX0" fmla="*/ 0 w 93989103"/>
              <a:gd name="connsiteY0" fmla="*/ 8537525 h 10594037"/>
              <a:gd name="connsiteX1" fmla="*/ 48990 w 93989103"/>
              <a:gd name="connsiteY1" fmla="*/ 7829533 h 10594037"/>
              <a:gd name="connsiteX2" fmla="*/ 47941288 w 93989103"/>
              <a:gd name="connsiteY2" fmla="*/ 3734833 h 10594037"/>
              <a:gd name="connsiteX3" fmla="*/ 93955111 w 93989103"/>
              <a:gd name="connsiteY3" fmla="*/ 12 h 10594037"/>
              <a:gd name="connsiteX4" fmla="*/ 93958651 w 93989103"/>
              <a:gd name="connsiteY4" fmla="*/ 4848556 h 10594037"/>
              <a:gd name="connsiteX5" fmla="*/ 93960306 w 93989103"/>
              <a:gd name="connsiteY5" fmla="*/ 5702600 h 10594037"/>
              <a:gd name="connsiteX6" fmla="*/ 93968589 w 93989103"/>
              <a:gd name="connsiteY6" fmla="*/ 7625513 h 10594037"/>
              <a:gd name="connsiteX7" fmla="*/ 93989103 w 93989103"/>
              <a:gd name="connsiteY7" fmla="*/ 7625492 h 10594037"/>
              <a:gd name="connsiteX8" fmla="*/ 83931544 w 93989103"/>
              <a:gd name="connsiteY8" fmla="*/ 7928855 h 10594037"/>
              <a:gd name="connsiteX9" fmla="*/ 36513797 w 93989103"/>
              <a:gd name="connsiteY9" fmla="*/ 9319035 h 10594037"/>
              <a:gd name="connsiteX10" fmla="*/ 39539 w 93989103"/>
              <a:gd name="connsiteY10" fmla="*/ 10594037 h 10594037"/>
              <a:gd name="connsiteX11" fmla="*/ 0 w 93989103"/>
              <a:gd name="connsiteY11" fmla="*/ 8537525 h 10594037"/>
              <a:gd name="connsiteX0" fmla="*/ 72 w 93969788"/>
              <a:gd name="connsiteY0" fmla="*/ 8629562 h 10594037"/>
              <a:gd name="connsiteX1" fmla="*/ 29675 w 93969788"/>
              <a:gd name="connsiteY1" fmla="*/ 7829533 h 10594037"/>
              <a:gd name="connsiteX2" fmla="*/ 47921973 w 93969788"/>
              <a:gd name="connsiteY2" fmla="*/ 3734833 h 10594037"/>
              <a:gd name="connsiteX3" fmla="*/ 93935796 w 93969788"/>
              <a:gd name="connsiteY3" fmla="*/ 12 h 10594037"/>
              <a:gd name="connsiteX4" fmla="*/ 93939336 w 93969788"/>
              <a:gd name="connsiteY4" fmla="*/ 4848556 h 10594037"/>
              <a:gd name="connsiteX5" fmla="*/ 93940991 w 93969788"/>
              <a:gd name="connsiteY5" fmla="*/ 5702600 h 10594037"/>
              <a:gd name="connsiteX6" fmla="*/ 93949274 w 93969788"/>
              <a:gd name="connsiteY6" fmla="*/ 7625513 h 10594037"/>
              <a:gd name="connsiteX7" fmla="*/ 93969788 w 93969788"/>
              <a:gd name="connsiteY7" fmla="*/ 7625492 h 10594037"/>
              <a:gd name="connsiteX8" fmla="*/ 83912229 w 93969788"/>
              <a:gd name="connsiteY8" fmla="*/ 7928855 h 10594037"/>
              <a:gd name="connsiteX9" fmla="*/ 36494482 w 93969788"/>
              <a:gd name="connsiteY9" fmla="*/ 9319035 h 10594037"/>
              <a:gd name="connsiteX10" fmla="*/ 20224 w 93969788"/>
              <a:gd name="connsiteY10" fmla="*/ 10594037 h 10594037"/>
              <a:gd name="connsiteX11" fmla="*/ 72 w 93969788"/>
              <a:gd name="connsiteY11" fmla="*/ 8629562 h 10594037"/>
              <a:gd name="connsiteX0" fmla="*/ 2691 w 93972407"/>
              <a:gd name="connsiteY0" fmla="*/ 8629562 h 10594037"/>
              <a:gd name="connsiteX1" fmla="*/ 32294 w 93972407"/>
              <a:gd name="connsiteY1" fmla="*/ 7829533 h 10594037"/>
              <a:gd name="connsiteX2" fmla="*/ 47924592 w 93972407"/>
              <a:gd name="connsiteY2" fmla="*/ 3734833 h 10594037"/>
              <a:gd name="connsiteX3" fmla="*/ 93938415 w 93972407"/>
              <a:gd name="connsiteY3" fmla="*/ 12 h 10594037"/>
              <a:gd name="connsiteX4" fmla="*/ 93941955 w 93972407"/>
              <a:gd name="connsiteY4" fmla="*/ 4848556 h 10594037"/>
              <a:gd name="connsiteX5" fmla="*/ 93943610 w 93972407"/>
              <a:gd name="connsiteY5" fmla="*/ 5702600 h 10594037"/>
              <a:gd name="connsiteX6" fmla="*/ 93951893 w 93972407"/>
              <a:gd name="connsiteY6" fmla="*/ 7625513 h 10594037"/>
              <a:gd name="connsiteX7" fmla="*/ 93972407 w 93972407"/>
              <a:gd name="connsiteY7" fmla="*/ 7625492 h 10594037"/>
              <a:gd name="connsiteX8" fmla="*/ 83914848 w 93972407"/>
              <a:gd name="connsiteY8" fmla="*/ 7928855 h 10594037"/>
              <a:gd name="connsiteX9" fmla="*/ 36497101 w 93972407"/>
              <a:gd name="connsiteY9" fmla="*/ 9319035 h 10594037"/>
              <a:gd name="connsiteX10" fmla="*/ 22843 w 93972407"/>
              <a:gd name="connsiteY10" fmla="*/ 10594037 h 10594037"/>
              <a:gd name="connsiteX11" fmla="*/ 2691 w 93972407"/>
              <a:gd name="connsiteY11" fmla="*/ 8629562 h 10594037"/>
              <a:gd name="connsiteX0" fmla="*/ 1 w 93969717"/>
              <a:gd name="connsiteY0" fmla="*/ 8629562 h 10594037"/>
              <a:gd name="connsiteX1" fmla="*/ 29604 w 93969717"/>
              <a:gd name="connsiteY1" fmla="*/ 7829533 h 10594037"/>
              <a:gd name="connsiteX2" fmla="*/ 47921902 w 93969717"/>
              <a:gd name="connsiteY2" fmla="*/ 3734833 h 10594037"/>
              <a:gd name="connsiteX3" fmla="*/ 93935725 w 93969717"/>
              <a:gd name="connsiteY3" fmla="*/ 12 h 10594037"/>
              <a:gd name="connsiteX4" fmla="*/ 93939265 w 93969717"/>
              <a:gd name="connsiteY4" fmla="*/ 4848556 h 10594037"/>
              <a:gd name="connsiteX5" fmla="*/ 93940920 w 93969717"/>
              <a:gd name="connsiteY5" fmla="*/ 5702600 h 10594037"/>
              <a:gd name="connsiteX6" fmla="*/ 93949203 w 93969717"/>
              <a:gd name="connsiteY6" fmla="*/ 7625513 h 10594037"/>
              <a:gd name="connsiteX7" fmla="*/ 93969717 w 93969717"/>
              <a:gd name="connsiteY7" fmla="*/ 7625492 h 10594037"/>
              <a:gd name="connsiteX8" fmla="*/ 83912158 w 93969717"/>
              <a:gd name="connsiteY8" fmla="*/ 7928855 h 10594037"/>
              <a:gd name="connsiteX9" fmla="*/ 36494411 w 93969717"/>
              <a:gd name="connsiteY9" fmla="*/ 9319035 h 10594037"/>
              <a:gd name="connsiteX10" fmla="*/ 20153 w 93969717"/>
              <a:gd name="connsiteY10" fmla="*/ 10594037 h 10594037"/>
              <a:gd name="connsiteX11" fmla="*/ 1 w 93969717"/>
              <a:gd name="connsiteY11" fmla="*/ 8629562 h 10594037"/>
              <a:gd name="connsiteX0" fmla="*/ 1 w 93969717"/>
              <a:gd name="connsiteY0" fmla="*/ 8629562 h 10594037"/>
              <a:gd name="connsiteX1" fmla="*/ 29604 w 93969717"/>
              <a:gd name="connsiteY1" fmla="*/ 7829533 h 10594037"/>
              <a:gd name="connsiteX2" fmla="*/ 47921902 w 93969717"/>
              <a:gd name="connsiteY2" fmla="*/ 3734833 h 10594037"/>
              <a:gd name="connsiteX3" fmla="*/ 93935725 w 93969717"/>
              <a:gd name="connsiteY3" fmla="*/ 12 h 10594037"/>
              <a:gd name="connsiteX4" fmla="*/ 93939265 w 93969717"/>
              <a:gd name="connsiteY4" fmla="*/ 4848556 h 10594037"/>
              <a:gd name="connsiteX5" fmla="*/ 93940920 w 93969717"/>
              <a:gd name="connsiteY5" fmla="*/ 5702600 h 10594037"/>
              <a:gd name="connsiteX6" fmla="*/ 93949203 w 93969717"/>
              <a:gd name="connsiteY6" fmla="*/ 7625513 h 10594037"/>
              <a:gd name="connsiteX7" fmla="*/ 93969717 w 93969717"/>
              <a:gd name="connsiteY7" fmla="*/ 7625492 h 10594037"/>
              <a:gd name="connsiteX8" fmla="*/ 83912158 w 93969717"/>
              <a:gd name="connsiteY8" fmla="*/ 7928855 h 10594037"/>
              <a:gd name="connsiteX9" fmla="*/ 36494411 w 93969717"/>
              <a:gd name="connsiteY9" fmla="*/ 9319035 h 10594037"/>
              <a:gd name="connsiteX10" fmla="*/ 20153 w 93969717"/>
              <a:gd name="connsiteY10" fmla="*/ 10594037 h 10594037"/>
              <a:gd name="connsiteX11" fmla="*/ 1 w 93969717"/>
              <a:gd name="connsiteY11" fmla="*/ 8629562 h 10594037"/>
              <a:gd name="connsiteX0" fmla="*/ 1 w 93969717"/>
              <a:gd name="connsiteY0" fmla="*/ 8629562 h 10594037"/>
              <a:gd name="connsiteX1" fmla="*/ 29604 w 93969717"/>
              <a:gd name="connsiteY1" fmla="*/ 7829533 h 10594037"/>
              <a:gd name="connsiteX2" fmla="*/ 47921902 w 93969717"/>
              <a:gd name="connsiteY2" fmla="*/ 3734833 h 10594037"/>
              <a:gd name="connsiteX3" fmla="*/ 93935725 w 93969717"/>
              <a:gd name="connsiteY3" fmla="*/ 12 h 10594037"/>
              <a:gd name="connsiteX4" fmla="*/ 93939265 w 93969717"/>
              <a:gd name="connsiteY4" fmla="*/ 4848556 h 10594037"/>
              <a:gd name="connsiteX5" fmla="*/ 93940920 w 93969717"/>
              <a:gd name="connsiteY5" fmla="*/ 5702600 h 10594037"/>
              <a:gd name="connsiteX6" fmla="*/ 93949203 w 93969717"/>
              <a:gd name="connsiteY6" fmla="*/ 7625513 h 10594037"/>
              <a:gd name="connsiteX7" fmla="*/ 93969717 w 93969717"/>
              <a:gd name="connsiteY7" fmla="*/ 7625492 h 10594037"/>
              <a:gd name="connsiteX8" fmla="*/ 83912158 w 93969717"/>
              <a:gd name="connsiteY8" fmla="*/ 7928855 h 10594037"/>
              <a:gd name="connsiteX9" fmla="*/ 36494411 w 93969717"/>
              <a:gd name="connsiteY9" fmla="*/ 9319035 h 10594037"/>
              <a:gd name="connsiteX10" fmla="*/ 20153 w 93969717"/>
              <a:gd name="connsiteY10" fmla="*/ 10594037 h 10594037"/>
              <a:gd name="connsiteX11" fmla="*/ 1 w 93969717"/>
              <a:gd name="connsiteY11" fmla="*/ 8629562 h 10594037"/>
              <a:gd name="connsiteX0" fmla="*/ 1 w 93969717"/>
              <a:gd name="connsiteY0" fmla="*/ 8629562 h 10594037"/>
              <a:gd name="connsiteX1" fmla="*/ 29604 w 93969717"/>
              <a:gd name="connsiteY1" fmla="*/ 7829533 h 10594037"/>
              <a:gd name="connsiteX2" fmla="*/ 47921902 w 93969717"/>
              <a:gd name="connsiteY2" fmla="*/ 3734833 h 10594037"/>
              <a:gd name="connsiteX3" fmla="*/ 93935725 w 93969717"/>
              <a:gd name="connsiteY3" fmla="*/ 12 h 10594037"/>
              <a:gd name="connsiteX4" fmla="*/ 93939265 w 93969717"/>
              <a:gd name="connsiteY4" fmla="*/ 4848556 h 10594037"/>
              <a:gd name="connsiteX5" fmla="*/ 93940920 w 93969717"/>
              <a:gd name="connsiteY5" fmla="*/ 5702600 h 10594037"/>
              <a:gd name="connsiteX6" fmla="*/ 93949203 w 93969717"/>
              <a:gd name="connsiteY6" fmla="*/ 7625513 h 10594037"/>
              <a:gd name="connsiteX7" fmla="*/ 93969717 w 93969717"/>
              <a:gd name="connsiteY7" fmla="*/ 7625492 h 10594037"/>
              <a:gd name="connsiteX8" fmla="*/ 83912158 w 93969717"/>
              <a:gd name="connsiteY8" fmla="*/ 7928855 h 10594037"/>
              <a:gd name="connsiteX9" fmla="*/ 36494411 w 93969717"/>
              <a:gd name="connsiteY9" fmla="*/ 9319035 h 10594037"/>
              <a:gd name="connsiteX10" fmla="*/ 20153 w 93969717"/>
              <a:gd name="connsiteY10" fmla="*/ 10594037 h 10594037"/>
              <a:gd name="connsiteX11" fmla="*/ 1 w 93969717"/>
              <a:gd name="connsiteY11" fmla="*/ 8629562 h 10594037"/>
              <a:gd name="connsiteX0" fmla="*/ 1 w 93969717"/>
              <a:gd name="connsiteY0" fmla="*/ 8629562 h 10594037"/>
              <a:gd name="connsiteX1" fmla="*/ 29604 w 93969717"/>
              <a:gd name="connsiteY1" fmla="*/ 7829533 h 10594037"/>
              <a:gd name="connsiteX2" fmla="*/ 47921902 w 93969717"/>
              <a:gd name="connsiteY2" fmla="*/ 3734833 h 10594037"/>
              <a:gd name="connsiteX3" fmla="*/ 93935725 w 93969717"/>
              <a:gd name="connsiteY3" fmla="*/ 12 h 10594037"/>
              <a:gd name="connsiteX4" fmla="*/ 93939265 w 93969717"/>
              <a:gd name="connsiteY4" fmla="*/ 4848556 h 10594037"/>
              <a:gd name="connsiteX5" fmla="*/ 93940920 w 93969717"/>
              <a:gd name="connsiteY5" fmla="*/ 5702600 h 10594037"/>
              <a:gd name="connsiteX6" fmla="*/ 93949203 w 93969717"/>
              <a:gd name="connsiteY6" fmla="*/ 7625513 h 10594037"/>
              <a:gd name="connsiteX7" fmla="*/ 93969717 w 93969717"/>
              <a:gd name="connsiteY7" fmla="*/ 7625492 h 10594037"/>
              <a:gd name="connsiteX8" fmla="*/ 83912158 w 93969717"/>
              <a:gd name="connsiteY8" fmla="*/ 7928855 h 10594037"/>
              <a:gd name="connsiteX9" fmla="*/ 36494411 w 93969717"/>
              <a:gd name="connsiteY9" fmla="*/ 9319035 h 10594037"/>
              <a:gd name="connsiteX10" fmla="*/ 20153 w 93969717"/>
              <a:gd name="connsiteY10" fmla="*/ 10594037 h 10594037"/>
              <a:gd name="connsiteX11" fmla="*/ 1 w 93969717"/>
              <a:gd name="connsiteY11" fmla="*/ 8629562 h 10594037"/>
              <a:gd name="connsiteX0" fmla="*/ 1 w 93969717"/>
              <a:gd name="connsiteY0" fmla="*/ 8629562 h 10590863"/>
              <a:gd name="connsiteX1" fmla="*/ 29604 w 93969717"/>
              <a:gd name="connsiteY1" fmla="*/ 7829533 h 10590863"/>
              <a:gd name="connsiteX2" fmla="*/ 47921902 w 93969717"/>
              <a:gd name="connsiteY2" fmla="*/ 3734833 h 10590863"/>
              <a:gd name="connsiteX3" fmla="*/ 93935725 w 93969717"/>
              <a:gd name="connsiteY3" fmla="*/ 12 h 10590863"/>
              <a:gd name="connsiteX4" fmla="*/ 93939265 w 93969717"/>
              <a:gd name="connsiteY4" fmla="*/ 4848556 h 10590863"/>
              <a:gd name="connsiteX5" fmla="*/ 93940920 w 93969717"/>
              <a:gd name="connsiteY5" fmla="*/ 5702600 h 10590863"/>
              <a:gd name="connsiteX6" fmla="*/ 93949203 w 93969717"/>
              <a:gd name="connsiteY6" fmla="*/ 7625513 h 10590863"/>
              <a:gd name="connsiteX7" fmla="*/ 93969717 w 93969717"/>
              <a:gd name="connsiteY7" fmla="*/ 7625492 h 10590863"/>
              <a:gd name="connsiteX8" fmla="*/ 83912158 w 93969717"/>
              <a:gd name="connsiteY8" fmla="*/ 7928855 h 10590863"/>
              <a:gd name="connsiteX9" fmla="*/ 36494411 w 93969717"/>
              <a:gd name="connsiteY9" fmla="*/ 9319035 h 10590863"/>
              <a:gd name="connsiteX10" fmla="*/ 26615 w 93969717"/>
              <a:gd name="connsiteY10" fmla="*/ 10590863 h 10590863"/>
              <a:gd name="connsiteX11" fmla="*/ 1 w 93969717"/>
              <a:gd name="connsiteY11" fmla="*/ 8629562 h 10590863"/>
              <a:gd name="connsiteX0" fmla="*/ 1 w 93969717"/>
              <a:gd name="connsiteY0" fmla="*/ 8629562 h 10590863"/>
              <a:gd name="connsiteX1" fmla="*/ 29604 w 93969717"/>
              <a:gd name="connsiteY1" fmla="*/ 7829533 h 10590863"/>
              <a:gd name="connsiteX2" fmla="*/ 47921902 w 93969717"/>
              <a:gd name="connsiteY2" fmla="*/ 3734833 h 10590863"/>
              <a:gd name="connsiteX3" fmla="*/ 93935725 w 93969717"/>
              <a:gd name="connsiteY3" fmla="*/ 12 h 10590863"/>
              <a:gd name="connsiteX4" fmla="*/ 93939265 w 93969717"/>
              <a:gd name="connsiteY4" fmla="*/ 4848556 h 10590863"/>
              <a:gd name="connsiteX5" fmla="*/ 93940920 w 93969717"/>
              <a:gd name="connsiteY5" fmla="*/ 5702600 h 10590863"/>
              <a:gd name="connsiteX6" fmla="*/ 93949203 w 93969717"/>
              <a:gd name="connsiteY6" fmla="*/ 7625513 h 10590863"/>
              <a:gd name="connsiteX7" fmla="*/ 93969717 w 93969717"/>
              <a:gd name="connsiteY7" fmla="*/ 7625492 h 10590863"/>
              <a:gd name="connsiteX8" fmla="*/ 83912158 w 93969717"/>
              <a:gd name="connsiteY8" fmla="*/ 7928855 h 10590863"/>
              <a:gd name="connsiteX9" fmla="*/ 36494411 w 93969717"/>
              <a:gd name="connsiteY9" fmla="*/ 9319035 h 10590863"/>
              <a:gd name="connsiteX10" fmla="*/ 26615 w 93969717"/>
              <a:gd name="connsiteY10" fmla="*/ 10590863 h 10590863"/>
              <a:gd name="connsiteX11" fmla="*/ 1 w 93969717"/>
              <a:gd name="connsiteY11" fmla="*/ 8629562 h 10590863"/>
              <a:gd name="connsiteX0" fmla="*/ 1 w 93969717"/>
              <a:gd name="connsiteY0" fmla="*/ 8629562 h 10590863"/>
              <a:gd name="connsiteX1" fmla="*/ 29604 w 93969717"/>
              <a:gd name="connsiteY1" fmla="*/ 7829533 h 10590863"/>
              <a:gd name="connsiteX2" fmla="*/ 47921904 w 93969717"/>
              <a:gd name="connsiteY2" fmla="*/ 3734834 h 10590863"/>
              <a:gd name="connsiteX3" fmla="*/ 93935725 w 93969717"/>
              <a:gd name="connsiteY3" fmla="*/ 12 h 10590863"/>
              <a:gd name="connsiteX4" fmla="*/ 93939265 w 93969717"/>
              <a:gd name="connsiteY4" fmla="*/ 4848556 h 10590863"/>
              <a:gd name="connsiteX5" fmla="*/ 93940920 w 93969717"/>
              <a:gd name="connsiteY5" fmla="*/ 5702600 h 10590863"/>
              <a:gd name="connsiteX6" fmla="*/ 93949203 w 93969717"/>
              <a:gd name="connsiteY6" fmla="*/ 7625513 h 10590863"/>
              <a:gd name="connsiteX7" fmla="*/ 93969717 w 93969717"/>
              <a:gd name="connsiteY7" fmla="*/ 7625492 h 10590863"/>
              <a:gd name="connsiteX8" fmla="*/ 83912158 w 93969717"/>
              <a:gd name="connsiteY8" fmla="*/ 7928855 h 10590863"/>
              <a:gd name="connsiteX9" fmla="*/ 36494411 w 93969717"/>
              <a:gd name="connsiteY9" fmla="*/ 9319035 h 10590863"/>
              <a:gd name="connsiteX10" fmla="*/ 26615 w 93969717"/>
              <a:gd name="connsiteY10" fmla="*/ 10590863 h 10590863"/>
              <a:gd name="connsiteX11" fmla="*/ 1 w 93969717"/>
              <a:gd name="connsiteY11" fmla="*/ 8629562 h 10590863"/>
              <a:gd name="connsiteX0" fmla="*/ 1 w 93969717"/>
              <a:gd name="connsiteY0" fmla="*/ 8629562 h 10590863"/>
              <a:gd name="connsiteX1" fmla="*/ 29604 w 93969717"/>
              <a:gd name="connsiteY1" fmla="*/ 7829533 h 10590863"/>
              <a:gd name="connsiteX2" fmla="*/ 93935725 w 93969717"/>
              <a:gd name="connsiteY2" fmla="*/ 12 h 10590863"/>
              <a:gd name="connsiteX3" fmla="*/ 93939265 w 93969717"/>
              <a:gd name="connsiteY3" fmla="*/ 4848556 h 10590863"/>
              <a:gd name="connsiteX4" fmla="*/ 93940920 w 93969717"/>
              <a:gd name="connsiteY4" fmla="*/ 5702600 h 10590863"/>
              <a:gd name="connsiteX5" fmla="*/ 93949203 w 93969717"/>
              <a:gd name="connsiteY5" fmla="*/ 7625513 h 10590863"/>
              <a:gd name="connsiteX6" fmla="*/ 93969717 w 93969717"/>
              <a:gd name="connsiteY6" fmla="*/ 7625492 h 10590863"/>
              <a:gd name="connsiteX7" fmla="*/ 83912158 w 93969717"/>
              <a:gd name="connsiteY7" fmla="*/ 7928855 h 10590863"/>
              <a:gd name="connsiteX8" fmla="*/ 36494411 w 93969717"/>
              <a:gd name="connsiteY8" fmla="*/ 9319035 h 10590863"/>
              <a:gd name="connsiteX9" fmla="*/ 26615 w 93969717"/>
              <a:gd name="connsiteY9" fmla="*/ 10590863 h 10590863"/>
              <a:gd name="connsiteX10" fmla="*/ 1 w 93969717"/>
              <a:gd name="connsiteY10" fmla="*/ 8629562 h 10590863"/>
              <a:gd name="connsiteX0" fmla="*/ 232099 w 93943329"/>
              <a:gd name="connsiteY0" fmla="*/ 8629562 h 10590863"/>
              <a:gd name="connsiteX1" fmla="*/ 3216 w 93943329"/>
              <a:gd name="connsiteY1" fmla="*/ 7829533 h 10590863"/>
              <a:gd name="connsiteX2" fmla="*/ 93909337 w 93943329"/>
              <a:gd name="connsiteY2" fmla="*/ 12 h 10590863"/>
              <a:gd name="connsiteX3" fmla="*/ 93912877 w 93943329"/>
              <a:gd name="connsiteY3" fmla="*/ 4848556 h 10590863"/>
              <a:gd name="connsiteX4" fmla="*/ 93914532 w 93943329"/>
              <a:gd name="connsiteY4" fmla="*/ 5702600 h 10590863"/>
              <a:gd name="connsiteX5" fmla="*/ 93922815 w 93943329"/>
              <a:gd name="connsiteY5" fmla="*/ 7625513 h 10590863"/>
              <a:gd name="connsiteX6" fmla="*/ 93943329 w 93943329"/>
              <a:gd name="connsiteY6" fmla="*/ 7625492 h 10590863"/>
              <a:gd name="connsiteX7" fmla="*/ 83885770 w 93943329"/>
              <a:gd name="connsiteY7" fmla="*/ 7928855 h 10590863"/>
              <a:gd name="connsiteX8" fmla="*/ 36468023 w 93943329"/>
              <a:gd name="connsiteY8" fmla="*/ 9319035 h 10590863"/>
              <a:gd name="connsiteX9" fmla="*/ 227 w 93943329"/>
              <a:gd name="connsiteY9" fmla="*/ 10590863 h 10590863"/>
              <a:gd name="connsiteX10" fmla="*/ 232099 w 93943329"/>
              <a:gd name="connsiteY10" fmla="*/ 8629562 h 10590863"/>
              <a:gd name="connsiteX0" fmla="*/ 8510080 w 102453182"/>
              <a:gd name="connsiteY0" fmla="*/ 10590863 h 10590863"/>
              <a:gd name="connsiteX1" fmla="*/ 8513069 w 102453182"/>
              <a:gd name="connsiteY1" fmla="*/ 7829533 h 10590863"/>
              <a:gd name="connsiteX2" fmla="*/ 102419190 w 102453182"/>
              <a:gd name="connsiteY2" fmla="*/ 12 h 10590863"/>
              <a:gd name="connsiteX3" fmla="*/ 102422730 w 102453182"/>
              <a:gd name="connsiteY3" fmla="*/ 4848556 h 10590863"/>
              <a:gd name="connsiteX4" fmla="*/ 102424385 w 102453182"/>
              <a:gd name="connsiteY4" fmla="*/ 5702600 h 10590863"/>
              <a:gd name="connsiteX5" fmla="*/ 102432668 w 102453182"/>
              <a:gd name="connsiteY5" fmla="*/ 7625513 h 10590863"/>
              <a:gd name="connsiteX6" fmla="*/ 102453182 w 102453182"/>
              <a:gd name="connsiteY6" fmla="*/ 7625492 h 10590863"/>
              <a:gd name="connsiteX7" fmla="*/ 92395623 w 102453182"/>
              <a:gd name="connsiteY7" fmla="*/ 7928855 h 10590863"/>
              <a:gd name="connsiteX8" fmla="*/ 44977876 w 102453182"/>
              <a:gd name="connsiteY8" fmla="*/ 9319035 h 10590863"/>
              <a:gd name="connsiteX9" fmla="*/ 8510080 w 102453182"/>
              <a:gd name="connsiteY9" fmla="*/ 10590863 h 10590863"/>
              <a:gd name="connsiteX0" fmla="*/ 2693667 w 96636769"/>
              <a:gd name="connsiteY0" fmla="*/ 10590863 h 10590863"/>
              <a:gd name="connsiteX1" fmla="*/ 2696656 w 96636769"/>
              <a:gd name="connsiteY1" fmla="*/ 7829533 h 10590863"/>
              <a:gd name="connsiteX2" fmla="*/ 96602777 w 96636769"/>
              <a:gd name="connsiteY2" fmla="*/ 12 h 10590863"/>
              <a:gd name="connsiteX3" fmla="*/ 96606317 w 96636769"/>
              <a:gd name="connsiteY3" fmla="*/ 4848556 h 10590863"/>
              <a:gd name="connsiteX4" fmla="*/ 96607972 w 96636769"/>
              <a:gd name="connsiteY4" fmla="*/ 5702600 h 10590863"/>
              <a:gd name="connsiteX5" fmla="*/ 96616255 w 96636769"/>
              <a:gd name="connsiteY5" fmla="*/ 7625513 h 10590863"/>
              <a:gd name="connsiteX6" fmla="*/ 96636769 w 96636769"/>
              <a:gd name="connsiteY6" fmla="*/ 7625492 h 10590863"/>
              <a:gd name="connsiteX7" fmla="*/ 86579210 w 96636769"/>
              <a:gd name="connsiteY7" fmla="*/ 7928855 h 10590863"/>
              <a:gd name="connsiteX8" fmla="*/ 39161463 w 96636769"/>
              <a:gd name="connsiteY8" fmla="*/ 9319035 h 10590863"/>
              <a:gd name="connsiteX9" fmla="*/ 2693667 w 96636769"/>
              <a:gd name="connsiteY9" fmla="*/ 10590863 h 10590863"/>
              <a:gd name="connsiteX0" fmla="*/ 3 w 93943105"/>
              <a:gd name="connsiteY0" fmla="*/ 10590863 h 10590863"/>
              <a:gd name="connsiteX1" fmla="*/ 2992 w 93943105"/>
              <a:gd name="connsiteY1" fmla="*/ 7829533 h 10590863"/>
              <a:gd name="connsiteX2" fmla="*/ 93909113 w 93943105"/>
              <a:gd name="connsiteY2" fmla="*/ 12 h 10590863"/>
              <a:gd name="connsiteX3" fmla="*/ 93912653 w 93943105"/>
              <a:gd name="connsiteY3" fmla="*/ 4848556 h 10590863"/>
              <a:gd name="connsiteX4" fmla="*/ 93914308 w 93943105"/>
              <a:gd name="connsiteY4" fmla="*/ 5702600 h 10590863"/>
              <a:gd name="connsiteX5" fmla="*/ 93922591 w 93943105"/>
              <a:gd name="connsiteY5" fmla="*/ 7625513 h 10590863"/>
              <a:gd name="connsiteX6" fmla="*/ 93943105 w 93943105"/>
              <a:gd name="connsiteY6" fmla="*/ 7625492 h 10590863"/>
              <a:gd name="connsiteX7" fmla="*/ 83885546 w 93943105"/>
              <a:gd name="connsiteY7" fmla="*/ 7928855 h 10590863"/>
              <a:gd name="connsiteX8" fmla="*/ 36467799 w 93943105"/>
              <a:gd name="connsiteY8" fmla="*/ 9319035 h 10590863"/>
              <a:gd name="connsiteX9" fmla="*/ 3 w 93943105"/>
              <a:gd name="connsiteY9" fmla="*/ 10590863 h 10590863"/>
              <a:gd name="connsiteX0" fmla="*/ 3 w 93943105"/>
              <a:gd name="connsiteY0" fmla="*/ 10590863 h 10590863"/>
              <a:gd name="connsiteX1" fmla="*/ 2992 w 93943105"/>
              <a:gd name="connsiteY1" fmla="*/ 7829533 h 10590863"/>
              <a:gd name="connsiteX2" fmla="*/ 93909113 w 93943105"/>
              <a:gd name="connsiteY2" fmla="*/ 12 h 10590863"/>
              <a:gd name="connsiteX3" fmla="*/ 93912653 w 93943105"/>
              <a:gd name="connsiteY3" fmla="*/ 4848556 h 10590863"/>
              <a:gd name="connsiteX4" fmla="*/ 93914308 w 93943105"/>
              <a:gd name="connsiteY4" fmla="*/ 5702600 h 10590863"/>
              <a:gd name="connsiteX5" fmla="*/ 93922591 w 93943105"/>
              <a:gd name="connsiteY5" fmla="*/ 7625513 h 10590863"/>
              <a:gd name="connsiteX6" fmla="*/ 93943105 w 93943105"/>
              <a:gd name="connsiteY6" fmla="*/ 7625492 h 10590863"/>
              <a:gd name="connsiteX7" fmla="*/ 83885546 w 93943105"/>
              <a:gd name="connsiteY7" fmla="*/ 7928855 h 10590863"/>
              <a:gd name="connsiteX8" fmla="*/ 36467799 w 93943105"/>
              <a:gd name="connsiteY8" fmla="*/ 9319035 h 10590863"/>
              <a:gd name="connsiteX9" fmla="*/ 3 w 93943105"/>
              <a:gd name="connsiteY9" fmla="*/ 10590863 h 10590863"/>
              <a:gd name="connsiteX0" fmla="*/ 3 w 93943105"/>
              <a:gd name="connsiteY0" fmla="*/ 10590863 h 10590863"/>
              <a:gd name="connsiteX1" fmla="*/ 2992 w 93943105"/>
              <a:gd name="connsiteY1" fmla="*/ 7829533 h 10590863"/>
              <a:gd name="connsiteX2" fmla="*/ 93909113 w 93943105"/>
              <a:gd name="connsiteY2" fmla="*/ 12 h 10590863"/>
              <a:gd name="connsiteX3" fmla="*/ 93912653 w 93943105"/>
              <a:gd name="connsiteY3" fmla="*/ 4848556 h 10590863"/>
              <a:gd name="connsiteX4" fmla="*/ 93914308 w 93943105"/>
              <a:gd name="connsiteY4" fmla="*/ 5702600 h 10590863"/>
              <a:gd name="connsiteX5" fmla="*/ 93922591 w 93943105"/>
              <a:gd name="connsiteY5" fmla="*/ 7625513 h 10590863"/>
              <a:gd name="connsiteX6" fmla="*/ 93943105 w 93943105"/>
              <a:gd name="connsiteY6" fmla="*/ 7625492 h 10590863"/>
              <a:gd name="connsiteX7" fmla="*/ 36467799 w 93943105"/>
              <a:gd name="connsiteY7" fmla="*/ 9319035 h 10590863"/>
              <a:gd name="connsiteX8" fmla="*/ 3 w 93943105"/>
              <a:gd name="connsiteY8" fmla="*/ 10590863 h 10590863"/>
              <a:gd name="connsiteX0" fmla="*/ 3 w 93934044"/>
              <a:gd name="connsiteY0" fmla="*/ 10590863 h 10590863"/>
              <a:gd name="connsiteX1" fmla="*/ 2992 w 93934044"/>
              <a:gd name="connsiteY1" fmla="*/ 7829533 h 10590863"/>
              <a:gd name="connsiteX2" fmla="*/ 93909113 w 93934044"/>
              <a:gd name="connsiteY2" fmla="*/ 12 h 10590863"/>
              <a:gd name="connsiteX3" fmla="*/ 93912653 w 93934044"/>
              <a:gd name="connsiteY3" fmla="*/ 4848556 h 10590863"/>
              <a:gd name="connsiteX4" fmla="*/ 93914308 w 93934044"/>
              <a:gd name="connsiteY4" fmla="*/ 5702600 h 10590863"/>
              <a:gd name="connsiteX5" fmla="*/ 93922591 w 93934044"/>
              <a:gd name="connsiteY5" fmla="*/ 7625513 h 10590863"/>
              <a:gd name="connsiteX6" fmla="*/ 93684615 w 93934044"/>
              <a:gd name="connsiteY6" fmla="*/ 6906123 h 10590863"/>
              <a:gd name="connsiteX7" fmla="*/ 36467799 w 93934044"/>
              <a:gd name="connsiteY7" fmla="*/ 9319035 h 10590863"/>
              <a:gd name="connsiteX8" fmla="*/ 3 w 93934044"/>
              <a:gd name="connsiteY8" fmla="*/ 10590863 h 10590863"/>
              <a:gd name="connsiteX0" fmla="*/ 3 w 97991651"/>
              <a:gd name="connsiteY0" fmla="*/ 10590863 h 10590863"/>
              <a:gd name="connsiteX1" fmla="*/ 2992 w 97991651"/>
              <a:gd name="connsiteY1" fmla="*/ 7829533 h 10590863"/>
              <a:gd name="connsiteX2" fmla="*/ 93909113 w 97991651"/>
              <a:gd name="connsiteY2" fmla="*/ 12 h 10590863"/>
              <a:gd name="connsiteX3" fmla="*/ 93912653 w 97991651"/>
              <a:gd name="connsiteY3" fmla="*/ 4848556 h 10590863"/>
              <a:gd name="connsiteX4" fmla="*/ 93914308 w 97991651"/>
              <a:gd name="connsiteY4" fmla="*/ 5702600 h 10590863"/>
              <a:gd name="connsiteX5" fmla="*/ 93684615 w 97991651"/>
              <a:gd name="connsiteY5" fmla="*/ 6906123 h 10590863"/>
              <a:gd name="connsiteX6" fmla="*/ 36467799 w 97991651"/>
              <a:gd name="connsiteY6" fmla="*/ 9319035 h 10590863"/>
              <a:gd name="connsiteX7" fmla="*/ 3 w 97991651"/>
              <a:gd name="connsiteY7" fmla="*/ 10590863 h 10590863"/>
              <a:gd name="connsiteX0" fmla="*/ 3 w 97991224"/>
              <a:gd name="connsiteY0" fmla="*/ 10590863 h 10590863"/>
              <a:gd name="connsiteX1" fmla="*/ 2992 w 97991224"/>
              <a:gd name="connsiteY1" fmla="*/ 7829533 h 10590863"/>
              <a:gd name="connsiteX2" fmla="*/ 93909113 w 97991224"/>
              <a:gd name="connsiteY2" fmla="*/ 12 h 10590863"/>
              <a:gd name="connsiteX3" fmla="*/ 93912653 w 97991224"/>
              <a:gd name="connsiteY3" fmla="*/ 4848556 h 10590863"/>
              <a:gd name="connsiteX4" fmla="*/ 93684615 w 97991224"/>
              <a:gd name="connsiteY4" fmla="*/ 6906123 h 10590863"/>
              <a:gd name="connsiteX5" fmla="*/ 36467799 w 97991224"/>
              <a:gd name="connsiteY5" fmla="*/ 9319035 h 10590863"/>
              <a:gd name="connsiteX6" fmla="*/ 3 w 97991224"/>
              <a:gd name="connsiteY6" fmla="*/ 10590863 h 10590863"/>
              <a:gd name="connsiteX0" fmla="*/ 3 w 103394140"/>
              <a:gd name="connsiteY0" fmla="*/ 10594013 h 10594013"/>
              <a:gd name="connsiteX1" fmla="*/ 2992 w 103394140"/>
              <a:gd name="connsiteY1" fmla="*/ 7832683 h 10594013"/>
              <a:gd name="connsiteX2" fmla="*/ 93909113 w 103394140"/>
              <a:gd name="connsiteY2" fmla="*/ 3162 h 10594013"/>
              <a:gd name="connsiteX3" fmla="*/ 93684615 w 103394140"/>
              <a:gd name="connsiteY3" fmla="*/ 6909273 h 10594013"/>
              <a:gd name="connsiteX4" fmla="*/ 36467799 w 103394140"/>
              <a:gd name="connsiteY4" fmla="*/ 9322185 h 10594013"/>
              <a:gd name="connsiteX5" fmla="*/ 3 w 103394140"/>
              <a:gd name="connsiteY5" fmla="*/ 10594013 h 10594013"/>
              <a:gd name="connsiteX0" fmla="*/ 3 w 100849855"/>
              <a:gd name="connsiteY0" fmla="*/ 10604821 h 10604821"/>
              <a:gd name="connsiteX1" fmla="*/ 2992 w 100849855"/>
              <a:gd name="connsiteY1" fmla="*/ 7843491 h 10604821"/>
              <a:gd name="connsiteX2" fmla="*/ 93909113 w 100849855"/>
              <a:gd name="connsiteY2" fmla="*/ 13970 h 10604821"/>
              <a:gd name="connsiteX3" fmla="*/ 93684615 w 100849855"/>
              <a:gd name="connsiteY3" fmla="*/ 6920081 h 10604821"/>
              <a:gd name="connsiteX4" fmla="*/ 36467799 w 100849855"/>
              <a:gd name="connsiteY4" fmla="*/ 9332993 h 10604821"/>
              <a:gd name="connsiteX5" fmla="*/ 3 w 100849855"/>
              <a:gd name="connsiteY5" fmla="*/ 10604821 h 10604821"/>
              <a:gd name="connsiteX0" fmla="*/ 3 w 93919512"/>
              <a:gd name="connsiteY0" fmla="*/ 10590851 h 10590851"/>
              <a:gd name="connsiteX1" fmla="*/ 2992 w 93919512"/>
              <a:gd name="connsiteY1" fmla="*/ 7829521 h 10590851"/>
              <a:gd name="connsiteX2" fmla="*/ 93909113 w 93919512"/>
              <a:gd name="connsiteY2" fmla="*/ 0 h 10590851"/>
              <a:gd name="connsiteX3" fmla="*/ 93684615 w 93919512"/>
              <a:gd name="connsiteY3" fmla="*/ 6906111 h 10590851"/>
              <a:gd name="connsiteX4" fmla="*/ 36467799 w 93919512"/>
              <a:gd name="connsiteY4" fmla="*/ 9319023 h 10590851"/>
              <a:gd name="connsiteX5" fmla="*/ 3 w 93919512"/>
              <a:gd name="connsiteY5" fmla="*/ 10590851 h 10590851"/>
              <a:gd name="connsiteX0" fmla="*/ 3 w 93909111"/>
              <a:gd name="connsiteY0" fmla="*/ 10590851 h 10590851"/>
              <a:gd name="connsiteX1" fmla="*/ 2992 w 93909111"/>
              <a:gd name="connsiteY1" fmla="*/ 7829521 h 10590851"/>
              <a:gd name="connsiteX2" fmla="*/ 93909113 w 93909111"/>
              <a:gd name="connsiteY2" fmla="*/ 0 h 10590851"/>
              <a:gd name="connsiteX3" fmla="*/ 93684615 w 93909111"/>
              <a:gd name="connsiteY3" fmla="*/ 6906111 h 10590851"/>
              <a:gd name="connsiteX4" fmla="*/ 36467799 w 93909111"/>
              <a:gd name="connsiteY4" fmla="*/ 9319023 h 10590851"/>
              <a:gd name="connsiteX5" fmla="*/ 3 w 93909111"/>
              <a:gd name="connsiteY5" fmla="*/ 10590851 h 10590851"/>
              <a:gd name="connsiteX0" fmla="*/ 3 w 93934146"/>
              <a:gd name="connsiteY0" fmla="*/ 10590851 h 10590851"/>
              <a:gd name="connsiteX1" fmla="*/ 2992 w 93934146"/>
              <a:gd name="connsiteY1" fmla="*/ 7829521 h 10590851"/>
              <a:gd name="connsiteX2" fmla="*/ 93909113 w 93934146"/>
              <a:gd name="connsiteY2" fmla="*/ 0 h 10590851"/>
              <a:gd name="connsiteX3" fmla="*/ 93856939 w 93934146"/>
              <a:gd name="connsiteY3" fmla="*/ 6884953 h 10590851"/>
              <a:gd name="connsiteX4" fmla="*/ 36467799 w 93934146"/>
              <a:gd name="connsiteY4" fmla="*/ 9319023 h 10590851"/>
              <a:gd name="connsiteX5" fmla="*/ 3 w 93934146"/>
              <a:gd name="connsiteY5" fmla="*/ 10590851 h 10590851"/>
              <a:gd name="connsiteX0" fmla="*/ 3 w 93909111"/>
              <a:gd name="connsiteY0" fmla="*/ 10590851 h 10590851"/>
              <a:gd name="connsiteX1" fmla="*/ 2992 w 93909111"/>
              <a:gd name="connsiteY1" fmla="*/ 7829521 h 10590851"/>
              <a:gd name="connsiteX2" fmla="*/ 93909113 w 93909111"/>
              <a:gd name="connsiteY2" fmla="*/ 0 h 10590851"/>
              <a:gd name="connsiteX3" fmla="*/ 93856939 w 93909111"/>
              <a:gd name="connsiteY3" fmla="*/ 6884953 h 10590851"/>
              <a:gd name="connsiteX4" fmla="*/ 36467799 w 93909111"/>
              <a:gd name="connsiteY4" fmla="*/ 9319023 h 10590851"/>
              <a:gd name="connsiteX5" fmla="*/ 3 w 93909111"/>
              <a:gd name="connsiteY5" fmla="*/ 10590851 h 10590851"/>
              <a:gd name="connsiteX0" fmla="*/ 3 w 93909114"/>
              <a:gd name="connsiteY0" fmla="*/ 10590851 h 10590851"/>
              <a:gd name="connsiteX1" fmla="*/ 2992 w 93909114"/>
              <a:gd name="connsiteY1" fmla="*/ 7829521 h 10590851"/>
              <a:gd name="connsiteX2" fmla="*/ 93909113 w 93909114"/>
              <a:gd name="connsiteY2" fmla="*/ 0 h 10590851"/>
              <a:gd name="connsiteX3" fmla="*/ 93856939 w 93909114"/>
              <a:gd name="connsiteY3" fmla="*/ 6884953 h 10590851"/>
              <a:gd name="connsiteX4" fmla="*/ 36467799 w 93909114"/>
              <a:gd name="connsiteY4" fmla="*/ 9319023 h 10590851"/>
              <a:gd name="connsiteX5" fmla="*/ 3 w 93909114"/>
              <a:gd name="connsiteY5" fmla="*/ 10590851 h 10590851"/>
              <a:gd name="connsiteX0" fmla="*/ 0 w 93909111"/>
              <a:gd name="connsiteY0" fmla="*/ 10590851 h 10590851"/>
              <a:gd name="connsiteX1" fmla="*/ 2989 w 93909111"/>
              <a:gd name="connsiteY1" fmla="*/ 7829521 h 10590851"/>
              <a:gd name="connsiteX2" fmla="*/ 93909110 w 93909111"/>
              <a:gd name="connsiteY2" fmla="*/ 0 h 10590851"/>
              <a:gd name="connsiteX3" fmla="*/ 93856936 w 93909111"/>
              <a:gd name="connsiteY3" fmla="*/ 6884953 h 10590851"/>
              <a:gd name="connsiteX4" fmla="*/ 0 w 93909111"/>
              <a:gd name="connsiteY4" fmla="*/ 10590851 h 10590851"/>
              <a:gd name="connsiteX0" fmla="*/ 0 w 93909111"/>
              <a:gd name="connsiteY0" fmla="*/ 10590851 h 10590851"/>
              <a:gd name="connsiteX1" fmla="*/ 2989 w 93909111"/>
              <a:gd name="connsiteY1" fmla="*/ 7829521 h 10590851"/>
              <a:gd name="connsiteX2" fmla="*/ 93909110 w 93909111"/>
              <a:gd name="connsiteY2" fmla="*/ 0 h 10590851"/>
              <a:gd name="connsiteX3" fmla="*/ 93856936 w 93909111"/>
              <a:gd name="connsiteY3" fmla="*/ 6884953 h 10590851"/>
              <a:gd name="connsiteX4" fmla="*/ 0 w 93909111"/>
              <a:gd name="connsiteY4" fmla="*/ 10590851 h 10590851"/>
              <a:gd name="connsiteX0" fmla="*/ 169336 w 94078447"/>
              <a:gd name="connsiteY0" fmla="*/ 10590851 h 10590851"/>
              <a:gd name="connsiteX1" fmla="*/ 0 w 94078447"/>
              <a:gd name="connsiteY1" fmla="*/ 8041100 h 10590851"/>
              <a:gd name="connsiteX2" fmla="*/ 94078446 w 94078447"/>
              <a:gd name="connsiteY2" fmla="*/ 0 h 10590851"/>
              <a:gd name="connsiteX3" fmla="*/ 94026272 w 94078447"/>
              <a:gd name="connsiteY3" fmla="*/ 6884953 h 10590851"/>
              <a:gd name="connsiteX4" fmla="*/ 169336 w 94078447"/>
              <a:gd name="connsiteY4" fmla="*/ 10590851 h 10590851"/>
              <a:gd name="connsiteX0" fmla="*/ 169336 w 94078447"/>
              <a:gd name="connsiteY0" fmla="*/ 10590851 h 10590851"/>
              <a:gd name="connsiteX1" fmla="*/ 0 w 94078447"/>
              <a:gd name="connsiteY1" fmla="*/ 8041100 h 10590851"/>
              <a:gd name="connsiteX2" fmla="*/ 94078446 w 94078447"/>
              <a:gd name="connsiteY2" fmla="*/ 0 h 10590851"/>
              <a:gd name="connsiteX3" fmla="*/ 94026272 w 94078447"/>
              <a:gd name="connsiteY3" fmla="*/ 6884953 h 10590851"/>
              <a:gd name="connsiteX4" fmla="*/ 169336 w 94078447"/>
              <a:gd name="connsiteY4" fmla="*/ 10590851 h 10590851"/>
              <a:gd name="connsiteX0" fmla="*/ 169336 w 94046197"/>
              <a:gd name="connsiteY0" fmla="*/ 10421588 h 10421588"/>
              <a:gd name="connsiteX1" fmla="*/ 0 w 94046197"/>
              <a:gd name="connsiteY1" fmla="*/ 7871837 h 10421588"/>
              <a:gd name="connsiteX2" fmla="*/ 93906126 w 94046197"/>
              <a:gd name="connsiteY2" fmla="*/ 0 h 10421588"/>
              <a:gd name="connsiteX3" fmla="*/ 94026272 w 94046197"/>
              <a:gd name="connsiteY3" fmla="*/ 6715690 h 10421588"/>
              <a:gd name="connsiteX4" fmla="*/ 169336 w 94046197"/>
              <a:gd name="connsiteY4" fmla="*/ 10421588 h 10421588"/>
              <a:gd name="connsiteX0" fmla="*/ 169336 w 94336937"/>
              <a:gd name="connsiteY0" fmla="*/ 10485062 h 10485062"/>
              <a:gd name="connsiteX1" fmla="*/ 0 w 94336937"/>
              <a:gd name="connsiteY1" fmla="*/ 7935311 h 10485062"/>
              <a:gd name="connsiteX2" fmla="*/ 94336937 w 94336937"/>
              <a:gd name="connsiteY2" fmla="*/ 0 h 10485062"/>
              <a:gd name="connsiteX3" fmla="*/ 94026272 w 94336937"/>
              <a:gd name="connsiteY3" fmla="*/ 6779164 h 10485062"/>
              <a:gd name="connsiteX4" fmla="*/ 169336 w 94336937"/>
              <a:gd name="connsiteY4" fmla="*/ 10485062 h 10485062"/>
              <a:gd name="connsiteX0" fmla="*/ 169336 w 94336937"/>
              <a:gd name="connsiteY0" fmla="*/ 10485062 h 10485062"/>
              <a:gd name="connsiteX1" fmla="*/ 0 w 94336937"/>
              <a:gd name="connsiteY1" fmla="*/ 7935311 h 10485062"/>
              <a:gd name="connsiteX2" fmla="*/ 94336937 w 94336937"/>
              <a:gd name="connsiteY2" fmla="*/ 0 h 10485062"/>
              <a:gd name="connsiteX3" fmla="*/ 94026272 w 94336937"/>
              <a:gd name="connsiteY3" fmla="*/ 6779164 h 10485062"/>
              <a:gd name="connsiteX4" fmla="*/ 169336 w 94336937"/>
              <a:gd name="connsiteY4" fmla="*/ 10485062 h 10485062"/>
              <a:gd name="connsiteX0" fmla="*/ 169336 w 94336937"/>
              <a:gd name="connsiteY0" fmla="*/ 10485062 h 10485062"/>
              <a:gd name="connsiteX1" fmla="*/ 0 w 94336937"/>
              <a:gd name="connsiteY1" fmla="*/ 7935311 h 10485062"/>
              <a:gd name="connsiteX2" fmla="*/ 94336937 w 94336937"/>
              <a:gd name="connsiteY2" fmla="*/ 0 h 10485062"/>
              <a:gd name="connsiteX3" fmla="*/ 94198596 w 94336937"/>
              <a:gd name="connsiteY3" fmla="*/ 6948427 h 10485062"/>
              <a:gd name="connsiteX4" fmla="*/ 169336 w 94336937"/>
              <a:gd name="connsiteY4" fmla="*/ 10485062 h 10485062"/>
              <a:gd name="connsiteX0" fmla="*/ 169336 w 94336937"/>
              <a:gd name="connsiteY0" fmla="*/ 10485062 h 10485062"/>
              <a:gd name="connsiteX1" fmla="*/ 0 w 94336937"/>
              <a:gd name="connsiteY1" fmla="*/ 7935311 h 10485062"/>
              <a:gd name="connsiteX2" fmla="*/ 94336937 w 94336937"/>
              <a:gd name="connsiteY2" fmla="*/ 0 h 10485062"/>
              <a:gd name="connsiteX3" fmla="*/ 94198596 w 94336937"/>
              <a:gd name="connsiteY3" fmla="*/ 6948427 h 10485062"/>
              <a:gd name="connsiteX4" fmla="*/ 169336 w 94336937"/>
              <a:gd name="connsiteY4" fmla="*/ 10485062 h 10485062"/>
              <a:gd name="connsiteX0" fmla="*/ 169336 w 94336937"/>
              <a:gd name="connsiteY0" fmla="*/ 10485062 h 10485062"/>
              <a:gd name="connsiteX1" fmla="*/ 0 w 94336937"/>
              <a:gd name="connsiteY1" fmla="*/ 7935311 h 10485062"/>
              <a:gd name="connsiteX2" fmla="*/ 94336937 w 94336937"/>
              <a:gd name="connsiteY2" fmla="*/ 0 h 10485062"/>
              <a:gd name="connsiteX3" fmla="*/ 94198596 w 94336937"/>
              <a:gd name="connsiteY3" fmla="*/ 6948427 h 10485062"/>
              <a:gd name="connsiteX4" fmla="*/ 169336 w 94336937"/>
              <a:gd name="connsiteY4" fmla="*/ 10485062 h 10485062"/>
              <a:gd name="connsiteX0" fmla="*/ 0 w 94167601"/>
              <a:gd name="connsiteY0" fmla="*/ 10485062 h 10485062"/>
              <a:gd name="connsiteX1" fmla="*/ 89151 w 94167601"/>
              <a:gd name="connsiteY1" fmla="*/ 7871837 h 10485062"/>
              <a:gd name="connsiteX2" fmla="*/ 94167601 w 94167601"/>
              <a:gd name="connsiteY2" fmla="*/ 0 h 10485062"/>
              <a:gd name="connsiteX3" fmla="*/ 94029260 w 94167601"/>
              <a:gd name="connsiteY3" fmla="*/ 6948427 h 10485062"/>
              <a:gd name="connsiteX4" fmla="*/ 0 w 94167601"/>
              <a:gd name="connsiteY4" fmla="*/ 10485062 h 10485062"/>
              <a:gd name="connsiteX0" fmla="*/ 0 w 94167601"/>
              <a:gd name="connsiteY0" fmla="*/ 10485062 h 10485062"/>
              <a:gd name="connsiteX1" fmla="*/ 89151 w 94167601"/>
              <a:gd name="connsiteY1" fmla="*/ 7871837 h 10485062"/>
              <a:gd name="connsiteX2" fmla="*/ 94167601 w 94167601"/>
              <a:gd name="connsiteY2" fmla="*/ 0 h 10485062"/>
              <a:gd name="connsiteX3" fmla="*/ 94029260 w 94167601"/>
              <a:gd name="connsiteY3" fmla="*/ 6948427 h 10485062"/>
              <a:gd name="connsiteX4" fmla="*/ 0 w 94167601"/>
              <a:gd name="connsiteY4" fmla="*/ 10485062 h 10485062"/>
              <a:gd name="connsiteX0" fmla="*/ 0 w 94040715"/>
              <a:gd name="connsiteY0" fmla="*/ 10506220 h 10506220"/>
              <a:gd name="connsiteX1" fmla="*/ 89151 w 94040715"/>
              <a:gd name="connsiteY1" fmla="*/ 7892995 h 10506220"/>
              <a:gd name="connsiteX2" fmla="*/ 93822948 w 94040715"/>
              <a:gd name="connsiteY2" fmla="*/ 0 h 10506220"/>
              <a:gd name="connsiteX3" fmla="*/ 94029260 w 94040715"/>
              <a:gd name="connsiteY3" fmla="*/ 6969585 h 10506220"/>
              <a:gd name="connsiteX4" fmla="*/ 0 w 94040715"/>
              <a:gd name="connsiteY4" fmla="*/ 10506220 h 10506220"/>
              <a:gd name="connsiteX0" fmla="*/ 0 w 94064193"/>
              <a:gd name="connsiteY0" fmla="*/ 10506220 h 10506220"/>
              <a:gd name="connsiteX1" fmla="*/ 89151 w 94064193"/>
              <a:gd name="connsiteY1" fmla="*/ 7892995 h 10506220"/>
              <a:gd name="connsiteX2" fmla="*/ 93822948 w 94064193"/>
              <a:gd name="connsiteY2" fmla="*/ 0 h 10506220"/>
              <a:gd name="connsiteX3" fmla="*/ 94029260 w 94064193"/>
              <a:gd name="connsiteY3" fmla="*/ 6969585 h 10506220"/>
              <a:gd name="connsiteX4" fmla="*/ 0 w 94064193"/>
              <a:gd name="connsiteY4" fmla="*/ 10506220 h 10506220"/>
              <a:gd name="connsiteX0" fmla="*/ 0 w 94174138"/>
              <a:gd name="connsiteY0" fmla="*/ 10506220 h 10506220"/>
              <a:gd name="connsiteX1" fmla="*/ 89151 w 94174138"/>
              <a:gd name="connsiteY1" fmla="*/ 7892995 h 10506220"/>
              <a:gd name="connsiteX2" fmla="*/ 94081429 w 94174138"/>
              <a:gd name="connsiteY2" fmla="*/ 0 h 10506220"/>
              <a:gd name="connsiteX3" fmla="*/ 94029260 w 94174138"/>
              <a:gd name="connsiteY3" fmla="*/ 6969585 h 10506220"/>
              <a:gd name="connsiteX4" fmla="*/ 0 w 94174138"/>
              <a:gd name="connsiteY4" fmla="*/ 10506220 h 10506220"/>
              <a:gd name="connsiteX0" fmla="*/ 0 w 94081429"/>
              <a:gd name="connsiteY0" fmla="*/ 10506220 h 10506220"/>
              <a:gd name="connsiteX1" fmla="*/ 89151 w 94081429"/>
              <a:gd name="connsiteY1" fmla="*/ 7892995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89151 w 94081429"/>
              <a:gd name="connsiteY1" fmla="*/ 7892995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89151 w 94081429"/>
              <a:gd name="connsiteY1" fmla="*/ 7892995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89151 w 94081429"/>
              <a:gd name="connsiteY1" fmla="*/ 7892995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506220 h 10506220"/>
              <a:gd name="connsiteX1" fmla="*/ 1250292 w 94081429"/>
              <a:gd name="connsiteY1" fmla="*/ 3764862 h 10506220"/>
              <a:gd name="connsiteX2" fmla="*/ 94081429 w 94081429"/>
              <a:gd name="connsiteY2" fmla="*/ 0 h 10506220"/>
              <a:gd name="connsiteX3" fmla="*/ 94029260 w 94081429"/>
              <a:gd name="connsiteY3" fmla="*/ 6969585 h 10506220"/>
              <a:gd name="connsiteX4" fmla="*/ 0 w 94081429"/>
              <a:gd name="connsiteY4" fmla="*/ 10506220 h 10506220"/>
              <a:gd name="connsiteX0" fmla="*/ 0 w 94081429"/>
              <a:gd name="connsiteY0" fmla="*/ 10313091 h 10313091"/>
              <a:gd name="connsiteX1" fmla="*/ 1250292 w 94081429"/>
              <a:gd name="connsiteY1" fmla="*/ 3571733 h 10313091"/>
              <a:gd name="connsiteX2" fmla="*/ 94081429 w 94081429"/>
              <a:gd name="connsiteY2" fmla="*/ 0 h 10313091"/>
              <a:gd name="connsiteX3" fmla="*/ 94029260 w 94081429"/>
              <a:gd name="connsiteY3" fmla="*/ 6776456 h 10313091"/>
              <a:gd name="connsiteX4" fmla="*/ 0 w 94081429"/>
              <a:gd name="connsiteY4" fmla="*/ 10313091 h 10313091"/>
              <a:gd name="connsiteX0" fmla="*/ 0 w 94081429"/>
              <a:gd name="connsiteY0" fmla="*/ 10313091 h 10313091"/>
              <a:gd name="connsiteX1" fmla="*/ 1250292 w 94081429"/>
              <a:gd name="connsiteY1" fmla="*/ 3451028 h 10313091"/>
              <a:gd name="connsiteX2" fmla="*/ 94081429 w 94081429"/>
              <a:gd name="connsiteY2" fmla="*/ 0 h 10313091"/>
              <a:gd name="connsiteX3" fmla="*/ 94029260 w 94081429"/>
              <a:gd name="connsiteY3" fmla="*/ 6776456 h 10313091"/>
              <a:gd name="connsiteX4" fmla="*/ 0 w 94081429"/>
              <a:gd name="connsiteY4" fmla="*/ 10313091 h 10313091"/>
              <a:gd name="connsiteX0" fmla="*/ 0 w 94081429"/>
              <a:gd name="connsiteY0" fmla="*/ 10313091 h 10313091"/>
              <a:gd name="connsiteX1" fmla="*/ 1250292 w 94081429"/>
              <a:gd name="connsiteY1" fmla="*/ 3451028 h 10313091"/>
              <a:gd name="connsiteX2" fmla="*/ 94081429 w 94081429"/>
              <a:gd name="connsiteY2" fmla="*/ 0 h 10313091"/>
              <a:gd name="connsiteX3" fmla="*/ 94029260 w 94081429"/>
              <a:gd name="connsiteY3" fmla="*/ 6776456 h 10313091"/>
              <a:gd name="connsiteX4" fmla="*/ 0 w 94081429"/>
              <a:gd name="connsiteY4" fmla="*/ 10313091 h 10313091"/>
              <a:gd name="connsiteX0" fmla="*/ 11545 w 94092974"/>
              <a:gd name="connsiteY0" fmla="*/ 10313091 h 10313091"/>
              <a:gd name="connsiteX1" fmla="*/ 294221 w 94092974"/>
              <a:gd name="connsiteY1" fmla="*/ 3451028 h 10313091"/>
              <a:gd name="connsiteX2" fmla="*/ 94092974 w 94092974"/>
              <a:gd name="connsiteY2" fmla="*/ 0 h 10313091"/>
              <a:gd name="connsiteX3" fmla="*/ 94040805 w 94092974"/>
              <a:gd name="connsiteY3" fmla="*/ 6776456 h 10313091"/>
              <a:gd name="connsiteX4" fmla="*/ 11545 w 94092974"/>
              <a:gd name="connsiteY4" fmla="*/ 10313091 h 10313091"/>
              <a:gd name="connsiteX0" fmla="*/ 0 w 94081429"/>
              <a:gd name="connsiteY0" fmla="*/ 10313091 h 10313091"/>
              <a:gd name="connsiteX1" fmla="*/ 282676 w 94081429"/>
              <a:gd name="connsiteY1" fmla="*/ 3451028 h 10313091"/>
              <a:gd name="connsiteX2" fmla="*/ 94081429 w 94081429"/>
              <a:gd name="connsiteY2" fmla="*/ 0 h 10313091"/>
              <a:gd name="connsiteX3" fmla="*/ 94029260 w 94081429"/>
              <a:gd name="connsiteY3" fmla="*/ 6776456 h 10313091"/>
              <a:gd name="connsiteX4" fmla="*/ 0 w 94081429"/>
              <a:gd name="connsiteY4" fmla="*/ 10313091 h 10313091"/>
              <a:gd name="connsiteX0" fmla="*/ 0 w 94081429"/>
              <a:gd name="connsiteY0" fmla="*/ 10313091 h 10313091"/>
              <a:gd name="connsiteX1" fmla="*/ 282676 w 94081429"/>
              <a:gd name="connsiteY1" fmla="*/ 3451028 h 10313091"/>
              <a:gd name="connsiteX2" fmla="*/ 94081429 w 94081429"/>
              <a:gd name="connsiteY2" fmla="*/ 0 h 10313091"/>
              <a:gd name="connsiteX3" fmla="*/ 94029260 w 94081429"/>
              <a:gd name="connsiteY3" fmla="*/ 6776456 h 10313091"/>
              <a:gd name="connsiteX4" fmla="*/ 0 w 94081429"/>
              <a:gd name="connsiteY4" fmla="*/ 10313091 h 10313091"/>
              <a:gd name="connsiteX0" fmla="*/ 187803 w 93882186"/>
              <a:gd name="connsiteY0" fmla="*/ 10288950 h 10288950"/>
              <a:gd name="connsiteX1" fmla="*/ 83433 w 93882186"/>
              <a:gd name="connsiteY1" fmla="*/ 3451028 h 10288950"/>
              <a:gd name="connsiteX2" fmla="*/ 93882186 w 93882186"/>
              <a:gd name="connsiteY2" fmla="*/ 0 h 10288950"/>
              <a:gd name="connsiteX3" fmla="*/ 93830017 w 93882186"/>
              <a:gd name="connsiteY3" fmla="*/ 6776456 h 10288950"/>
              <a:gd name="connsiteX4" fmla="*/ 187803 w 93882186"/>
              <a:gd name="connsiteY4" fmla="*/ 10288950 h 10288950"/>
              <a:gd name="connsiteX0" fmla="*/ 222439 w 93916822"/>
              <a:gd name="connsiteY0" fmla="*/ 10288950 h 10288950"/>
              <a:gd name="connsiteX1" fmla="*/ 118069 w 93916822"/>
              <a:gd name="connsiteY1" fmla="*/ 3451028 h 10288950"/>
              <a:gd name="connsiteX2" fmla="*/ 93916822 w 93916822"/>
              <a:gd name="connsiteY2" fmla="*/ 0 h 10288950"/>
              <a:gd name="connsiteX3" fmla="*/ 93864653 w 93916822"/>
              <a:gd name="connsiteY3" fmla="*/ 6776456 h 10288950"/>
              <a:gd name="connsiteX4" fmla="*/ 222439 w 93916822"/>
              <a:gd name="connsiteY4" fmla="*/ 10288950 h 10288950"/>
              <a:gd name="connsiteX0" fmla="*/ 222439 w 94110350"/>
              <a:gd name="connsiteY0" fmla="*/ 10404834 h 10404834"/>
              <a:gd name="connsiteX1" fmla="*/ 118069 w 94110350"/>
              <a:gd name="connsiteY1" fmla="*/ 3566912 h 10404834"/>
              <a:gd name="connsiteX2" fmla="*/ 94110350 w 94110350"/>
              <a:gd name="connsiteY2" fmla="*/ 0 h 10404834"/>
              <a:gd name="connsiteX3" fmla="*/ 93864653 w 94110350"/>
              <a:gd name="connsiteY3" fmla="*/ 6892340 h 10404834"/>
              <a:gd name="connsiteX4" fmla="*/ 222439 w 94110350"/>
              <a:gd name="connsiteY4" fmla="*/ 10404834 h 10404834"/>
              <a:gd name="connsiteX0" fmla="*/ 222439 w 94110350"/>
              <a:gd name="connsiteY0" fmla="*/ 10404834 h 10404834"/>
              <a:gd name="connsiteX1" fmla="*/ 118069 w 94110350"/>
              <a:gd name="connsiteY1" fmla="*/ 3566912 h 10404834"/>
              <a:gd name="connsiteX2" fmla="*/ 94110350 w 94110350"/>
              <a:gd name="connsiteY2" fmla="*/ 0 h 10404834"/>
              <a:gd name="connsiteX3" fmla="*/ 93477605 w 94110350"/>
              <a:gd name="connsiteY3" fmla="*/ 7448584 h 10404834"/>
              <a:gd name="connsiteX4" fmla="*/ 222439 w 94110350"/>
              <a:gd name="connsiteY4" fmla="*/ 10404834 h 10404834"/>
              <a:gd name="connsiteX0" fmla="*/ 1295985 w 95183896"/>
              <a:gd name="connsiteY0" fmla="*/ 10404834 h 10404834"/>
              <a:gd name="connsiteX1" fmla="*/ 30476 w 95183896"/>
              <a:gd name="connsiteY1" fmla="*/ 2848431 h 10404834"/>
              <a:gd name="connsiteX2" fmla="*/ 95183896 w 95183896"/>
              <a:gd name="connsiteY2" fmla="*/ 0 h 10404834"/>
              <a:gd name="connsiteX3" fmla="*/ 94551151 w 95183896"/>
              <a:gd name="connsiteY3" fmla="*/ 7448584 h 10404834"/>
              <a:gd name="connsiteX4" fmla="*/ 1295985 w 95183896"/>
              <a:gd name="connsiteY4" fmla="*/ 10404834 h 10404834"/>
              <a:gd name="connsiteX0" fmla="*/ 1295985 w 94603321"/>
              <a:gd name="connsiteY0" fmla="*/ 11980857 h 11980857"/>
              <a:gd name="connsiteX1" fmla="*/ 30476 w 94603321"/>
              <a:gd name="connsiteY1" fmla="*/ 4424454 h 11980857"/>
              <a:gd name="connsiteX2" fmla="*/ 94603321 w 94603321"/>
              <a:gd name="connsiteY2" fmla="*/ 0 h 11980857"/>
              <a:gd name="connsiteX3" fmla="*/ 94551151 w 94603321"/>
              <a:gd name="connsiteY3" fmla="*/ 9024607 h 11980857"/>
              <a:gd name="connsiteX4" fmla="*/ 1295985 w 94603321"/>
              <a:gd name="connsiteY4" fmla="*/ 11980857 h 11980857"/>
              <a:gd name="connsiteX0" fmla="*/ 55685 w 94911206"/>
              <a:gd name="connsiteY0" fmla="*/ 11980856 h 11980856"/>
              <a:gd name="connsiteX1" fmla="*/ 338361 w 94911206"/>
              <a:gd name="connsiteY1" fmla="*/ 4424454 h 11980856"/>
              <a:gd name="connsiteX2" fmla="*/ 94911206 w 94911206"/>
              <a:gd name="connsiteY2" fmla="*/ 0 h 11980856"/>
              <a:gd name="connsiteX3" fmla="*/ 94859036 w 94911206"/>
              <a:gd name="connsiteY3" fmla="*/ 9024607 h 11980856"/>
              <a:gd name="connsiteX4" fmla="*/ 55685 w 94911206"/>
              <a:gd name="connsiteY4" fmla="*/ 11980856 h 11980856"/>
              <a:gd name="connsiteX0" fmla="*/ 0 w 94855521"/>
              <a:gd name="connsiteY0" fmla="*/ 11980856 h 11980856"/>
              <a:gd name="connsiteX1" fmla="*/ 282676 w 94855521"/>
              <a:gd name="connsiteY1" fmla="*/ 4424454 h 11980856"/>
              <a:gd name="connsiteX2" fmla="*/ 94855521 w 94855521"/>
              <a:gd name="connsiteY2" fmla="*/ 0 h 11980856"/>
              <a:gd name="connsiteX3" fmla="*/ 94803351 w 94855521"/>
              <a:gd name="connsiteY3" fmla="*/ 9024607 h 11980856"/>
              <a:gd name="connsiteX4" fmla="*/ 0 w 94855521"/>
              <a:gd name="connsiteY4" fmla="*/ 11980856 h 11980856"/>
              <a:gd name="connsiteX0" fmla="*/ 0 w 94855521"/>
              <a:gd name="connsiteY0" fmla="*/ 11980856 h 11980856"/>
              <a:gd name="connsiteX1" fmla="*/ 282676 w 94855521"/>
              <a:gd name="connsiteY1" fmla="*/ 4424454 h 11980856"/>
              <a:gd name="connsiteX2" fmla="*/ 94855521 w 94855521"/>
              <a:gd name="connsiteY2" fmla="*/ 0 h 11980856"/>
              <a:gd name="connsiteX3" fmla="*/ 94803351 w 94855521"/>
              <a:gd name="connsiteY3" fmla="*/ 9024607 h 11980856"/>
              <a:gd name="connsiteX4" fmla="*/ 0 w 94855521"/>
              <a:gd name="connsiteY4" fmla="*/ 11980856 h 11980856"/>
              <a:gd name="connsiteX0" fmla="*/ 0 w 94855521"/>
              <a:gd name="connsiteY0" fmla="*/ 11980856 h 11980856"/>
              <a:gd name="connsiteX1" fmla="*/ 282676 w 94855521"/>
              <a:gd name="connsiteY1" fmla="*/ 4424454 h 11980856"/>
              <a:gd name="connsiteX2" fmla="*/ 94855521 w 94855521"/>
              <a:gd name="connsiteY2" fmla="*/ 0 h 11980856"/>
              <a:gd name="connsiteX3" fmla="*/ 94803351 w 94855521"/>
              <a:gd name="connsiteY3" fmla="*/ 9024607 h 11980856"/>
              <a:gd name="connsiteX4" fmla="*/ 0 w 94855521"/>
              <a:gd name="connsiteY4" fmla="*/ 11980856 h 11980856"/>
              <a:gd name="connsiteX0" fmla="*/ 104370 w 94572845"/>
              <a:gd name="connsiteY0" fmla="*/ 11980857 h 11980857"/>
              <a:gd name="connsiteX1" fmla="*/ 0 w 94572845"/>
              <a:gd name="connsiteY1" fmla="*/ 4424454 h 11980857"/>
              <a:gd name="connsiteX2" fmla="*/ 94572845 w 94572845"/>
              <a:gd name="connsiteY2" fmla="*/ 0 h 11980857"/>
              <a:gd name="connsiteX3" fmla="*/ 94520675 w 94572845"/>
              <a:gd name="connsiteY3" fmla="*/ 9024607 h 11980857"/>
              <a:gd name="connsiteX4" fmla="*/ 104370 w 94572845"/>
              <a:gd name="connsiteY4" fmla="*/ 11980857 h 11980857"/>
              <a:gd name="connsiteX0" fmla="*/ 104370 w 94572845"/>
              <a:gd name="connsiteY0" fmla="*/ 11980857 h 11980857"/>
              <a:gd name="connsiteX1" fmla="*/ 0 w 94572845"/>
              <a:gd name="connsiteY1" fmla="*/ 4424454 h 11980857"/>
              <a:gd name="connsiteX2" fmla="*/ 94572845 w 94572845"/>
              <a:gd name="connsiteY2" fmla="*/ 0 h 11980857"/>
              <a:gd name="connsiteX3" fmla="*/ 94520675 w 94572845"/>
              <a:gd name="connsiteY3" fmla="*/ 9024607 h 11980857"/>
              <a:gd name="connsiteX4" fmla="*/ 104370 w 94572845"/>
              <a:gd name="connsiteY4" fmla="*/ 11980857 h 11980857"/>
              <a:gd name="connsiteX0" fmla="*/ 104370 w 94572845"/>
              <a:gd name="connsiteY0" fmla="*/ 11980857 h 11980857"/>
              <a:gd name="connsiteX1" fmla="*/ 0 w 94572845"/>
              <a:gd name="connsiteY1" fmla="*/ 4424454 h 11980857"/>
              <a:gd name="connsiteX2" fmla="*/ 94572845 w 94572845"/>
              <a:gd name="connsiteY2" fmla="*/ 0 h 11980857"/>
              <a:gd name="connsiteX3" fmla="*/ 94520675 w 94572845"/>
              <a:gd name="connsiteY3" fmla="*/ 9024607 h 11980857"/>
              <a:gd name="connsiteX4" fmla="*/ 104370 w 94572845"/>
              <a:gd name="connsiteY4" fmla="*/ 11980857 h 11980857"/>
              <a:gd name="connsiteX0" fmla="*/ 20556 w 94489031"/>
              <a:gd name="connsiteY0" fmla="*/ 11980857 h 11980857"/>
              <a:gd name="connsiteX1" fmla="*/ 303232 w 94489031"/>
              <a:gd name="connsiteY1" fmla="*/ 4424454 h 11980857"/>
              <a:gd name="connsiteX2" fmla="*/ 94489031 w 94489031"/>
              <a:gd name="connsiteY2" fmla="*/ 0 h 11980857"/>
              <a:gd name="connsiteX3" fmla="*/ 94436861 w 94489031"/>
              <a:gd name="connsiteY3" fmla="*/ 9024607 h 11980857"/>
              <a:gd name="connsiteX4" fmla="*/ 20556 w 94489031"/>
              <a:gd name="connsiteY4" fmla="*/ 11980857 h 11980857"/>
              <a:gd name="connsiteX0" fmla="*/ 36246 w 94504721"/>
              <a:gd name="connsiteY0" fmla="*/ 11980857 h 11980857"/>
              <a:gd name="connsiteX1" fmla="*/ 318922 w 94504721"/>
              <a:gd name="connsiteY1" fmla="*/ 4424454 h 11980857"/>
              <a:gd name="connsiteX2" fmla="*/ 94504721 w 94504721"/>
              <a:gd name="connsiteY2" fmla="*/ 0 h 11980857"/>
              <a:gd name="connsiteX3" fmla="*/ 94452551 w 94504721"/>
              <a:gd name="connsiteY3" fmla="*/ 9024607 h 11980857"/>
              <a:gd name="connsiteX4" fmla="*/ 36246 w 94504721"/>
              <a:gd name="connsiteY4" fmla="*/ 11980857 h 11980857"/>
              <a:gd name="connsiteX0" fmla="*/ 36246 w 94504721"/>
              <a:gd name="connsiteY0" fmla="*/ 11980857 h 11980857"/>
              <a:gd name="connsiteX1" fmla="*/ 318922 w 94504721"/>
              <a:gd name="connsiteY1" fmla="*/ 4424454 h 11980857"/>
              <a:gd name="connsiteX2" fmla="*/ 94504721 w 94504721"/>
              <a:gd name="connsiteY2" fmla="*/ 0 h 11980857"/>
              <a:gd name="connsiteX3" fmla="*/ 94452551 w 94504721"/>
              <a:gd name="connsiteY3" fmla="*/ 9024607 h 11980857"/>
              <a:gd name="connsiteX4" fmla="*/ 36246 w 94504721"/>
              <a:gd name="connsiteY4" fmla="*/ 11980857 h 11980857"/>
              <a:gd name="connsiteX0" fmla="*/ 26006 w 94494481"/>
              <a:gd name="connsiteY0" fmla="*/ 11980857 h 11980857"/>
              <a:gd name="connsiteX1" fmla="*/ 502205 w 94494481"/>
              <a:gd name="connsiteY1" fmla="*/ 4470808 h 11980857"/>
              <a:gd name="connsiteX2" fmla="*/ 94494481 w 94494481"/>
              <a:gd name="connsiteY2" fmla="*/ 0 h 11980857"/>
              <a:gd name="connsiteX3" fmla="*/ 94442311 w 94494481"/>
              <a:gd name="connsiteY3" fmla="*/ 9024607 h 11980857"/>
              <a:gd name="connsiteX4" fmla="*/ 26006 w 94494481"/>
              <a:gd name="connsiteY4" fmla="*/ 11980857 h 11980857"/>
              <a:gd name="connsiteX0" fmla="*/ 26006 w 94494481"/>
              <a:gd name="connsiteY0" fmla="*/ 11980857 h 11980857"/>
              <a:gd name="connsiteX1" fmla="*/ 502205 w 94494481"/>
              <a:gd name="connsiteY1" fmla="*/ 4470808 h 11980857"/>
              <a:gd name="connsiteX2" fmla="*/ 94494481 w 94494481"/>
              <a:gd name="connsiteY2" fmla="*/ 0 h 11980857"/>
              <a:gd name="connsiteX3" fmla="*/ 94442311 w 94494481"/>
              <a:gd name="connsiteY3" fmla="*/ 9024607 h 11980857"/>
              <a:gd name="connsiteX4" fmla="*/ 26006 w 94494481"/>
              <a:gd name="connsiteY4" fmla="*/ 11980857 h 11980857"/>
              <a:gd name="connsiteX0" fmla="*/ 26006 w 94494481"/>
              <a:gd name="connsiteY0" fmla="*/ 11980857 h 11980857"/>
              <a:gd name="connsiteX1" fmla="*/ 502205 w 94494481"/>
              <a:gd name="connsiteY1" fmla="*/ 4470808 h 11980857"/>
              <a:gd name="connsiteX2" fmla="*/ 94494481 w 94494481"/>
              <a:gd name="connsiteY2" fmla="*/ 0 h 11980857"/>
              <a:gd name="connsiteX3" fmla="*/ 94442311 w 94494481"/>
              <a:gd name="connsiteY3" fmla="*/ 9024607 h 11980857"/>
              <a:gd name="connsiteX4" fmla="*/ 26006 w 94494481"/>
              <a:gd name="connsiteY4" fmla="*/ 11980857 h 11980857"/>
              <a:gd name="connsiteX0" fmla="*/ 26006 w 94494481"/>
              <a:gd name="connsiteY0" fmla="*/ 11980857 h 11980857"/>
              <a:gd name="connsiteX1" fmla="*/ 502205 w 94494481"/>
              <a:gd name="connsiteY1" fmla="*/ 4633046 h 11980857"/>
              <a:gd name="connsiteX2" fmla="*/ 94494481 w 94494481"/>
              <a:gd name="connsiteY2" fmla="*/ 0 h 11980857"/>
              <a:gd name="connsiteX3" fmla="*/ 94442311 w 94494481"/>
              <a:gd name="connsiteY3" fmla="*/ 9024607 h 11980857"/>
              <a:gd name="connsiteX4" fmla="*/ 26006 w 94494481"/>
              <a:gd name="connsiteY4" fmla="*/ 11980857 h 11980857"/>
              <a:gd name="connsiteX0" fmla="*/ 26006 w 94442397"/>
              <a:gd name="connsiteY0" fmla="*/ 11795443 h 11795443"/>
              <a:gd name="connsiteX1" fmla="*/ 502205 w 94442397"/>
              <a:gd name="connsiteY1" fmla="*/ 4447632 h 11795443"/>
              <a:gd name="connsiteX2" fmla="*/ 93720388 w 94442397"/>
              <a:gd name="connsiteY2" fmla="*/ 0 h 11795443"/>
              <a:gd name="connsiteX3" fmla="*/ 94442311 w 94442397"/>
              <a:gd name="connsiteY3" fmla="*/ 8839193 h 11795443"/>
              <a:gd name="connsiteX4" fmla="*/ 26006 w 94442397"/>
              <a:gd name="connsiteY4" fmla="*/ 11795443 h 11795443"/>
              <a:gd name="connsiteX0" fmla="*/ 26006 w 94442422"/>
              <a:gd name="connsiteY0" fmla="*/ 11795443 h 11795443"/>
              <a:gd name="connsiteX1" fmla="*/ 502205 w 94442422"/>
              <a:gd name="connsiteY1" fmla="*/ 4447632 h 11795443"/>
              <a:gd name="connsiteX2" fmla="*/ 93720388 w 94442422"/>
              <a:gd name="connsiteY2" fmla="*/ 0 h 11795443"/>
              <a:gd name="connsiteX3" fmla="*/ 94442311 w 94442422"/>
              <a:gd name="connsiteY3" fmla="*/ 8839193 h 11795443"/>
              <a:gd name="connsiteX4" fmla="*/ 26006 w 94442422"/>
              <a:gd name="connsiteY4" fmla="*/ 11795443 h 11795443"/>
              <a:gd name="connsiteX0" fmla="*/ 26006 w 93766767"/>
              <a:gd name="connsiteY0" fmla="*/ 11795443 h 11795443"/>
              <a:gd name="connsiteX1" fmla="*/ 502205 w 93766767"/>
              <a:gd name="connsiteY1" fmla="*/ 4447632 h 11795443"/>
              <a:gd name="connsiteX2" fmla="*/ 93720388 w 93766767"/>
              <a:gd name="connsiteY2" fmla="*/ 0 h 11795443"/>
              <a:gd name="connsiteX3" fmla="*/ 93668223 w 93766767"/>
              <a:gd name="connsiteY3" fmla="*/ 8839193 h 11795443"/>
              <a:gd name="connsiteX4" fmla="*/ 26006 w 93766767"/>
              <a:gd name="connsiteY4" fmla="*/ 11795443 h 11795443"/>
              <a:gd name="connsiteX0" fmla="*/ 26006 w 94125918"/>
              <a:gd name="connsiteY0" fmla="*/ 11795443 h 11795443"/>
              <a:gd name="connsiteX1" fmla="*/ 502205 w 94125918"/>
              <a:gd name="connsiteY1" fmla="*/ 4447632 h 11795443"/>
              <a:gd name="connsiteX2" fmla="*/ 94107434 w 94125918"/>
              <a:gd name="connsiteY2" fmla="*/ 0 h 11795443"/>
              <a:gd name="connsiteX3" fmla="*/ 93668223 w 94125918"/>
              <a:gd name="connsiteY3" fmla="*/ 8839193 h 11795443"/>
              <a:gd name="connsiteX4" fmla="*/ 26006 w 94125918"/>
              <a:gd name="connsiteY4" fmla="*/ 11795443 h 11795443"/>
              <a:gd name="connsiteX0" fmla="*/ 26006 w 94506001"/>
              <a:gd name="connsiteY0" fmla="*/ 11725913 h 11725913"/>
              <a:gd name="connsiteX1" fmla="*/ 502205 w 94506001"/>
              <a:gd name="connsiteY1" fmla="*/ 4378102 h 11725913"/>
              <a:gd name="connsiteX2" fmla="*/ 94494481 w 94506001"/>
              <a:gd name="connsiteY2" fmla="*/ 0 h 11725913"/>
              <a:gd name="connsiteX3" fmla="*/ 93668223 w 94506001"/>
              <a:gd name="connsiteY3" fmla="*/ 8769663 h 11725913"/>
              <a:gd name="connsiteX4" fmla="*/ 26006 w 94506001"/>
              <a:gd name="connsiteY4" fmla="*/ 11725913 h 11725913"/>
              <a:gd name="connsiteX0" fmla="*/ 26006 w 94494481"/>
              <a:gd name="connsiteY0" fmla="*/ 11725913 h 11725913"/>
              <a:gd name="connsiteX1" fmla="*/ 502205 w 94494481"/>
              <a:gd name="connsiteY1" fmla="*/ 4378102 h 11725913"/>
              <a:gd name="connsiteX2" fmla="*/ 94494481 w 94494481"/>
              <a:gd name="connsiteY2" fmla="*/ 0 h 11725913"/>
              <a:gd name="connsiteX3" fmla="*/ 93668223 w 94494481"/>
              <a:gd name="connsiteY3" fmla="*/ 8769663 h 11725913"/>
              <a:gd name="connsiteX4" fmla="*/ 26006 w 94494481"/>
              <a:gd name="connsiteY4" fmla="*/ 11725913 h 11725913"/>
              <a:gd name="connsiteX0" fmla="*/ 26006 w 94494481"/>
              <a:gd name="connsiteY0" fmla="*/ 11725913 h 11725913"/>
              <a:gd name="connsiteX1" fmla="*/ 502205 w 94494481"/>
              <a:gd name="connsiteY1" fmla="*/ 4378102 h 11725913"/>
              <a:gd name="connsiteX2" fmla="*/ 94494481 w 94494481"/>
              <a:gd name="connsiteY2" fmla="*/ 0 h 11725913"/>
              <a:gd name="connsiteX3" fmla="*/ 93668223 w 94494481"/>
              <a:gd name="connsiteY3" fmla="*/ 8769663 h 11725913"/>
              <a:gd name="connsiteX4" fmla="*/ 26006 w 94494481"/>
              <a:gd name="connsiteY4" fmla="*/ 11725913 h 11725913"/>
              <a:gd name="connsiteX0" fmla="*/ 26006 w 94517399"/>
              <a:gd name="connsiteY0" fmla="*/ 11725913 h 11725913"/>
              <a:gd name="connsiteX1" fmla="*/ 502205 w 94517399"/>
              <a:gd name="connsiteY1" fmla="*/ 4378102 h 11725913"/>
              <a:gd name="connsiteX2" fmla="*/ 94494481 w 94517399"/>
              <a:gd name="connsiteY2" fmla="*/ 0 h 11725913"/>
              <a:gd name="connsiteX3" fmla="*/ 94248793 w 94517399"/>
              <a:gd name="connsiteY3" fmla="*/ 8746486 h 11725913"/>
              <a:gd name="connsiteX4" fmla="*/ 26006 w 94517399"/>
              <a:gd name="connsiteY4" fmla="*/ 11725913 h 11725913"/>
              <a:gd name="connsiteX0" fmla="*/ 26006 w 94494481"/>
              <a:gd name="connsiteY0" fmla="*/ 11725913 h 11725913"/>
              <a:gd name="connsiteX1" fmla="*/ 502205 w 94494481"/>
              <a:gd name="connsiteY1" fmla="*/ 4378102 h 11725913"/>
              <a:gd name="connsiteX2" fmla="*/ 94494481 w 94494481"/>
              <a:gd name="connsiteY2" fmla="*/ 0 h 11725913"/>
              <a:gd name="connsiteX3" fmla="*/ 94248793 w 94494481"/>
              <a:gd name="connsiteY3" fmla="*/ 8746486 h 11725913"/>
              <a:gd name="connsiteX4" fmla="*/ 26006 w 94494481"/>
              <a:gd name="connsiteY4" fmla="*/ 11725913 h 11725913"/>
              <a:gd name="connsiteX0" fmla="*/ 26006 w 94494481"/>
              <a:gd name="connsiteY0" fmla="*/ 11725913 h 11725913"/>
              <a:gd name="connsiteX1" fmla="*/ 502205 w 94494481"/>
              <a:gd name="connsiteY1" fmla="*/ 4517163 h 11725913"/>
              <a:gd name="connsiteX2" fmla="*/ 94494481 w 94494481"/>
              <a:gd name="connsiteY2" fmla="*/ 0 h 11725913"/>
              <a:gd name="connsiteX3" fmla="*/ 94248793 w 94494481"/>
              <a:gd name="connsiteY3" fmla="*/ 8746486 h 11725913"/>
              <a:gd name="connsiteX4" fmla="*/ 26006 w 94494481"/>
              <a:gd name="connsiteY4" fmla="*/ 11725913 h 11725913"/>
              <a:gd name="connsiteX0" fmla="*/ 52962 w 94521437"/>
              <a:gd name="connsiteY0" fmla="*/ 11725913 h 11725913"/>
              <a:gd name="connsiteX1" fmla="*/ 529161 w 94521437"/>
              <a:gd name="connsiteY1" fmla="*/ 4517163 h 11725913"/>
              <a:gd name="connsiteX2" fmla="*/ 94521437 w 94521437"/>
              <a:gd name="connsiteY2" fmla="*/ 0 h 11725913"/>
              <a:gd name="connsiteX3" fmla="*/ 94275749 w 94521437"/>
              <a:gd name="connsiteY3" fmla="*/ 8746486 h 11725913"/>
              <a:gd name="connsiteX4" fmla="*/ 52962 w 94521437"/>
              <a:gd name="connsiteY4" fmla="*/ 11725913 h 11725913"/>
              <a:gd name="connsiteX0" fmla="*/ 0 w 94468475"/>
              <a:gd name="connsiteY0" fmla="*/ 11725913 h 11725913"/>
              <a:gd name="connsiteX1" fmla="*/ 476199 w 94468475"/>
              <a:gd name="connsiteY1" fmla="*/ 4517163 h 11725913"/>
              <a:gd name="connsiteX2" fmla="*/ 94468475 w 94468475"/>
              <a:gd name="connsiteY2" fmla="*/ 0 h 11725913"/>
              <a:gd name="connsiteX3" fmla="*/ 94222787 w 94468475"/>
              <a:gd name="connsiteY3" fmla="*/ 8746486 h 11725913"/>
              <a:gd name="connsiteX4" fmla="*/ 0 w 94468475"/>
              <a:gd name="connsiteY4" fmla="*/ 11725913 h 11725913"/>
              <a:gd name="connsiteX0" fmla="*/ 0 w 94468475"/>
              <a:gd name="connsiteY0" fmla="*/ 11725913 h 11725913"/>
              <a:gd name="connsiteX1" fmla="*/ 476199 w 94468475"/>
              <a:gd name="connsiteY1" fmla="*/ 4586694 h 11725913"/>
              <a:gd name="connsiteX2" fmla="*/ 94468475 w 94468475"/>
              <a:gd name="connsiteY2" fmla="*/ 0 h 11725913"/>
              <a:gd name="connsiteX3" fmla="*/ 94222787 w 94468475"/>
              <a:gd name="connsiteY3" fmla="*/ 8746486 h 11725913"/>
              <a:gd name="connsiteX4" fmla="*/ 0 w 94468475"/>
              <a:gd name="connsiteY4" fmla="*/ 11725913 h 11725913"/>
              <a:gd name="connsiteX0" fmla="*/ 0 w 94256209"/>
              <a:gd name="connsiteY0" fmla="*/ 11540499 h 11540499"/>
              <a:gd name="connsiteX1" fmla="*/ 476199 w 94256209"/>
              <a:gd name="connsiteY1" fmla="*/ 4401280 h 11540499"/>
              <a:gd name="connsiteX2" fmla="*/ 93887905 w 94256209"/>
              <a:gd name="connsiteY2" fmla="*/ 0 h 11540499"/>
              <a:gd name="connsiteX3" fmla="*/ 94222787 w 94256209"/>
              <a:gd name="connsiteY3" fmla="*/ 8561072 h 11540499"/>
              <a:gd name="connsiteX4" fmla="*/ 0 w 94256209"/>
              <a:gd name="connsiteY4" fmla="*/ 11540499 h 11540499"/>
              <a:gd name="connsiteX0" fmla="*/ 30735 w 94286944"/>
              <a:gd name="connsiteY0" fmla="*/ 11540499 h 11540499"/>
              <a:gd name="connsiteX1" fmla="*/ 119888 w 94286944"/>
              <a:gd name="connsiteY1" fmla="*/ 4470810 h 11540499"/>
              <a:gd name="connsiteX2" fmla="*/ 93918640 w 94286944"/>
              <a:gd name="connsiteY2" fmla="*/ 0 h 11540499"/>
              <a:gd name="connsiteX3" fmla="*/ 94253522 w 94286944"/>
              <a:gd name="connsiteY3" fmla="*/ 8561072 h 11540499"/>
              <a:gd name="connsiteX4" fmla="*/ 30735 w 94286944"/>
              <a:gd name="connsiteY4" fmla="*/ 11540499 h 11540499"/>
              <a:gd name="connsiteX0" fmla="*/ 0 w 94256209"/>
              <a:gd name="connsiteY0" fmla="*/ 11540499 h 11540499"/>
              <a:gd name="connsiteX1" fmla="*/ 1056769 w 94256209"/>
              <a:gd name="connsiteY1" fmla="*/ 4725755 h 11540499"/>
              <a:gd name="connsiteX2" fmla="*/ 93887905 w 94256209"/>
              <a:gd name="connsiteY2" fmla="*/ 0 h 11540499"/>
              <a:gd name="connsiteX3" fmla="*/ 94222787 w 94256209"/>
              <a:gd name="connsiteY3" fmla="*/ 8561072 h 11540499"/>
              <a:gd name="connsiteX4" fmla="*/ 0 w 94256209"/>
              <a:gd name="connsiteY4" fmla="*/ 11540499 h 11540499"/>
              <a:gd name="connsiteX0" fmla="*/ 0 w 94256209"/>
              <a:gd name="connsiteY0" fmla="*/ 11540499 h 11540499"/>
              <a:gd name="connsiteX1" fmla="*/ 1056769 w 94256209"/>
              <a:gd name="connsiteY1" fmla="*/ 4725755 h 11540499"/>
              <a:gd name="connsiteX2" fmla="*/ 93887905 w 94256209"/>
              <a:gd name="connsiteY2" fmla="*/ 0 h 11540499"/>
              <a:gd name="connsiteX3" fmla="*/ 94222787 w 94256209"/>
              <a:gd name="connsiteY3" fmla="*/ 8561072 h 11540499"/>
              <a:gd name="connsiteX4" fmla="*/ 0 w 94256209"/>
              <a:gd name="connsiteY4" fmla="*/ 11540499 h 11540499"/>
              <a:gd name="connsiteX0" fmla="*/ 1305154 w 95561363"/>
              <a:gd name="connsiteY0" fmla="*/ 11540499 h 11540499"/>
              <a:gd name="connsiteX1" fmla="*/ 233168 w 95561363"/>
              <a:gd name="connsiteY1" fmla="*/ 4864816 h 11540499"/>
              <a:gd name="connsiteX2" fmla="*/ 95193059 w 95561363"/>
              <a:gd name="connsiteY2" fmla="*/ 0 h 11540499"/>
              <a:gd name="connsiteX3" fmla="*/ 95527941 w 95561363"/>
              <a:gd name="connsiteY3" fmla="*/ 8561072 h 11540499"/>
              <a:gd name="connsiteX4" fmla="*/ 1305154 w 95561363"/>
              <a:gd name="connsiteY4" fmla="*/ 11540499 h 11540499"/>
              <a:gd name="connsiteX0" fmla="*/ 1071986 w 95328195"/>
              <a:gd name="connsiteY0" fmla="*/ 11540499 h 11540499"/>
              <a:gd name="connsiteX1" fmla="*/ 0 w 95328195"/>
              <a:gd name="connsiteY1" fmla="*/ 4864816 h 11540499"/>
              <a:gd name="connsiteX2" fmla="*/ 94959891 w 95328195"/>
              <a:gd name="connsiteY2" fmla="*/ 0 h 11540499"/>
              <a:gd name="connsiteX3" fmla="*/ 95294773 w 95328195"/>
              <a:gd name="connsiteY3" fmla="*/ 8561072 h 11540499"/>
              <a:gd name="connsiteX4" fmla="*/ 1071986 w 95328195"/>
              <a:gd name="connsiteY4" fmla="*/ 11540499 h 11540499"/>
              <a:gd name="connsiteX0" fmla="*/ 1071986 w 95328195"/>
              <a:gd name="connsiteY0" fmla="*/ 11540499 h 11540499"/>
              <a:gd name="connsiteX1" fmla="*/ 0 w 95328195"/>
              <a:gd name="connsiteY1" fmla="*/ 4864816 h 11540499"/>
              <a:gd name="connsiteX2" fmla="*/ 94959891 w 95328195"/>
              <a:gd name="connsiteY2" fmla="*/ 0 h 11540499"/>
              <a:gd name="connsiteX3" fmla="*/ 95294773 w 95328195"/>
              <a:gd name="connsiteY3" fmla="*/ 8561072 h 11540499"/>
              <a:gd name="connsiteX4" fmla="*/ 1071986 w 95328195"/>
              <a:gd name="connsiteY4" fmla="*/ 11540499 h 11540499"/>
              <a:gd name="connsiteX0" fmla="*/ 297893 w 94554102"/>
              <a:gd name="connsiteY0" fmla="*/ 11540499 h 11540499"/>
              <a:gd name="connsiteX1" fmla="*/ 0 w 94554102"/>
              <a:gd name="connsiteY1" fmla="*/ 4818462 h 11540499"/>
              <a:gd name="connsiteX2" fmla="*/ 94185798 w 94554102"/>
              <a:gd name="connsiteY2" fmla="*/ 0 h 11540499"/>
              <a:gd name="connsiteX3" fmla="*/ 94520680 w 94554102"/>
              <a:gd name="connsiteY3" fmla="*/ 8561072 h 11540499"/>
              <a:gd name="connsiteX4" fmla="*/ 297893 w 94554102"/>
              <a:gd name="connsiteY4" fmla="*/ 11540499 h 11540499"/>
              <a:gd name="connsiteX0" fmla="*/ 684940 w 94554102"/>
              <a:gd name="connsiteY0" fmla="*/ 11447792 h 11447792"/>
              <a:gd name="connsiteX1" fmla="*/ 0 w 94554102"/>
              <a:gd name="connsiteY1" fmla="*/ 4818462 h 11447792"/>
              <a:gd name="connsiteX2" fmla="*/ 94185798 w 94554102"/>
              <a:gd name="connsiteY2" fmla="*/ 0 h 11447792"/>
              <a:gd name="connsiteX3" fmla="*/ 94520680 w 94554102"/>
              <a:gd name="connsiteY3" fmla="*/ 8561072 h 11447792"/>
              <a:gd name="connsiteX4" fmla="*/ 684940 w 94554102"/>
              <a:gd name="connsiteY4" fmla="*/ 11447792 h 11447792"/>
              <a:gd name="connsiteX0" fmla="*/ 684940 w 94554102"/>
              <a:gd name="connsiteY0" fmla="*/ 11447792 h 11447792"/>
              <a:gd name="connsiteX1" fmla="*/ 0 w 94554102"/>
              <a:gd name="connsiteY1" fmla="*/ 4818462 h 11447792"/>
              <a:gd name="connsiteX2" fmla="*/ 94185798 w 94554102"/>
              <a:gd name="connsiteY2" fmla="*/ 0 h 11447792"/>
              <a:gd name="connsiteX3" fmla="*/ 94520680 w 94554102"/>
              <a:gd name="connsiteY3" fmla="*/ 8561072 h 11447792"/>
              <a:gd name="connsiteX4" fmla="*/ 684940 w 94554102"/>
              <a:gd name="connsiteY4" fmla="*/ 11447792 h 11447792"/>
              <a:gd name="connsiteX0" fmla="*/ 684940 w 94959891"/>
              <a:gd name="connsiteY0" fmla="*/ 11656383 h 11656383"/>
              <a:gd name="connsiteX1" fmla="*/ 0 w 94959891"/>
              <a:gd name="connsiteY1" fmla="*/ 5027053 h 11656383"/>
              <a:gd name="connsiteX2" fmla="*/ 94959891 w 94959891"/>
              <a:gd name="connsiteY2" fmla="*/ 0 h 11656383"/>
              <a:gd name="connsiteX3" fmla="*/ 94520680 w 94959891"/>
              <a:gd name="connsiteY3" fmla="*/ 8769663 h 11656383"/>
              <a:gd name="connsiteX4" fmla="*/ 684940 w 94959891"/>
              <a:gd name="connsiteY4" fmla="*/ 11656383 h 11656383"/>
              <a:gd name="connsiteX0" fmla="*/ 684940 w 94959891"/>
              <a:gd name="connsiteY0" fmla="*/ 11656383 h 11656383"/>
              <a:gd name="connsiteX1" fmla="*/ 0 w 94959891"/>
              <a:gd name="connsiteY1" fmla="*/ 4887992 h 11656383"/>
              <a:gd name="connsiteX2" fmla="*/ 94959891 w 94959891"/>
              <a:gd name="connsiteY2" fmla="*/ 0 h 11656383"/>
              <a:gd name="connsiteX3" fmla="*/ 94520680 w 94959891"/>
              <a:gd name="connsiteY3" fmla="*/ 8769663 h 11656383"/>
              <a:gd name="connsiteX4" fmla="*/ 684940 w 94959891"/>
              <a:gd name="connsiteY4" fmla="*/ 11656383 h 11656383"/>
              <a:gd name="connsiteX0" fmla="*/ 684940 w 94766368"/>
              <a:gd name="connsiteY0" fmla="*/ 11749090 h 11749090"/>
              <a:gd name="connsiteX1" fmla="*/ 0 w 94766368"/>
              <a:gd name="connsiteY1" fmla="*/ 4980699 h 11749090"/>
              <a:gd name="connsiteX2" fmla="*/ 94766368 w 94766368"/>
              <a:gd name="connsiteY2" fmla="*/ 0 h 11749090"/>
              <a:gd name="connsiteX3" fmla="*/ 94520680 w 94766368"/>
              <a:gd name="connsiteY3" fmla="*/ 8862370 h 11749090"/>
              <a:gd name="connsiteX4" fmla="*/ 684940 w 94766368"/>
              <a:gd name="connsiteY4" fmla="*/ 11749090 h 11749090"/>
              <a:gd name="connsiteX0" fmla="*/ 331666 w 94413094"/>
              <a:gd name="connsiteY0" fmla="*/ 11749090 h 11749090"/>
              <a:gd name="connsiteX1" fmla="*/ 420819 w 94413094"/>
              <a:gd name="connsiteY1" fmla="*/ 4887992 h 11749090"/>
              <a:gd name="connsiteX2" fmla="*/ 94413094 w 94413094"/>
              <a:gd name="connsiteY2" fmla="*/ 0 h 11749090"/>
              <a:gd name="connsiteX3" fmla="*/ 94167406 w 94413094"/>
              <a:gd name="connsiteY3" fmla="*/ 8862370 h 11749090"/>
              <a:gd name="connsiteX4" fmla="*/ 331666 w 94413094"/>
              <a:gd name="connsiteY4" fmla="*/ 11749090 h 11749090"/>
              <a:gd name="connsiteX0" fmla="*/ 364052 w 94445480"/>
              <a:gd name="connsiteY0" fmla="*/ 11749090 h 11749090"/>
              <a:gd name="connsiteX1" fmla="*/ 453205 w 94445480"/>
              <a:gd name="connsiteY1" fmla="*/ 4887992 h 11749090"/>
              <a:gd name="connsiteX2" fmla="*/ 94445480 w 94445480"/>
              <a:gd name="connsiteY2" fmla="*/ 0 h 11749090"/>
              <a:gd name="connsiteX3" fmla="*/ 94199792 w 94445480"/>
              <a:gd name="connsiteY3" fmla="*/ 8862370 h 11749090"/>
              <a:gd name="connsiteX4" fmla="*/ 364052 w 94445480"/>
              <a:gd name="connsiteY4" fmla="*/ 11749090 h 11749090"/>
              <a:gd name="connsiteX0" fmla="*/ 0 w 94081428"/>
              <a:gd name="connsiteY0" fmla="*/ 11749090 h 11749090"/>
              <a:gd name="connsiteX1" fmla="*/ 89153 w 94081428"/>
              <a:gd name="connsiteY1" fmla="*/ 4887992 h 11749090"/>
              <a:gd name="connsiteX2" fmla="*/ 94081428 w 94081428"/>
              <a:gd name="connsiteY2" fmla="*/ 0 h 11749090"/>
              <a:gd name="connsiteX3" fmla="*/ 93835740 w 94081428"/>
              <a:gd name="connsiteY3" fmla="*/ 8862370 h 11749090"/>
              <a:gd name="connsiteX4" fmla="*/ 0 w 94081428"/>
              <a:gd name="connsiteY4" fmla="*/ 11749090 h 11749090"/>
              <a:gd name="connsiteX0" fmla="*/ 0 w 94081428"/>
              <a:gd name="connsiteY0" fmla="*/ 11749090 h 11749090"/>
              <a:gd name="connsiteX1" fmla="*/ 89153 w 94081428"/>
              <a:gd name="connsiteY1" fmla="*/ 4887992 h 11749090"/>
              <a:gd name="connsiteX2" fmla="*/ 94081428 w 94081428"/>
              <a:gd name="connsiteY2" fmla="*/ 0 h 11749090"/>
              <a:gd name="connsiteX3" fmla="*/ 93835740 w 94081428"/>
              <a:gd name="connsiteY3" fmla="*/ 8862370 h 11749090"/>
              <a:gd name="connsiteX4" fmla="*/ 0 w 94081428"/>
              <a:gd name="connsiteY4" fmla="*/ 11749090 h 11749090"/>
              <a:gd name="connsiteX0" fmla="*/ 0 w 94081428"/>
              <a:gd name="connsiteY0" fmla="*/ 11749090 h 11749090"/>
              <a:gd name="connsiteX1" fmla="*/ 89153 w 94081428"/>
              <a:gd name="connsiteY1" fmla="*/ 4887992 h 11749090"/>
              <a:gd name="connsiteX2" fmla="*/ 94081428 w 94081428"/>
              <a:gd name="connsiteY2" fmla="*/ 0 h 11749090"/>
              <a:gd name="connsiteX3" fmla="*/ 93835740 w 94081428"/>
              <a:gd name="connsiteY3" fmla="*/ 8862370 h 11749090"/>
              <a:gd name="connsiteX4" fmla="*/ 0 w 94081428"/>
              <a:gd name="connsiteY4" fmla="*/ 11749090 h 11749090"/>
              <a:gd name="connsiteX0" fmla="*/ 0 w 94081428"/>
              <a:gd name="connsiteY0" fmla="*/ 11749090 h 11749090"/>
              <a:gd name="connsiteX1" fmla="*/ 89153 w 94081428"/>
              <a:gd name="connsiteY1" fmla="*/ 4887992 h 11749090"/>
              <a:gd name="connsiteX2" fmla="*/ 94081428 w 94081428"/>
              <a:gd name="connsiteY2" fmla="*/ 0 h 11749090"/>
              <a:gd name="connsiteX3" fmla="*/ 93835740 w 94081428"/>
              <a:gd name="connsiteY3" fmla="*/ 8862370 h 11749090"/>
              <a:gd name="connsiteX4" fmla="*/ 0 w 94081428"/>
              <a:gd name="connsiteY4" fmla="*/ 11749090 h 11749090"/>
              <a:gd name="connsiteX0" fmla="*/ 0 w 94081428"/>
              <a:gd name="connsiteY0" fmla="*/ 11749090 h 11749090"/>
              <a:gd name="connsiteX1" fmla="*/ 89153 w 94081428"/>
              <a:gd name="connsiteY1" fmla="*/ 4887992 h 11749090"/>
              <a:gd name="connsiteX2" fmla="*/ 94081428 w 94081428"/>
              <a:gd name="connsiteY2" fmla="*/ 0 h 11749090"/>
              <a:gd name="connsiteX3" fmla="*/ 93835740 w 94081428"/>
              <a:gd name="connsiteY3" fmla="*/ 8862370 h 11749090"/>
              <a:gd name="connsiteX4" fmla="*/ 0 w 94081428"/>
              <a:gd name="connsiteY4" fmla="*/ 11749090 h 11749090"/>
              <a:gd name="connsiteX0" fmla="*/ 0 w 93852116"/>
              <a:gd name="connsiteY0" fmla="*/ 11677427 h 11677427"/>
              <a:gd name="connsiteX1" fmla="*/ 89153 w 93852116"/>
              <a:gd name="connsiteY1" fmla="*/ 4816329 h 11677427"/>
              <a:gd name="connsiteX2" fmla="*/ 92542741 w 93852116"/>
              <a:gd name="connsiteY2" fmla="*/ 0 h 11677427"/>
              <a:gd name="connsiteX3" fmla="*/ 93835740 w 93852116"/>
              <a:gd name="connsiteY3" fmla="*/ 8790707 h 11677427"/>
              <a:gd name="connsiteX4" fmla="*/ 0 w 93852116"/>
              <a:gd name="connsiteY4" fmla="*/ 11677427 h 11677427"/>
              <a:gd name="connsiteX0" fmla="*/ 0 w 93866465"/>
              <a:gd name="connsiteY0" fmla="*/ 11677427 h 11677427"/>
              <a:gd name="connsiteX1" fmla="*/ 89153 w 93866465"/>
              <a:gd name="connsiteY1" fmla="*/ 4816329 h 11677427"/>
              <a:gd name="connsiteX2" fmla="*/ 92542741 w 93866465"/>
              <a:gd name="connsiteY2" fmla="*/ 0 h 11677427"/>
              <a:gd name="connsiteX3" fmla="*/ 93835740 w 93866465"/>
              <a:gd name="connsiteY3" fmla="*/ 8790707 h 11677427"/>
              <a:gd name="connsiteX4" fmla="*/ 0 w 93866465"/>
              <a:gd name="connsiteY4" fmla="*/ 11677427 h 11677427"/>
              <a:gd name="connsiteX0" fmla="*/ 0 w 93257873"/>
              <a:gd name="connsiteY0" fmla="*/ 11677427 h 11677427"/>
              <a:gd name="connsiteX1" fmla="*/ 89153 w 93257873"/>
              <a:gd name="connsiteY1" fmla="*/ 4816329 h 11677427"/>
              <a:gd name="connsiteX2" fmla="*/ 92542741 w 93257873"/>
              <a:gd name="connsiteY2" fmla="*/ 0 h 11677427"/>
              <a:gd name="connsiteX3" fmla="*/ 93180372 w 93257873"/>
              <a:gd name="connsiteY3" fmla="*/ 8814595 h 11677427"/>
              <a:gd name="connsiteX4" fmla="*/ 0 w 93257873"/>
              <a:gd name="connsiteY4" fmla="*/ 11677427 h 11677427"/>
              <a:gd name="connsiteX0" fmla="*/ 0 w 93180372"/>
              <a:gd name="connsiteY0" fmla="*/ 11677427 h 11677427"/>
              <a:gd name="connsiteX1" fmla="*/ 89153 w 93180372"/>
              <a:gd name="connsiteY1" fmla="*/ 4816329 h 11677427"/>
              <a:gd name="connsiteX2" fmla="*/ 92542741 w 93180372"/>
              <a:gd name="connsiteY2" fmla="*/ 0 h 11677427"/>
              <a:gd name="connsiteX3" fmla="*/ 93180372 w 93180372"/>
              <a:gd name="connsiteY3" fmla="*/ 8814595 h 11677427"/>
              <a:gd name="connsiteX4" fmla="*/ 0 w 93180372"/>
              <a:gd name="connsiteY4" fmla="*/ 11677427 h 11677427"/>
              <a:gd name="connsiteX0" fmla="*/ 0 w 92809945"/>
              <a:gd name="connsiteY0" fmla="*/ 11677427 h 11677427"/>
              <a:gd name="connsiteX1" fmla="*/ 89153 w 92809945"/>
              <a:gd name="connsiteY1" fmla="*/ 4816329 h 11677427"/>
              <a:gd name="connsiteX2" fmla="*/ 92542741 w 92809945"/>
              <a:gd name="connsiteY2" fmla="*/ 0 h 11677427"/>
              <a:gd name="connsiteX3" fmla="*/ 92809945 w 92809945"/>
              <a:gd name="connsiteY3" fmla="*/ 8821421 h 11677427"/>
              <a:gd name="connsiteX4" fmla="*/ 0 w 92809945"/>
              <a:gd name="connsiteY4" fmla="*/ 11677427 h 11677427"/>
              <a:gd name="connsiteX0" fmla="*/ 0 w 92846532"/>
              <a:gd name="connsiteY0" fmla="*/ 11677427 h 11677427"/>
              <a:gd name="connsiteX1" fmla="*/ 89153 w 92846532"/>
              <a:gd name="connsiteY1" fmla="*/ 4816329 h 11677427"/>
              <a:gd name="connsiteX2" fmla="*/ 92542741 w 92846532"/>
              <a:gd name="connsiteY2" fmla="*/ 0 h 11677427"/>
              <a:gd name="connsiteX3" fmla="*/ 92809945 w 92846532"/>
              <a:gd name="connsiteY3" fmla="*/ 8821421 h 11677427"/>
              <a:gd name="connsiteX4" fmla="*/ 0 w 92846532"/>
              <a:gd name="connsiteY4" fmla="*/ 11677427 h 11677427"/>
              <a:gd name="connsiteX0" fmla="*/ 0 w 92980911"/>
              <a:gd name="connsiteY0" fmla="*/ 11677427 h 11677427"/>
              <a:gd name="connsiteX1" fmla="*/ 89153 w 92980911"/>
              <a:gd name="connsiteY1" fmla="*/ 4816329 h 11677427"/>
              <a:gd name="connsiteX2" fmla="*/ 92542741 w 92980911"/>
              <a:gd name="connsiteY2" fmla="*/ 0 h 11677427"/>
              <a:gd name="connsiteX3" fmla="*/ 92980911 w 92980911"/>
              <a:gd name="connsiteY3" fmla="*/ 8807771 h 11677427"/>
              <a:gd name="connsiteX4" fmla="*/ 0 w 92980911"/>
              <a:gd name="connsiteY4" fmla="*/ 11677427 h 11677427"/>
              <a:gd name="connsiteX0" fmla="*/ 0 w 92770062"/>
              <a:gd name="connsiteY0" fmla="*/ 11677427 h 11677427"/>
              <a:gd name="connsiteX1" fmla="*/ 89153 w 92770062"/>
              <a:gd name="connsiteY1" fmla="*/ 4816329 h 11677427"/>
              <a:gd name="connsiteX2" fmla="*/ 92542741 w 92770062"/>
              <a:gd name="connsiteY2" fmla="*/ 0 h 11677427"/>
              <a:gd name="connsiteX3" fmla="*/ 92468019 w 92770062"/>
              <a:gd name="connsiteY3" fmla="*/ 8821421 h 11677427"/>
              <a:gd name="connsiteX4" fmla="*/ 0 w 92770062"/>
              <a:gd name="connsiteY4" fmla="*/ 11677427 h 11677427"/>
              <a:gd name="connsiteX0" fmla="*/ 0 w 92851911"/>
              <a:gd name="connsiteY0" fmla="*/ 11677427 h 11677427"/>
              <a:gd name="connsiteX1" fmla="*/ 89153 w 92851911"/>
              <a:gd name="connsiteY1" fmla="*/ 4816329 h 11677427"/>
              <a:gd name="connsiteX2" fmla="*/ 92542741 w 92851911"/>
              <a:gd name="connsiteY2" fmla="*/ 0 h 11677427"/>
              <a:gd name="connsiteX3" fmla="*/ 92468019 w 92851911"/>
              <a:gd name="connsiteY3" fmla="*/ 8821421 h 11677427"/>
              <a:gd name="connsiteX4" fmla="*/ 0 w 92851911"/>
              <a:gd name="connsiteY4" fmla="*/ 11677427 h 11677427"/>
              <a:gd name="connsiteX0" fmla="*/ 0 w 92569438"/>
              <a:gd name="connsiteY0" fmla="*/ 11677427 h 11677427"/>
              <a:gd name="connsiteX1" fmla="*/ 89153 w 92569438"/>
              <a:gd name="connsiteY1" fmla="*/ 4816329 h 11677427"/>
              <a:gd name="connsiteX2" fmla="*/ 92542741 w 92569438"/>
              <a:gd name="connsiteY2" fmla="*/ 0 h 11677427"/>
              <a:gd name="connsiteX3" fmla="*/ 92468019 w 92569438"/>
              <a:gd name="connsiteY3" fmla="*/ 8821421 h 11677427"/>
              <a:gd name="connsiteX4" fmla="*/ 0 w 92569438"/>
              <a:gd name="connsiteY4" fmla="*/ 11677427 h 11677427"/>
              <a:gd name="connsiteX0" fmla="*/ 0 w 92544915"/>
              <a:gd name="connsiteY0" fmla="*/ 11677427 h 11677427"/>
              <a:gd name="connsiteX1" fmla="*/ 89153 w 92544915"/>
              <a:gd name="connsiteY1" fmla="*/ 4816329 h 11677427"/>
              <a:gd name="connsiteX2" fmla="*/ 92542741 w 92544915"/>
              <a:gd name="connsiteY2" fmla="*/ 0 h 11677427"/>
              <a:gd name="connsiteX3" fmla="*/ 92468019 w 92544915"/>
              <a:gd name="connsiteY3" fmla="*/ 8821421 h 11677427"/>
              <a:gd name="connsiteX4" fmla="*/ 0 w 92544915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468019 w 92542741"/>
              <a:gd name="connsiteY3" fmla="*/ 8821421 h 11677427"/>
              <a:gd name="connsiteX4" fmla="*/ 0 w 92542741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525004 w 92542741"/>
              <a:gd name="connsiteY3" fmla="*/ 8818008 h 11677427"/>
              <a:gd name="connsiteX4" fmla="*/ 0 w 92542741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525004 w 92542741"/>
              <a:gd name="connsiteY3" fmla="*/ 8818008 h 11677427"/>
              <a:gd name="connsiteX4" fmla="*/ 0 w 92542741"/>
              <a:gd name="connsiteY4" fmla="*/ 11677427 h 11677427"/>
              <a:gd name="connsiteX0" fmla="*/ 0 w 92564653"/>
              <a:gd name="connsiteY0" fmla="*/ 11677427 h 11677427"/>
              <a:gd name="connsiteX1" fmla="*/ 89153 w 92564653"/>
              <a:gd name="connsiteY1" fmla="*/ 4816329 h 11677427"/>
              <a:gd name="connsiteX2" fmla="*/ 92542741 w 92564653"/>
              <a:gd name="connsiteY2" fmla="*/ 0 h 11677427"/>
              <a:gd name="connsiteX3" fmla="*/ 92525004 w 92564653"/>
              <a:gd name="connsiteY3" fmla="*/ 8818008 h 11677427"/>
              <a:gd name="connsiteX4" fmla="*/ 0 w 92564653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525004 w 92542741"/>
              <a:gd name="connsiteY3" fmla="*/ 8818008 h 11677427"/>
              <a:gd name="connsiteX4" fmla="*/ 0 w 92542741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525004 w 92542741"/>
              <a:gd name="connsiteY3" fmla="*/ 8818008 h 11677427"/>
              <a:gd name="connsiteX4" fmla="*/ 0 w 92542741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525004 w 92542741"/>
              <a:gd name="connsiteY3" fmla="*/ 8818008 h 11677427"/>
              <a:gd name="connsiteX4" fmla="*/ 0 w 92542741"/>
              <a:gd name="connsiteY4" fmla="*/ 11677427 h 11677427"/>
              <a:gd name="connsiteX0" fmla="*/ 0 w 92542741"/>
              <a:gd name="connsiteY0" fmla="*/ 11677427 h 11677427"/>
              <a:gd name="connsiteX1" fmla="*/ 89153 w 92542741"/>
              <a:gd name="connsiteY1" fmla="*/ 4816329 h 11677427"/>
              <a:gd name="connsiteX2" fmla="*/ 92542741 w 92542741"/>
              <a:gd name="connsiteY2" fmla="*/ 0 h 11677427"/>
              <a:gd name="connsiteX3" fmla="*/ 92525004 w 92542741"/>
              <a:gd name="connsiteY3" fmla="*/ 8818008 h 11677427"/>
              <a:gd name="connsiteX4" fmla="*/ 0 w 92542741"/>
              <a:gd name="connsiteY4" fmla="*/ 11677427 h 11677427"/>
              <a:gd name="connsiteX0" fmla="*/ 0 w 92548029"/>
              <a:gd name="connsiteY0" fmla="*/ 11677427 h 11677427"/>
              <a:gd name="connsiteX1" fmla="*/ 89153 w 92548029"/>
              <a:gd name="connsiteY1" fmla="*/ 4816329 h 11677427"/>
              <a:gd name="connsiteX2" fmla="*/ 92542741 w 92548029"/>
              <a:gd name="connsiteY2" fmla="*/ 0 h 11677427"/>
              <a:gd name="connsiteX3" fmla="*/ 92544356 w 92548029"/>
              <a:gd name="connsiteY3" fmla="*/ 8818008 h 11677427"/>
              <a:gd name="connsiteX4" fmla="*/ 0 w 92548029"/>
              <a:gd name="connsiteY4" fmla="*/ 11677427 h 11677427"/>
              <a:gd name="connsiteX0" fmla="*/ 0 w 92556065"/>
              <a:gd name="connsiteY0" fmla="*/ 11677427 h 11677427"/>
              <a:gd name="connsiteX1" fmla="*/ 89153 w 92556065"/>
              <a:gd name="connsiteY1" fmla="*/ 4816329 h 11677427"/>
              <a:gd name="connsiteX2" fmla="*/ 92542741 w 92556065"/>
              <a:gd name="connsiteY2" fmla="*/ 0 h 11677427"/>
              <a:gd name="connsiteX3" fmla="*/ 92544356 w 92556065"/>
              <a:gd name="connsiteY3" fmla="*/ 8818008 h 11677427"/>
              <a:gd name="connsiteX4" fmla="*/ 0 w 92556065"/>
              <a:gd name="connsiteY4" fmla="*/ 11677427 h 11677427"/>
              <a:gd name="connsiteX0" fmla="*/ 0 w 92559880"/>
              <a:gd name="connsiteY0" fmla="*/ 11677427 h 11677427"/>
              <a:gd name="connsiteX1" fmla="*/ 89153 w 92559880"/>
              <a:gd name="connsiteY1" fmla="*/ 4816329 h 11677427"/>
              <a:gd name="connsiteX2" fmla="*/ 92542741 w 92559880"/>
              <a:gd name="connsiteY2" fmla="*/ 0 h 11677427"/>
              <a:gd name="connsiteX3" fmla="*/ 92544356 w 92559880"/>
              <a:gd name="connsiteY3" fmla="*/ 8818008 h 11677427"/>
              <a:gd name="connsiteX4" fmla="*/ 0 w 92559880"/>
              <a:gd name="connsiteY4" fmla="*/ 11677427 h 11677427"/>
              <a:gd name="connsiteX0" fmla="*/ 24290 w 92477732"/>
              <a:gd name="connsiteY0" fmla="*/ 11675109 h 11675109"/>
              <a:gd name="connsiteX1" fmla="*/ 7005 w 92477732"/>
              <a:gd name="connsiteY1" fmla="*/ 4816329 h 11675109"/>
              <a:gd name="connsiteX2" fmla="*/ 92460593 w 92477732"/>
              <a:gd name="connsiteY2" fmla="*/ 0 h 11675109"/>
              <a:gd name="connsiteX3" fmla="*/ 92462208 w 92477732"/>
              <a:gd name="connsiteY3" fmla="*/ 8818008 h 11675109"/>
              <a:gd name="connsiteX4" fmla="*/ 24290 w 92477732"/>
              <a:gd name="connsiteY4" fmla="*/ 11675109 h 11675109"/>
              <a:gd name="connsiteX0" fmla="*/ 39889 w 92493331"/>
              <a:gd name="connsiteY0" fmla="*/ 11675109 h 11675109"/>
              <a:gd name="connsiteX1" fmla="*/ 22604 w 92493331"/>
              <a:gd name="connsiteY1" fmla="*/ 4816329 h 11675109"/>
              <a:gd name="connsiteX2" fmla="*/ 92476192 w 92493331"/>
              <a:gd name="connsiteY2" fmla="*/ 0 h 11675109"/>
              <a:gd name="connsiteX3" fmla="*/ 92477807 w 92493331"/>
              <a:gd name="connsiteY3" fmla="*/ 8818008 h 11675109"/>
              <a:gd name="connsiteX4" fmla="*/ 39889 w 92493331"/>
              <a:gd name="connsiteY4" fmla="*/ 11675109 h 11675109"/>
              <a:gd name="connsiteX0" fmla="*/ 41789 w 92495231"/>
              <a:gd name="connsiteY0" fmla="*/ 11675109 h 11675109"/>
              <a:gd name="connsiteX1" fmla="*/ 24504 w 92495231"/>
              <a:gd name="connsiteY1" fmla="*/ 4816329 h 11675109"/>
              <a:gd name="connsiteX2" fmla="*/ 92478092 w 92495231"/>
              <a:gd name="connsiteY2" fmla="*/ 0 h 11675109"/>
              <a:gd name="connsiteX3" fmla="*/ 92479707 w 92495231"/>
              <a:gd name="connsiteY3" fmla="*/ 8818008 h 11675109"/>
              <a:gd name="connsiteX4" fmla="*/ 41789 w 92495231"/>
              <a:gd name="connsiteY4" fmla="*/ 11675109 h 11675109"/>
              <a:gd name="connsiteX0" fmla="*/ 20410 w 92473852"/>
              <a:gd name="connsiteY0" fmla="*/ 11675109 h 11675109"/>
              <a:gd name="connsiteX1" fmla="*/ 3125 w 92473852"/>
              <a:gd name="connsiteY1" fmla="*/ 4816329 h 11675109"/>
              <a:gd name="connsiteX2" fmla="*/ 92456713 w 92473852"/>
              <a:gd name="connsiteY2" fmla="*/ 0 h 11675109"/>
              <a:gd name="connsiteX3" fmla="*/ 92458328 w 92473852"/>
              <a:gd name="connsiteY3" fmla="*/ 8818008 h 11675109"/>
              <a:gd name="connsiteX4" fmla="*/ 20410 w 92473852"/>
              <a:gd name="connsiteY4" fmla="*/ 11675109 h 11675109"/>
              <a:gd name="connsiteX0" fmla="*/ 31493 w 92484935"/>
              <a:gd name="connsiteY0" fmla="*/ 11675109 h 11675109"/>
              <a:gd name="connsiteX1" fmla="*/ 1752 w 92484935"/>
              <a:gd name="connsiteY1" fmla="*/ 5001247 h 11675109"/>
              <a:gd name="connsiteX2" fmla="*/ 92467796 w 92484935"/>
              <a:gd name="connsiteY2" fmla="*/ 0 h 11675109"/>
              <a:gd name="connsiteX3" fmla="*/ 92469411 w 92484935"/>
              <a:gd name="connsiteY3" fmla="*/ 8818008 h 11675109"/>
              <a:gd name="connsiteX4" fmla="*/ 31493 w 92484935"/>
              <a:gd name="connsiteY4" fmla="*/ 11675109 h 11675109"/>
              <a:gd name="connsiteX0" fmla="*/ 31493 w 92489471"/>
              <a:gd name="connsiteY0" fmla="*/ 11701952 h 11701952"/>
              <a:gd name="connsiteX1" fmla="*/ 1752 w 92489471"/>
              <a:gd name="connsiteY1" fmla="*/ 5028090 h 11701952"/>
              <a:gd name="connsiteX2" fmla="*/ 92480247 w 92489471"/>
              <a:gd name="connsiteY2" fmla="*/ 0 h 11701952"/>
              <a:gd name="connsiteX3" fmla="*/ 92469411 w 92489471"/>
              <a:gd name="connsiteY3" fmla="*/ 8844851 h 11701952"/>
              <a:gd name="connsiteX4" fmla="*/ 31493 w 92489471"/>
              <a:gd name="connsiteY4" fmla="*/ 11701952 h 11701952"/>
              <a:gd name="connsiteX0" fmla="*/ 31493 w 92489471"/>
              <a:gd name="connsiteY0" fmla="*/ 11701952 h 11701952"/>
              <a:gd name="connsiteX1" fmla="*/ 1752 w 92489471"/>
              <a:gd name="connsiteY1" fmla="*/ 5028090 h 11701952"/>
              <a:gd name="connsiteX2" fmla="*/ 92480247 w 92489471"/>
              <a:gd name="connsiteY2" fmla="*/ 0 h 11701952"/>
              <a:gd name="connsiteX3" fmla="*/ 92469408 w 92489471"/>
              <a:gd name="connsiteY3" fmla="*/ 10342430 h 11701952"/>
              <a:gd name="connsiteX4" fmla="*/ 31493 w 92489471"/>
              <a:gd name="connsiteY4" fmla="*/ 11701952 h 11701952"/>
              <a:gd name="connsiteX0" fmla="*/ 31493 w 92480425"/>
              <a:gd name="connsiteY0" fmla="*/ 11701952 h 11701952"/>
              <a:gd name="connsiteX1" fmla="*/ 1752 w 92480425"/>
              <a:gd name="connsiteY1" fmla="*/ 5028090 h 11701952"/>
              <a:gd name="connsiteX2" fmla="*/ 92480247 w 92480425"/>
              <a:gd name="connsiteY2" fmla="*/ 0 h 11701952"/>
              <a:gd name="connsiteX3" fmla="*/ 92290767 w 92480425"/>
              <a:gd name="connsiteY3" fmla="*/ 10278248 h 11701952"/>
              <a:gd name="connsiteX4" fmla="*/ 31493 w 92480425"/>
              <a:gd name="connsiteY4" fmla="*/ 11701952 h 117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80425" h="11701952">
                <a:moveTo>
                  <a:pt x="31493" y="11701952"/>
                </a:moveTo>
                <a:cubicBezTo>
                  <a:pt x="13491" y="5521812"/>
                  <a:pt x="-6010" y="11193157"/>
                  <a:pt x="1752" y="5028090"/>
                </a:cubicBezTo>
                <a:lnTo>
                  <a:pt x="92480247" y="0"/>
                </a:lnTo>
                <a:cubicBezTo>
                  <a:pt x="92486526" y="8765469"/>
                  <a:pt x="92323397" y="3133580"/>
                  <a:pt x="92290767" y="10278248"/>
                </a:cubicBezTo>
                <a:lnTo>
                  <a:pt x="31493" y="11701952"/>
                </a:lnTo>
                <a:close/>
              </a:path>
            </a:pathLst>
          </a:custGeom>
          <a:gradFill>
            <a:gsLst>
              <a:gs pos="0">
                <a:srgbClr val="E8E8E8"/>
              </a:gs>
              <a:gs pos="0">
                <a:srgbClr val="DCE3F0"/>
              </a:gs>
              <a:gs pos="98135">
                <a:srgbClr val="7588D9"/>
              </a:gs>
              <a:gs pos="29000">
                <a:srgbClr val="AFB9E4"/>
              </a:gs>
              <a:gs pos="58000">
                <a:srgbClr val="92A1E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98" name="AutoShape 58" hidden="1"/>
          <p:cNvSpPr>
            <a:spLocks noChangeAspect="1" noChangeArrowheads="1"/>
          </p:cNvSpPr>
          <p:nvPr/>
        </p:nvSpPr>
        <p:spPr bwMode="auto">
          <a:xfrm>
            <a:off x="15119408" y="35904963"/>
            <a:ext cx="18199803" cy="6305117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60809097"/>
              <a:gd name="connsiteY0" fmla="*/ 2182898 h 10144613"/>
              <a:gd name="connsiteX1" fmla="*/ 19600 w 60809097"/>
              <a:gd name="connsiteY1" fmla="*/ 2123868 h 10144613"/>
              <a:gd name="connsiteX2" fmla="*/ 47667287 w 60809097"/>
              <a:gd name="connsiteY2" fmla="*/ 2122351 h 10144613"/>
              <a:gd name="connsiteX3" fmla="*/ 60809097 w 60809097"/>
              <a:gd name="connsiteY3" fmla="*/ 366 h 10144613"/>
              <a:gd name="connsiteX4" fmla="*/ 47671510 w 60809097"/>
              <a:gd name="connsiteY4" fmla="*/ 4056705 h 10144613"/>
              <a:gd name="connsiteX5" fmla="*/ 47672079 w 60809097"/>
              <a:gd name="connsiteY5" fmla="*/ 4110422 h 10144613"/>
              <a:gd name="connsiteX6" fmla="*/ 13906 w 60809097"/>
              <a:gd name="connsiteY6" fmla="*/ 10059060 h 10144613"/>
              <a:gd name="connsiteX7" fmla="*/ 63948 w 60809097"/>
              <a:gd name="connsiteY7" fmla="*/ 10144613 h 10144613"/>
              <a:gd name="connsiteX8" fmla="*/ 4908 w 60809097"/>
              <a:gd name="connsiteY8" fmla="*/ 2182898 h 10144613"/>
              <a:gd name="connsiteX0" fmla="*/ 4908 w 60809097"/>
              <a:gd name="connsiteY0" fmla="*/ 2183949 h 10145664"/>
              <a:gd name="connsiteX1" fmla="*/ 19600 w 60809097"/>
              <a:gd name="connsiteY1" fmla="*/ 2124919 h 10145664"/>
              <a:gd name="connsiteX2" fmla="*/ 46450107 w 60809097"/>
              <a:gd name="connsiteY2" fmla="*/ 509282 h 10145664"/>
              <a:gd name="connsiteX3" fmla="*/ 60809097 w 60809097"/>
              <a:gd name="connsiteY3" fmla="*/ 1417 h 10145664"/>
              <a:gd name="connsiteX4" fmla="*/ 47671510 w 60809097"/>
              <a:gd name="connsiteY4" fmla="*/ 4057756 h 10145664"/>
              <a:gd name="connsiteX5" fmla="*/ 47672079 w 60809097"/>
              <a:gd name="connsiteY5" fmla="*/ 4111473 h 10145664"/>
              <a:gd name="connsiteX6" fmla="*/ 13906 w 60809097"/>
              <a:gd name="connsiteY6" fmla="*/ 10060111 h 10145664"/>
              <a:gd name="connsiteX7" fmla="*/ 63948 w 60809097"/>
              <a:gd name="connsiteY7" fmla="*/ 10145664 h 10145664"/>
              <a:gd name="connsiteX8" fmla="*/ 4908 w 60809097"/>
              <a:gd name="connsiteY8" fmla="*/ 2183949 h 10145664"/>
              <a:gd name="connsiteX0" fmla="*/ 4908 w 60809097"/>
              <a:gd name="connsiteY0" fmla="*/ 2183949 h 10145664"/>
              <a:gd name="connsiteX1" fmla="*/ 19600 w 60809097"/>
              <a:gd name="connsiteY1" fmla="*/ 2124919 h 10145664"/>
              <a:gd name="connsiteX2" fmla="*/ 46450107 w 60809097"/>
              <a:gd name="connsiteY2" fmla="*/ 509282 h 10145664"/>
              <a:gd name="connsiteX3" fmla="*/ 60809097 w 60809097"/>
              <a:gd name="connsiteY3" fmla="*/ 1417 h 10145664"/>
              <a:gd name="connsiteX4" fmla="*/ 47671510 w 60809097"/>
              <a:gd name="connsiteY4" fmla="*/ 4057756 h 10145664"/>
              <a:gd name="connsiteX5" fmla="*/ 59600441 w 60809097"/>
              <a:gd name="connsiteY5" fmla="*/ 3788649 h 10145664"/>
              <a:gd name="connsiteX6" fmla="*/ 13906 w 60809097"/>
              <a:gd name="connsiteY6" fmla="*/ 10060111 h 10145664"/>
              <a:gd name="connsiteX7" fmla="*/ 63948 w 60809097"/>
              <a:gd name="connsiteY7" fmla="*/ 10145664 h 10145664"/>
              <a:gd name="connsiteX8" fmla="*/ 4908 w 60809097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21592 w 60809101"/>
              <a:gd name="connsiteY4" fmla="*/ 3605802 h 10145664"/>
              <a:gd name="connsiteX5" fmla="*/ 59600441 w 60809101"/>
              <a:gd name="connsiteY5" fmla="*/ 3788649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21592 w 60809101"/>
              <a:gd name="connsiteY4" fmla="*/ 3605802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1"/>
              <a:gd name="connsiteY0" fmla="*/ 2183949 h 10145664"/>
              <a:gd name="connsiteX1" fmla="*/ 19600 w 60809101"/>
              <a:gd name="connsiteY1" fmla="*/ 2124919 h 10145664"/>
              <a:gd name="connsiteX2" fmla="*/ 46450107 w 60809101"/>
              <a:gd name="connsiteY2" fmla="*/ 509282 h 10145664"/>
              <a:gd name="connsiteX3" fmla="*/ 60809097 w 60809101"/>
              <a:gd name="connsiteY3" fmla="*/ 1417 h 10145664"/>
              <a:gd name="connsiteX4" fmla="*/ 59739297 w 60809101"/>
              <a:gd name="connsiteY4" fmla="*/ 3615193 h 10145664"/>
              <a:gd name="connsiteX5" fmla="*/ 59733225 w 60809101"/>
              <a:gd name="connsiteY5" fmla="*/ 3767518 h 10145664"/>
              <a:gd name="connsiteX6" fmla="*/ 13906 w 60809101"/>
              <a:gd name="connsiteY6" fmla="*/ 10060111 h 10145664"/>
              <a:gd name="connsiteX7" fmla="*/ 63948 w 60809101"/>
              <a:gd name="connsiteY7" fmla="*/ 10145664 h 10145664"/>
              <a:gd name="connsiteX8" fmla="*/ 4908 w 60809101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739297 w 60809103"/>
              <a:gd name="connsiteY4" fmla="*/ 361519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880930 w 60809103"/>
              <a:gd name="connsiteY4" fmla="*/ 316441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3"/>
              <a:gd name="connsiteY0" fmla="*/ 2183949 h 10145664"/>
              <a:gd name="connsiteX1" fmla="*/ 19600 w 60809103"/>
              <a:gd name="connsiteY1" fmla="*/ 2124919 h 10145664"/>
              <a:gd name="connsiteX2" fmla="*/ 46450107 w 60809103"/>
              <a:gd name="connsiteY2" fmla="*/ 509282 h 10145664"/>
              <a:gd name="connsiteX3" fmla="*/ 60809097 w 60809103"/>
              <a:gd name="connsiteY3" fmla="*/ 1417 h 10145664"/>
              <a:gd name="connsiteX4" fmla="*/ 59880930 w 60809103"/>
              <a:gd name="connsiteY4" fmla="*/ 3164413 h 10145664"/>
              <a:gd name="connsiteX5" fmla="*/ 59733225 w 60809103"/>
              <a:gd name="connsiteY5" fmla="*/ 3767518 h 10145664"/>
              <a:gd name="connsiteX6" fmla="*/ 13906 w 60809103"/>
              <a:gd name="connsiteY6" fmla="*/ 10060111 h 10145664"/>
              <a:gd name="connsiteX7" fmla="*/ 63948 w 60809103"/>
              <a:gd name="connsiteY7" fmla="*/ 10145664 h 10145664"/>
              <a:gd name="connsiteX8" fmla="*/ 4908 w 60809103"/>
              <a:gd name="connsiteY8" fmla="*/ 2183949 h 10145664"/>
              <a:gd name="connsiteX0" fmla="*/ 4908 w 60809105"/>
              <a:gd name="connsiteY0" fmla="*/ 2183949 h 10145664"/>
              <a:gd name="connsiteX1" fmla="*/ 19600 w 60809105"/>
              <a:gd name="connsiteY1" fmla="*/ 2124919 h 10145664"/>
              <a:gd name="connsiteX2" fmla="*/ 46450107 w 60809105"/>
              <a:gd name="connsiteY2" fmla="*/ 509282 h 10145664"/>
              <a:gd name="connsiteX3" fmla="*/ 60809097 w 60809105"/>
              <a:gd name="connsiteY3" fmla="*/ 1417 h 10145664"/>
              <a:gd name="connsiteX4" fmla="*/ 59880930 w 60809105"/>
              <a:gd name="connsiteY4" fmla="*/ 3164413 h 10145664"/>
              <a:gd name="connsiteX5" fmla="*/ 59733225 w 60809105"/>
              <a:gd name="connsiteY5" fmla="*/ 3767518 h 10145664"/>
              <a:gd name="connsiteX6" fmla="*/ 13906 w 60809105"/>
              <a:gd name="connsiteY6" fmla="*/ 10060111 h 10145664"/>
              <a:gd name="connsiteX7" fmla="*/ 63948 w 60809105"/>
              <a:gd name="connsiteY7" fmla="*/ 10145664 h 10145664"/>
              <a:gd name="connsiteX8" fmla="*/ 4908 w 60809105"/>
              <a:gd name="connsiteY8" fmla="*/ 2183949 h 10145664"/>
              <a:gd name="connsiteX0" fmla="*/ 4908 w 60809122"/>
              <a:gd name="connsiteY0" fmla="*/ 2183949 h 10145664"/>
              <a:gd name="connsiteX1" fmla="*/ 19600 w 60809122"/>
              <a:gd name="connsiteY1" fmla="*/ 2124919 h 10145664"/>
              <a:gd name="connsiteX2" fmla="*/ 46450107 w 60809122"/>
              <a:gd name="connsiteY2" fmla="*/ 509282 h 10145664"/>
              <a:gd name="connsiteX3" fmla="*/ 60809097 w 60809122"/>
              <a:gd name="connsiteY3" fmla="*/ 1417 h 10145664"/>
              <a:gd name="connsiteX4" fmla="*/ 60323539 w 60809122"/>
              <a:gd name="connsiteY4" fmla="*/ 1924769 h 10145664"/>
              <a:gd name="connsiteX5" fmla="*/ 59733225 w 60809122"/>
              <a:gd name="connsiteY5" fmla="*/ 3767518 h 10145664"/>
              <a:gd name="connsiteX6" fmla="*/ 13906 w 60809122"/>
              <a:gd name="connsiteY6" fmla="*/ 10060111 h 10145664"/>
              <a:gd name="connsiteX7" fmla="*/ 63948 w 60809122"/>
              <a:gd name="connsiteY7" fmla="*/ 10145664 h 10145664"/>
              <a:gd name="connsiteX8" fmla="*/ 4908 w 60809122"/>
              <a:gd name="connsiteY8" fmla="*/ 2183949 h 10145664"/>
              <a:gd name="connsiteX0" fmla="*/ 4908 w 60809131"/>
              <a:gd name="connsiteY0" fmla="*/ 2183949 h 10145664"/>
              <a:gd name="connsiteX1" fmla="*/ 19600 w 60809131"/>
              <a:gd name="connsiteY1" fmla="*/ 2124919 h 10145664"/>
              <a:gd name="connsiteX2" fmla="*/ 46450107 w 60809131"/>
              <a:gd name="connsiteY2" fmla="*/ 509282 h 10145664"/>
              <a:gd name="connsiteX3" fmla="*/ 60809097 w 60809131"/>
              <a:gd name="connsiteY3" fmla="*/ 1417 h 10145664"/>
              <a:gd name="connsiteX4" fmla="*/ 60323539 w 60809131"/>
              <a:gd name="connsiteY4" fmla="*/ 1924769 h 10145664"/>
              <a:gd name="connsiteX5" fmla="*/ 59733225 w 60809131"/>
              <a:gd name="connsiteY5" fmla="*/ 3767518 h 10145664"/>
              <a:gd name="connsiteX6" fmla="*/ 13906 w 60809131"/>
              <a:gd name="connsiteY6" fmla="*/ 10060111 h 10145664"/>
              <a:gd name="connsiteX7" fmla="*/ 63948 w 60809131"/>
              <a:gd name="connsiteY7" fmla="*/ 10145664 h 10145664"/>
              <a:gd name="connsiteX8" fmla="*/ 4908 w 60809131"/>
              <a:gd name="connsiteY8" fmla="*/ 2183949 h 10145664"/>
              <a:gd name="connsiteX0" fmla="*/ 4908 w 60811936"/>
              <a:gd name="connsiteY0" fmla="*/ 2183949 h 10145664"/>
              <a:gd name="connsiteX1" fmla="*/ 19600 w 60811936"/>
              <a:gd name="connsiteY1" fmla="*/ 2124919 h 10145664"/>
              <a:gd name="connsiteX2" fmla="*/ 46450107 w 60811936"/>
              <a:gd name="connsiteY2" fmla="*/ 509282 h 10145664"/>
              <a:gd name="connsiteX3" fmla="*/ 60809097 w 60811936"/>
              <a:gd name="connsiteY3" fmla="*/ 1417 h 10145664"/>
              <a:gd name="connsiteX4" fmla="*/ 60518290 w 60811936"/>
              <a:gd name="connsiteY4" fmla="*/ 1063122 h 10145664"/>
              <a:gd name="connsiteX5" fmla="*/ 59733225 w 60811936"/>
              <a:gd name="connsiteY5" fmla="*/ 3767518 h 10145664"/>
              <a:gd name="connsiteX6" fmla="*/ 13906 w 60811936"/>
              <a:gd name="connsiteY6" fmla="*/ 10060111 h 10145664"/>
              <a:gd name="connsiteX7" fmla="*/ 63948 w 60811936"/>
              <a:gd name="connsiteY7" fmla="*/ 10145664 h 10145664"/>
              <a:gd name="connsiteX8" fmla="*/ 4908 w 60811936"/>
              <a:gd name="connsiteY8" fmla="*/ 2183949 h 10145664"/>
              <a:gd name="connsiteX0" fmla="*/ 4908 w 60958988"/>
              <a:gd name="connsiteY0" fmla="*/ 2506788 h 10468503"/>
              <a:gd name="connsiteX1" fmla="*/ 19600 w 60958988"/>
              <a:gd name="connsiteY1" fmla="*/ 2447758 h 10468503"/>
              <a:gd name="connsiteX2" fmla="*/ 46450107 w 60958988"/>
              <a:gd name="connsiteY2" fmla="*/ 832121 h 10468503"/>
              <a:gd name="connsiteX3" fmla="*/ 60809097 w 60958988"/>
              <a:gd name="connsiteY3" fmla="*/ 324256 h 10468503"/>
              <a:gd name="connsiteX4" fmla="*/ 60810413 w 60958988"/>
              <a:gd name="connsiteY4" fmla="*/ 324751 h 10468503"/>
              <a:gd name="connsiteX5" fmla="*/ 59733225 w 60958988"/>
              <a:gd name="connsiteY5" fmla="*/ 4090357 h 10468503"/>
              <a:gd name="connsiteX6" fmla="*/ 13906 w 60958988"/>
              <a:gd name="connsiteY6" fmla="*/ 10382950 h 10468503"/>
              <a:gd name="connsiteX7" fmla="*/ 63948 w 60958988"/>
              <a:gd name="connsiteY7" fmla="*/ 10468503 h 10468503"/>
              <a:gd name="connsiteX8" fmla="*/ 4908 w 60958988"/>
              <a:gd name="connsiteY8" fmla="*/ 2506788 h 10468503"/>
              <a:gd name="connsiteX0" fmla="*/ 4908 w 60958988"/>
              <a:gd name="connsiteY0" fmla="*/ 2506788 h 10468503"/>
              <a:gd name="connsiteX1" fmla="*/ 19600 w 60958988"/>
              <a:gd name="connsiteY1" fmla="*/ 2447758 h 10468503"/>
              <a:gd name="connsiteX2" fmla="*/ 46450107 w 60958988"/>
              <a:gd name="connsiteY2" fmla="*/ 832121 h 10468503"/>
              <a:gd name="connsiteX3" fmla="*/ 60809097 w 60958988"/>
              <a:gd name="connsiteY3" fmla="*/ 324256 h 10468503"/>
              <a:gd name="connsiteX4" fmla="*/ 60810413 w 60958988"/>
              <a:gd name="connsiteY4" fmla="*/ 324751 h 10468503"/>
              <a:gd name="connsiteX5" fmla="*/ 59733225 w 60958988"/>
              <a:gd name="connsiteY5" fmla="*/ 4090357 h 10468503"/>
              <a:gd name="connsiteX6" fmla="*/ 13906 w 60958988"/>
              <a:gd name="connsiteY6" fmla="*/ 10382950 h 10468503"/>
              <a:gd name="connsiteX7" fmla="*/ 63948 w 60958988"/>
              <a:gd name="connsiteY7" fmla="*/ 10468503 h 10468503"/>
              <a:gd name="connsiteX8" fmla="*/ 4908 w 60958988"/>
              <a:gd name="connsiteY8" fmla="*/ 2506788 h 10468503"/>
              <a:gd name="connsiteX0" fmla="*/ 4908 w 60809621"/>
              <a:gd name="connsiteY0" fmla="*/ 2183950 h 10145665"/>
              <a:gd name="connsiteX1" fmla="*/ 19600 w 60809621"/>
              <a:gd name="connsiteY1" fmla="*/ 2124920 h 10145665"/>
              <a:gd name="connsiteX2" fmla="*/ 46450107 w 60809621"/>
              <a:gd name="connsiteY2" fmla="*/ 509283 h 10145665"/>
              <a:gd name="connsiteX3" fmla="*/ 60809097 w 60809621"/>
              <a:gd name="connsiteY3" fmla="*/ 1418 h 10145665"/>
              <a:gd name="connsiteX4" fmla="*/ 60482880 w 60809621"/>
              <a:gd name="connsiteY4" fmla="*/ 1044341 h 10145665"/>
              <a:gd name="connsiteX5" fmla="*/ 59733225 w 60809621"/>
              <a:gd name="connsiteY5" fmla="*/ 3767519 h 10145665"/>
              <a:gd name="connsiteX6" fmla="*/ 13906 w 60809621"/>
              <a:gd name="connsiteY6" fmla="*/ 10060112 h 10145665"/>
              <a:gd name="connsiteX7" fmla="*/ 63948 w 60809621"/>
              <a:gd name="connsiteY7" fmla="*/ 10145665 h 10145665"/>
              <a:gd name="connsiteX8" fmla="*/ 4908 w 60809621"/>
              <a:gd name="connsiteY8" fmla="*/ 2183950 h 10145665"/>
              <a:gd name="connsiteX0" fmla="*/ 4908 w 60801059"/>
              <a:gd name="connsiteY0" fmla="*/ 2172242 h 10133957"/>
              <a:gd name="connsiteX1" fmla="*/ 19600 w 60801059"/>
              <a:gd name="connsiteY1" fmla="*/ 2113212 h 10133957"/>
              <a:gd name="connsiteX2" fmla="*/ 46450107 w 60801059"/>
              <a:gd name="connsiteY2" fmla="*/ 497575 h 10133957"/>
              <a:gd name="connsiteX3" fmla="*/ 60800246 w 60801059"/>
              <a:gd name="connsiteY3" fmla="*/ 1448 h 10133957"/>
              <a:gd name="connsiteX4" fmla="*/ 60482880 w 60801059"/>
              <a:gd name="connsiteY4" fmla="*/ 1032633 h 10133957"/>
              <a:gd name="connsiteX5" fmla="*/ 59733225 w 60801059"/>
              <a:gd name="connsiteY5" fmla="*/ 3755811 h 10133957"/>
              <a:gd name="connsiteX6" fmla="*/ 13906 w 60801059"/>
              <a:gd name="connsiteY6" fmla="*/ 10048404 h 10133957"/>
              <a:gd name="connsiteX7" fmla="*/ 63948 w 60801059"/>
              <a:gd name="connsiteY7" fmla="*/ 10133957 h 10133957"/>
              <a:gd name="connsiteX8" fmla="*/ 4908 w 60801059"/>
              <a:gd name="connsiteY8" fmla="*/ 2172242 h 10133957"/>
              <a:gd name="connsiteX0" fmla="*/ 4908 w 60800245"/>
              <a:gd name="connsiteY0" fmla="*/ 2172242 h 10133957"/>
              <a:gd name="connsiteX1" fmla="*/ 19600 w 60800245"/>
              <a:gd name="connsiteY1" fmla="*/ 2113212 h 10133957"/>
              <a:gd name="connsiteX2" fmla="*/ 46450107 w 60800245"/>
              <a:gd name="connsiteY2" fmla="*/ 497575 h 10133957"/>
              <a:gd name="connsiteX3" fmla="*/ 60800246 w 60800245"/>
              <a:gd name="connsiteY3" fmla="*/ 1448 h 10133957"/>
              <a:gd name="connsiteX4" fmla="*/ 60482880 w 60800245"/>
              <a:gd name="connsiteY4" fmla="*/ 1032633 h 10133957"/>
              <a:gd name="connsiteX5" fmla="*/ 59733225 w 60800245"/>
              <a:gd name="connsiteY5" fmla="*/ 3755811 h 10133957"/>
              <a:gd name="connsiteX6" fmla="*/ 13906 w 60800245"/>
              <a:gd name="connsiteY6" fmla="*/ 10048404 h 10133957"/>
              <a:gd name="connsiteX7" fmla="*/ 63948 w 60800245"/>
              <a:gd name="connsiteY7" fmla="*/ 10133957 h 10133957"/>
              <a:gd name="connsiteX8" fmla="*/ 4908 w 60800245"/>
              <a:gd name="connsiteY8" fmla="*/ 2172242 h 10133957"/>
              <a:gd name="connsiteX0" fmla="*/ 4908 w 60800245"/>
              <a:gd name="connsiteY0" fmla="*/ 2172242 h 10133957"/>
              <a:gd name="connsiteX1" fmla="*/ 19600 w 60800245"/>
              <a:gd name="connsiteY1" fmla="*/ 2113212 h 10133957"/>
              <a:gd name="connsiteX2" fmla="*/ 46450107 w 60800245"/>
              <a:gd name="connsiteY2" fmla="*/ 497575 h 10133957"/>
              <a:gd name="connsiteX3" fmla="*/ 60800246 w 60800245"/>
              <a:gd name="connsiteY3" fmla="*/ 1448 h 10133957"/>
              <a:gd name="connsiteX4" fmla="*/ 60482880 w 60800245"/>
              <a:gd name="connsiteY4" fmla="*/ 1032633 h 10133957"/>
              <a:gd name="connsiteX5" fmla="*/ 59733225 w 60800245"/>
              <a:gd name="connsiteY5" fmla="*/ 3755811 h 10133957"/>
              <a:gd name="connsiteX6" fmla="*/ 13906 w 60800245"/>
              <a:gd name="connsiteY6" fmla="*/ 10048404 h 10133957"/>
              <a:gd name="connsiteX7" fmla="*/ 63948 w 60800245"/>
              <a:gd name="connsiteY7" fmla="*/ 10133957 h 10133957"/>
              <a:gd name="connsiteX8" fmla="*/ 4908 w 60800245"/>
              <a:gd name="connsiteY8" fmla="*/ 2172242 h 10133957"/>
              <a:gd name="connsiteX0" fmla="*/ 4908 w 60800281"/>
              <a:gd name="connsiteY0" fmla="*/ 2170801 h 10132516"/>
              <a:gd name="connsiteX1" fmla="*/ 19600 w 60800281"/>
              <a:gd name="connsiteY1" fmla="*/ 2111771 h 10132516"/>
              <a:gd name="connsiteX2" fmla="*/ 46450107 w 60800281"/>
              <a:gd name="connsiteY2" fmla="*/ 496134 h 10132516"/>
              <a:gd name="connsiteX3" fmla="*/ 60800246 w 60800281"/>
              <a:gd name="connsiteY3" fmla="*/ 7 h 10132516"/>
              <a:gd name="connsiteX4" fmla="*/ 60482880 w 60800281"/>
              <a:gd name="connsiteY4" fmla="*/ 1031192 h 10132516"/>
              <a:gd name="connsiteX5" fmla="*/ 59733225 w 60800281"/>
              <a:gd name="connsiteY5" fmla="*/ 3754370 h 10132516"/>
              <a:gd name="connsiteX6" fmla="*/ 13906 w 60800281"/>
              <a:gd name="connsiteY6" fmla="*/ 10046963 h 10132516"/>
              <a:gd name="connsiteX7" fmla="*/ 63948 w 60800281"/>
              <a:gd name="connsiteY7" fmla="*/ 10132516 h 10132516"/>
              <a:gd name="connsiteX8" fmla="*/ 4908 w 60800281"/>
              <a:gd name="connsiteY8" fmla="*/ 2170801 h 10132516"/>
              <a:gd name="connsiteX0" fmla="*/ 4908 w 60800281"/>
              <a:gd name="connsiteY0" fmla="*/ 2170801 h 10132516"/>
              <a:gd name="connsiteX1" fmla="*/ 19600 w 60800281"/>
              <a:gd name="connsiteY1" fmla="*/ 2111771 h 10132516"/>
              <a:gd name="connsiteX2" fmla="*/ 46450107 w 60800281"/>
              <a:gd name="connsiteY2" fmla="*/ 496134 h 10132516"/>
              <a:gd name="connsiteX3" fmla="*/ 60800246 w 60800281"/>
              <a:gd name="connsiteY3" fmla="*/ 7 h 10132516"/>
              <a:gd name="connsiteX4" fmla="*/ 60509438 w 60800281"/>
              <a:gd name="connsiteY4" fmla="*/ 1031192 h 10132516"/>
              <a:gd name="connsiteX5" fmla="*/ 59733225 w 60800281"/>
              <a:gd name="connsiteY5" fmla="*/ 3754370 h 10132516"/>
              <a:gd name="connsiteX6" fmla="*/ 13906 w 60800281"/>
              <a:gd name="connsiteY6" fmla="*/ 10046963 h 10132516"/>
              <a:gd name="connsiteX7" fmla="*/ 63948 w 60800281"/>
              <a:gd name="connsiteY7" fmla="*/ 10132516 h 10132516"/>
              <a:gd name="connsiteX8" fmla="*/ 4908 w 60800281"/>
              <a:gd name="connsiteY8" fmla="*/ 2170801 h 10132516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509438 w 60756024"/>
              <a:gd name="connsiteY4" fmla="*/ 1033539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509438 w 60756024"/>
              <a:gd name="connsiteY4" fmla="*/ 1033539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756024"/>
              <a:gd name="connsiteY0" fmla="*/ 2173148 h 10134863"/>
              <a:gd name="connsiteX1" fmla="*/ 19600 w 60756024"/>
              <a:gd name="connsiteY1" fmla="*/ 2114118 h 10134863"/>
              <a:gd name="connsiteX2" fmla="*/ 46450107 w 60756024"/>
              <a:gd name="connsiteY2" fmla="*/ 498481 h 10134863"/>
              <a:gd name="connsiteX3" fmla="*/ 60755988 w 60756024"/>
              <a:gd name="connsiteY3" fmla="*/ 6 h 10134863"/>
              <a:gd name="connsiteX4" fmla="*/ 60288133 w 60756024"/>
              <a:gd name="connsiteY4" fmla="*/ 1744926 h 10134863"/>
              <a:gd name="connsiteX5" fmla="*/ 59733225 w 60756024"/>
              <a:gd name="connsiteY5" fmla="*/ 3756717 h 10134863"/>
              <a:gd name="connsiteX6" fmla="*/ 13906 w 60756024"/>
              <a:gd name="connsiteY6" fmla="*/ 10049310 h 10134863"/>
              <a:gd name="connsiteX7" fmla="*/ 63948 w 60756024"/>
              <a:gd name="connsiteY7" fmla="*/ 10134863 h 10134863"/>
              <a:gd name="connsiteX8" fmla="*/ 4908 w 60756024"/>
              <a:gd name="connsiteY8" fmla="*/ 2173148 h 10134863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288133 w 60667501"/>
              <a:gd name="connsiteY4" fmla="*/ 1740231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288133 w 60667501"/>
              <a:gd name="connsiteY4" fmla="*/ 1740231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102233 w 60667501"/>
              <a:gd name="connsiteY4" fmla="*/ 2336575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5 w 60667501"/>
              <a:gd name="connsiteY5" fmla="*/ 3752022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21589 w 60667501"/>
              <a:gd name="connsiteY4" fmla="*/ 3747609 h 10130168"/>
              <a:gd name="connsiteX5" fmla="*/ 59733224 w 60667501"/>
              <a:gd name="connsiteY5" fmla="*/ 3695674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33224 w 60667501"/>
              <a:gd name="connsiteY5" fmla="*/ 3695674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748144 w 60667501"/>
              <a:gd name="connsiteY4" fmla="*/ 369595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810112 w 60667501"/>
              <a:gd name="connsiteY4" fmla="*/ 3599697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59768634 w 60667501"/>
              <a:gd name="connsiteY5" fmla="*/ 366280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60356341 w 60667501"/>
              <a:gd name="connsiteY5" fmla="*/ 364721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74026 w 60667501"/>
              <a:gd name="connsiteY4" fmla="*/ 3623175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1963789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356341 w 60667501"/>
              <a:gd name="connsiteY5" fmla="*/ 2306710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415266 w 60667501"/>
              <a:gd name="connsiteY4" fmla="*/ 1939741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082513 w 60667501"/>
              <a:gd name="connsiteY5" fmla="*/ 5333061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59958835 w 60667501"/>
              <a:gd name="connsiteY4" fmla="*/ 5353459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1274771"/>
              <a:gd name="connsiteY0" fmla="*/ 2168453 h 10130168"/>
              <a:gd name="connsiteX1" fmla="*/ 19600 w 61274771"/>
              <a:gd name="connsiteY1" fmla="*/ 2109423 h 10130168"/>
              <a:gd name="connsiteX2" fmla="*/ 46450107 w 61274771"/>
              <a:gd name="connsiteY2" fmla="*/ 493786 h 10130168"/>
              <a:gd name="connsiteX3" fmla="*/ 60667465 w 61274771"/>
              <a:gd name="connsiteY3" fmla="*/ 7 h 10130168"/>
              <a:gd name="connsiteX4" fmla="*/ 61145535 w 61274771"/>
              <a:gd name="connsiteY4" fmla="*/ 5329249 h 10130168"/>
              <a:gd name="connsiteX5" fmla="*/ 60265082 w 61274771"/>
              <a:gd name="connsiteY5" fmla="*/ 5139375 h 10130168"/>
              <a:gd name="connsiteX6" fmla="*/ 13906 w 61274771"/>
              <a:gd name="connsiteY6" fmla="*/ 10044615 h 10130168"/>
              <a:gd name="connsiteX7" fmla="*/ 63948 w 61274771"/>
              <a:gd name="connsiteY7" fmla="*/ 10130168 h 10130168"/>
              <a:gd name="connsiteX8" fmla="*/ 4908 w 61274771"/>
              <a:gd name="connsiteY8" fmla="*/ 2168453 h 10130168"/>
              <a:gd name="connsiteX0" fmla="*/ 4908 w 61145535"/>
              <a:gd name="connsiteY0" fmla="*/ 2168453 h 10130168"/>
              <a:gd name="connsiteX1" fmla="*/ 19600 w 61145535"/>
              <a:gd name="connsiteY1" fmla="*/ 2109423 h 10130168"/>
              <a:gd name="connsiteX2" fmla="*/ 46450107 w 61145535"/>
              <a:gd name="connsiteY2" fmla="*/ 493786 h 10130168"/>
              <a:gd name="connsiteX3" fmla="*/ 60667465 w 61145535"/>
              <a:gd name="connsiteY3" fmla="*/ 7 h 10130168"/>
              <a:gd name="connsiteX4" fmla="*/ 61145535 w 61145535"/>
              <a:gd name="connsiteY4" fmla="*/ 5329249 h 10130168"/>
              <a:gd name="connsiteX5" fmla="*/ 60265082 w 61145535"/>
              <a:gd name="connsiteY5" fmla="*/ 5139375 h 10130168"/>
              <a:gd name="connsiteX6" fmla="*/ 13906 w 61145535"/>
              <a:gd name="connsiteY6" fmla="*/ 10044615 h 10130168"/>
              <a:gd name="connsiteX7" fmla="*/ 63948 w 61145535"/>
              <a:gd name="connsiteY7" fmla="*/ 10130168 h 10130168"/>
              <a:gd name="connsiteX8" fmla="*/ 4908 w 61145535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06543 w 60667501"/>
              <a:gd name="connsiteY4" fmla="*/ 5159773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06543 w 60667501"/>
              <a:gd name="connsiteY4" fmla="*/ 5159773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35966 w 60667501"/>
              <a:gd name="connsiteY4" fmla="*/ 3692641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5 w 60667501"/>
              <a:gd name="connsiteY3" fmla="*/ 7 h 10130168"/>
              <a:gd name="connsiteX4" fmla="*/ 60535966 w 60667501"/>
              <a:gd name="connsiteY4" fmla="*/ 3692641 h 10130168"/>
              <a:gd name="connsiteX5" fmla="*/ 60265082 w 60667501"/>
              <a:gd name="connsiteY5" fmla="*/ 5139375 h 10130168"/>
              <a:gd name="connsiteX6" fmla="*/ 13906 w 60667501"/>
              <a:gd name="connsiteY6" fmla="*/ 10044615 h 10130168"/>
              <a:gd name="connsiteX7" fmla="*/ 63948 w 60667501"/>
              <a:gd name="connsiteY7" fmla="*/ 10130168 h 10130168"/>
              <a:gd name="connsiteX8" fmla="*/ 4908 w 60667501"/>
              <a:gd name="connsiteY8" fmla="*/ 2168453 h 10130168"/>
              <a:gd name="connsiteX0" fmla="*/ 4908 w 60709899"/>
              <a:gd name="connsiteY0" fmla="*/ 2168453 h 10130168"/>
              <a:gd name="connsiteX1" fmla="*/ 19600 w 60709899"/>
              <a:gd name="connsiteY1" fmla="*/ 2109423 h 10130168"/>
              <a:gd name="connsiteX2" fmla="*/ 46450107 w 60709899"/>
              <a:gd name="connsiteY2" fmla="*/ 493786 h 10130168"/>
              <a:gd name="connsiteX3" fmla="*/ 60667465 w 60709899"/>
              <a:gd name="connsiteY3" fmla="*/ 7 h 10130168"/>
              <a:gd name="connsiteX4" fmla="*/ 60683086 w 60709899"/>
              <a:gd name="connsiteY4" fmla="*/ 2124057 h 10130168"/>
              <a:gd name="connsiteX5" fmla="*/ 60265082 w 60709899"/>
              <a:gd name="connsiteY5" fmla="*/ 5139375 h 10130168"/>
              <a:gd name="connsiteX6" fmla="*/ 13906 w 60709899"/>
              <a:gd name="connsiteY6" fmla="*/ 10044615 h 10130168"/>
              <a:gd name="connsiteX7" fmla="*/ 63948 w 60709899"/>
              <a:gd name="connsiteY7" fmla="*/ 10130168 h 10130168"/>
              <a:gd name="connsiteX8" fmla="*/ 4908 w 60709899"/>
              <a:gd name="connsiteY8" fmla="*/ 2168453 h 10130168"/>
              <a:gd name="connsiteX0" fmla="*/ 4908 w 60683085"/>
              <a:gd name="connsiteY0" fmla="*/ 2168453 h 10130168"/>
              <a:gd name="connsiteX1" fmla="*/ 19600 w 60683085"/>
              <a:gd name="connsiteY1" fmla="*/ 2109423 h 10130168"/>
              <a:gd name="connsiteX2" fmla="*/ 46450107 w 60683085"/>
              <a:gd name="connsiteY2" fmla="*/ 493786 h 10130168"/>
              <a:gd name="connsiteX3" fmla="*/ 60667465 w 60683085"/>
              <a:gd name="connsiteY3" fmla="*/ 7 h 10130168"/>
              <a:gd name="connsiteX4" fmla="*/ 60683086 w 60683085"/>
              <a:gd name="connsiteY4" fmla="*/ 2124057 h 10130168"/>
              <a:gd name="connsiteX5" fmla="*/ 60265082 w 60683085"/>
              <a:gd name="connsiteY5" fmla="*/ 5139375 h 10130168"/>
              <a:gd name="connsiteX6" fmla="*/ 13906 w 60683085"/>
              <a:gd name="connsiteY6" fmla="*/ 10044615 h 10130168"/>
              <a:gd name="connsiteX7" fmla="*/ 63948 w 60683085"/>
              <a:gd name="connsiteY7" fmla="*/ 10130168 h 10130168"/>
              <a:gd name="connsiteX8" fmla="*/ 4908 w 60683085"/>
              <a:gd name="connsiteY8" fmla="*/ 2168453 h 10130168"/>
              <a:gd name="connsiteX0" fmla="*/ 4908 w 70069305"/>
              <a:gd name="connsiteY0" fmla="*/ 2168453 h 10130168"/>
              <a:gd name="connsiteX1" fmla="*/ 19600 w 70069305"/>
              <a:gd name="connsiteY1" fmla="*/ 2109423 h 10130168"/>
              <a:gd name="connsiteX2" fmla="*/ 46450107 w 70069305"/>
              <a:gd name="connsiteY2" fmla="*/ 493786 h 10130168"/>
              <a:gd name="connsiteX3" fmla="*/ 60667465 w 70069305"/>
              <a:gd name="connsiteY3" fmla="*/ 7 h 10130168"/>
              <a:gd name="connsiteX4" fmla="*/ 70069305 w 70069305"/>
              <a:gd name="connsiteY4" fmla="*/ 4028208 h 10130168"/>
              <a:gd name="connsiteX5" fmla="*/ 60265082 w 70069305"/>
              <a:gd name="connsiteY5" fmla="*/ 5139375 h 10130168"/>
              <a:gd name="connsiteX6" fmla="*/ 13906 w 70069305"/>
              <a:gd name="connsiteY6" fmla="*/ 10044615 h 10130168"/>
              <a:gd name="connsiteX7" fmla="*/ 63948 w 70069305"/>
              <a:gd name="connsiteY7" fmla="*/ 10130168 h 10130168"/>
              <a:gd name="connsiteX8" fmla="*/ 4908 w 70069305"/>
              <a:gd name="connsiteY8" fmla="*/ 2168453 h 10130168"/>
              <a:gd name="connsiteX0" fmla="*/ 4908 w 70069305"/>
              <a:gd name="connsiteY0" fmla="*/ 2168453 h 10130168"/>
              <a:gd name="connsiteX1" fmla="*/ 19600 w 70069305"/>
              <a:gd name="connsiteY1" fmla="*/ 2109423 h 10130168"/>
              <a:gd name="connsiteX2" fmla="*/ 46450107 w 70069305"/>
              <a:gd name="connsiteY2" fmla="*/ 493786 h 10130168"/>
              <a:gd name="connsiteX3" fmla="*/ 60667465 w 70069305"/>
              <a:gd name="connsiteY3" fmla="*/ 7 h 10130168"/>
              <a:gd name="connsiteX4" fmla="*/ 70069305 w 70069305"/>
              <a:gd name="connsiteY4" fmla="*/ 4028208 h 10130168"/>
              <a:gd name="connsiteX5" fmla="*/ 60265082 w 70069305"/>
              <a:gd name="connsiteY5" fmla="*/ 5139375 h 10130168"/>
              <a:gd name="connsiteX6" fmla="*/ 13906 w 70069305"/>
              <a:gd name="connsiteY6" fmla="*/ 10044615 h 10130168"/>
              <a:gd name="connsiteX7" fmla="*/ 63948 w 70069305"/>
              <a:gd name="connsiteY7" fmla="*/ 10130168 h 10130168"/>
              <a:gd name="connsiteX8" fmla="*/ 4908 w 70069305"/>
              <a:gd name="connsiteY8" fmla="*/ 2168453 h 10130168"/>
              <a:gd name="connsiteX0" fmla="*/ 4908 w 62183703"/>
              <a:gd name="connsiteY0" fmla="*/ 2168453 h 10130168"/>
              <a:gd name="connsiteX1" fmla="*/ 19600 w 62183703"/>
              <a:gd name="connsiteY1" fmla="*/ 2109423 h 10130168"/>
              <a:gd name="connsiteX2" fmla="*/ 46450107 w 62183703"/>
              <a:gd name="connsiteY2" fmla="*/ 493786 h 10130168"/>
              <a:gd name="connsiteX3" fmla="*/ 60667465 w 62183703"/>
              <a:gd name="connsiteY3" fmla="*/ 7 h 10130168"/>
              <a:gd name="connsiteX4" fmla="*/ 62183703 w 62183703"/>
              <a:gd name="connsiteY4" fmla="*/ 3848719 h 10130168"/>
              <a:gd name="connsiteX5" fmla="*/ 60265082 w 62183703"/>
              <a:gd name="connsiteY5" fmla="*/ 5139375 h 10130168"/>
              <a:gd name="connsiteX6" fmla="*/ 13906 w 62183703"/>
              <a:gd name="connsiteY6" fmla="*/ 10044615 h 10130168"/>
              <a:gd name="connsiteX7" fmla="*/ 63948 w 62183703"/>
              <a:gd name="connsiteY7" fmla="*/ 10130168 h 10130168"/>
              <a:gd name="connsiteX8" fmla="*/ 4908 w 62183703"/>
              <a:gd name="connsiteY8" fmla="*/ 2168453 h 10130168"/>
              <a:gd name="connsiteX0" fmla="*/ 4908 w 62183703"/>
              <a:gd name="connsiteY0" fmla="*/ 2168453 h 10130168"/>
              <a:gd name="connsiteX1" fmla="*/ 19600 w 62183703"/>
              <a:gd name="connsiteY1" fmla="*/ 2109423 h 10130168"/>
              <a:gd name="connsiteX2" fmla="*/ 46450107 w 62183703"/>
              <a:gd name="connsiteY2" fmla="*/ 493786 h 10130168"/>
              <a:gd name="connsiteX3" fmla="*/ 60667465 w 62183703"/>
              <a:gd name="connsiteY3" fmla="*/ 7 h 10130168"/>
              <a:gd name="connsiteX4" fmla="*/ 62183703 w 62183703"/>
              <a:gd name="connsiteY4" fmla="*/ 3848719 h 10130168"/>
              <a:gd name="connsiteX5" fmla="*/ 60265082 w 62183703"/>
              <a:gd name="connsiteY5" fmla="*/ 5139375 h 10130168"/>
              <a:gd name="connsiteX6" fmla="*/ 13906 w 62183703"/>
              <a:gd name="connsiteY6" fmla="*/ 10044615 h 10130168"/>
              <a:gd name="connsiteX7" fmla="*/ 63948 w 62183703"/>
              <a:gd name="connsiteY7" fmla="*/ 10130168 h 10130168"/>
              <a:gd name="connsiteX8" fmla="*/ 4908 w 62183703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59535553 w 60667500"/>
              <a:gd name="connsiteY4" fmla="*/ 3801895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59535553 w 60667500"/>
              <a:gd name="connsiteY4" fmla="*/ 3801895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869714"/>
              <a:gd name="connsiteY0" fmla="*/ 2168453 h 10130168"/>
              <a:gd name="connsiteX1" fmla="*/ 19600 w 60869714"/>
              <a:gd name="connsiteY1" fmla="*/ 2109423 h 10130168"/>
              <a:gd name="connsiteX2" fmla="*/ 46450107 w 60869714"/>
              <a:gd name="connsiteY2" fmla="*/ 493786 h 10130168"/>
              <a:gd name="connsiteX3" fmla="*/ 60667465 w 60869714"/>
              <a:gd name="connsiteY3" fmla="*/ 7 h 10130168"/>
              <a:gd name="connsiteX4" fmla="*/ 60329998 w 60869714"/>
              <a:gd name="connsiteY4" fmla="*/ 5128558 h 10130168"/>
              <a:gd name="connsiteX5" fmla="*/ 60265082 w 60869714"/>
              <a:gd name="connsiteY5" fmla="*/ 5139375 h 10130168"/>
              <a:gd name="connsiteX6" fmla="*/ 13906 w 60869714"/>
              <a:gd name="connsiteY6" fmla="*/ 10044615 h 10130168"/>
              <a:gd name="connsiteX7" fmla="*/ 63948 w 60869714"/>
              <a:gd name="connsiteY7" fmla="*/ 10130168 h 10130168"/>
              <a:gd name="connsiteX8" fmla="*/ 4908 w 60869714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60265082 w 60667500"/>
              <a:gd name="connsiteY5" fmla="*/ 5139375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5 w 60667500"/>
              <a:gd name="connsiteY3" fmla="*/ 7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72396"/>
              <a:gd name="connsiteY0" fmla="*/ 2168453 h 10130168"/>
              <a:gd name="connsiteX1" fmla="*/ 19600 w 60672396"/>
              <a:gd name="connsiteY1" fmla="*/ 2109423 h 10130168"/>
              <a:gd name="connsiteX2" fmla="*/ 46450107 w 60672396"/>
              <a:gd name="connsiteY2" fmla="*/ 493786 h 10130168"/>
              <a:gd name="connsiteX3" fmla="*/ 60667469 w 60672396"/>
              <a:gd name="connsiteY3" fmla="*/ 8 h 10130168"/>
              <a:gd name="connsiteX4" fmla="*/ 60329998 w 60672396"/>
              <a:gd name="connsiteY4" fmla="*/ 5128558 h 10130168"/>
              <a:gd name="connsiteX5" fmla="*/ 58793886 w 60672396"/>
              <a:gd name="connsiteY5" fmla="*/ 5217416 h 10130168"/>
              <a:gd name="connsiteX6" fmla="*/ 13906 w 60672396"/>
              <a:gd name="connsiteY6" fmla="*/ 10044615 h 10130168"/>
              <a:gd name="connsiteX7" fmla="*/ 63948 w 60672396"/>
              <a:gd name="connsiteY7" fmla="*/ 10130168 h 10130168"/>
              <a:gd name="connsiteX8" fmla="*/ 4908 w 60672396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329998 w 60667500"/>
              <a:gd name="connsiteY4" fmla="*/ 5128558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712169"/>
              <a:gd name="connsiteY0" fmla="*/ 2168453 h 10130168"/>
              <a:gd name="connsiteX1" fmla="*/ 19600 w 60712169"/>
              <a:gd name="connsiteY1" fmla="*/ 2109423 h 10130168"/>
              <a:gd name="connsiteX2" fmla="*/ 46450107 w 60712169"/>
              <a:gd name="connsiteY2" fmla="*/ 493786 h 10130168"/>
              <a:gd name="connsiteX3" fmla="*/ 60667469 w 60712169"/>
              <a:gd name="connsiteY3" fmla="*/ 8 h 10130168"/>
              <a:gd name="connsiteX4" fmla="*/ 60624237 w 60712169"/>
              <a:gd name="connsiteY4" fmla="*/ 5144166 h 10130168"/>
              <a:gd name="connsiteX5" fmla="*/ 58793886 w 60712169"/>
              <a:gd name="connsiteY5" fmla="*/ 5217416 h 10130168"/>
              <a:gd name="connsiteX6" fmla="*/ 13906 w 60712169"/>
              <a:gd name="connsiteY6" fmla="*/ 10044615 h 10130168"/>
              <a:gd name="connsiteX7" fmla="*/ 63948 w 60712169"/>
              <a:gd name="connsiteY7" fmla="*/ 10130168 h 10130168"/>
              <a:gd name="connsiteX8" fmla="*/ 4908 w 60712169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93886 w 60667500"/>
              <a:gd name="connsiteY5" fmla="*/ 5217416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64462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0667500"/>
              <a:gd name="connsiteY0" fmla="*/ 2168453 h 10130168"/>
              <a:gd name="connsiteX1" fmla="*/ 19600 w 60667500"/>
              <a:gd name="connsiteY1" fmla="*/ 2109423 h 10130168"/>
              <a:gd name="connsiteX2" fmla="*/ 46450107 w 60667500"/>
              <a:gd name="connsiteY2" fmla="*/ 493786 h 10130168"/>
              <a:gd name="connsiteX3" fmla="*/ 60667469 w 60667500"/>
              <a:gd name="connsiteY3" fmla="*/ 8 h 10130168"/>
              <a:gd name="connsiteX4" fmla="*/ 60624237 w 60667500"/>
              <a:gd name="connsiteY4" fmla="*/ 5144166 h 10130168"/>
              <a:gd name="connsiteX5" fmla="*/ 58764462 w 60667500"/>
              <a:gd name="connsiteY5" fmla="*/ 5225220 h 10130168"/>
              <a:gd name="connsiteX6" fmla="*/ 13906 w 60667500"/>
              <a:gd name="connsiteY6" fmla="*/ 10044615 h 10130168"/>
              <a:gd name="connsiteX7" fmla="*/ 63948 w 60667500"/>
              <a:gd name="connsiteY7" fmla="*/ 10130168 h 10130168"/>
              <a:gd name="connsiteX8" fmla="*/ 4908 w 60667500"/>
              <a:gd name="connsiteY8" fmla="*/ 2168453 h 10130168"/>
              <a:gd name="connsiteX0" fmla="*/ 4908 w 61673442"/>
              <a:gd name="connsiteY0" fmla="*/ 2168453 h 10130168"/>
              <a:gd name="connsiteX1" fmla="*/ 19600 w 61673442"/>
              <a:gd name="connsiteY1" fmla="*/ 2109423 h 10130168"/>
              <a:gd name="connsiteX2" fmla="*/ 46450107 w 61673442"/>
              <a:gd name="connsiteY2" fmla="*/ 493786 h 10130168"/>
              <a:gd name="connsiteX3" fmla="*/ 60667469 w 61673442"/>
              <a:gd name="connsiteY3" fmla="*/ 8 h 10130168"/>
              <a:gd name="connsiteX4" fmla="*/ 60537958 w 61673442"/>
              <a:gd name="connsiteY4" fmla="*/ 2387993 h 10130168"/>
              <a:gd name="connsiteX5" fmla="*/ 60624237 w 61673442"/>
              <a:gd name="connsiteY5" fmla="*/ 5144166 h 10130168"/>
              <a:gd name="connsiteX6" fmla="*/ 58764462 w 61673442"/>
              <a:gd name="connsiteY6" fmla="*/ 5225220 h 10130168"/>
              <a:gd name="connsiteX7" fmla="*/ 13906 w 61673442"/>
              <a:gd name="connsiteY7" fmla="*/ 10044615 h 10130168"/>
              <a:gd name="connsiteX8" fmla="*/ 63948 w 61673442"/>
              <a:gd name="connsiteY8" fmla="*/ 10130168 h 10130168"/>
              <a:gd name="connsiteX9" fmla="*/ 4908 w 61673442"/>
              <a:gd name="connsiteY9" fmla="*/ 2168453 h 10130168"/>
              <a:gd name="connsiteX0" fmla="*/ 4908 w 61673442"/>
              <a:gd name="connsiteY0" fmla="*/ 2168453 h 10130168"/>
              <a:gd name="connsiteX1" fmla="*/ 19600 w 61673442"/>
              <a:gd name="connsiteY1" fmla="*/ 2109423 h 10130168"/>
              <a:gd name="connsiteX2" fmla="*/ 46450107 w 61673442"/>
              <a:gd name="connsiteY2" fmla="*/ 493786 h 10130168"/>
              <a:gd name="connsiteX3" fmla="*/ 60667469 w 61673442"/>
              <a:gd name="connsiteY3" fmla="*/ 8 h 10130168"/>
              <a:gd name="connsiteX4" fmla="*/ 60537958 w 61673442"/>
              <a:gd name="connsiteY4" fmla="*/ 2387993 h 10130168"/>
              <a:gd name="connsiteX5" fmla="*/ 60624237 w 61673442"/>
              <a:gd name="connsiteY5" fmla="*/ 5144166 h 10130168"/>
              <a:gd name="connsiteX6" fmla="*/ 58764462 w 61673442"/>
              <a:gd name="connsiteY6" fmla="*/ 5225220 h 10130168"/>
              <a:gd name="connsiteX7" fmla="*/ 13906 w 61673442"/>
              <a:gd name="connsiteY7" fmla="*/ 10044615 h 10130168"/>
              <a:gd name="connsiteX8" fmla="*/ 63948 w 61673442"/>
              <a:gd name="connsiteY8" fmla="*/ 10130168 h 10130168"/>
              <a:gd name="connsiteX9" fmla="*/ 4908 w 61673442"/>
              <a:gd name="connsiteY9" fmla="*/ 2168453 h 10130168"/>
              <a:gd name="connsiteX0" fmla="*/ 4908 w 60728866"/>
              <a:gd name="connsiteY0" fmla="*/ 2168453 h 10130168"/>
              <a:gd name="connsiteX1" fmla="*/ 19600 w 60728866"/>
              <a:gd name="connsiteY1" fmla="*/ 2109423 h 10130168"/>
              <a:gd name="connsiteX2" fmla="*/ 46450107 w 60728866"/>
              <a:gd name="connsiteY2" fmla="*/ 493786 h 10130168"/>
              <a:gd name="connsiteX3" fmla="*/ 60667469 w 60728866"/>
              <a:gd name="connsiteY3" fmla="*/ 8 h 10130168"/>
              <a:gd name="connsiteX4" fmla="*/ 60537958 w 60728866"/>
              <a:gd name="connsiteY4" fmla="*/ 2387993 h 10130168"/>
              <a:gd name="connsiteX5" fmla="*/ 60624237 w 60728866"/>
              <a:gd name="connsiteY5" fmla="*/ 5144166 h 10130168"/>
              <a:gd name="connsiteX6" fmla="*/ 58764462 w 60728866"/>
              <a:gd name="connsiteY6" fmla="*/ 5225220 h 10130168"/>
              <a:gd name="connsiteX7" fmla="*/ 13906 w 60728866"/>
              <a:gd name="connsiteY7" fmla="*/ 10044615 h 10130168"/>
              <a:gd name="connsiteX8" fmla="*/ 63948 w 60728866"/>
              <a:gd name="connsiteY8" fmla="*/ 10130168 h 10130168"/>
              <a:gd name="connsiteX9" fmla="*/ 4908 w 60728866"/>
              <a:gd name="connsiteY9" fmla="*/ 2168453 h 10130168"/>
              <a:gd name="connsiteX0" fmla="*/ 4908 w 60728866"/>
              <a:gd name="connsiteY0" fmla="*/ 2168453 h 10130168"/>
              <a:gd name="connsiteX1" fmla="*/ 19600 w 60728866"/>
              <a:gd name="connsiteY1" fmla="*/ 2109423 h 10130168"/>
              <a:gd name="connsiteX2" fmla="*/ 46450107 w 60728866"/>
              <a:gd name="connsiteY2" fmla="*/ 493786 h 10130168"/>
              <a:gd name="connsiteX3" fmla="*/ 60667469 w 60728866"/>
              <a:gd name="connsiteY3" fmla="*/ 8 h 10130168"/>
              <a:gd name="connsiteX4" fmla="*/ 60537958 w 60728866"/>
              <a:gd name="connsiteY4" fmla="*/ 2387993 h 10130168"/>
              <a:gd name="connsiteX5" fmla="*/ 60624237 w 60728866"/>
              <a:gd name="connsiteY5" fmla="*/ 5144166 h 10130168"/>
              <a:gd name="connsiteX6" fmla="*/ 58764462 w 60728866"/>
              <a:gd name="connsiteY6" fmla="*/ 5225220 h 10130168"/>
              <a:gd name="connsiteX7" fmla="*/ 13906 w 60728866"/>
              <a:gd name="connsiteY7" fmla="*/ 10044615 h 10130168"/>
              <a:gd name="connsiteX8" fmla="*/ 63948 w 60728866"/>
              <a:gd name="connsiteY8" fmla="*/ 10130168 h 10130168"/>
              <a:gd name="connsiteX9" fmla="*/ 4908 w 60728866"/>
              <a:gd name="connsiteY9" fmla="*/ 2168453 h 10130168"/>
              <a:gd name="connsiteX0" fmla="*/ 4908 w 60739230"/>
              <a:gd name="connsiteY0" fmla="*/ 2168453 h 10130168"/>
              <a:gd name="connsiteX1" fmla="*/ 19600 w 60739230"/>
              <a:gd name="connsiteY1" fmla="*/ 2109423 h 10130168"/>
              <a:gd name="connsiteX2" fmla="*/ 46450107 w 60739230"/>
              <a:gd name="connsiteY2" fmla="*/ 493786 h 10130168"/>
              <a:gd name="connsiteX3" fmla="*/ 60667469 w 60739230"/>
              <a:gd name="connsiteY3" fmla="*/ 8 h 10130168"/>
              <a:gd name="connsiteX4" fmla="*/ 60537958 w 60739230"/>
              <a:gd name="connsiteY4" fmla="*/ 2387993 h 10130168"/>
              <a:gd name="connsiteX5" fmla="*/ 60624237 w 60739230"/>
              <a:gd name="connsiteY5" fmla="*/ 5144166 h 10130168"/>
              <a:gd name="connsiteX6" fmla="*/ 58764462 w 60739230"/>
              <a:gd name="connsiteY6" fmla="*/ 5225220 h 10130168"/>
              <a:gd name="connsiteX7" fmla="*/ 13906 w 60739230"/>
              <a:gd name="connsiteY7" fmla="*/ 10044615 h 10130168"/>
              <a:gd name="connsiteX8" fmla="*/ 63948 w 60739230"/>
              <a:gd name="connsiteY8" fmla="*/ 10130168 h 10130168"/>
              <a:gd name="connsiteX9" fmla="*/ 4908 w 60739230"/>
              <a:gd name="connsiteY9" fmla="*/ 2168453 h 10130168"/>
              <a:gd name="connsiteX0" fmla="*/ 4908 w 60739230"/>
              <a:gd name="connsiteY0" fmla="*/ 2168453 h 10130168"/>
              <a:gd name="connsiteX1" fmla="*/ 19600 w 60739230"/>
              <a:gd name="connsiteY1" fmla="*/ 2109423 h 10130168"/>
              <a:gd name="connsiteX2" fmla="*/ 46450107 w 60739230"/>
              <a:gd name="connsiteY2" fmla="*/ 493786 h 10130168"/>
              <a:gd name="connsiteX3" fmla="*/ 60667469 w 60739230"/>
              <a:gd name="connsiteY3" fmla="*/ 8 h 10130168"/>
              <a:gd name="connsiteX4" fmla="*/ 60537958 w 60739230"/>
              <a:gd name="connsiteY4" fmla="*/ 2387993 h 10130168"/>
              <a:gd name="connsiteX5" fmla="*/ 60624237 w 60739230"/>
              <a:gd name="connsiteY5" fmla="*/ 5144166 h 10130168"/>
              <a:gd name="connsiteX6" fmla="*/ 58764462 w 60739230"/>
              <a:gd name="connsiteY6" fmla="*/ 5225220 h 10130168"/>
              <a:gd name="connsiteX7" fmla="*/ 13906 w 60739230"/>
              <a:gd name="connsiteY7" fmla="*/ 10044615 h 10130168"/>
              <a:gd name="connsiteX8" fmla="*/ 63948 w 60739230"/>
              <a:gd name="connsiteY8" fmla="*/ 10130168 h 10130168"/>
              <a:gd name="connsiteX9" fmla="*/ 4908 w 60739230"/>
              <a:gd name="connsiteY9" fmla="*/ 2168453 h 10130168"/>
              <a:gd name="connsiteX0" fmla="*/ 4908 w 60757966"/>
              <a:gd name="connsiteY0" fmla="*/ 2168453 h 10130168"/>
              <a:gd name="connsiteX1" fmla="*/ 19600 w 60757966"/>
              <a:gd name="connsiteY1" fmla="*/ 2109423 h 10130168"/>
              <a:gd name="connsiteX2" fmla="*/ 46450107 w 60757966"/>
              <a:gd name="connsiteY2" fmla="*/ 493786 h 10130168"/>
              <a:gd name="connsiteX3" fmla="*/ 60667469 w 60757966"/>
              <a:gd name="connsiteY3" fmla="*/ 8 h 10130168"/>
              <a:gd name="connsiteX4" fmla="*/ 60537958 w 60757966"/>
              <a:gd name="connsiteY4" fmla="*/ 2387993 h 10130168"/>
              <a:gd name="connsiteX5" fmla="*/ 60624237 w 60757966"/>
              <a:gd name="connsiteY5" fmla="*/ 5144166 h 10130168"/>
              <a:gd name="connsiteX6" fmla="*/ 58764462 w 60757966"/>
              <a:gd name="connsiteY6" fmla="*/ 5225220 h 10130168"/>
              <a:gd name="connsiteX7" fmla="*/ 13906 w 60757966"/>
              <a:gd name="connsiteY7" fmla="*/ 10044615 h 10130168"/>
              <a:gd name="connsiteX8" fmla="*/ 63948 w 60757966"/>
              <a:gd name="connsiteY8" fmla="*/ 10130168 h 10130168"/>
              <a:gd name="connsiteX9" fmla="*/ 4908 w 60757966"/>
              <a:gd name="connsiteY9" fmla="*/ 2168453 h 10130168"/>
              <a:gd name="connsiteX0" fmla="*/ 4908 w 60787004"/>
              <a:gd name="connsiteY0" fmla="*/ 2168453 h 10130168"/>
              <a:gd name="connsiteX1" fmla="*/ 19600 w 60787004"/>
              <a:gd name="connsiteY1" fmla="*/ 2109423 h 10130168"/>
              <a:gd name="connsiteX2" fmla="*/ 46450107 w 60787004"/>
              <a:gd name="connsiteY2" fmla="*/ 493786 h 10130168"/>
              <a:gd name="connsiteX3" fmla="*/ 60667469 w 60787004"/>
              <a:gd name="connsiteY3" fmla="*/ 8 h 10130168"/>
              <a:gd name="connsiteX4" fmla="*/ 60626230 w 60787004"/>
              <a:gd name="connsiteY4" fmla="*/ 5150573 h 10130168"/>
              <a:gd name="connsiteX5" fmla="*/ 60624237 w 60787004"/>
              <a:gd name="connsiteY5" fmla="*/ 5144166 h 10130168"/>
              <a:gd name="connsiteX6" fmla="*/ 58764462 w 60787004"/>
              <a:gd name="connsiteY6" fmla="*/ 5225220 h 10130168"/>
              <a:gd name="connsiteX7" fmla="*/ 13906 w 60787004"/>
              <a:gd name="connsiteY7" fmla="*/ 10044615 h 10130168"/>
              <a:gd name="connsiteX8" fmla="*/ 63948 w 60787004"/>
              <a:gd name="connsiteY8" fmla="*/ 10130168 h 10130168"/>
              <a:gd name="connsiteX9" fmla="*/ 4908 w 60787004"/>
              <a:gd name="connsiteY9" fmla="*/ 2168453 h 10130168"/>
              <a:gd name="connsiteX0" fmla="*/ 4908 w 60787004"/>
              <a:gd name="connsiteY0" fmla="*/ 2168453 h 10130168"/>
              <a:gd name="connsiteX1" fmla="*/ 19600 w 60787004"/>
              <a:gd name="connsiteY1" fmla="*/ 2109423 h 10130168"/>
              <a:gd name="connsiteX2" fmla="*/ 46450107 w 60787004"/>
              <a:gd name="connsiteY2" fmla="*/ 493786 h 10130168"/>
              <a:gd name="connsiteX3" fmla="*/ 60667469 w 60787004"/>
              <a:gd name="connsiteY3" fmla="*/ 8 h 10130168"/>
              <a:gd name="connsiteX4" fmla="*/ 60626230 w 60787004"/>
              <a:gd name="connsiteY4" fmla="*/ 5150573 h 10130168"/>
              <a:gd name="connsiteX5" fmla="*/ 60624237 w 60787004"/>
              <a:gd name="connsiteY5" fmla="*/ 5144166 h 10130168"/>
              <a:gd name="connsiteX6" fmla="*/ 58764462 w 60787004"/>
              <a:gd name="connsiteY6" fmla="*/ 5225220 h 10130168"/>
              <a:gd name="connsiteX7" fmla="*/ 13906 w 60787004"/>
              <a:gd name="connsiteY7" fmla="*/ 10044615 h 10130168"/>
              <a:gd name="connsiteX8" fmla="*/ 63948 w 60787004"/>
              <a:gd name="connsiteY8" fmla="*/ 10130168 h 10130168"/>
              <a:gd name="connsiteX9" fmla="*/ 4908 w 60787004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7 w 60754707"/>
              <a:gd name="connsiteY5" fmla="*/ 5144166 h 10130168"/>
              <a:gd name="connsiteX6" fmla="*/ 58764462 w 60754707"/>
              <a:gd name="connsiteY6" fmla="*/ 5225220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7 w 60754707"/>
              <a:gd name="connsiteY5" fmla="*/ 5144166 h 10130168"/>
              <a:gd name="connsiteX6" fmla="*/ 58764463 w 60754707"/>
              <a:gd name="connsiteY6" fmla="*/ 5287651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754707"/>
              <a:gd name="connsiteY0" fmla="*/ 2168453 h 10130168"/>
              <a:gd name="connsiteX1" fmla="*/ 19600 w 60754707"/>
              <a:gd name="connsiteY1" fmla="*/ 2109423 h 10130168"/>
              <a:gd name="connsiteX2" fmla="*/ 46450107 w 60754707"/>
              <a:gd name="connsiteY2" fmla="*/ 493786 h 10130168"/>
              <a:gd name="connsiteX3" fmla="*/ 60667469 w 60754707"/>
              <a:gd name="connsiteY3" fmla="*/ 8 h 10130168"/>
              <a:gd name="connsiteX4" fmla="*/ 60626230 w 60754707"/>
              <a:gd name="connsiteY4" fmla="*/ 5150573 h 10130168"/>
              <a:gd name="connsiteX5" fmla="*/ 60624238 w 60754707"/>
              <a:gd name="connsiteY5" fmla="*/ 5089538 h 10130168"/>
              <a:gd name="connsiteX6" fmla="*/ 58764463 w 60754707"/>
              <a:gd name="connsiteY6" fmla="*/ 5287651 h 10130168"/>
              <a:gd name="connsiteX7" fmla="*/ 13906 w 60754707"/>
              <a:gd name="connsiteY7" fmla="*/ 10044615 h 10130168"/>
              <a:gd name="connsiteX8" fmla="*/ 63948 w 60754707"/>
              <a:gd name="connsiteY8" fmla="*/ 10130168 h 10130168"/>
              <a:gd name="connsiteX9" fmla="*/ 4908 w 60754707"/>
              <a:gd name="connsiteY9" fmla="*/ 2168453 h 10130168"/>
              <a:gd name="connsiteX0" fmla="*/ 4908 w 60667501"/>
              <a:gd name="connsiteY0" fmla="*/ 2168453 h 10130168"/>
              <a:gd name="connsiteX1" fmla="*/ 19600 w 60667501"/>
              <a:gd name="connsiteY1" fmla="*/ 2109423 h 10130168"/>
              <a:gd name="connsiteX2" fmla="*/ 46450107 w 60667501"/>
              <a:gd name="connsiteY2" fmla="*/ 493786 h 10130168"/>
              <a:gd name="connsiteX3" fmla="*/ 60667469 w 60667501"/>
              <a:gd name="connsiteY3" fmla="*/ 8 h 10130168"/>
              <a:gd name="connsiteX4" fmla="*/ 60626230 w 60667501"/>
              <a:gd name="connsiteY4" fmla="*/ 5150573 h 10130168"/>
              <a:gd name="connsiteX5" fmla="*/ 60624238 w 60667501"/>
              <a:gd name="connsiteY5" fmla="*/ 5089538 h 10130168"/>
              <a:gd name="connsiteX6" fmla="*/ 58764463 w 60667501"/>
              <a:gd name="connsiteY6" fmla="*/ 5287651 h 10130168"/>
              <a:gd name="connsiteX7" fmla="*/ 13906 w 60667501"/>
              <a:gd name="connsiteY7" fmla="*/ 10044615 h 10130168"/>
              <a:gd name="connsiteX8" fmla="*/ 63948 w 60667501"/>
              <a:gd name="connsiteY8" fmla="*/ 10130168 h 10130168"/>
              <a:gd name="connsiteX9" fmla="*/ 4908 w 60667501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8764463 w 60771357"/>
              <a:gd name="connsiteY6" fmla="*/ 5287651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1290795 w 60771357"/>
              <a:gd name="connsiteY6" fmla="*/ 5810512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4908 w 60771357"/>
              <a:gd name="connsiteY0" fmla="*/ 2168453 h 10130168"/>
              <a:gd name="connsiteX1" fmla="*/ 19600 w 60771357"/>
              <a:gd name="connsiteY1" fmla="*/ 2109423 h 10130168"/>
              <a:gd name="connsiteX2" fmla="*/ 46450107 w 60771357"/>
              <a:gd name="connsiteY2" fmla="*/ 493786 h 10130168"/>
              <a:gd name="connsiteX3" fmla="*/ 60667469 w 60771357"/>
              <a:gd name="connsiteY3" fmla="*/ 8 h 10130168"/>
              <a:gd name="connsiteX4" fmla="*/ 60626230 w 60771357"/>
              <a:gd name="connsiteY4" fmla="*/ 5150573 h 10130168"/>
              <a:gd name="connsiteX5" fmla="*/ 60771357 w 60771357"/>
              <a:gd name="connsiteY5" fmla="*/ 5112950 h 10130168"/>
              <a:gd name="connsiteX6" fmla="*/ 51290795 w 60771357"/>
              <a:gd name="connsiteY6" fmla="*/ 5810512 h 10130168"/>
              <a:gd name="connsiteX7" fmla="*/ 13906 w 60771357"/>
              <a:gd name="connsiteY7" fmla="*/ 10044615 h 10130168"/>
              <a:gd name="connsiteX8" fmla="*/ 63948 w 60771357"/>
              <a:gd name="connsiteY8" fmla="*/ 10130168 h 10130168"/>
              <a:gd name="connsiteX9" fmla="*/ 4908 w 60771357"/>
              <a:gd name="connsiteY9" fmla="*/ 2168453 h 10130168"/>
              <a:gd name="connsiteX0" fmla="*/ 0 w 60828695"/>
              <a:gd name="connsiteY0" fmla="*/ 4182520 h 10130167"/>
              <a:gd name="connsiteX1" fmla="*/ 76938 w 60828695"/>
              <a:gd name="connsiteY1" fmla="*/ 2109422 h 10130167"/>
              <a:gd name="connsiteX2" fmla="*/ 46507445 w 60828695"/>
              <a:gd name="connsiteY2" fmla="*/ 493785 h 10130167"/>
              <a:gd name="connsiteX3" fmla="*/ 60724807 w 60828695"/>
              <a:gd name="connsiteY3" fmla="*/ 7 h 10130167"/>
              <a:gd name="connsiteX4" fmla="*/ 60683568 w 60828695"/>
              <a:gd name="connsiteY4" fmla="*/ 5150572 h 10130167"/>
              <a:gd name="connsiteX5" fmla="*/ 60828695 w 60828695"/>
              <a:gd name="connsiteY5" fmla="*/ 5112949 h 10130167"/>
              <a:gd name="connsiteX6" fmla="*/ 51348133 w 60828695"/>
              <a:gd name="connsiteY6" fmla="*/ 5810511 h 10130167"/>
              <a:gd name="connsiteX7" fmla="*/ 71244 w 60828695"/>
              <a:gd name="connsiteY7" fmla="*/ 10044614 h 10130167"/>
              <a:gd name="connsiteX8" fmla="*/ 121286 w 60828695"/>
              <a:gd name="connsiteY8" fmla="*/ 10130167 h 10130167"/>
              <a:gd name="connsiteX9" fmla="*/ 0 w 60828695"/>
              <a:gd name="connsiteY9" fmla="*/ 4182520 h 10130167"/>
              <a:gd name="connsiteX0" fmla="*/ 55349 w 60884044"/>
              <a:gd name="connsiteY0" fmla="*/ 4182520 h 10130167"/>
              <a:gd name="connsiteX1" fmla="*/ 7798 w 60884044"/>
              <a:gd name="connsiteY1" fmla="*/ 4189524 h 10130167"/>
              <a:gd name="connsiteX2" fmla="*/ 46562794 w 60884044"/>
              <a:gd name="connsiteY2" fmla="*/ 493785 h 10130167"/>
              <a:gd name="connsiteX3" fmla="*/ 60780156 w 60884044"/>
              <a:gd name="connsiteY3" fmla="*/ 7 h 10130167"/>
              <a:gd name="connsiteX4" fmla="*/ 60738917 w 60884044"/>
              <a:gd name="connsiteY4" fmla="*/ 5150572 h 10130167"/>
              <a:gd name="connsiteX5" fmla="*/ 60884044 w 60884044"/>
              <a:gd name="connsiteY5" fmla="*/ 5112949 h 10130167"/>
              <a:gd name="connsiteX6" fmla="*/ 51403482 w 60884044"/>
              <a:gd name="connsiteY6" fmla="*/ 5810511 h 10130167"/>
              <a:gd name="connsiteX7" fmla="*/ 126593 w 60884044"/>
              <a:gd name="connsiteY7" fmla="*/ 10044614 h 10130167"/>
              <a:gd name="connsiteX8" fmla="*/ 176635 w 60884044"/>
              <a:gd name="connsiteY8" fmla="*/ 10130167 h 10130167"/>
              <a:gd name="connsiteX9" fmla="*/ 55349 w 60884044"/>
              <a:gd name="connsiteY9" fmla="*/ 4182520 h 10130167"/>
              <a:gd name="connsiteX0" fmla="*/ 55349 w 60884044"/>
              <a:gd name="connsiteY0" fmla="*/ 4182517 h 10130164"/>
              <a:gd name="connsiteX1" fmla="*/ 7798 w 60884044"/>
              <a:gd name="connsiteY1" fmla="*/ 4189521 h 10130164"/>
              <a:gd name="connsiteX2" fmla="*/ 47247485 w 60884044"/>
              <a:gd name="connsiteY2" fmla="*/ 939518 h 10130164"/>
              <a:gd name="connsiteX3" fmla="*/ 60780156 w 60884044"/>
              <a:gd name="connsiteY3" fmla="*/ 4 h 10130164"/>
              <a:gd name="connsiteX4" fmla="*/ 60738917 w 60884044"/>
              <a:gd name="connsiteY4" fmla="*/ 5150569 h 10130164"/>
              <a:gd name="connsiteX5" fmla="*/ 60884044 w 60884044"/>
              <a:gd name="connsiteY5" fmla="*/ 5112946 h 10130164"/>
              <a:gd name="connsiteX6" fmla="*/ 51403482 w 60884044"/>
              <a:gd name="connsiteY6" fmla="*/ 5810508 h 10130164"/>
              <a:gd name="connsiteX7" fmla="*/ 126593 w 60884044"/>
              <a:gd name="connsiteY7" fmla="*/ 10044611 h 10130164"/>
              <a:gd name="connsiteX8" fmla="*/ 176635 w 60884044"/>
              <a:gd name="connsiteY8" fmla="*/ 10130164 h 10130164"/>
              <a:gd name="connsiteX9" fmla="*/ 55349 w 60884044"/>
              <a:gd name="connsiteY9" fmla="*/ 4182517 h 10130164"/>
              <a:gd name="connsiteX0" fmla="*/ 55349 w 69618926"/>
              <a:gd name="connsiteY0" fmla="*/ 6345159 h 12292806"/>
              <a:gd name="connsiteX1" fmla="*/ 7798 w 69618926"/>
              <a:gd name="connsiteY1" fmla="*/ 6352163 h 12292806"/>
              <a:gd name="connsiteX2" fmla="*/ 47247485 w 69618926"/>
              <a:gd name="connsiteY2" fmla="*/ 3102160 h 12292806"/>
              <a:gd name="connsiteX3" fmla="*/ 69618901 w 69618926"/>
              <a:gd name="connsiteY3" fmla="*/ 1 h 12292806"/>
              <a:gd name="connsiteX4" fmla="*/ 60738917 w 69618926"/>
              <a:gd name="connsiteY4" fmla="*/ 7313211 h 12292806"/>
              <a:gd name="connsiteX5" fmla="*/ 60884044 w 69618926"/>
              <a:gd name="connsiteY5" fmla="*/ 7275588 h 12292806"/>
              <a:gd name="connsiteX6" fmla="*/ 51403482 w 69618926"/>
              <a:gd name="connsiteY6" fmla="*/ 7973150 h 12292806"/>
              <a:gd name="connsiteX7" fmla="*/ 126593 w 69618926"/>
              <a:gd name="connsiteY7" fmla="*/ 12207253 h 12292806"/>
              <a:gd name="connsiteX8" fmla="*/ 176635 w 69618926"/>
              <a:gd name="connsiteY8" fmla="*/ 12292806 h 12292806"/>
              <a:gd name="connsiteX9" fmla="*/ 55349 w 69618926"/>
              <a:gd name="connsiteY9" fmla="*/ 6345159 h 12292806"/>
              <a:gd name="connsiteX0" fmla="*/ 55349 w 69618923"/>
              <a:gd name="connsiteY0" fmla="*/ 6345159 h 12292806"/>
              <a:gd name="connsiteX1" fmla="*/ 7798 w 69618923"/>
              <a:gd name="connsiteY1" fmla="*/ 6352163 h 12292806"/>
              <a:gd name="connsiteX2" fmla="*/ 47434218 w 69618923"/>
              <a:gd name="connsiteY2" fmla="*/ 2210688 h 12292806"/>
              <a:gd name="connsiteX3" fmla="*/ 69618901 w 69618923"/>
              <a:gd name="connsiteY3" fmla="*/ 1 h 12292806"/>
              <a:gd name="connsiteX4" fmla="*/ 60738917 w 69618923"/>
              <a:gd name="connsiteY4" fmla="*/ 7313211 h 12292806"/>
              <a:gd name="connsiteX5" fmla="*/ 60884044 w 69618923"/>
              <a:gd name="connsiteY5" fmla="*/ 7275588 h 12292806"/>
              <a:gd name="connsiteX6" fmla="*/ 51403482 w 69618923"/>
              <a:gd name="connsiteY6" fmla="*/ 7973150 h 12292806"/>
              <a:gd name="connsiteX7" fmla="*/ 126593 w 69618923"/>
              <a:gd name="connsiteY7" fmla="*/ 12207253 h 12292806"/>
              <a:gd name="connsiteX8" fmla="*/ 176635 w 69618923"/>
              <a:gd name="connsiteY8" fmla="*/ 12292806 h 12292806"/>
              <a:gd name="connsiteX9" fmla="*/ 55349 w 69618923"/>
              <a:gd name="connsiteY9" fmla="*/ 6345159 h 12292806"/>
              <a:gd name="connsiteX0" fmla="*/ 55349 w 88065519"/>
              <a:gd name="connsiteY0" fmla="*/ 6345159 h 12292806"/>
              <a:gd name="connsiteX1" fmla="*/ 7798 w 88065519"/>
              <a:gd name="connsiteY1" fmla="*/ 6352163 h 12292806"/>
              <a:gd name="connsiteX2" fmla="*/ 47434218 w 88065519"/>
              <a:gd name="connsiteY2" fmla="*/ 2210688 h 12292806"/>
              <a:gd name="connsiteX3" fmla="*/ 69618901 w 88065519"/>
              <a:gd name="connsiteY3" fmla="*/ 1 h 12292806"/>
              <a:gd name="connsiteX4" fmla="*/ 60738917 w 88065519"/>
              <a:gd name="connsiteY4" fmla="*/ 7313211 h 12292806"/>
              <a:gd name="connsiteX5" fmla="*/ 88065519 w 88065519"/>
              <a:gd name="connsiteY5" fmla="*/ 5328589 h 12292806"/>
              <a:gd name="connsiteX6" fmla="*/ 51403482 w 88065519"/>
              <a:gd name="connsiteY6" fmla="*/ 7973150 h 12292806"/>
              <a:gd name="connsiteX7" fmla="*/ 126593 w 88065519"/>
              <a:gd name="connsiteY7" fmla="*/ 12207253 h 12292806"/>
              <a:gd name="connsiteX8" fmla="*/ 176635 w 88065519"/>
              <a:gd name="connsiteY8" fmla="*/ 12292806 h 12292806"/>
              <a:gd name="connsiteX9" fmla="*/ 55349 w 88065519"/>
              <a:gd name="connsiteY9" fmla="*/ 6345159 h 12292806"/>
              <a:gd name="connsiteX0" fmla="*/ 55349 w 88120486"/>
              <a:gd name="connsiteY0" fmla="*/ 6345159 h 12292806"/>
              <a:gd name="connsiteX1" fmla="*/ 7798 w 88120486"/>
              <a:gd name="connsiteY1" fmla="*/ 6352163 h 12292806"/>
              <a:gd name="connsiteX2" fmla="*/ 47434218 w 88120486"/>
              <a:gd name="connsiteY2" fmla="*/ 2210688 h 12292806"/>
              <a:gd name="connsiteX3" fmla="*/ 69618901 w 88120486"/>
              <a:gd name="connsiteY3" fmla="*/ 1 h 12292806"/>
              <a:gd name="connsiteX4" fmla="*/ 88118795 w 88120486"/>
              <a:gd name="connsiteY4" fmla="*/ 5155725 h 12292806"/>
              <a:gd name="connsiteX5" fmla="*/ 88065519 w 88120486"/>
              <a:gd name="connsiteY5" fmla="*/ 5328589 h 12292806"/>
              <a:gd name="connsiteX6" fmla="*/ 51403482 w 88120486"/>
              <a:gd name="connsiteY6" fmla="*/ 7973150 h 12292806"/>
              <a:gd name="connsiteX7" fmla="*/ 126593 w 88120486"/>
              <a:gd name="connsiteY7" fmla="*/ 12207253 h 12292806"/>
              <a:gd name="connsiteX8" fmla="*/ 176635 w 88120486"/>
              <a:gd name="connsiteY8" fmla="*/ 12292806 h 12292806"/>
              <a:gd name="connsiteX9" fmla="*/ 55349 w 88120486"/>
              <a:gd name="connsiteY9" fmla="*/ 6345159 h 12292806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88118795 w 94221123"/>
              <a:gd name="connsiteY4" fmla="*/ 6944859 h 14081940"/>
              <a:gd name="connsiteX5" fmla="*/ 88065519 w 94221123"/>
              <a:gd name="connsiteY5" fmla="*/ 7117723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88118795 w 94221123"/>
              <a:gd name="connsiteY4" fmla="*/ 6944859 h 14081940"/>
              <a:gd name="connsiteX5" fmla="*/ 93819262 w 94221123"/>
              <a:gd name="connsiteY5" fmla="*/ 6696751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864562"/>
              <a:gd name="connsiteY0" fmla="*/ 8134293 h 14081940"/>
              <a:gd name="connsiteX1" fmla="*/ 7798 w 94864562"/>
              <a:gd name="connsiteY1" fmla="*/ 8141297 h 14081940"/>
              <a:gd name="connsiteX2" fmla="*/ 47434218 w 94864562"/>
              <a:gd name="connsiteY2" fmla="*/ 3999822 h 14081940"/>
              <a:gd name="connsiteX3" fmla="*/ 94221113 w 94864562"/>
              <a:gd name="connsiteY3" fmla="*/ 0 h 14081940"/>
              <a:gd name="connsiteX4" fmla="*/ 94864562 w 94864562"/>
              <a:gd name="connsiteY4" fmla="*/ 5208346 h 14081940"/>
              <a:gd name="connsiteX5" fmla="*/ 93819262 w 94864562"/>
              <a:gd name="connsiteY5" fmla="*/ 6696751 h 14081940"/>
              <a:gd name="connsiteX6" fmla="*/ 51403482 w 94864562"/>
              <a:gd name="connsiteY6" fmla="*/ 9762284 h 14081940"/>
              <a:gd name="connsiteX7" fmla="*/ 126593 w 94864562"/>
              <a:gd name="connsiteY7" fmla="*/ 13996387 h 14081940"/>
              <a:gd name="connsiteX8" fmla="*/ 176635 w 94864562"/>
              <a:gd name="connsiteY8" fmla="*/ 14081940 h 14081940"/>
              <a:gd name="connsiteX9" fmla="*/ 55349 w 94864562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3819262 w 94221123"/>
              <a:gd name="connsiteY5" fmla="*/ 6696751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3819262 w 94221123"/>
              <a:gd name="connsiteY5" fmla="*/ 6696751 h 14081940"/>
              <a:gd name="connsiteX6" fmla="*/ 51403482 w 94221123"/>
              <a:gd name="connsiteY6" fmla="*/ 9762284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3819262 w 94221123"/>
              <a:gd name="connsiteY5" fmla="*/ 6696751 h 14081940"/>
              <a:gd name="connsiteX6" fmla="*/ 52197100 w 94221123"/>
              <a:gd name="connsiteY6" fmla="*/ 11604040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4081940"/>
              <a:gd name="connsiteX1" fmla="*/ 7798 w 94221123"/>
              <a:gd name="connsiteY1" fmla="*/ 8141297 h 14081940"/>
              <a:gd name="connsiteX2" fmla="*/ 47434218 w 94221123"/>
              <a:gd name="connsiteY2" fmla="*/ 3999822 h 14081940"/>
              <a:gd name="connsiteX3" fmla="*/ 94221113 w 94221123"/>
              <a:gd name="connsiteY3" fmla="*/ 0 h 14081940"/>
              <a:gd name="connsiteX4" fmla="*/ 93674132 w 94221123"/>
              <a:gd name="connsiteY4" fmla="*/ 4524265 h 14081940"/>
              <a:gd name="connsiteX5" fmla="*/ 94216072 w 94221123"/>
              <a:gd name="connsiteY5" fmla="*/ 10432886 h 14081940"/>
              <a:gd name="connsiteX6" fmla="*/ 52197100 w 94221123"/>
              <a:gd name="connsiteY6" fmla="*/ 11604040 h 14081940"/>
              <a:gd name="connsiteX7" fmla="*/ 126593 w 94221123"/>
              <a:gd name="connsiteY7" fmla="*/ 13996387 h 14081940"/>
              <a:gd name="connsiteX8" fmla="*/ 176635 w 94221123"/>
              <a:gd name="connsiteY8" fmla="*/ 14081940 h 14081940"/>
              <a:gd name="connsiteX9" fmla="*/ 55349 w 94221123"/>
              <a:gd name="connsiteY9" fmla="*/ 8134293 h 14081940"/>
              <a:gd name="connsiteX0" fmla="*/ 55349 w 94221123"/>
              <a:gd name="connsiteY0" fmla="*/ 8134293 h 13996387"/>
              <a:gd name="connsiteX1" fmla="*/ 7798 w 94221123"/>
              <a:gd name="connsiteY1" fmla="*/ 8141297 h 13996387"/>
              <a:gd name="connsiteX2" fmla="*/ 47434218 w 94221123"/>
              <a:gd name="connsiteY2" fmla="*/ 3999822 h 13996387"/>
              <a:gd name="connsiteX3" fmla="*/ 94221113 w 94221123"/>
              <a:gd name="connsiteY3" fmla="*/ 0 h 13996387"/>
              <a:gd name="connsiteX4" fmla="*/ 93674132 w 94221123"/>
              <a:gd name="connsiteY4" fmla="*/ 4524265 h 13996387"/>
              <a:gd name="connsiteX5" fmla="*/ 94216072 w 94221123"/>
              <a:gd name="connsiteY5" fmla="*/ 10432886 h 13996387"/>
              <a:gd name="connsiteX6" fmla="*/ 52197100 w 94221123"/>
              <a:gd name="connsiteY6" fmla="*/ 11604040 h 13996387"/>
              <a:gd name="connsiteX7" fmla="*/ 126593 w 94221123"/>
              <a:gd name="connsiteY7" fmla="*/ 13996387 h 13996387"/>
              <a:gd name="connsiteX8" fmla="*/ 375039 w 94221123"/>
              <a:gd name="connsiteY8" fmla="*/ 13450481 h 13996387"/>
              <a:gd name="connsiteX9" fmla="*/ 55349 w 94221123"/>
              <a:gd name="connsiteY9" fmla="*/ 8134293 h 13996387"/>
              <a:gd name="connsiteX0" fmla="*/ 55349 w 94221123"/>
              <a:gd name="connsiteY0" fmla="*/ 8134293 h 13522793"/>
              <a:gd name="connsiteX1" fmla="*/ 7798 w 94221123"/>
              <a:gd name="connsiteY1" fmla="*/ 8141297 h 13522793"/>
              <a:gd name="connsiteX2" fmla="*/ 47434218 w 94221123"/>
              <a:gd name="connsiteY2" fmla="*/ 3999822 h 13522793"/>
              <a:gd name="connsiteX3" fmla="*/ 94221113 w 94221123"/>
              <a:gd name="connsiteY3" fmla="*/ 0 h 13522793"/>
              <a:gd name="connsiteX4" fmla="*/ 93674132 w 94221123"/>
              <a:gd name="connsiteY4" fmla="*/ 4524265 h 13522793"/>
              <a:gd name="connsiteX5" fmla="*/ 94216072 w 94221123"/>
              <a:gd name="connsiteY5" fmla="*/ 10432886 h 13522793"/>
              <a:gd name="connsiteX6" fmla="*/ 52197100 w 94221123"/>
              <a:gd name="connsiteY6" fmla="*/ 11604040 h 13522793"/>
              <a:gd name="connsiteX7" fmla="*/ 126594 w 94221123"/>
              <a:gd name="connsiteY7" fmla="*/ 13522793 h 13522793"/>
              <a:gd name="connsiteX8" fmla="*/ 375039 w 94221123"/>
              <a:gd name="connsiteY8" fmla="*/ 13450481 h 13522793"/>
              <a:gd name="connsiteX9" fmla="*/ 55349 w 94221123"/>
              <a:gd name="connsiteY9" fmla="*/ 8134293 h 13522793"/>
              <a:gd name="connsiteX0" fmla="*/ 55349 w 94221123"/>
              <a:gd name="connsiteY0" fmla="*/ 8134293 h 13522793"/>
              <a:gd name="connsiteX1" fmla="*/ 7798 w 94221123"/>
              <a:gd name="connsiteY1" fmla="*/ 8141297 h 13522793"/>
              <a:gd name="connsiteX2" fmla="*/ 47434218 w 94221123"/>
              <a:gd name="connsiteY2" fmla="*/ 3999822 h 13522793"/>
              <a:gd name="connsiteX3" fmla="*/ 94221113 w 94221123"/>
              <a:gd name="connsiteY3" fmla="*/ 0 h 13522793"/>
              <a:gd name="connsiteX4" fmla="*/ 93674132 w 94221123"/>
              <a:gd name="connsiteY4" fmla="*/ 4524265 h 13522793"/>
              <a:gd name="connsiteX5" fmla="*/ 94216072 w 94221123"/>
              <a:gd name="connsiteY5" fmla="*/ 10432886 h 13522793"/>
              <a:gd name="connsiteX6" fmla="*/ 52197100 w 94221123"/>
              <a:gd name="connsiteY6" fmla="*/ 11604040 h 13522793"/>
              <a:gd name="connsiteX7" fmla="*/ 126594 w 94221123"/>
              <a:gd name="connsiteY7" fmla="*/ 13522793 h 13522793"/>
              <a:gd name="connsiteX8" fmla="*/ 375039 w 94221123"/>
              <a:gd name="connsiteY8" fmla="*/ 13450481 h 13522793"/>
              <a:gd name="connsiteX9" fmla="*/ 55349 w 94221123"/>
              <a:gd name="connsiteY9" fmla="*/ 8134293 h 13522793"/>
              <a:gd name="connsiteX0" fmla="*/ 55349 w 94221123"/>
              <a:gd name="connsiteY0" fmla="*/ 8134293 h 13522793"/>
              <a:gd name="connsiteX1" fmla="*/ 7798 w 94221123"/>
              <a:gd name="connsiteY1" fmla="*/ 8141297 h 13522793"/>
              <a:gd name="connsiteX2" fmla="*/ 47434218 w 94221123"/>
              <a:gd name="connsiteY2" fmla="*/ 3999822 h 13522793"/>
              <a:gd name="connsiteX3" fmla="*/ 94221113 w 94221123"/>
              <a:gd name="connsiteY3" fmla="*/ 0 h 13522793"/>
              <a:gd name="connsiteX4" fmla="*/ 93674132 w 94221123"/>
              <a:gd name="connsiteY4" fmla="*/ 4524265 h 13522793"/>
              <a:gd name="connsiteX5" fmla="*/ 94216072 w 94221123"/>
              <a:gd name="connsiteY5" fmla="*/ 10432886 h 13522793"/>
              <a:gd name="connsiteX6" fmla="*/ 52197100 w 94221123"/>
              <a:gd name="connsiteY6" fmla="*/ 11604040 h 13522793"/>
              <a:gd name="connsiteX7" fmla="*/ 126594 w 94221123"/>
              <a:gd name="connsiteY7" fmla="*/ 13522793 h 13522793"/>
              <a:gd name="connsiteX8" fmla="*/ 375039 w 94221123"/>
              <a:gd name="connsiteY8" fmla="*/ 13450481 h 13522793"/>
              <a:gd name="connsiteX9" fmla="*/ 55349 w 94221123"/>
              <a:gd name="connsiteY9" fmla="*/ 8134293 h 13522793"/>
              <a:gd name="connsiteX0" fmla="*/ 55349 w 94350650"/>
              <a:gd name="connsiteY0" fmla="*/ 8134293 h 13522793"/>
              <a:gd name="connsiteX1" fmla="*/ 7798 w 94350650"/>
              <a:gd name="connsiteY1" fmla="*/ 8141297 h 13522793"/>
              <a:gd name="connsiteX2" fmla="*/ 47434218 w 94350650"/>
              <a:gd name="connsiteY2" fmla="*/ 3999822 h 13522793"/>
              <a:gd name="connsiteX3" fmla="*/ 94221113 w 94350650"/>
              <a:gd name="connsiteY3" fmla="*/ 0 h 13522793"/>
              <a:gd name="connsiteX4" fmla="*/ 93674132 w 94350650"/>
              <a:gd name="connsiteY4" fmla="*/ 4524265 h 13522793"/>
              <a:gd name="connsiteX5" fmla="*/ 94216072 w 94350650"/>
              <a:gd name="connsiteY5" fmla="*/ 10432886 h 13522793"/>
              <a:gd name="connsiteX6" fmla="*/ 93266919 w 94350650"/>
              <a:gd name="connsiteY6" fmla="*/ 10446364 h 13522793"/>
              <a:gd name="connsiteX7" fmla="*/ 126594 w 94350650"/>
              <a:gd name="connsiteY7" fmla="*/ 13522793 h 13522793"/>
              <a:gd name="connsiteX8" fmla="*/ 375039 w 94350650"/>
              <a:gd name="connsiteY8" fmla="*/ 13450481 h 13522793"/>
              <a:gd name="connsiteX9" fmla="*/ 55349 w 94350650"/>
              <a:gd name="connsiteY9" fmla="*/ 8134293 h 13522793"/>
              <a:gd name="connsiteX0" fmla="*/ 55349 w 94350650"/>
              <a:gd name="connsiteY0" fmla="*/ 7298604 h 12687104"/>
              <a:gd name="connsiteX1" fmla="*/ 7798 w 94350650"/>
              <a:gd name="connsiteY1" fmla="*/ 7305608 h 12687104"/>
              <a:gd name="connsiteX2" fmla="*/ 47434218 w 94350650"/>
              <a:gd name="connsiteY2" fmla="*/ 3164133 h 12687104"/>
              <a:gd name="connsiteX3" fmla="*/ 93632579 w 94350650"/>
              <a:gd name="connsiteY3" fmla="*/ 2 h 12687104"/>
              <a:gd name="connsiteX4" fmla="*/ 93674132 w 94350650"/>
              <a:gd name="connsiteY4" fmla="*/ 3688576 h 12687104"/>
              <a:gd name="connsiteX5" fmla="*/ 94216072 w 94350650"/>
              <a:gd name="connsiteY5" fmla="*/ 9597197 h 12687104"/>
              <a:gd name="connsiteX6" fmla="*/ 93266919 w 94350650"/>
              <a:gd name="connsiteY6" fmla="*/ 9610675 h 12687104"/>
              <a:gd name="connsiteX7" fmla="*/ 126594 w 94350650"/>
              <a:gd name="connsiteY7" fmla="*/ 12687104 h 12687104"/>
              <a:gd name="connsiteX8" fmla="*/ 375039 w 94350650"/>
              <a:gd name="connsiteY8" fmla="*/ 12614792 h 12687104"/>
              <a:gd name="connsiteX9" fmla="*/ 55349 w 94350650"/>
              <a:gd name="connsiteY9" fmla="*/ 7298604 h 12687104"/>
              <a:gd name="connsiteX0" fmla="*/ 55349 w 94350650"/>
              <a:gd name="connsiteY0" fmla="*/ 7298603 h 12687103"/>
              <a:gd name="connsiteX1" fmla="*/ 7798 w 94350650"/>
              <a:gd name="connsiteY1" fmla="*/ 7305607 h 12687103"/>
              <a:gd name="connsiteX2" fmla="*/ 47434216 w 94350650"/>
              <a:gd name="connsiteY2" fmla="*/ 3581978 h 12687103"/>
              <a:gd name="connsiteX3" fmla="*/ 93632579 w 94350650"/>
              <a:gd name="connsiteY3" fmla="*/ 1 h 12687103"/>
              <a:gd name="connsiteX4" fmla="*/ 93674132 w 94350650"/>
              <a:gd name="connsiteY4" fmla="*/ 3688575 h 12687103"/>
              <a:gd name="connsiteX5" fmla="*/ 94216072 w 94350650"/>
              <a:gd name="connsiteY5" fmla="*/ 9597196 h 12687103"/>
              <a:gd name="connsiteX6" fmla="*/ 93266919 w 94350650"/>
              <a:gd name="connsiteY6" fmla="*/ 9610674 h 12687103"/>
              <a:gd name="connsiteX7" fmla="*/ 126594 w 94350650"/>
              <a:gd name="connsiteY7" fmla="*/ 12687103 h 12687103"/>
              <a:gd name="connsiteX8" fmla="*/ 375039 w 94350650"/>
              <a:gd name="connsiteY8" fmla="*/ 12614791 h 12687103"/>
              <a:gd name="connsiteX9" fmla="*/ 55349 w 94350650"/>
              <a:gd name="connsiteY9" fmla="*/ 7298603 h 12687103"/>
              <a:gd name="connsiteX0" fmla="*/ 55349 w 94350650"/>
              <a:gd name="connsiteY0" fmla="*/ 6973612 h 12362112"/>
              <a:gd name="connsiteX1" fmla="*/ 7798 w 94350650"/>
              <a:gd name="connsiteY1" fmla="*/ 6980616 h 12362112"/>
              <a:gd name="connsiteX2" fmla="*/ 47434216 w 94350650"/>
              <a:gd name="connsiteY2" fmla="*/ 3256987 h 12362112"/>
              <a:gd name="connsiteX3" fmla="*/ 93632579 w 94350650"/>
              <a:gd name="connsiteY3" fmla="*/ 1 h 12362112"/>
              <a:gd name="connsiteX4" fmla="*/ 93674132 w 94350650"/>
              <a:gd name="connsiteY4" fmla="*/ 3363584 h 12362112"/>
              <a:gd name="connsiteX5" fmla="*/ 94216072 w 94350650"/>
              <a:gd name="connsiteY5" fmla="*/ 9272205 h 12362112"/>
              <a:gd name="connsiteX6" fmla="*/ 93266919 w 94350650"/>
              <a:gd name="connsiteY6" fmla="*/ 9285683 h 12362112"/>
              <a:gd name="connsiteX7" fmla="*/ 126594 w 94350650"/>
              <a:gd name="connsiteY7" fmla="*/ 12362112 h 12362112"/>
              <a:gd name="connsiteX8" fmla="*/ 375039 w 94350650"/>
              <a:gd name="connsiteY8" fmla="*/ 12289800 h 12362112"/>
              <a:gd name="connsiteX9" fmla="*/ 55349 w 94350650"/>
              <a:gd name="connsiteY9" fmla="*/ 6973612 h 12362112"/>
              <a:gd name="connsiteX0" fmla="*/ 55349 w 94350650"/>
              <a:gd name="connsiteY0" fmla="*/ 7112542 h 12501042"/>
              <a:gd name="connsiteX1" fmla="*/ 7798 w 94350650"/>
              <a:gd name="connsiteY1" fmla="*/ 7119546 h 12501042"/>
              <a:gd name="connsiteX2" fmla="*/ 47434216 w 94350650"/>
              <a:gd name="connsiteY2" fmla="*/ 3395917 h 12501042"/>
              <a:gd name="connsiteX3" fmla="*/ 93632579 w 94350650"/>
              <a:gd name="connsiteY3" fmla="*/ 138931 h 12501042"/>
              <a:gd name="connsiteX4" fmla="*/ 93674132 w 94350650"/>
              <a:gd name="connsiteY4" fmla="*/ 3502514 h 12501042"/>
              <a:gd name="connsiteX5" fmla="*/ 94216072 w 94350650"/>
              <a:gd name="connsiteY5" fmla="*/ 9411135 h 12501042"/>
              <a:gd name="connsiteX6" fmla="*/ 93266919 w 94350650"/>
              <a:gd name="connsiteY6" fmla="*/ 9424613 h 12501042"/>
              <a:gd name="connsiteX7" fmla="*/ 126594 w 94350650"/>
              <a:gd name="connsiteY7" fmla="*/ 12501042 h 12501042"/>
              <a:gd name="connsiteX8" fmla="*/ 375039 w 94350650"/>
              <a:gd name="connsiteY8" fmla="*/ 12428730 h 12501042"/>
              <a:gd name="connsiteX9" fmla="*/ 55349 w 94350650"/>
              <a:gd name="connsiteY9" fmla="*/ 7112542 h 12501042"/>
              <a:gd name="connsiteX0" fmla="*/ 865 w 94368325"/>
              <a:gd name="connsiteY0" fmla="*/ 7095466 h 12501042"/>
              <a:gd name="connsiteX1" fmla="*/ 25473 w 94368325"/>
              <a:gd name="connsiteY1" fmla="*/ 7119546 h 12501042"/>
              <a:gd name="connsiteX2" fmla="*/ 47451891 w 94368325"/>
              <a:gd name="connsiteY2" fmla="*/ 3395917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95466 h 12501042"/>
              <a:gd name="connsiteX0" fmla="*/ 865 w 94368325"/>
              <a:gd name="connsiteY0" fmla="*/ 7078389 h 12501042"/>
              <a:gd name="connsiteX1" fmla="*/ 25473 w 94368325"/>
              <a:gd name="connsiteY1" fmla="*/ 7119546 h 12501042"/>
              <a:gd name="connsiteX2" fmla="*/ 47451891 w 94368325"/>
              <a:gd name="connsiteY2" fmla="*/ 3395917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78389 h 12501042"/>
              <a:gd name="connsiteX0" fmla="*/ 865 w 94368325"/>
              <a:gd name="connsiteY0" fmla="*/ 7078389 h 12501042"/>
              <a:gd name="connsiteX1" fmla="*/ 25474 w 94368325"/>
              <a:gd name="connsiteY1" fmla="*/ 7085392 h 12501042"/>
              <a:gd name="connsiteX2" fmla="*/ 47451891 w 94368325"/>
              <a:gd name="connsiteY2" fmla="*/ 3395917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78389 h 12501042"/>
              <a:gd name="connsiteX0" fmla="*/ 865 w 94368325"/>
              <a:gd name="connsiteY0" fmla="*/ 7078389 h 12501042"/>
              <a:gd name="connsiteX1" fmla="*/ 25474 w 94368325"/>
              <a:gd name="connsiteY1" fmla="*/ 7085392 h 12501042"/>
              <a:gd name="connsiteX2" fmla="*/ 47632284 w 94368325"/>
              <a:gd name="connsiteY2" fmla="*/ 3566684 h 12501042"/>
              <a:gd name="connsiteX3" fmla="*/ 93650254 w 94368325"/>
              <a:gd name="connsiteY3" fmla="*/ 138931 h 12501042"/>
              <a:gd name="connsiteX4" fmla="*/ 93691807 w 94368325"/>
              <a:gd name="connsiteY4" fmla="*/ 3502514 h 12501042"/>
              <a:gd name="connsiteX5" fmla="*/ 94233747 w 94368325"/>
              <a:gd name="connsiteY5" fmla="*/ 9411135 h 12501042"/>
              <a:gd name="connsiteX6" fmla="*/ 93284594 w 94368325"/>
              <a:gd name="connsiteY6" fmla="*/ 9424613 h 12501042"/>
              <a:gd name="connsiteX7" fmla="*/ 144269 w 94368325"/>
              <a:gd name="connsiteY7" fmla="*/ 12501042 h 12501042"/>
              <a:gd name="connsiteX8" fmla="*/ 392714 w 94368325"/>
              <a:gd name="connsiteY8" fmla="*/ 12428730 h 12501042"/>
              <a:gd name="connsiteX9" fmla="*/ 865 w 94368325"/>
              <a:gd name="connsiteY9" fmla="*/ 7078389 h 12501042"/>
              <a:gd name="connsiteX0" fmla="*/ 865 w 94368325"/>
              <a:gd name="connsiteY0" fmla="*/ 7179732 h 12602385"/>
              <a:gd name="connsiteX1" fmla="*/ 25474 w 94368325"/>
              <a:gd name="connsiteY1" fmla="*/ 7186735 h 12602385"/>
              <a:gd name="connsiteX2" fmla="*/ 47632284 w 94368325"/>
              <a:gd name="connsiteY2" fmla="*/ 3668027 h 12602385"/>
              <a:gd name="connsiteX3" fmla="*/ 93758493 w 94368325"/>
              <a:gd name="connsiteY3" fmla="*/ 103661 h 12602385"/>
              <a:gd name="connsiteX4" fmla="*/ 93691807 w 94368325"/>
              <a:gd name="connsiteY4" fmla="*/ 3603857 h 12602385"/>
              <a:gd name="connsiteX5" fmla="*/ 94233747 w 94368325"/>
              <a:gd name="connsiteY5" fmla="*/ 9512478 h 12602385"/>
              <a:gd name="connsiteX6" fmla="*/ 93284594 w 94368325"/>
              <a:gd name="connsiteY6" fmla="*/ 9525956 h 12602385"/>
              <a:gd name="connsiteX7" fmla="*/ 144269 w 94368325"/>
              <a:gd name="connsiteY7" fmla="*/ 12602385 h 12602385"/>
              <a:gd name="connsiteX8" fmla="*/ 392714 w 94368325"/>
              <a:gd name="connsiteY8" fmla="*/ 12530073 h 12602385"/>
              <a:gd name="connsiteX9" fmla="*/ 865 w 94368325"/>
              <a:gd name="connsiteY9" fmla="*/ 7179732 h 12602385"/>
              <a:gd name="connsiteX0" fmla="*/ 865 w 94840863"/>
              <a:gd name="connsiteY0" fmla="*/ 7404712 h 12827365"/>
              <a:gd name="connsiteX1" fmla="*/ 25474 w 94840863"/>
              <a:gd name="connsiteY1" fmla="*/ 7411715 h 12827365"/>
              <a:gd name="connsiteX2" fmla="*/ 47632284 w 94840863"/>
              <a:gd name="connsiteY2" fmla="*/ 3893007 h 12827365"/>
              <a:gd name="connsiteX3" fmla="*/ 94840853 w 94840863"/>
              <a:gd name="connsiteY3" fmla="*/ 46876 h 12827365"/>
              <a:gd name="connsiteX4" fmla="*/ 93691807 w 94840863"/>
              <a:gd name="connsiteY4" fmla="*/ 3828837 h 12827365"/>
              <a:gd name="connsiteX5" fmla="*/ 94233747 w 94840863"/>
              <a:gd name="connsiteY5" fmla="*/ 9737458 h 12827365"/>
              <a:gd name="connsiteX6" fmla="*/ 93284594 w 94840863"/>
              <a:gd name="connsiteY6" fmla="*/ 9750936 h 12827365"/>
              <a:gd name="connsiteX7" fmla="*/ 144269 w 94840863"/>
              <a:gd name="connsiteY7" fmla="*/ 12827365 h 12827365"/>
              <a:gd name="connsiteX8" fmla="*/ 392714 w 94840863"/>
              <a:gd name="connsiteY8" fmla="*/ 12755053 h 12827365"/>
              <a:gd name="connsiteX9" fmla="*/ 865 w 94840863"/>
              <a:gd name="connsiteY9" fmla="*/ 7404712 h 12827365"/>
              <a:gd name="connsiteX0" fmla="*/ 865 w 94840863"/>
              <a:gd name="connsiteY0" fmla="*/ 7406107 h 12828760"/>
              <a:gd name="connsiteX1" fmla="*/ 25474 w 94840863"/>
              <a:gd name="connsiteY1" fmla="*/ 7413110 h 12828760"/>
              <a:gd name="connsiteX2" fmla="*/ 47632284 w 94840863"/>
              <a:gd name="connsiteY2" fmla="*/ 3894402 h 12828760"/>
              <a:gd name="connsiteX3" fmla="*/ 94840853 w 94840863"/>
              <a:gd name="connsiteY3" fmla="*/ 48271 h 12828760"/>
              <a:gd name="connsiteX4" fmla="*/ 94377298 w 94840863"/>
              <a:gd name="connsiteY4" fmla="*/ 3821695 h 12828760"/>
              <a:gd name="connsiteX5" fmla="*/ 94233747 w 94840863"/>
              <a:gd name="connsiteY5" fmla="*/ 9738853 h 12828760"/>
              <a:gd name="connsiteX6" fmla="*/ 93284594 w 94840863"/>
              <a:gd name="connsiteY6" fmla="*/ 9752331 h 12828760"/>
              <a:gd name="connsiteX7" fmla="*/ 144269 w 94840863"/>
              <a:gd name="connsiteY7" fmla="*/ 12828760 h 12828760"/>
              <a:gd name="connsiteX8" fmla="*/ 392714 w 94840863"/>
              <a:gd name="connsiteY8" fmla="*/ 12756448 h 12828760"/>
              <a:gd name="connsiteX9" fmla="*/ 865 w 94840863"/>
              <a:gd name="connsiteY9" fmla="*/ 7406107 h 12828760"/>
              <a:gd name="connsiteX0" fmla="*/ 865 w 94687646"/>
              <a:gd name="connsiteY0" fmla="*/ 7111805 h 12534458"/>
              <a:gd name="connsiteX1" fmla="*/ 25474 w 94687646"/>
              <a:gd name="connsiteY1" fmla="*/ 7118808 h 12534458"/>
              <a:gd name="connsiteX2" fmla="*/ 47632284 w 94687646"/>
              <a:gd name="connsiteY2" fmla="*/ 3600100 h 12534458"/>
              <a:gd name="connsiteX3" fmla="*/ 94624381 w 94687646"/>
              <a:gd name="connsiteY3" fmla="*/ 129657 h 12534458"/>
              <a:gd name="connsiteX4" fmla="*/ 94377298 w 94687646"/>
              <a:gd name="connsiteY4" fmla="*/ 3527393 h 12534458"/>
              <a:gd name="connsiteX5" fmla="*/ 94233747 w 94687646"/>
              <a:gd name="connsiteY5" fmla="*/ 9444551 h 12534458"/>
              <a:gd name="connsiteX6" fmla="*/ 93284594 w 94687646"/>
              <a:gd name="connsiteY6" fmla="*/ 9458029 h 12534458"/>
              <a:gd name="connsiteX7" fmla="*/ 144269 w 94687646"/>
              <a:gd name="connsiteY7" fmla="*/ 12534458 h 12534458"/>
              <a:gd name="connsiteX8" fmla="*/ 392714 w 94687646"/>
              <a:gd name="connsiteY8" fmla="*/ 12462146 h 12534458"/>
              <a:gd name="connsiteX9" fmla="*/ 865 w 94687646"/>
              <a:gd name="connsiteY9" fmla="*/ 7111805 h 12534458"/>
              <a:gd name="connsiteX0" fmla="*/ 865 w 95416629"/>
              <a:gd name="connsiteY0" fmla="*/ 7121079 h 12543732"/>
              <a:gd name="connsiteX1" fmla="*/ 25474 w 95416629"/>
              <a:gd name="connsiteY1" fmla="*/ 7128082 h 12543732"/>
              <a:gd name="connsiteX2" fmla="*/ 47632284 w 95416629"/>
              <a:gd name="connsiteY2" fmla="*/ 3609374 h 12543732"/>
              <a:gd name="connsiteX3" fmla="*/ 94624381 w 95416629"/>
              <a:gd name="connsiteY3" fmla="*/ 138931 h 12543732"/>
              <a:gd name="connsiteX4" fmla="*/ 95279264 w 95416629"/>
              <a:gd name="connsiteY4" fmla="*/ 3502514 h 12543732"/>
              <a:gd name="connsiteX5" fmla="*/ 94233747 w 95416629"/>
              <a:gd name="connsiteY5" fmla="*/ 9453825 h 12543732"/>
              <a:gd name="connsiteX6" fmla="*/ 93284594 w 95416629"/>
              <a:gd name="connsiteY6" fmla="*/ 9467303 h 12543732"/>
              <a:gd name="connsiteX7" fmla="*/ 144269 w 95416629"/>
              <a:gd name="connsiteY7" fmla="*/ 12543732 h 12543732"/>
              <a:gd name="connsiteX8" fmla="*/ 392714 w 95416629"/>
              <a:gd name="connsiteY8" fmla="*/ 12471420 h 12543732"/>
              <a:gd name="connsiteX9" fmla="*/ 865 w 95416629"/>
              <a:gd name="connsiteY9" fmla="*/ 7121079 h 12543732"/>
              <a:gd name="connsiteX0" fmla="*/ 865 w 95451162"/>
              <a:gd name="connsiteY0" fmla="*/ 7196626 h 12619279"/>
              <a:gd name="connsiteX1" fmla="*/ 25474 w 95451162"/>
              <a:gd name="connsiteY1" fmla="*/ 7203629 h 12619279"/>
              <a:gd name="connsiteX2" fmla="*/ 47632284 w 95451162"/>
              <a:gd name="connsiteY2" fmla="*/ 3684921 h 12619279"/>
              <a:gd name="connsiteX3" fmla="*/ 94949089 w 95451162"/>
              <a:gd name="connsiteY3" fmla="*/ 112018 h 12619279"/>
              <a:gd name="connsiteX4" fmla="*/ 95279264 w 95451162"/>
              <a:gd name="connsiteY4" fmla="*/ 3578061 h 12619279"/>
              <a:gd name="connsiteX5" fmla="*/ 94233747 w 95451162"/>
              <a:gd name="connsiteY5" fmla="*/ 9529372 h 12619279"/>
              <a:gd name="connsiteX6" fmla="*/ 93284594 w 95451162"/>
              <a:gd name="connsiteY6" fmla="*/ 9542850 h 12619279"/>
              <a:gd name="connsiteX7" fmla="*/ 144269 w 95451162"/>
              <a:gd name="connsiteY7" fmla="*/ 12619279 h 12619279"/>
              <a:gd name="connsiteX8" fmla="*/ 392714 w 95451162"/>
              <a:gd name="connsiteY8" fmla="*/ 12546967 h 12619279"/>
              <a:gd name="connsiteX9" fmla="*/ 865 w 95451162"/>
              <a:gd name="connsiteY9" fmla="*/ 7196626 h 12619279"/>
              <a:gd name="connsiteX0" fmla="*/ 865 w 94974930"/>
              <a:gd name="connsiteY0" fmla="*/ 7100807 h 12523460"/>
              <a:gd name="connsiteX1" fmla="*/ 25474 w 94974930"/>
              <a:gd name="connsiteY1" fmla="*/ 7107810 h 12523460"/>
              <a:gd name="connsiteX2" fmla="*/ 47632284 w 94974930"/>
              <a:gd name="connsiteY2" fmla="*/ 3589102 h 12523460"/>
              <a:gd name="connsiteX3" fmla="*/ 94949089 w 94974930"/>
              <a:gd name="connsiteY3" fmla="*/ 16199 h 12523460"/>
              <a:gd name="connsiteX4" fmla="*/ 94629854 w 94974930"/>
              <a:gd name="connsiteY4" fmla="*/ 4037235 h 12523460"/>
              <a:gd name="connsiteX5" fmla="*/ 94233747 w 94974930"/>
              <a:gd name="connsiteY5" fmla="*/ 9433553 h 12523460"/>
              <a:gd name="connsiteX6" fmla="*/ 93284594 w 94974930"/>
              <a:gd name="connsiteY6" fmla="*/ 9447031 h 12523460"/>
              <a:gd name="connsiteX7" fmla="*/ 144269 w 94974930"/>
              <a:gd name="connsiteY7" fmla="*/ 12523460 h 12523460"/>
              <a:gd name="connsiteX8" fmla="*/ 392714 w 94974930"/>
              <a:gd name="connsiteY8" fmla="*/ 12451148 h 12523460"/>
              <a:gd name="connsiteX9" fmla="*/ 865 w 94974930"/>
              <a:gd name="connsiteY9" fmla="*/ 7100807 h 12523460"/>
              <a:gd name="connsiteX0" fmla="*/ 865 w 94949099"/>
              <a:gd name="connsiteY0" fmla="*/ 7084609 h 12507262"/>
              <a:gd name="connsiteX1" fmla="*/ 25474 w 94949099"/>
              <a:gd name="connsiteY1" fmla="*/ 7091612 h 12507262"/>
              <a:gd name="connsiteX2" fmla="*/ 47632284 w 94949099"/>
              <a:gd name="connsiteY2" fmla="*/ 3572904 h 12507262"/>
              <a:gd name="connsiteX3" fmla="*/ 94949089 w 94949099"/>
              <a:gd name="connsiteY3" fmla="*/ 1 h 12507262"/>
              <a:gd name="connsiteX4" fmla="*/ 94629854 w 94949099"/>
              <a:gd name="connsiteY4" fmla="*/ 4021037 h 12507262"/>
              <a:gd name="connsiteX5" fmla="*/ 94233747 w 94949099"/>
              <a:gd name="connsiteY5" fmla="*/ 9417355 h 12507262"/>
              <a:gd name="connsiteX6" fmla="*/ 93284594 w 94949099"/>
              <a:gd name="connsiteY6" fmla="*/ 9430833 h 12507262"/>
              <a:gd name="connsiteX7" fmla="*/ 144269 w 94949099"/>
              <a:gd name="connsiteY7" fmla="*/ 12507262 h 12507262"/>
              <a:gd name="connsiteX8" fmla="*/ 392714 w 94949099"/>
              <a:gd name="connsiteY8" fmla="*/ 12434950 h 12507262"/>
              <a:gd name="connsiteX9" fmla="*/ 865 w 94949099"/>
              <a:gd name="connsiteY9" fmla="*/ 7084609 h 1250726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392714 w 94913018"/>
              <a:gd name="connsiteY8" fmla="*/ 12332490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320560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212325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176247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04802"/>
              <a:gd name="connsiteX1" fmla="*/ 25474 w 94913018"/>
              <a:gd name="connsiteY1" fmla="*/ 6989152 h 12404802"/>
              <a:gd name="connsiteX2" fmla="*/ 47632284 w 94913018"/>
              <a:gd name="connsiteY2" fmla="*/ 3470444 h 12404802"/>
              <a:gd name="connsiteX3" fmla="*/ 94913008 w 94913018"/>
              <a:gd name="connsiteY3" fmla="*/ 1 h 12404802"/>
              <a:gd name="connsiteX4" fmla="*/ 94629854 w 94913018"/>
              <a:gd name="connsiteY4" fmla="*/ 3918577 h 12404802"/>
              <a:gd name="connsiteX5" fmla="*/ 94233747 w 94913018"/>
              <a:gd name="connsiteY5" fmla="*/ 9314895 h 12404802"/>
              <a:gd name="connsiteX6" fmla="*/ 93284594 w 94913018"/>
              <a:gd name="connsiteY6" fmla="*/ 9328373 h 12404802"/>
              <a:gd name="connsiteX7" fmla="*/ 144269 w 94913018"/>
              <a:gd name="connsiteY7" fmla="*/ 12404802 h 12404802"/>
              <a:gd name="connsiteX8" fmla="*/ 136260 w 94913018"/>
              <a:gd name="connsiteY8" fmla="*/ 11692114 h 12404802"/>
              <a:gd name="connsiteX9" fmla="*/ 865 w 94913018"/>
              <a:gd name="connsiteY9" fmla="*/ 6982149 h 12404802"/>
              <a:gd name="connsiteX0" fmla="*/ 865 w 94913018"/>
              <a:gd name="connsiteY0" fmla="*/ 6982149 h 12418997"/>
              <a:gd name="connsiteX1" fmla="*/ 25474 w 94913018"/>
              <a:gd name="connsiteY1" fmla="*/ 6989152 h 12418997"/>
              <a:gd name="connsiteX2" fmla="*/ 47632284 w 94913018"/>
              <a:gd name="connsiteY2" fmla="*/ 3470444 h 12418997"/>
              <a:gd name="connsiteX3" fmla="*/ 94913008 w 94913018"/>
              <a:gd name="connsiteY3" fmla="*/ 1 h 12418997"/>
              <a:gd name="connsiteX4" fmla="*/ 94629854 w 94913018"/>
              <a:gd name="connsiteY4" fmla="*/ 3918577 h 12418997"/>
              <a:gd name="connsiteX5" fmla="*/ 94233747 w 94913018"/>
              <a:gd name="connsiteY5" fmla="*/ 9314895 h 12418997"/>
              <a:gd name="connsiteX6" fmla="*/ 93284594 w 94913018"/>
              <a:gd name="connsiteY6" fmla="*/ 9328373 h 12418997"/>
              <a:gd name="connsiteX7" fmla="*/ 64301 w 94913018"/>
              <a:gd name="connsiteY7" fmla="*/ 12418997 h 12418997"/>
              <a:gd name="connsiteX8" fmla="*/ 136260 w 94913018"/>
              <a:gd name="connsiteY8" fmla="*/ 11692114 h 12418997"/>
              <a:gd name="connsiteX9" fmla="*/ 865 w 94913018"/>
              <a:gd name="connsiteY9" fmla="*/ 6982149 h 12418997"/>
              <a:gd name="connsiteX0" fmla="*/ 865 w 94913018"/>
              <a:gd name="connsiteY0" fmla="*/ 6982149 h 12418997"/>
              <a:gd name="connsiteX1" fmla="*/ 25474 w 94913018"/>
              <a:gd name="connsiteY1" fmla="*/ 6989152 h 12418997"/>
              <a:gd name="connsiteX2" fmla="*/ 47632284 w 94913018"/>
              <a:gd name="connsiteY2" fmla="*/ 3470444 h 12418997"/>
              <a:gd name="connsiteX3" fmla="*/ 94913008 w 94913018"/>
              <a:gd name="connsiteY3" fmla="*/ 1 h 12418997"/>
              <a:gd name="connsiteX4" fmla="*/ 94629854 w 94913018"/>
              <a:gd name="connsiteY4" fmla="*/ 3918577 h 12418997"/>
              <a:gd name="connsiteX5" fmla="*/ 94233747 w 94913018"/>
              <a:gd name="connsiteY5" fmla="*/ 9314895 h 12418997"/>
              <a:gd name="connsiteX6" fmla="*/ 93284594 w 94913018"/>
              <a:gd name="connsiteY6" fmla="*/ 9328373 h 12418997"/>
              <a:gd name="connsiteX7" fmla="*/ 64301 w 94913018"/>
              <a:gd name="connsiteY7" fmla="*/ 12418997 h 12418997"/>
              <a:gd name="connsiteX8" fmla="*/ 56289 w 94913018"/>
              <a:gd name="connsiteY8" fmla="*/ 11687383 h 12418997"/>
              <a:gd name="connsiteX9" fmla="*/ 865 w 94913018"/>
              <a:gd name="connsiteY9" fmla="*/ 6982149 h 12418997"/>
              <a:gd name="connsiteX0" fmla="*/ 865 w 94913018"/>
              <a:gd name="connsiteY0" fmla="*/ 6982149 h 12418997"/>
              <a:gd name="connsiteX1" fmla="*/ 25474 w 94913018"/>
              <a:gd name="connsiteY1" fmla="*/ 6989152 h 12418997"/>
              <a:gd name="connsiteX2" fmla="*/ 47612292 w 94913018"/>
              <a:gd name="connsiteY2" fmla="*/ 3484639 h 12418997"/>
              <a:gd name="connsiteX3" fmla="*/ 94913008 w 94913018"/>
              <a:gd name="connsiteY3" fmla="*/ 1 h 12418997"/>
              <a:gd name="connsiteX4" fmla="*/ 94629854 w 94913018"/>
              <a:gd name="connsiteY4" fmla="*/ 3918577 h 12418997"/>
              <a:gd name="connsiteX5" fmla="*/ 94233747 w 94913018"/>
              <a:gd name="connsiteY5" fmla="*/ 9314895 h 12418997"/>
              <a:gd name="connsiteX6" fmla="*/ 93284594 w 94913018"/>
              <a:gd name="connsiteY6" fmla="*/ 9328373 h 12418997"/>
              <a:gd name="connsiteX7" fmla="*/ 64301 w 94913018"/>
              <a:gd name="connsiteY7" fmla="*/ 12418997 h 12418997"/>
              <a:gd name="connsiteX8" fmla="*/ 56289 w 94913018"/>
              <a:gd name="connsiteY8" fmla="*/ 11687383 h 12418997"/>
              <a:gd name="connsiteX9" fmla="*/ 865 w 94913018"/>
              <a:gd name="connsiteY9" fmla="*/ 6982149 h 12418997"/>
              <a:gd name="connsiteX0" fmla="*/ 865 w 94893026"/>
              <a:gd name="connsiteY0" fmla="*/ 6963223 h 12400071"/>
              <a:gd name="connsiteX1" fmla="*/ 25474 w 94893026"/>
              <a:gd name="connsiteY1" fmla="*/ 6970226 h 12400071"/>
              <a:gd name="connsiteX2" fmla="*/ 47612292 w 94893026"/>
              <a:gd name="connsiteY2" fmla="*/ 3465713 h 12400071"/>
              <a:gd name="connsiteX3" fmla="*/ 94893016 w 94893026"/>
              <a:gd name="connsiteY3" fmla="*/ 1 h 12400071"/>
              <a:gd name="connsiteX4" fmla="*/ 94629854 w 94893026"/>
              <a:gd name="connsiteY4" fmla="*/ 3899651 h 12400071"/>
              <a:gd name="connsiteX5" fmla="*/ 94233747 w 94893026"/>
              <a:gd name="connsiteY5" fmla="*/ 9295969 h 12400071"/>
              <a:gd name="connsiteX6" fmla="*/ 93284594 w 94893026"/>
              <a:gd name="connsiteY6" fmla="*/ 9309447 h 12400071"/>
              <a:gd name="connsiteX7" fmla="*/ 64301 w 94893026"/>
              <a:gd name="connsiteY7" fmla="*/ 12400071 h 12400071"/>
              <a:gd name="connsiteX8" fmla="*/ 56289 w 94893026"/>
              <a:gd name="connsiteY8" fmla="*/ 11668457 h 12400071"/>
              <a:gd name="connsiteX9" fmla="*/ 865 w 94893026"/>
              <a:gd name="connsiteY9" fmla="*/ 6963223 h 12400071"/>
              <a:gd name="connsiteX0" fmla="*/ 865 w 94735634"/>
              <a:gd name="connsiteY0" fmla="*/ 6914312 h 12351160"/>
              <a:gd name="connsiteX1" fmla="*/ 25474 w 94735634"/>
              <a:gd name="connsiteY1" fmla="*/ 6921315 h 12351160"/>
              <a:gd name="connsiteX2" fmla="*/ 47612292 w 94735634"/>
              <a:gd name="connsiteY2" fmla="*/ 3416802 h 12351160"/>
              <a:gd name="connsiteX3" fmla="*/ 94350502 w 94735634"/>
              <a:gd name="connsiteY3" fmla="*/ 1 h 12351160"/>
              <a:gd name="connsiteX4" fmla="*/ 94629854 w 94735634"/>
              <a:gd name="connsiteY4" fmla="*/ 3850740 h 12351160"/>
              <a:gd name="connsiteX5" fmla="*/ 94233747 w 94735634"/>
              <a:gd name="connsiteY5" fmla="*/ 9247058 h 12351160"/>
              <a:gd name="connsiteX6" fmla="*/ 93284594 w 94735634"/>
              <a:gd name="connsiteY6" fmla="*/ 9260536 h 12351160"/>
              <a:gd name="connsiteX7" fmla="*/ 64301 w 94735634"/>
              <a:gd name="connsiteY7" fmla="*/ 12351160 h 12351160"/>
              <a:gd name="connsiteX8" fmla="*/ 56289 w 94735634"/>
              <a:gd name="connsiteY8" fmla="*/ 11619546 h 12351160"/>
              <a:gd name="connsiteX9" fmla="*/ 865 w 94735634"/>
              <a:gd name="connsiteY9" fmla="*/ 6914312 h 12351160"/>
              <a:gd name="connsiteX0" fmla="*/ 865 w 94735634"/>
              <a:gd name="connsiteY0" fmla="*/ 6914312 h 12351160"/>
              <a:gd name="connsiteX1" fmla="*/ 25474 w 94735634"/>
              <a:gd name="connsiteY1" fmla="*/ 6921315 h 12351160"/>
              <a:gd name="connsiteX2" fmla="*/ 47612292 w 94735634"/>
              <a:gd name="connsiteY2" fmla="*/ 3416802 h 12351160"/>
              <a:gd name="connsiteX3" fmla="*/ 94350502 w 94735634"/>
              <a:gd name="connsiteY3" fmla="*/ 1 h 12351160"/>
              <a:gd name="connsiteX4" fmla="*/ 94629854 w 94735634"/>
              <a:gd name="connsiteY4" fmla="*/ 3850740 h 12351160"/>
              <a:gd name="connsiteX5" fmla="*/ 94233747 w 94735634"/>
              <a:gd name="connsiteY5" fmla="*/ 9247058 h 12351160"/>
              <a:gd name="connsiteX6" fmla="*/ 93284594 w 94735634"/>
              <a:gd name="connsiteY6" fmla="*/ 9260536 h 12351160"/>
              <a:gd name="connsiteX7" fmla="*/ 64301 w 94735634"/>
              <a:gd name="connsiteY7" fmla="*/ 12351160 h 12351160"/>
              <a:gd name="connsiteX8" fmla="*/ 56289 w 94735634"/>
              <a:gd name="connsiteY8" fmla="*/ 11619546 h 12351160"/>
              <a:gd name="connsiteX9" fmla="*/ 865 w 94735634"/>
              <a:gd name="connsiteY9" fmla="*/ 6914312 h 12351160"/>
              <a:gd name="connsiteX0" fmla="*/ 865 w 94497643"/>
              <a:gd name="connsiteY0" fmla="*/ 6914312 h 12351160"/>
              <a:gd name="connsiteX1" fmla="*/ 25474 w 94497643"/>
              <a:gd name="connsiteY1" fmla="*/ 6921315 h 12351160"/>
              <a:gd name="connsiteX2" fmla="*/ 47612292 w 94497643"/>
              <a:gd name="connsiteY2" fmla="*/ 3416802 h 12351160"/>
              <a:gd name="connsiteX3" fmla="*/ 94350502 w 94497643"/>
              <a:gd name="connsiteY3" fmla="*/ 1 h 12351160"/>
              <a:gd name="connsiteX4" fmla="*/ 94345679 w 94497643"/>
              <a:gd name="connsiteY4" fmla="*/ 3878252 h 12351160"/>
              <a:gd name="connsiteX5" fmla="*/ 94233747 w 94497643"/>
              <a:gd name="connsiteY5" fmla="*/ 9247058 h 12351160"/>
              <a:gd name="connsiteX6" fmla="*/ 93284594 w 94497643"/>
              <a:gd name="connsiteY6" fmla="*/ 9260536 h 12351160"/>
              <a:gd name="connsiteX7" fmla="*/ 64301 w 94497643"/>
              <a:gd name="connsiteY7" fmla="*/ 12351160 h 12351160"/>
              <a:gd name="connsiteX8" fmla="*/ 56289 w 94497643"/>
              <a:gd name="connsiteY8" fmla="*/ 11619546 h 12351160"/>
              <a:gd name="connsiteX9" fmla="*/ 865 w 94497643"/>
              <a:gd name="connsiteY9" fmla="*/ 6914312 h 12351160"/>
              <a:gd name="connsiteX0" fmla="*/ 865 w 94368324"/>
              <a:gd name="connsiteY0" fmla="*/ 6914312 h 12351160"/>
              <a:gd name="connsiteX1" fmla="*/ 25474 w 94368324"/>
              <a:gd name="connsiteY1" fmla="*/ 6921315 h 12351160"/>
              <a:gd name="connsiteX2" fmla="*/ 47612292 w 94368324"/>
              <a:gd name="connsiteY2" fmla="*/ 3416802 h 12351160"/>
              <a:gd name="connsiteX3" fmla="*/ 94350502 w 94368324"/>
              <a:gd name="connsiteY3" fmla="*/ 1 h 12351160"/>
              <a:gd name="connsiteX4" fmla="*/ 94345679 w 94368324"/>
              <a:gd name="connsiteY4" fmla="*/ 3878252 h 12351160"/>
              <a:gd name="connsiteX5" fmla="*/ 94233747 w 94368324"/>
              <a:gd name="connsiteY5" fmla="*/ 9247058 h 12351160"/>
              <a:gd name="connsiteX6" fmla="*/ 93284594 w 94368324"/>
              <a:gd name="connsiteY6" fmla="*/ 9260536 h 12351160"/>
              <a:gd name="connsiteX7" fmla="*/ 64301 w 94368324"/>
              <a:gd name="connsiteY7" fmla="*/ 12351160 h 12351160"/>
              <a:gd name="connsiteX8" fmla="*/ 56289 w 94368324"/>
              <a:gd name="connsiteY8" fmla="*/ 11619546 h 12351160"/>
              <a:gd name="connsiteX9" fmla="*/ 865 w 94368324"/>
              <a:gd name="connsiteY9" fmla="*/ 6914312 h 12351160"/>
              <a:gd name="connsiteX0" fmla="*/ 865 w 94521761"/>
              <a:gd name="connsiteY0" fmla="*/ 6914312 h 12351160"/>
              <a:gd name="connsiteX1" fmla="*/ 25474 w 94521761"/>
              <a:gd name="connsiteY1" fmla="*/ 6921315 h 12351160"/>
              <a:gd name="connsiteX2" fmla="*/ 47612292 w 94521761"/>
              <a:gd name="connsiteY2" fmla="*/ 3416802 h 12351160"/>
              <a:gd name="connsiteX3" fmla="*/ 94350502 w 94521761"/>
              <a:gd name="connsiteY3" fmla="*/ 1 h 12351160"/>
              <a:gd name="connsiteX4" fmla="*/ 94345679 w 94521761"/>
              <a:gd name="connsiteY4" fmla="*/ 3878252 h 12351160"/>
              <a:gd name="connsiteX5" fmla="*/ 94479165 w 94521761"/>
              <a:gd name="connsiteY5" fmla="*/ 9247058 h 12351160"/>
              <a:gd name="connsiteX6" fmla="*/ 93284594 w 94521761"/>
              <a:gd name="connsiteY6" fmla="*/ 9260536 h 12351160"/>
              <a:gd name="connsiteX7" fmla="*/ 64301 w 94521761"/>
              <a:gd name="connsiteY7" fmla="*/ 12351160 h 12351160"/>
              <a:gd name="connsiteX8" fmla="*/ 56289 w 94521761"/>
              <a:gd name="connsiteY8" fmla="*/ 11619546 h 12351160"/>
              <a:gd name="connsiteX9" fmla="*/ 865 w 94521761"/>
              <a:gd name="connsiteY9" fmla="*/ 6914312 h 12351160"/>
              <a:gd name="connsiteX0" fmla="*/ 865 w 94521761"/>
              <a:gd name="connsiteY0" fmla="*/ 6914312 h 12351160"/>
              <a:gd name="connsiteX1" fmla="*/ 25474 w 94521761"/>
              <a:gd name="connsiteY1" fmla="*/ 6921315 h 12351160"/>
              <a:gd name="connsiteX2" fmla="*/ 47612292 w 94521761"/>
              <a:gd name="connsiteY2" fmla="*/ 3416802 h 12351160"/>
              <a:gd name="connsiteX3" fmla="*/ 94350502 w 94521761"/>
              <a:gd name="connsiteY3" fmla="*/ 1 h 12351160"/>
              <a:gd name="connsiteX4" fmla="*/ 94345679 w 94521761"/>
              <a:gd name="connsiteY4" fmla="*/ 3878252 h 12351160"/>
              <a:gd name="connsiteX5" fmla="*/ 94479165 w 94521761"/>
              <a:gd name="connsiteY5" fmla="*/ 9247058 h 12351160"/>
              <a:gd name="connsiteX6" fmla="*/ 93284594 w 94521761"/>
              <a:gd name="connsiteY6" fmla="*/ 9260536 h 12351160"/>
              <a:gd name="connsiteX7" fmla="*/ 64301 w 94521761"/>
              <a:gd name="connsiteY7" fmla="*/ 12351160 h 12351160"/>
              <a:gd name="connsiteX8" fmla="*/ 56289 w 94521761"/>
              <a:gd name="connsiteY8" fmla="*/ 11619546 h 12351160"/>
              <a:gd name="connsiteX9" fmla="*/ 865 w 94521761"/>
              <a:gd name="connsiteY9" fmla="*/ 6914312 h 12351160"/>
              <a:gd name="connsiteX0" fmla="*/ 865 w 94428361"/>
              <a:gd name="connsiteY0" fmla="*/ 6914312 h 12351160"/>
              <a:gd name="connsiteX1" fmla="*/ 25474 w 94428361"/>
              <a:gd name="connsiteY1" fmla="*/ 6921315 h 12351160"/>
              <a:gd name="connsiteX2" fmla="*/ 47612292 w 94428361"/>
              <a:gd name="connsiteY2" fmla="*/ 3416802 h 12351160"/>
              <a:gd name="connsiteX3" fmla="*/ 94350502 w 94428361"/>
              <a:gd name="connsiteY3" fmla="*/ 1 h 12351160"/>
              <a:gd name="connsiteX4" fmla="*/ 94345679 w 94428361"/>
              <a:gd name="connsiteY4" fmla="*/ 3878252 h 12351160"/>
              <a:gd name="connsiteX5" fmla="*/ 94337080 w 94428361"/>
              <a:gd name="connsiteY5" fmla="*/ 9204262 h 12351160"/>
              <a:gd name="connsiteX6" fmla="*/ 93284594 w 94428361"/>
              <a:gd name="connsiteY6" fmla="*/ 9260536 h 12351160"/>
              <a:gd name="connsiteX7" fmla="*/ 64301 w 94428361"/>
              <a:gd name="connsiteY7" fmla="*/ 12351160 h 12351160"/>
              <a:gd name="connsiteX8" fmla="*/ 56289 w 94428361"/>
              <a:gd name="connsiteY8" fmla="*/ 11619546 h 12351160"/>
              <a:gd name="connsiteX9" fmla="*/ 865 w 94428361"/>
              <a:gd name="connsiteY9" fmla="*/ 6914312 h 12351160"/>
              <a:gd name="connsiteX0" fmla="*/ 865 w 94428364"/>
              <a:gd name="connsiteY0" fmla="*/ 6914312 h 12351160"/>
              <a:gd name="connsiteX1" fmla="*/ 25474 w 94428364"/>
              <a:gd name="connsiteY1" fmla="*/ 6921315 h 12351160"/>
              <a:gd name="connsiteX2" fmla="*/ 47612292 w 94428364"/>
              <a:gd name="connsiteY2" fmla="*/ 3416802 h 12351160"/>
              <a:gd name="connsiteX3" fmla="*/ 94350502 w 94428364"/>
              <a:gd name="connsiteY3" fmla="*/ 1 h 12351160"/>
              <a:gd name="connsiteX4" fmla="*/ 94345679 w 94428364"/>
              <a:gd name="connsiteY4" fmla="*/ 3878252 h 12351160"/>
              <a:gd name="connsiteX5" fmla="*/ 94337080 w 94428364"/>
              <a:gd name="connsiteY5" fmla="*/ 9204262 h 12351160"/>
              <a:gd name="connsiteX6" fmla="*/ 93284594 w 94428364"/>
              <a:gd name="connsiteY6" fmla="*/ 9260536 h 12351160"/>
              <a:gd name="connsiteX7" fmla="*/ 64301 w 94428364"/>
              <a:gd name="connsiteY7" fmla="*/ 12351160 h 12351160"/>
              <a:gd name="connsiteX8" fmla="*/ 56289 w 94428364"/>
              <a:gd name="connsiteY8" fmla="*/ 11619546 h 12351160"/>
              <a:gd name="connsiteX9" fmla="*/ 865 w 94428364"/>
              <a:gd name="connsiteY9" fmla="*/ 6914312 h 12351160"/>
              <a:gd name="connsiteX0" fmla="*/ 865 w 94428364"/>
              <a:gd name="connsiteY0" fmla="*/ 6914312 h 12351160"/>
              <a:gd name="connsiteX1" fmla="*/ 25474 w 94428364"/>
              <a:gd name="connsiteY1" fmla="*/ 6921315 h 12351160"/>
              <a:gd name="connsiteX2" fmla="*/ 47612292 w 94428364"/>
              <a:gd name="connsiteY2" fmla="*/ 3416802 h 12351160"/>
              <a:gd name="connsiteX3" fmla="*/ 94350502 w 94428364"/>
              <a:gd name="connsiteY3" fmla="*/ 1 h 12351160"/>
              <a:gd name="connsiteX4" fmla="*/ 94345679 w 94428364"/>
              <a:gd name="connsiteY4" fmla="*/ 3878252 h 12351160"/>
              <a:gd name="connsiteX5" fmla="*/ 94337080 w 94428364"/>
              <a:gd name="connsiteY5" fmla="*/ 9204262 h 12351160"/>
              <a:gd name="connsiteX6" fmla="*/ 93284594 w 94428364"/>
              <a:gd name="connsiteY6" fmla="*/ 9260536 h 12351160"/>
              <a:gd name="connsiteX7" fmla="*/ 64301 w 94428364"/>
              <a:gd name="connsiteY7" fmla="*/ 12351160 h 12351160"/>
              <a:gd name="connsiteX8" fmla="*/ 56289 w 94428364"/>
              <a:gd name="connsiteY8" fmla="*/ 11619546 h 12351160"/>
              <a:gd name="connsiteX9" fmla="*/ 865 w 94428364"/>
              <a:gd name="connsiteY9" fmla="*/ 6914312 h 12351160"/>
              <a:gd name="connsiteX0" fmla="*/ 865 w 94357606"/>
              <a:gd name="connsiteY0" fmla="*/ 6914312 h 12351160"/>
              <a:gd name="connsiteX1" fmla="*/ 25474 w 94357606"/>
              <a:gd name="connsiteY1" fmla="*/ 6921315 h 12351160"/>
              <a:gd name="connsiteX2" fmla="*/ 47612292 w 94357606"/>
              <a:gd name="connsiteY2" fmla="*/ 3416802 h 12351160"/>
              <a:gd name="connsiteX3" fmla="*/ 94350502 w 94357606"/>
              <a:gd name="connsiteY3" fmla="*/ 1 h 12351160"/>
              <a:gd name="connsiteX4" fmla="*/ 94345679 w 94357606"/>
              <a:gd name="connsiteY4" fmla="*/ 3878252 h 12351160"/>
              <a:gd name="connsiteX5" fmla="*/ 94337080 w 94357606"/>
              <a:gd name="connsiteY5" fmla="*/ 9204262 h 12351160"/>
              <a:gd name="connsiteX6" fmla="*/ 51876091 w 94357606"/>
              <a:gd name="connsiteY6" fmla="*/ 10660496 h 12351160"/>
              <a:gd name="connsiteX7" fmla="*/ 64301 w 94357606"/>
              <a:gd name="connsiteY7" fmla="*/ 12351160 h 12351160"/>
              <a:gd name="connsiteX8" fmla="*/ 56289 w 94357606"/>
              <a:gd name="connsiteY8" fmla="*/ 11619546 h 12351160"/>
              <a:gd name="connsiteX9" fmla="*/ 865 w 94357606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51876091 w 94357609"/>
              <a:gd name="connsiteY6" fmla="*/ 10660496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865 w 94357609"/>
              <a:gd name="connsiteY0" fmla="*/ 6914312 h 12351160"/>
              <a:gd name="connsiteX1" fmla="*/ 25474 w 94357609"/>
              <a:gd name="connsiteY1" fmla="*/ 6921315 h 12351160"/>
              <a:gd name="connsiteX2" fmla="*/ 47612292 w 94357609"/>
              <a:gd name="connsiteY2" fmla="*/ 3416802 h 12351160"/>
              <a:gd name="connsiteX3" fmla="*/ 94350502 w 94357609"/>
              <a:gd name="connsiteY3" fmla="*/ 1 h 12351160"/>
              <a:gd name="connsiteX4" fmla="*/ 94345679 w 94357609"/>
              <a:gd name="connsiteY4" fmla="*/ 3878252 h 12351160"/>
              <a:gd name="connsiteX5" fmla="*/ 94337080 w 94357609"/>
              <a:gd name="connsiteY5" fmla="*/ 9204262 h 12351160"/>
              <a:gd name="connsiteX6" fmla="*/ 23948488 w 94357609"/>
              <a:gd name="connsiteY6" fmla="*/ 11612850 h 12351160"/>
              <a:gd name="connsiteX7" fmla="*/ 64301 w 94357609"/>
              <a:gd name="connsiteY7" fmla="*/ 12351160 h 12351160"/>
              <a:gd name="connsiteX8" fmla="*/ 56289 w 94357609"/>
              <a:gd name="connsiteY8" fmla="*/ 11619546 h 12351160"/>
              <a:gd name="connsiteX9" fmla="*/ 865 w 94357609"/>
              <a:gd name="connsiteY9" fmla="*/ 6914312 h 12351160"/>
              <a:gd name="connsiteX0" fmla="*/ 36311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91735 w 94393055"/>
              <a:gd name="connsiteY8" fmla="*/ 11619546 h 12365210"/>
              <a:gd name="connsiteX9" fmla="*/ 36311 w 94393055"/>
              <a:gd name="connsiteY9" fmla="*/ 6914312 h 12365210"/>
              <a:gd name="connsiteX0" fmla="*/ 36311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91735 w 94393055"/>
              <a:gd name="connsiteY8" fmla="*/ 11619546 h 12365210"/>
              <a:gd name="connsiteX9" fmla="*/ 36311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91735 w 94393055"/>
              <a:gd name="connsiteY8" fmla="*/ 11619546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9747 w 94393055"/>
              <a:gd name="connsiteY7" fmla="*/ 12351160 h 12365210"/>
              <a:gd name="connsiteX8" fmla="*/ 816084 w 94393055"/>
              <a:gd name="connsiteY8" fmla="*/ 1167668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04578 w 94393055"/>
              <a:gd name="connsiteY7" fmla="*/ 12351160 h 12365210"/>
              <a:gd name="connsiteX8" fmla="*/ 816084 w 94393055"/>
              <a:gd name="connsiteY8" fmla="*/ 1167668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904578 w 94393055"/>
              <a:gd name="connsiteY7" fmla="*/ 12351160 h 12365210"/>
              <a:gd name="connsiteX8" fmla="*/ 896566 w 94393055"/>
              <a:gd name="connsiteY8" fmla="*/ 1181001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65210"/>
              <a:gd name="connsiteX1" fmla="*/ 60920 w 94393055"/>
              <a:gd name="connsiteY1" fmla="*/ 6921315 h 12365210"/>
              <a:gd name="connsiteX2" fmla="*/ 47647738 w 94393055"/>
              <a:gd name="connsiteY2" fmla="*/ 3416802 h 12365210"/>
              <a:gd name="connsiteX3" fmla="*/ 94385948 w 94393055"/>
              <a:gd name="connsiteY3" fmla="*/ 1 h 12365210"/>
              <a:gd name="connsiteX4" fmla="*/ 94381125 w 94393055"/>
              <a:gd name="connsiteY4" fmla="*/ 3878252 h 12365210"/>
              <a:gd name="connsiteX5" fmla="*/ 94372526 w 94393055"/>
              <a:gd name="connsiteY5" fmla="*/ 9204262 h 12365210"/>
              <a:gd name="connsiteX6" fmla="*/ 0 w 94393055"/>
              <a:gd name="connsiteY6" fmla="*/ 12365210 h 12365210"/>
              <a:gd name="connsiteX7" fmla="*/ 1226512 w 94393055"/>
              <a:gd name="connsiteY7" fmla="*/ 12313066 h 12365210"/>
              <a:gd name="connsiteX8" fmla="*/ 896566 w 94393055"/>
              <a:gd name="connsiteY8" fmla="*/ 11810017 h 12365210"/>
              <a:gd name="connsiteX9" fmla="*/ 1002107 w 94393055"/>
              <a:gd name="connsiteY9" fmla="*/ 6914312 h 12365210"/>
              <a:gd name="connsiteX0" fmla="*/ 1002107 w 94393055"/>
              <a:gd name="connsiteY0" fmla="*/ 6914312 h 12370207"/>
              <a:gd name="connsiteX1" fmla="*/ 60920 w 94393055"/>
              <a:gd name="connsiteY1" fmla="*/ 6921315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7 w 94393055"/>
              <a:gd name="connsiteY9" fmla="*/ 6914312 h 12370207"/>
              <a:gd name="connsiteX0" fmla="*/ 1002107 w 94393055"/>
              <a:gd name="connsiteY0" fmla="*/ 6914312 h 12370207"/>
              <a:gd name="connsiteX1" fmla="*/ 1026713 w 94393055"/>
              <a:gd name="connsiteY1" fmla="*/ 6902268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7 w 94393055"/>
              <a:gd name="connsiteY9" fmla="*/ 6914312 h 12370207"/>
              <a:gd name="connsiteX0" fmla="*/ 1002108 w 94393055"/>
              <a:gd name="connsiteY0" fmla="*/ 6780983 h 12370207"/>
              <a:gd name="connsiteX1" fmla="*/ 1026713 w 94393055"/>
              <a:gd name="connsiteY1" fmla="*/ 6902268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8 w 94393055"/>
              <a:gd name="connsiteY9" fmla="*/ 6780983 h 12370207"/>
              <a:gd name="connsiteX0" fmla="*/ 1002108 w 94393055"/>
              <a:gd name="connsiteY0" fmla="*/ 6780983 h 12370207"/>
              <a:gd name="connsiteX1" fmla="*/ 1026713 w 94393055"/>
              <a:gd name="connsiteY1" fmla="*/ 6787986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02108 w 94393055"/>
              <a:gd name="connsiteY9" fmla="*/ 6780983 h 12370207"/>
              <a:gd name="connsiteX0" fmla="*/ 1083339 w 94393055"/>
              <a:gd name="connsiteY0" fmla="*/ 6685748 h 12370207"/>
              <a:gd name="connsiteX1" fmla="*/ 1026713 w 94393055"/>
              <a:gd name="connsiteY1" fmla="*/ 6787986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83339 w 94393055"/>
              <a:gd name="connsiteY9" fmla="*/ 6685748 h 12370207"/>
              <a:gd name="connsiteX0" fmla="*/ 1083339 w 94393055"/>
              <a:gd name="connsiteY0" fmla="*/ 6552418 h 12370207"/>
              <a:gd name="connsiteX1" fmla="*/ 1026713 w 94393055"/>
              <a:gd name="connsiteY1" fmla="*/ 6787986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83339 w 94393055"/>
              <a:gd name="connsiteY9" fmla="*/ 6552418 h 12370207"/>
              <a:gd name="connsiteX0" fmla="*/ 1083339 w 94393055"/>
              <a:gd name="connsiteY0" fmla="*/ 6552418 h 12370207"/>
              <a:gd name="connsiteX1" fmla="*/ 1026713 w 94393055"/>
              <a:gd name="connsiteY1" fmla="*/ 6692751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083339 w 94393055"/>
              <a:gd name="connsiteY9" fmla="*/ 6552418 h 12370207"/>
              <a:gd name="connsiteX0" fmla="*/ 1164566 w 94393055"/>
              <a:gd name="connsiteY0" fmla="*/ 6723843 h 12370207"/>
              <a:gd name="connsiteX1" fmla="*/ 1026713 w 94393055"/>
              <a:gd name="connsiteY1" fmla="*/ 6692751 h 12370207"/>
              <a:gd name="connsiteX2" fmla="*/ 47647738 w 94393055"/>
              <a:gd name="connsiteY2" fmla="*/ 3416802 h 12370207"/>
              <a:gd name="connsiteX3" fmla="*/ 94385948 w 94393055"/>
              <a:gd name="connsiteY3" fmla="*/ 1 h 12370207"/>
              <a:gd name="connsiteX4" fmla="*/ 94381125 w 94393055"/>
              <a:gd name="connsiteY4" fmla="*/ 3878252 h 12370207"/>
              <a:gd name="connsiteX5" fmla="*/ 94372526 w 94393055"/>
              <a:gd name="connsiteY5" fmla="*/ 9204262 h 12370207"/>
              <a:gd name="connsiteX6" fmla="*/ 0 w 94393055"/>
              <a:gd name="connsiteY6" fmla="*/ 12365210 h 12370207"/>
              <a:gd name="connsiteX7" fmla="*/ 904578 w 94393055"/>
              <a:gd name="connsiteY7" fmla="*/ 12370207 h 12370207"/>
              <a:gd name="connsiteX8" fmla="*/ 896566 w 94393055"/>
              <a:gd name="connsiteY8" fmla="*/ 11810017 h 12370207"/>
              <a:gd name="connsiteX9" fmla="*/ 1164566 w 94393055"/>
              <a:gd name="connsiteY9" fmla="*/ 6723843 h 12370207"/>
              <a:gd name="connsiteX0" fmla="*/ 1164566 w 94393055"/>
              <a:gd name="connsiteY0" fmla="*/ 7419080 h 13065444"/>
              <a:gd name="connsiteX1" fmla="*/ 1026713 w 94393055"/>
              <a:gd name="connsiteY1" fmla="*/ 7387988 h 13065444"/>
              <a:gd name="connsiteX2" fmla="*/ 47647738 w 94393055"/>
              <a:gd name="connsiteY2" fmla="*/ 4112039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6 w 94393055"/>
              <a:gd name="connsiteY9" fmla="*/ 7419080 h 13065444"/>
              <a:gd name="connsiteX0" fmla="*/ 1164566 w 94393055"/>
              <a:gd name="connsiteY0" fmla="*/ 7419080 h 13065444"/>
              <a:gd name="connsiteX1" fmla="*/ 1026713 w 94393055"/>
              <a:gd name="connsiteY1" fmla="*/ 7387988 h 13065444"/>
              <a:gd name="connsiteX2" fmla="*/ 47647737 w 94393055"/>
              <a:gd name="connsiteY2" fmla="*/ 3743972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6 w 94393055"/>
              <a:gd name="connsiteY9" fmla="*/ 7419080 h 13065444"/>
              <a:gd name="connsiteX0" fmla="*/ 1164566 w 94393055"/>
              <a:gd name="connsiteY0" fmla="*/ 7419080 h 13065444"/>
              <a:gd name="connsiteX1" fmla="*/ 1026713 w 94393055"/>
              <a:gd name="connsiteY1" fmla="*/ 7387988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6 w 94393055"/>
              <a:gd name="connsiteY9" fmla="*/ 7419080 h 13065444"/>
              <a:gd name="connsiteX0" fmla="*/ 1321568 w 94393055"/>
              <a:gd name="connsiteY0" fmla="*/ 7623562 h 13065444"/>
              <a:gd name="connsiteX1" fmla="*/ 1026713 w 94393055"/>
              <a:gd name="connsiteY1" fmla="*/ 7387988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321568 w 94393055"/>
              <a:gd name="connsiteY9" fmla="*/ 7623562 h 13065444"/>
              <a:gd name="connsiteX0" fmla="*/ 1164567 w 94393055"/>
              <a:gd name="connsiteY0" fmla="*/ 7746251 h 13065444"/>
              <a:gd name="connsiteX1" fmla="*/ 1026713 w 94393055"/>
              <a:gd name="connsiteY1" fmla="*/ 7387988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7 w 94393055"/>
              <a:gd name="connsiteY9" fmla="*/ 7746251 h 13065444"/>
              <a:gd name="connsiteX0" fmla="*/ 1164567 w 94393055"/>
              <a:gd name="connsiteY0" fmla="*/ 7746251 h 13065444"/>
              <a:gd name="connsiteX1" fmla="*/ 1026714 w 94393055"/>
              <a:gd name="connsiteY1" fmla="*/ 7551574 h 13065444"/>
              <a:gd name="connsiteX2" fmla="*/ 47490736 w 94393055"/>
              <a:gd name="connsiteY2" fmla="*/ 3621283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7 w 94393055"/>
              <a:gd name="connsiteY9" fmla="*/ 7746251 h 13065444"/>
              <a:gd name="connsiteX0" fmla="*/ 1164567 w 94393055"/>
              <a:gd name="connsiteY0" fmla="*/ 7746251 h 13065444"/>
              <a:gd name="connsiteX1" fmla="*/ 1026714 w 94393055"/>
              <a:gd name="connsiteY1" fmla="*/ 7551574 h 13065444"/>
              <a:gd name="connsiteX2" fmla="*/ 47333735 w 94393055"/>
              <a:gd name="connsiteY2" fmla="*/ 5052656 h 13065444"/>
              <a:gd name="connsiteX3" fmla="*/ 94385954 w 94393055"/>
              <a:gd name="connsiteY3" fmla="*/ 0 h 13065444"/>
              <a:gd name="connsiteX4" fmla="*/ 94381125 w 94393055"/>
              <a:gd name="connsiteY4" fmla="*/ 4573489 h 13065444"/>
              <a:gd name="connsiteX5" fmla="*/ 94372526 w 94393055"/>
              <a:gd name="connsiteY5" fmla="*/ 9899499 h 13065444"/>
              <a:gd name="connsiteX6" fmla="*/ 0 w 94393055"/>
              <a:gd name="connsiteY6" fmla="*/ 13060447 h 13065444"/>
              <a:gd name="connsiteX7" fmla="*/ 904578 w 94393055"/>
              <a:gd name="connsiteY7" fmla="*/ 13065444 h 13065444"/>
              <a:gd name="connsiteX8" fmla="*/ 896566 w 94393055"/>
              <a:gd name="connsiteY8" fmla="*/ 12505254 h 13065444"/>
              <a:gd name="connsiteX9" fmla="*/ 1164567 w 94393055"/>
              <a:gd name="connsiteY9" fmla="*/ 7746251 h 13065444"/>
              <a:gd name="connsiteX0" fmla="*/ 1164567 w 94542965"/>
              <a:gd name="connsiteY0" fmla="*/ 5703680 h 11022873"/>
              <a:gd name="connsiteX1" fmla="*/ 1026714 w 94542965"/>
              <a:gd name="connsiteY1" fmla="*/ 5509003 h 11022873"/>
              <a:gd name="connsiteX2" fmla="*/ 47333735 w 94542965"/>
              <a:gd name="connsiteY2" fmla="*/ 3010085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1164567 w 94542965"/>
              <a:gd name="connsiteY9" fmla="*/ 5703680 h 11022873"/>
              <a:gd name="connsiteX0" fmla="*/ 850565 w 94542965"/>
              <a:gd name="connsiteY0" fmla="*/ 6726089 h 11022873"/>
              <a:gd name="connsiteX1" fmla="*/ 1026714 w 94542965"/>
              <a:gd name="connsiteY1" fmla="*/ 5509003 h 11022873"/>
              <a:gd name="connsiteX2" fmla="*/ 47333735 w 94542965"/>
              <a:gd name="connsiteY2" fmla="*/ 3010085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6726089 h 11022873"/>
              <a:gd name="connsiteX0" fmla="*/ 850565 w 94542965"/>
              <a:gd name="connsiteY0" fmla="*/ 6726089 h 11022873"/>
              <a:gd name="connsiteX1" fmla="*/ 712712 w 94542965"/>
              <a:gd name="connsiteY1" fmla="*/ 7880993 h 11022873"/>
              <a:gd name="connsiteX2" fmla="*/ 47333735 w 94542965"/>
              <a:gd name="connsiteY2" fmla="*/ 3010085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6726089 h 11022873"/>
              <a:gd name="connsiteX0" fmla="*/ 850565 w 94542965"/>
              <a:gd name="connsiteY0" fmla="*/ 6726089 h 11022873"/>
              <a:gd name="connsiteX1" fmla="*/ 712712 w 94542965"/>
              <a:gd name="connsiteY1" fmla="*/ 7880993 h 11022873"/>
              <a:gd name="connsiteX2" fmla="*/ 48589742 w 94542965"/>
              <a:gd name="connsiteY2" fmla="*/ 4196080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6726089 h 11022873"/>
              <a:gd name="connsiteX0" fmla="*/ 850565 w 94542965"/>
              <a:gd name="connsiteY0" fmla="*/ 7912084 h 11022873"/>
              <a:gd name="connsiteX1" fmla="*/ 712712 w 94542965"/>
              <a:gd name="connsiteY1" fmla="*/ 7880993 h 11022873"/>
              <a:gd name="connsiteX2" fmla="*/ 48589742 w 94542965"/>
              <a:gd name="connsiteY2" fmla="*/ 4196080 h 11022873"/>
              <a:gd name="connsiteX3" fmla="*/ 94542954 w 94542965"/>
              <a:gd name="connsiteY3" fmla="*/ 452107 h 11022873"/>
              <a:gd name="connsiteX4" fmla="*/ 94381125 w 94542965"/>
              <a:gd name="connsiteY4" fmla="*/ 2530918 h 11022873"/>
              <a:gd name="connsiteX5" fmla="*/ 94372526 w 94542965"/>
              <a:gd name="connsiteY5" fmla="*/ 7856928 h 11022873"/>
              <a:gd name="connsiteX6" fmla="*/ 0 w 94542965"/>
              <a:gd name="connsiteY6" fmla="*/ 11017876 h 11022873"/>
              <a:gd name="connsiteX7" fmla="*/ 904578 w 94542965"/>
              <a:gd name="connsiteY7" fmla="*/ 11022873 h 11022873"/>
              <a:gd name="connsiteX8" fmla="*/ 896566 w 94542965"/>
              <a:gd name="connsiteY8" fmla="*/ 10462683 h 11022873"/>
              <a:gd name="connsiteX9" fmla="*/ 850565 w 94542965"/>
              <a:gd name="connsiteY9" fmla="*/ 7912084 h 11022873"/>
              <a:gd name="connsiteX0" fmla="*/ 850565 w 94542965"/>
              <a:gd name="connsiteY0" fmla="*/ 8091759 h 11202548"/>
              <a:gd name="connsiteX1" fmla="*/ 712712 w 94542965"/>
              <a:gd name="connsiteY1" fmla="*/ 8060668 h 11202548"/>
              <a:gd name="connsiteX2" fmla="*/ 48589742 w 94542965"/>
              <a:gd name="connsiteY2" fmla="*/ 4375755 h 11202548"/>
              <a:gd name="connsiteX3" fmla="*/ 94542955 w 94542965"/>
              <a:gd name="connsiteY3" fmla="*/ 304611 h 11202548"/>
              <a:gd name="connsiteX4" fmla="*/ 94381125 w 94542965"/>
              <a:gd name="connsiteY4" fmla="*/ 2710593 h 11202548"/>
              <a:gd name="connsiteX5" fmla="*/ 94372526 w 94542965"/>
              <a:gd name="connsiteY5" fmla="*/ 8036603 h 11202548"/>
              <a:gd name="connsiteX6" fmla="*/ 0 w 94542965"/>
              <a:gd name="connsiteY6" fmla="*/ 11197551 h 11202548"/>
              <a:gd name="connsiteX7" fmla="*/ 904578 w 94542965"/>
              <a:gd name="connsiteY7" fmla="*/ 11202548 h 11202548"/>
              <a:gd name="connsiteX8" fmla="*/ 896566 w 94542965"/>
              <a:gd name="connsiteY8" fmla="*/ 10642358 h 11202548"/>
              <a:gd name="connsiteX9" fmla="*/ 850565 w 94542965"/>
              <a:gd name="connsiteY9" fmla="*/ 8091759 h 11202548"/>
              <a:gd name="connsiteX0" fmla="*/ 850565 w 94542965"/>
              <a:gd name="connsiteY0" fmla="*/ 8091759 h 11202548"/>
              <a:gd name="connsiteX1" fmla="*/ 712712 w 94542965"/>
              <a:gd name="connsiteY1" fmla="*/ 8060668 h 11202548"/>
              <a:gd name="connsiteX2" fmla="*/ 48589745 w 94542965"/>
              <a:gd name="connsiteY2" fmla="*/ 4253067 h 11202548"/>
              <a:gd name="connsiteX3" fmla="*/ 94542955 w 94542965"/>
              <a:gd name="connsiteY3" fmla="*/ 304611 h 11202548"/>
              <a:gd name="connsiteX4" fmla="*/ 94381125 w 94542965"/>
              <a:gd name="connsiteY4" fmla="*/ 2710593 h 11202548"/>
              <a:gd name="connsiteX5" fmla="*/ 94372526 w 94542965"/>
              <a:gd name="connsiteY5" fmla="*/ 8036603 h 11202548"/>
              <a:gd name="connsiteX6" fmla="*/ 0 w 94542965"/>
              <a:gd name="connsiteY6" fmla="*/ 11197551 h 11202548"/>
              <a:gd name="connsiteX7" fmla="*/ 904578 w 94542965"/>
              <a:gd name="connsiteY7" fmla="*/ 11202548 h 11202548"/>
              <a:gd name="connsiteX8" fmla="*/ 896566 w 94542965"/>
              <a:gd name="connsiteY8" fmla="*/ 10642358 h 11202548"/>
              <a:gd name="connsiteX9" fmla="*/ 850565 w 94542965"/>
              <a:gd name="connsiteY9" fmla="*/ 8091759 h 11202548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196010 w 93834397"/>
              <a:gd name="connsiteY7" fmla="*/ 11202548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196010 w 93834397"/>
              <a:gd name="connsiteY7" fmla="*/ 11202548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35364197 w 93834397"/>
              <a:gd name="connsiteY7" fmla="*/ 9839336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93834397"/>
              <a:gd name="connsiteY0" fmla="*/ 8091759 h 11224816"/>
              <a:gd name="connsiteX1" fmla="*/ 4144 w 93834397"/>
              <a:gd name="connsiteY1" fmla="*/ 8060668 h 11224816"/>
              <a:gd name="connsiteX2" fmla="*/ 47881177 w 93834397"/>
              <a:gd name="connsiteY2" fmla="*/ 4253067 h 11224816"/>
              <a:gd name="connsiteX3" fmla="*/ 93834387 w 93834397"/>
              <a:gd name="connsiteY3" fmla="*/ 304611 h 11224816"/>
              <a:gd name="connsiteX4" fmla="*/ 93672557 w 93834397"/>
              <a:gd name="connsiteY4" fmla="*/ 2710593 h 11224816"/>
              <a:gd name="connsiteX5" fmla="*/ 93663958 w 93834397"/>
              <a:gd name="connsiteY5" fmla="*/ 8036603 h 11224816"/>
              <a:gd name="connsiteX6" fmla="*/ 128770 w 93834397"/>
              <a:gd name="connsiteY6" fmla="*/ 11224816 h 11224816"/>
              <a:gd name="connsiteX7" fmla="*/ 36358535 w 93834397"/>
              <a:gd name="connsiteY7" fmla="*/ 9703015 h 11224816"/>
              <a:gd name="connsiteX8" fmla="*/ 187998 w 93834397"/>
              <a:gd name="connsiteY8" fmla="*/ 10642358 h 11224816"/>
              <a:gd name="connsiteX9" fmla="*/ 141997 w 93834397"/>
              <a:gd name="connsiteY9" fmla="*/ 8091759 h 11224816"/>
              <a:gd name="connsiteX0" fmla="*/ 141997 w 117856905"/>
              <a:gd name="connsiteY0" fmla="*/ 8091759 h 10642358"/>
              <a:gd name="connsiteX1" fmla="*/ 4144 w 117856905"/>
              <a:gd name="connsiteY1" fmla="*/ 8060668 h 10642358"/>
              <a:gd name="connsiteX2" fmla="*/ 47881177 w 117856905"/>
              <a:gd name="connsiteY2" fmla="*/ 4253067 h 10642358"/>
              <a:gd name="connsiteX3" fmla="*/ 93834387 w 117856905"/>
              <a:gd name="connsiteY3" fmla="*/ 304611 h 10642358"/>
              <a:gd name="connsiteX4" fmla="*/ 93672557 w 117856905"/>
              <a:gd name="connsiteY4" fmla="*/ 2710593 h 10642358"/>
              <a:gd name="connsiteX5" fmla="*/ 93663958 w 117856905"/>
              <a:gd name="connsiteY5" fmla="*/ 8036603 h 10642358"/>
              <a:gd name="connsiteX6" fmla="*/ 93544265 w 117856905"/>
              <a:gd name="connsiteY6" fmla="*/ 7975827 h 10642358"/>
              <a:gd name="connsiteX7" fmla="*/ 36358535 w 117856905"/>
              <a:gd name="connsiteY7" fmla="*/ 9703015 h 10642358"/>
              <a:gd name="connsiteX8" fmla="*/ 187998 w 117856905"/>
              <a:gd name="connsiteY8" fmla="*/ 10642358 h 10642358"/>
              <a:gd name="connsiteX9" fmla="*/ 141997 w 117856905"/>
              <a:gd name="connsiteY9" fmla="*/ 8091759 h 10642358"/>
              <a:gd name="connsiteX0" fmla="*/ 141997 w 100619103"/>
              <a:gd name="connsiteY0" fmla="*/ 8091759 h 10642358"/>
              <a:gd name="connsiteX1" fmla="*/ 4144 w 100619103"/>
              <a:gd name="connsiteY1" fmla="*/ 8060668 h 10642358"/>
              <a:gd name="connsiteX2" fmla="*/ 47881177 w 100619103"/>
              <a:gd name="connsiteY2" fmla="*/ 4253067 h 10642358"/>
              <a:gd name="connsiteX3" fmla="*/ 93834387 w 100619103"/>
              <a:gd name="connsiteY3" fmla="*/ 304611 h 10642358"/>
              <a:gd name="connsiteX4" fmla="*/ 93672557 w 100619103"/>
              <a:gd name="connsiteY4" fmla="*/ 2710593 h 10642358"/>
              <a:gd name="connsiteX5" fmla="*/ 93663958 w 100619103"/>
              <a:gd name="connsiteY5" fmla="*/ 8036603 h 10642358"/>
              <a:gd name="connsiteX6" fmla="*/ 93544265 w 100619103"/>
              <a:gd name="connsiteY6" fmla="*/ 7975827 h 10642358"/>
              <a:gd name="connsiteX7" fmla="*/ 36358535 w 100619103"/>
              <a:gd name="connsiteY7" fmla="*/ 9703015 h 10642358"/>
              <a:gd name="connsiteX8" fmla="*/ 187998 w 100619103"/>
              <a:gd name="connsiteY8" fmla="*/ 10642358 h 10642358"/>
              <a:gd name="connsiteX9" fmla="*/ 141997 w 100619103"/>
              <a:gd name="connsiteY9" fmla="*/ 8091759 h 10642358"/>
              <a:gd name="connsiteX0" fmla="*/ 141997 w 93834397"/>
              <a:gd name="connsiteY0" fmla="*/ 8091759 h 10642358"/>
              <a:gd name="connsiteX1" fmla="*/ 4144 w 93834397"/>
              <a:gd name="connsiteY1" fmla="*/ 8060668 h 10642358"/>
              <a:gd name="connsiteX2" fmla="*/ 47881177 w 93834397"/>
              <a:gd name="connsiteY2" fmla="*/ 4253067 h 10642358"/>
              <a:gd name="connsiteX3" fmla="*/ 93834387 w 93834397"/>
              <a:gd name="connsiteY3" fmla="*/ 304611 h 10642358"/>
              <a:gd name="connsiteX4" fmla="*/ 93672557 w 93834397"/>
              <a:gd name="connsiteY4" fmla="*/ 2710593 h 10642358"/>
              <a:gd name="connsiteX5" fmla="*/ 93663958 w 93834397"/>
              <a:gd name="connsiteY5" fmla="*/ 8036603 h 10642358"/>
              <a:gd name="connsiteX6" fmla="*/ 45048449 w 93834397"/>
              <a:gd name="connsiteY6" fmla="*/ 9316319 h 10642358"/>
              <a:gd name="connsiteX7" fmla="*/ 36358535 w 93834397"/>
              <a:gd name="connsiteY7" fmla="*/ 9703015 h 10642358"/>
              <a:gd name="connsiteX8" fmla="*/ 187998 w 93834397"/>
              <a:gd name="connsiteY8" fmla="*/ 10642358 h 10642358"/>
              <a:gd name="connsiteX9" fmla="*/ 141997 w 93834397"/>
              <a:gd name="connsiteY9" fmla="*/ 8091759 h 10642358"/>
              <a:gd name="connsiteX0" fmla="*/ 141997 w 93834397"/>
              <a:gd name="connsiteY0" fmla="*/ 8091759 h 10642358"/>
              <a:gd name="connsiteX1" fmla="*/ 4144 w 93834397"/>
              <a:gd name="connsiteY1" fmla="*/ 8060668 h 10642358"/>
              <a:gd name="connsiteX2" fmla="*/ 47881177 w 93834397"/>
              <a:gd name="connsiteY2" fmla="*/ 4253067 h 10642358"/>
              <a:gd name="connsiteX3" fmla="*/ 93834387 w 93834397"/>
              <a:gd name="connsiteY3" fmla="*/ 304611 h 10642358"/>
              <a:gd name="connsiteX4" fmla="*/ 93672557 w 93834397"/>
              <a:gd name="connsiteY4" fmla="*/ 2710593 h 10642358"/>
              <a:gd name="connsiteX5" fmla="*/ 93663958 w 93834397"/>
              <a:gd name="connsiteY5" fmla="*/ 8036603 h 10642358"/>
              <a:gd name="connsiteX6" fmla="*/ 45048449 w 93834397"/>
              <a:gd name="connsiteY6" fmla="*/ 9316319 h 10642358"/>
              <a:gd name="connsiteX7" fmla="*/ 36358535 w 93834397"/>
              <a:gd name="connsiteY7" fmla="*/ 9703015 h 10642358"/>
              <a:gd name="connsiteX8" fmla="*/ 187998 w 93834397"/>
              <a:gd name="connsiteY8" fmla="*/ 10642358 h 10642358"/>
              <a:gd name="connsiteX9" fmla="*/ 141997 w 93834397"/>
              <a:gd name="connsiteY9" fmla="*/ 8091759 h 10642358"/>
              <a:gd name="connsiteX0" fmla="*/ 141997 w 100722403"/>
              <a:gd name="connsiteY0" fmla="*/ 8091759 h 10642358"/>
              <a:gd name="connsiteX1" fmla="*/ 4144 w 100722403"/>
              <a:gd name="connsiteY1" fmla="*/ 8060668 h 10642358"/>
              <a:gd name="connsiteX2" fmla="*/ 47881177 w 100722403"/>
              <a:gd name="connsiteY2" fmla="*/ 4253067 h 10642358"/>
              <a:gd name="connsiteX3" fmla="*/ 93834387 w 100722403"/>
              <a:gd name="connsiteY3" fmla="*/ 304611 h 10642358"/>
              <a:gd name="connsiteX4" fmla="*/ 93672557 w 100722403"/>
              <a:gd name="connsiteY4" fmla="*/ 2710593 h 10642358"/>
              <a:gd name="connsiteX5" fmla="*/ 93663958 w 100722403"/>
              <a:gd name="connsiteY5" fmla="*/ 8036603 h 10642358"/>
              <a:gd name="connsiteX6" fmla="*/ 93718707 w 100722403"/>
              <a:gd name="connsiteY6" fmla="*/ 8021267 h 10642358"/>
              <a:gd name="connsiteX7" fmla="*/ 36358535 w 100722403"/>
              <a:gd name="connsiteY7" fmla="*/ 9703015 h 10642358"/>
              <a:gd name="connsiteX8" fmla="*/ 187998 w 100722403"/>
              <a:gd name="connsiteY8" fmla="*/ 10642358 h 10642358"/>
              <a:gd name="connsiteX9" fmla="*/ 141997 w 100722403"/>
              <a:gd name="connsiteY9" fmla="*/ 8091759 h 10642358"/>
              <a:gd name="connsiteX0" fmla="*/ 141997 w 93888403"/>
              <a:gd name="connsiteY0" fmla="*/ 8091759 h 10642358"/>
              <a:gd name="connsiteX1" fmla="*/ 4144 w 93888403"/>
              <a:gd name="connsiteY1" fmla="*/ 8060668 h 10642358"/>
              <a:gd name="connsiteX2" fmla="*/ 47881177 w 93888403"/>
              <a:gd name="connsiteY2" fmla="*/ 4253067 h 10642358"/>
              <a:gd name="connsiteX3" fmla="*/ 93834387 w 93888403"/>
              <a:gd name="connsiteY3" fmla="*/ 304611 h 10642358"/>
              <a:gd name="connsiteX4" fmla="*/ 93672557 w 93888403"/>
              <a:gd name="connsiteY4" fmla="*/ 2710593 h 10642358"/>
              <a:gd name="connsiteX5" fmla="*/ 93663958 w 93888403"/>
              <a:gd name="connsiteY5" fmla="*/ 8036603 h 10642358"/>
              <a:gd name="connsiteX6" fmla="*/ 93718707 w 93888403"/>
              <a:gd name="connsiteY6" fmla="*/ 8021267 h 10642358"/>
              <a:gd name="connsiteX7" fmla="*/ 83776282 w 93888403"/>
              <a:gd name="connsiteY7" fmla="*/ 8339220 h 10642358"/>
              <a:gd name="connsiteX8" fmla="*/ 36358535 w 93888403"/>
              <a:gd name="connsiteY8" fmla="*/ 9703015 h 10642358"/>
              <a:gd name="connsiteX9" fmla="*/ 187998 w 93888403"/>
              <a:gd name="connsiteY9" fmla="*/ 10642358 h 10642358"/>
              <a:gd name="connsiteX10" fmla="*/ 141997 w 93888403"/>
              <a:gd name="connsiteY10" fmla="*/ 8091759 h 10642358"/>
              <a:gd name="connsiteX0" fmla="*/ 141997 w 94270507"/>
              <a:gd name="connsiteY0" fmla="*/ 8305363 h 10855962"/>
              <a:gd name="connsiteX1" fmla="*/ 4144 w 94270507"/>
              <a:gd name="connsiteY1" fmla="*/ 8274272 h 10855962"/>
              <a:gd name="connsiteX2" fmla="*/ 47881177 w 94270507"/>
              <a:gd name="connsiteY2" fmla="*/ 4466671 h 10855962"/>
              <a:gd name="connsiteX3" fmla="*/ 94270497 w 94270507"/>
              <a:gd name="connsiteY3" fmla="*/ 177412 h 10855962"/>
              <a:gd name="connsiteX4" fmla="*/ 93672557 w 94270507"/>
              <a:gd name="connsiteY4" fmla="*/ 2924197 h 10855962"/>
              <a:gd name="connsiteX5" fmla="*/ 93663958 w 94270507"/>
              <a:gd name="connsiteY5" fmla="*/ 8250207 h 10855962"/>
              <a:gd name="connsiteX6" fmla="*/ 93718707 w 94270507"/>
              <a:gd name="connsiteY6" fmla="*/ 8234871 h 10855962"/>
              <a:gd name="connsiteX7" fmla="*/ 83776282 w 94270507"/>
              <a:gd name="connsiteY7" fmla="*/ 8552824 h 10855962"/>
              <a:gd name="connsiteX8" fmla="*/ 36358535 w 94270507"/>
              <a:gd name="connsiteY8" fmla="*/ 9916619 h 10855962"/>
              <a:gd name="connsiteX9" fmla="*/ 187998 w 94270507"/>
              <a:gd name="connsiteY9" fmla="*/ 10855962 h 10855962"/>
              <a:gd name="connsiteX10" fmla="*/ 141997 w 94270507"/>
              <a:gd name="connsiteY10" fmla="*/ 8305363 h 10855962"/>
              <a:gd name="connsiteX0" fmla="*/ 141997 w 93888403"/>
              <a:gd name="connsiteY0" fmla="*/ 8399388 h 10949987"/>
              <a:gd name="connsiteX1" fmla="*/ 4144 w 93888403"/>
              <a:gd name="connsiteY1" fmla="*/ 8368297 h 10949987"/>
              <a:gd name="connsiteX2" fmla="*/ 47881177 w 93888403"/>
              <a:gd name="connsiteY2" fmla="*/ 4560696 h 10949987"/>
              <a:gd name="connsiteX3" fmla="*/ 93136602 w 93888403"/>
              <a:gd name="connsiteY3" fmla="*/ 135115 h 10949987"/>
              <a:gd name="connsiteX4" fmla="*/ 93672557 w 93888403"/>
              <a:gd name="connsiteY4" fmla="*/ 3018222 h 10949987"/>
              <a:gd name="connsiteX5" fmla="*/ 93663958 w 93888403"/>
              <a:gd name="connsiteY5" fmla="*/ 8344232 h 10949987"/>
              <a:gd name="connsiteX6" fmla="*/ 93718707 w 93888403"/>
              <a:gd name="connsiteY6" fmla="*/ 8328896 h 10949987"/>
              <a:gd name="connsiteX7" fmla="*/ 83776282 w 93888403"/>
              <a:gd name="connsiteY7" fmla="*/ 8646849 h 10949987"/>
              <a:gd name="connsiteX8" fmla="*/ 36358535 w 93888403"/>
              <a:gd name="connsiteY8" fmla="*/ 10010644 h 10949987"/>
              <a:gd name="connsiteX9" fmla="*/ 187998 w 93888403"/>
              <a:gd name="connsiteY9" fmla="*/ 10949987 h 10949987"/>
              <a:gd name="connsiteX10" fmla="*/ 141997 w 93888403"/>
              <a:gd name="connsiteY10" fmla="*/ 8399388 h 10949987"/>
              <a:gd name="connsiteX0" fmla="*/ 141997 w 93888403"/>
              <a:gd name="connsiteY0" fmla="*/ 8933722 h 11484321"/>
              <a:gd name="connsiteX1" fmla="*/ 4144 w 93888403"/>
              <a:gd name="connsiteY1" fmla="*/ 8902631 h 11484321"/>
              <a:gd name="connsiteX2" fmla="*/ 47881177 w 93888403"/>
              <a:gd name="connsiteY2" fmla="*/ 5095030 h 11484321"/>
              <a:gd name="connsiteX3" fmla="*/ 93747161 w 93888403"/>
              <a:gd name="connsiteY3" fmla="*/ 10563 h 11484321"/>
              <a:gd name="connsiteX4" fmla="*/ 93672557 w 93888403"/>
              <a:gd name="connsiteY4" fmla="*/ 3552556 h 11484321"/>
              <a:gd name="connsiteX5" fmla="*/ 93663958 w 93888403"/>
              <a:gd name="connsiteY5" fmla="*/ 8878566 h 11484321"/>
              <a:gd name="connsiteX6" fmla="*/ 93718707 w 93888403"/>
              <a:gd name="connsiteY6" fmla="*/ 8863230 h 11484321"/>
              <a:gd name="connsiteX7" fmla="*/ 83776282 w 93888403"/>
              <a:gd name="connsiteY7" fmla="*/ 9181183 h 11484321"/>
              <a:gd name="connsiteX8" fmla="*/ 36358535 w 93888403"/>
              <a:gd name="connsiteY8" fmla="*/ 10544978 h 11484321"/>
              <a:gd name="connsiteX9" fmla="*/ 187998 w 93888403"/>
              <a:gd name="connsiteY9" fmla="*/ 11484321 h 11484321"/>
              <a:gd name="connsiteX10" fmla="*/ 141997 w 93888403"/>
              <a:gd name="connsiteY10" fmla="*/ 8933722 h 11484321"/>
              <a:gd name="connsiteX0" fmla="*/ 141997 w 93888403"/>
              <a:gd name="connsiteY0" fmla="*/ 8933722 h 11484321"/>
              <a:gd name="connsiteX1" fmla="*/ 4144 w 93888403"/>
              <a:gd name="connsiteY1" fmla="*/ 8902631 h 11484321"/>
              <a:gd name="connsiteX2" fmla="*/ 47445064 w 93888403"/>
              <a:gd name="connsiteY2" fmla="*/ 4890549 h 11484321"/>
              <a:gd name="connsiteX3" fmla="*/ 93747161 w 93888403"/>
              <a:gd name="connsiteY3" fmla="*/ 10563 h 11484321"/>
              <a:gd name="connsiteX4" fmla="*/ 93672557 w 93888403"/>
              <a:gd name="connsiteY4" fmla="*/ 3552556 h 11484321"/>
              <a:gd name="connsiteX5" fmla="*/ 93663958 w 93888403"/>
              <a:gd name="connsiteY5" fmla="*/ 8878566 h 11484321"/>
              <a:gd name="connsiteX6" fmla="*/ 93718707 w 93888403"/>
              <a:gd name="connsiteY6" fmla="*/ 8863230 h 11484321"/>
              <a:gd name="connsiteX7" fmla="*/ 83776282 w 93888403"/>
              <a:gd name="connsiteY7" fmla="*/ 9181183 h 11484321"/>
              <a:gd name="connsiteX8" fmla="*/ 36358535 w 93888403"/>
              <a:gd name="connsiteY8" fmla="*/ 10544978 h 11484321"/>
              <a:gd name="connsiteX9" fmla="*/ 187998 w 93888403"/>
              <a:gd name="connsiteY9" fmla="*/ 11484321 h 11484321"/>
              <a:gd name="connsiteX10" fmla="*/ 141997 w 93888403"/>
              <a:gd name="connsiteY10" fmla="*/ 8933722 h 11484321"/>
              <a:gd name="connsiteX0" fmla="*/ 141997 w 93888403"/>
              <a:gd name="connsiteY0" fmla="*/ 8933722 h 11484321"/>
              <a:gd name="connsiteX1" fmla="*/ 4144 w 93888403"/>
              <a:gd name="connsiteY1" fmla="*/ 8902631 h 11484321"/>
              <a:gd name="connsiteX2" fmla="*/ 47357841 w 93888403"/>
              <a:gd name="connsiteY2" fmla="*/ 4663347 h 11484321"/>
              <a:gd name="connsiteX3" fmla="*/ 93747161 w 93888403"/>
              <a:gd name="connsiteY3" fmla="*/ 10563 h 11484321"/>
              <a:gd name="connsiteX4" fmla="*/ 93672557 w 93888403"/>
              <a:gd name="connsiteY4" fmla="*/ 3552556 h 11484321"/>
              <a:gd name="connsiteX5" fmla="*/ 93663958 w 93888403"/>
              <a:gd name="connsiteY5" fmla="*/ 8878566 h 11484321"/>
              <a:gd name="connsiteX6" fmla="*/ 93718707 w 93888403"/>
              <a:gd name="connsiteY6" fmla="*/ 8863230 h 11484321"/>
              <a:gd name="connsiteX7" fmla="*/ 83776282 w 93888403"/>
              <a:gd name="connsiteY7" fmla="*/ 9181183 h 11484321"/>
              <a:gd name="connsiteX8" fmla="*/ 36358535 w 93888403"/>
              <a:gd name="connsiteY8" fmla="*/ 10544978 h 11484321"/>
              <a:gd name="connsiteX9" fmla="*/ 187998 w 93888403"/>
              <a:gd name="connsiteY9" fmla="*/ 11484321 h 11484321"/>
              <a:gd name="connsiteX10" fmla="*/ 141997 w 93888403"/>
              <a:gd name="connsiteY10" fmla="*/ 8933722 h 11484321"/>
              <a:gd name="connsiteX0" fmla="*/ 141997 w 93888403"/>
              <a:gd name="connsiteY0" fmla="*/ 8515878 h 11066477"/>
              <a:gd name="connsiteX1" fmla="*/ 4144 w 93888403"/>
              <a:gd name="connsiteY1" fmla="*/ 8484787 h 11066477"/>
              <a:gd name="connsiteX2" fmla="*/ 47357841 w 93888403"/>
              <a:gd name="connsiteY2" fmla="*/ 4245503 h 11066477"/>
              <a:gd name="connsiteX3" fmla="*/ 93572715 w 93888403"/>
              <a:gd name="connsiteY3" fmla="*/ 92564 h 11066477"/>
              <a:gd name="connsiteX4" fmla="*/ 93672557 w 93888403"/>
              <a:gd name="connsiteY4" fmla="*/ 3134712 h 11066477"/>
              <a:gd name="connsiteX5" fmla="*/ 93663958 w 93888403"/>
              <a:gd name="connsiteY5" fmla="*/ 8460722 h 11066477"/>
              <a:gd name="connsiteX6" fmla="*/ 93718707 w 93888403"/>
              <a:gd name="connsiteY6" fmla="*/ 8445386 h 11066477"/>
              <a:gd name="connsiteX7" fmla="*/ 83776282 w 93888403"/>
              <a:gd name="connsiteY7" fmla="*/ 8763339 h 11066477"/>
              <a:gd name="connsiteX8" fmla="*/ 36358535 w 93888403"/>
              <a:gd name="connsiteY8" fmla="*/ 10127134 h 11066477"/>
              <a:gd name="connsiteX9" fmla="*/ 187998 w 93888403"/>
              <a:gd name="connsiteY9" fmla="*/ 11066477 h 11066477"/>
              <a:gd name="connsiteX10" fmla="*/ 141997 w 93888403"/>
              <a:gd name="connsiteY10" fmla="*/ 8515878 h 11066477"/>
              <a:gd name="connsiteX0" fmla="*/ 141997 w 93888403"/>
              <a:gd name="connsiteY0" fmla="*/ 8320675 h 10871274"/>
              <a:gd name="connsiteX1" fmla="*/ 4144 w 93888403"/>
              <a:gd name="connsiteY1" fmla="*/ 8289584 h 10871274"/>
              <a:gd name="connsiteX2" fmla="*/ 47357841 w 93888403"/>
              <a:gd name="connsiteY2" fmla="*/ 4050300 h 10871274"/>
              <a:gd name="connsiteX3" fmla="*/ 93485493 w 93888403"/>
              <a:gd name="connsiteY3" fmla="*/ 170004 h 10871274"/>
              <a:gd name="connsiteX4" fmla="*/ 93672557 w 93888403"/>
              <a:gd name="connsiteY4" fmla="*/ 2939509 h 10871274"/>
              <a:gd name="connsiteX5" fmla="*/ 93663958 w 93888403"/>
              <a:gd name="connsiteY5" fmla="*/ 8265519 h 10871274"/>
              <a:gd name="connsiteX6" fmla="*/ 93718707 w 93888403"/>
              <a:gd name="connsiteY6" fmla="*/ 8250183 h 10871274"/>
              <a:gd name="connsiteX7" fmla="*/ 83776282 w 93888403"/>
              <a:gd name="connsiteY7" fmla="*/ 8568136 h 10871274"/>
              <a:gd name="connsiteX8" fmla="*/ 36358535 w 93888403"/>
              <a:gd name="connsiteY8" fmla="*/ 9931931 h 10871274"/>
              <a:gd name="connsiteX9" fmla="*/ 187998 w 93888403"/>
              <a:gd name="connsiteY9" fmla="*/ 10871274 h 10871274"/>
              <a:gd name="connsiteX10" fmla="*/ 141997 w 93888403"/>
              <a:gd name="connsiteY10" fmla="*/ 8320675 h 10871274"/>
              <a:gd name="connsiteX0" fmla="*/ 141997 w 93888403"/>
              <a:gd name="connsiteY0" fmla="*/ 8187813 h 10738412"/>
              <a:gd name="connsiteX1" fmla="*/ 4144 w 93888403"/>
              <a:gd name="connsiteY1" fmla="*/ 8156722 h 10738412"/>
              <a:gd name="connsiteX2" fmla="*/ 47357841 w 93888403"/>
              <a:gd name="connsiteY2" fmla="*/ 3917438 h 10738412"/>
              <a:gd name="connsiteX3" fmla="*/ 93223825 w 93888403"/>
              <a:gd name="connsiteY3" fmla="*/ 241624 h 10738412"/>
              <a:gd name="connsiteX4" fmla="*/ 93672557 w 93888403"/>
              <a:gd name="connsiteY4" fmla="*/ 2806647 h 10738412"/>
              <a:gd name="connsiteX5" fmla="*/ 93663958 w 93888403"/>
              <a:gd name="connsiteY5" fmla="*/ 8132657 h 10738412"/>
              <a:gd name="connsiteX6" fmla="*/ 93718707 w 93888403"/>
              <a:gd name="connsiteY6" fmla="*/ 8117321 h 10738412"/>
              <a:gd name="connsiteX7" fmla="*/ 83776282 w 93888403"/>
              <a:gd name="connsiteY7" fmla="*/ 8435274 h 10738412"/>
              <a:gd name="connsiteX8" fmla="*/ 36358535 w 93888403"/>
              <a:gd name="connsiteY8" fmla="*/ 9799069 h 10738412"/>
              <a:gd name="connsiteX9" fmla="*/ 187998 w 93888403"/>
              <a:gd name="connsiteY9" fmla="*/ 10738412 h 10738412"/>
              <a:gd name="connsiteX10" fmla="*/ 141997 w 93888403"/>
              <a:gd name="connsiteY10" fmla="*/ 8187813 h 10738412"/>
              <a:gd name="connsiteX0" fmla="*/ 141997 w 93888403"/>
              <a:gd name="connsiteY0" fmla="*/ 8383352 h 10933951"/>
              <a:gd name="connsiteX1" fmla="*/ 4144 w 93888403"/>
              <a:gd name="connsiteY1" fmla="*/ 8352261 h 10933951"/>
              <a:gd name="connsiteX2" fmla="*/ 47357841 w 93888403"/>
              <a:gd name="connsiteY2" fmla="*/ 4112977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7 w 93888403"/>
              <a:gd name="connsiteY10" fmla="*/ 8383352 h 10933951"/>
              <a:gd name="connsiteX0" fmla="*/ 141998 w 93888403"/>
              <a:gd name="connsiteY0" fmla="*/ 8201590 h 10933951"/>
              <a:gd name="connsiteX1" fmla="*/ 4144 w 93888403"/>
              <a:gd name="connsiteY1" fmla="*/ 8352261 h 10933951"/>
              <a:gd name="connsiteX2" fmla="*/ 47357841 w 93888403"/>
              <a:gd name="connsiteY2" fmla="*/ 4112977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8 w 93888403"/>
              <a:gd name="connsiteY10" fmla="*/ 8201590 h 10933951"/>
              <a:gd name="connsiteX0" fmla="*/ 141998 w 93888403"/>
              <a:gd name="connsiteY0" fmla="*/ 8201590 h 10933951"/>
              <a:gd name="connsiteX1" fmla="*/ 4145 w 93888403"/>
              <a:gd name="connsiteY1" fmla="*/ 8170499 h 10933951"/>
              <a:gd name="connsiteX2" fmla="*/ 47357841 w 93888403"/>
              <a:gd name="connsiteY2" fmla="*/ 4112977 h 10933951"/>
              <a:gd name="connsiteX3" fmla="*/ 93311047 w 93888403"/>
              <a:gd name="connsiteY3" fmla="*/ 141800 h 10933951"/>
              <a:gd name="connsiteX4" fmla="*/ 93672557 w 93888403"/>
              <a:gd name="connsiteY4" fmla="*/ 3002186 h 10933951"/>
              <a:gd name="connsiteX5" fmla="*/ 93663958 w 93888403"/>
              <a:gd name="connsiteY5" fmla="*/ 8328196 h 10933951"/>
              <a:gd name="connsiteX6" fmla="*/ 93718707 w 93888403"/>
              <a:gd name="connsiteY6" fmla="*/ 8312860 h 10933951"/>
              <a:gd name="connsiteX7" fmla="*/ 83776282 w 93888403"/>
              <a:gd name="connsiteY7" fmla="*/ 8630813 h 10933951"/>
              <a:gd name="connsiteX8" fmla="*/ 36358535 w 93888403"/>
              <a:gd name="connsiteY8" fmla="*/ 9994608 h 10933951"/>
              <a:gd name="connsiteX9" fmla="*/ 187998 w 93888403"/>
              <a:gd name="connsiteY9" fmla="*/ 10933951 h 10933951"/>
              <a:gd name="connsiteX10" fmla="*/ 141998 w 93888403"/>
              <a:gd name="connsiteY10" fmla="*/ 8201590 h 10933951"/>
              <a:gd name="connsiteX0" fmla="*/ 141998 w 94452881"/>
              <a:gd name="connsiteY0" fmla="*/ 6958886 h 9691247"/>
              <a:gd name="connsiteX1" fmla="*/ 4145 w 94452881"/>
              <a:gd name="connsiteY1" fmla="*/ 6927795 h 9691247"/>
              <a:gd name="connsiteX2" fmla="*/ 47357841 w 94452881"/>
              <a:gd name="connsiteY2" fmla="*/ 2870273 h 9691247"/>
              <a:gd name="connsiteX3" fmla="*/ 94452871 w 94452881"/>
              <a:gd name="connsiteY3" fmla="*/ 1799021 h 9691247"/>
              <a:gd name="connsiteX4" fmla="*/ 93672557 w 94452881"/>
              <a:gd name="connsiteY4" fmla="*/ 1759482 h 9691247"/>
              <a:gd name="connsiteX5" fmla="*/ 93663958 w 94452881"/>
              <a:gd name="connsiteY5" fmla="*/ 7085492 h 9691247"/>
              <a:gd name="connsiteX6" fmla="*/ 93718707 w 94452881"/>
              <a:gd name="connsiteY6" fmla="*/ 7070156 h 9691247"/>
              <a:gd name="connsiteX7" fmla="*/ 83776282 w 94452881"/>
              <a:gd name="connsiteY7" fmla="*/ 7388109 h 9691247"/>
              <a:gd name="connsiteX8" fmla="*/ 36358535 w 94452881"/>
              <a:gd name="connsiteY8" fmla="*/ 8751904 h 9691247"/>
              <a:gd name="connsiteX9" fmla="*/ 187998 w 94452881"/>
              <a:gd name="connsiteY9" fmla="*/ 9691247 h 9691247"/>
              <a:gd name="connsiteX10" fmla="*/ 141998 w 94452881"/>
              <a:gd name="connsiteY10" fmla="*/ 6958886 h 9691247"/>
              <a:gd name="connsiteX0" fmla="*/ 141998 w 94452881"/>
              <a:gd name="connsiteY0" fmla="*/ 6958886 h 9691247"/>
              <a:gd name="connsiteX1" fmla="*/ 4145 w 94452881"/>
              <a:gd name="connsiteY1" fmla="*/ 6927795 h 9691247"/>
              <a:gd name="connsiteX2" fmla="*/ 48214210 w 94452881"/>
              <a:gd name="connsiteY2" fmla="*/ 4692021 h 9691247"/>
              <a:gd name="connsiteX3" fmla="*/ 94452871 w 94452881"/>
              <a:gd name="connsiteY3" fmla="*/ 1799021 h 9691247"/>
              <a:gd name="connsiteX4" fmla="*/ 93672557 w 94452881"/>
              <a:gd name="connsiteY4" fmla="*/ 1759482 h 9691247"/>
              <a:gd name="connsiteX5" fmla="*/ 93663958 w 94452881"/>
              <a:gd name="connsiteY5" fmla="*/ 7085492 h 9691247"/>
              <a:gd name="connsiteX6" fmla="*/ 93718707 w 94452881"/>
              <a:gd name="connsiteY6" fmla="*/ 7070156 h 9691247"/>
              <a:gd name="connsiteX7" fmla="*/ 83776282 w 94452881"/>
              <a:gd name="connsiteY7" fmla="*/ 7388109 h 9691247"/>
              <a:gd name="connsiteX8" fmla="*/ 36358535 w 94452881"/>
              <a:gd name="connsiteY8" fmla="*/ 8751904 h 9691247"/>
              <a:gd name="connsiteX9" fmla="*/ 187998 w 94452881"/>
              <a:gd name="connsiteY9" fmla="*/ 9691247 h 9691247"/>
              <a:gd name="connsiteX10" fmla="*/ 141998 w 94452881"/>
              <a:gd name="connsiteY10" fmla="*/ 6958886 h 9691247"/>
              <a:gd name="connsiteX0" fmla="*/ 282962 w 94451116"/>
              <a:gd name="connsiteY0" fmla="*/ 8074242 h 9691247"/>
              <a:gd name="connsiteX1" fmla="*/ 2380 w 94451116"/>
              <a:gd name="connsiteY1" fmla="*/ 6927795 h 9691247"/>
              <a:gd name="connsiteX2" fmla="*/ 48212445 w 94451116"/>
              <a:gd name="connsiteY2" fmla="*/ 4692021 h 9691247"/>
              <a:gd name="connsiteX3" fmla="*/ 94451106 w 94451116"/>
              <a:gd name="connsiteY3" fmla="*/ 1799021 h 9691247"/>
              <a:gd name="connsiteX4" fmla="*/ 93670792 w 94451116"/>
              <a:gd name="connsiteY4" fmla="*/ 1759482 h 9691247"/>
              <a:gd name="connsiteX5" fmla="*/ 93662193 w 94451116"/>
              <a:gd name="connsiteY5" fmla="*/ 7085492 h 9691247"/>
              <a:gd name="connsiteX6" fmla="*/ 93716942 w 94451116"/>
              <a:gd name="connsiteY6" fmla="*/ 7070156 h 9691247"/>
              <a:gd name="connsiteX7" fmla="*/ 83774517 w 94451116"/>
              <a:gd name="connsiteY7" fmla="*/ 7388109 h 9691247"/>
              <a:gd name="connsiteX8" fmla="*/ 36356770 w 94451116"/>
              <a:gd name="connsiteY8" fmla="*/ 8751904 h 9691247"/>
              <a:gd name="connsiteX9" fmla="*/ 186233 w 94451116"/>
              <a:gd name="connsiteY9" fmla="*/ 9691247 h 9691247"/>
              <a:gd name="connsiteX10" fmla="*/ 282962 w 94451116"/>
              <a:gd name="connsiteY10" fmla="*/ 8074242 h 9691247"/>
              <a:gd name="connsiteX0" fmla="*/ 282962 w 94451116"/>
              <a:gd name="connsiteY0" fmla="*/ 8074242 h 9691247"/>
              <a:gd name="connsiteX1" fmla="*/ 2380 w 94451116"/>
              <a:gd name="connsiteY1" fmla="*/ 7931615 h 9691247"/>
              <a:gd name="connsiteX2" fmla="*/ 48212445 w 94451116"/>
              <a:gd name="connsiteY2" fmla="*/ 4692021 h 9691247"/>
              <a:gd name="connsiteX3" fmla="*/ 94451106 w 94451116"/>
              <a:gd name="connsiteY3" fmla="*/ 1799021 h 9691247"/>
              <a:gd name="connsiteX4" fmla="*/ 93670792 w 94451116"/>
              <a:gd name="connsiteY4" fmla="*/ 1759482 h 9691247"/>
              <a:gd name="connsiteX5" fmla="*/ 93662193 w 94451116"/>
              <a:gd name="connsiteY5" fmla="*/ 7085492 h 9691247"/>
              <a:gd name="connsiteX6" fmla="*/ 93716942 w 94451116"/>
              <a:gd name="connsiteY6" fmla="*/ 7070156 h 9691247"/>
              <a:gd name="connsiteX7" fmla="*/ 83774517 w 94451116"/>
              <a:gd name="connsiteY7" fmla="*/ 7388109 h 9691247"/>
              <a:gd name="connsiteX8" fmla="*/ 36356770 w 94451116"/>
              <a:gd name="connsiteY8" fmla="*/ 8751904 h 9691247"/>
              <a:gd name="connsiteX9" fmla="*/ 186233 w 94451116"/>
              <a:gd name="connsiteY9" fmla="*/ 9691247 h 9691247"/>
              <a:gd name="connsiteX10" fmla="*/ 282962 w 94451116"/>
              <a:gd name="connsiteY10" fmla="*/ 8074242 h 9691247"/>
              <a:gd name="connsiteX0" fmla="*/ 282962 w 94451116"/>
              <a:gd name="connsiteY0" fmla="*/ 8074242 h 9691247"/>
              <a:gd name="connsiteX1" fmla="*/ 2380 w 94451116"/>
              <a:gd name="connsiteY1" fmla="*/ 7931615 h 9691247"/>
              <a:gd name="connsiteX2" fmla="*/ 47926990 w 94451116"/>
              <a:gd name="connsiteY2" fmla="*/ 5324056 h 9691247"/>
              <a:gd name="connsiteX3" fmla="*/ 94451106 w 94451116"/>
              <a:gd name="connsiteY3" fmla="*/ 1799021 h 9691247"/>
              <a:gd name="connsiteX4" fmla="*/ 93670792 w 94451116"/>
              <a:gd name="connsiteY4" fmla="*/ 1759482 h 9691247"/>
              <a:gd name="connsiteX5" fmla="*/ 93662193 w 94451116"/>
              <a:gd name="connsiteY5" fmla="*/ 7085492 h 9691247"/>
              <a:gd name="connsiteX6" fmla="*/ 93716942 w 94451116"/>
              <a:gd name="connsiteY6" fmla="*/ 7070156 h 9691247"/>
              <a:gd name="connsiteX7" fmla="*/ 83774517 w 94451116"/>
              <a:gd name="connsiteY7" fmla="*/ 7388109 h 9691247"/>
              <a:gd name="connsiteX8" fmla="*/ 36356770 w 94451116"/>
              <a:gd name="connsiteY8" fmla="*/ 8751904 h 9691247"/>
              <a:gd name="connsiteX9" fmla="*/ 186233 w 94451116"/>
              <a:gd name="connsiteY9" fmla="*/ 9691247 h 9691247"/>
              <a:gd name="connsiteX10" fmla="*/ 282962 w 94451116"/>
              <a:gd name="connsiteY10" fmla="*/ 8074242 h 9691247"/>
              <a:gd name="connsiteX0" fmla="*/ 282962 w 94451116"/>
              <a:gd name="connsiteY0" fmla="*/ 6327124 h 7944129"/>
              <a:gd name="connsiteX1" fmla="*/ 2380 w 94451116"/>
              <a:gd name="connsiteY1" fmla="*/ 6184497 h 7944129"/>
              <a:gd name="connsiteX2" fmla="*/ 47926990 w 94451116"/>
              <a:gd name="connsiteY2" fmla="*/ 3576938 h 7944129"/>
              <a:gd name="connsiteX3" fmla="*/ 94451106 w 94451116"/>
              <a:gd name="connsiteY3" fmla="*/ 51903 h 7944129"/>
              <a:gd name="connsiteX4" fmla="*/ 93670789 w 94451116"/>
              <a:gd name="connsiteY4" fmla="*/ 3284075 h 7944129"/>
              <a:gd name="connsiteX5" fmla="*/ 93662193 w 94451116"/>
              <a:gd name="connsiteY5" fmla="*/ 5338374 h 7944129"/>
              <a:gd name="connsiteX6" fmla="*/ 93716942 w 94451116"/>
              <a:gd name="connsiteY6" fmla="*/ 5323038 h 7944129"/>
              <a:gd name="connsiteX7" fmla="*/ 83774517 w 94451116"/>
              <a:gd name="connsiteY7" fmla="*/ 5640991 h 7944129"/>
              <a:gd name="connsiteX8" fmla="*/ 36356770 w 94451116"/>
              <a:gd name="connsiteY8" fmla="*/ 7004786 h 7944129"/>
              <a:gd name="connsiteX9" fmla="*/ 186233 w 94451116"/>
              <a:gd name="connsiteY9" fmla="*/ 7944129 h 7944129"/>
              <a:gd name="connsiteX10" fmla="*/ 282962 w 94451116"/>
              <a:gd name="connsiteY10" fmla="*/ 6327124 h 7944129"/>
              <a:gd name="connsiteX0" fmla="*/ 282962 w 93886638"/>
              <a:gd name="connsiteY0" fmla="*/ 5802781 h 7419786"/>
              <a:gd name="connsiteX1" fmla="*/ 2380 w 93886638"/>
              <a:gd name="connsiteY1" fmla="*/ 5660154 h 7419786"/>
              <a:gd name="connsiteX2" fmla="*/ 47926990 w 93886638"/>
              <a:gd name="connsiteY2" fmla="*/ 3052595 h 7419786"/>
              <a:gd name="connsiteX3" fmla="*/ 93594733 w 93886638"/>
              <a:gd name="connsiteY3" fmla="*/ 271130 h 7419786"/>
              <a:gd name="connsiteX4" fmla="*/ 93670789 w 93886638"/>
              <a:gd name="connsiteY4" fmla="*/ 2759732 h 7419786"/>
              <a:gd name="connsiteX5" fmla="*/ 93662193 w 93886638"/>
              <a:gd name="connsiteY5" fmla="*/ 4814031 h 7419786"/>
              <a:gd name="connsiteX6" fmla="*/ 93716942 w 93886638"/>
              <a:gd name="connsiteY6" fmla="*/ 4798695 h 7419786"/>
              <a:gd name="connsiteX7" fmla="*/ 83774517 w 93886638"/>
              <a:gd name="connsiteY7" fmla="*/ 5116648 h 7419786"/>
              <a:gd name="connsiteX8" fmla="*/ 36356770 w 93886638"/>
              <a:gd name="connsiteY8" fmla="*/ 6480443 h 7419786"/>
              <a:gd name="connsiteX9" fmla="*/ 186233 w 93886638"/>
              <a:gd name="connsiteY9" fmla="*/ 7419786 h 7419786"/>
              <a:gd name="connsiteX10" fmla="*/ 282962 w 93886638"/>
              <a:gd name="connsiteY10" fmla="*/ 5802781 h 7419786"/>
              <a:gd name="connsiteX0" fmla="*/ 0 w 94317315"/>
              <a:gd name="connsiteY0" fmla="*/ 3014393 h 7419786"/>
              <a:gd name="connsiteX1" fmla="*/ 433057 w 94317315"/>
              <a:gd name="connsiteY1" fmla="*/ 5660154 h 7419786"/>
              <a:gd name="connsiteX2" fmla="*/ 48357667 w 94317315"/>
              <a:gd name="connsiteY2" fmla="*/ 3052595 h 7419786"/>
              <a:gd name="connsiteX3" fmla="*/ 94025410 w 94317315"/>
              <a:gd name="connsiteY3" fmla="*/ 271130 h 7419786"/>
              <a:gd name="connsiteX4" fmla="*/ 94101466 w 94317315"/>
              <a:gd name="connsiteY4" fmla="*/ 2759732 h 7419786"/>
              <a:gd name="connsiteX5" fmla="*/ 94092870 w 94317315"/>
              <a:gd name="connsiteY5" fmla="*/ 4814031 h 7419786"/>
              <a:gd name="connsiteX6" fmla="*/ 94147619 w 94317315"/>
              <a:gd name="connsiteY6" fmla="*/ 4798695 h 7419786"/>
              <a:gd name="connsiteX7" fmla="*/ 84205194 w 94317315"/>
              <a:gd name="connsiteY7" fmla="*/ 5116648 h 7419786"/>
              <a:gd name="connsiteX8" fmla="*/ 36787447 w 94317315"/>
              <a:gd name="connsiteY8" fmla="*/ 6480443 h 7419786"/>
              <a:gd name="connsiteX9" fmla="*/ 616910 w 94317315"/>
              <a:gd name="connsiteY9" fmla="*/ 7419786 h 7419786"/>
              <a:gd name="connsiteX10" fmla="*/ 0 w 94317315"/>
              <a:gd name="connsiteY10" fmla="*/ 3014393 h 7419786"/>
              <a:gd name="connsiteX0" fmla="*/ 141998 w 94459313"/>
              <a:gd name="connsiteY0" fmla="*/ 3014393 h 7419786"/>
              <a:gd name="connsiteX1" fmla="*/ 4145 w 94459313"/>
              <a:gd name="connsiteY1" fmla="*/ 3132014 h 7419786"/>
              <a:gd name="connsiteX2" fmla="*/ 48499665 w 94459313"/>
              <a:gd name="connsiteY2" fmla="*/ 3052595 h 7419786"/>
              <a:gd name="connsiteX3" fmla="*/ 94167408 w 94459313"/>
              <a:gd name="connsiteY3" fmla="*/ 271130 h 7419786"/>
              <a:gd name="connsiteX4" fmla="*/ 94243464 w 94459313"/>
              <a:gd name="connsiteY4" fmla="*/ 2759732 h 7419786"/>
              <a:gd name="connsiteX5" fmla="*/ 94234868 w 94459313"/>
              <a:gd name="connsiteY5" fmla="*/ 4814031 h 7419786"/>
              <a:gd name="connsiteX6" fmla="*/ 94289617 w 94459313"/>
              <a:gd name="connsiteY6" fmla="*/ 4798695 h 7419786"/>
              <a:gd name="connsiteX7" fmla="*/ 84347192 w 94459313"/>
              <a:gd name="connsiteY7" fmla="*/ 5116648 h 7419786"/>
              <a:gd name="connsiteX8" fmla="*/ 36929445 w 94459313"/>
              <a:gd name="connsiteY8" fmla="*/ 6480443 h 7419786"/>
              <a:gd name="connsiteX9" fmla="*/ 758908 w 94459313"/>
              <a:gd name="connsiteY9" fmla="*/ 7419786 h 7419786"/>
              <a:gd name="connsiteX10" fmla="*/ 141998 w 94459313"/>
              <a:gd name="connsiteY10" fmla="*/ 3014393 h 7419786"/>
              <a:gd name="connsiteX0" fmla="*/ 141998 w 94459313"/>
              <a:gd name="connsiteY0" fmla="*/ 3014393 h 7419786"/>
              <a:gd name="connsiteX1" fmla="*/ 4145 w 94459313"/>
              <a:gd name="connsiteY1" fmla="*/ 3132014 h 7419786"/>
              <a:gd name="connsiteX2" fmla="*/ 47786026 w 94459313"/>
              <a:gd name="connsiteY2" fmla="*/ 1900061 h 7419786"/>
              <a:gd name="connsiteX3" fmla="*/ 94167408 w 94459313"/>
              <a:gd name="connsiteY3" fmla="*/ 271130 h 7419786"/>
              <a:gd name="connsiteX4" fmla="*/ 94243464 w 94459313"/>
              <a:gd name="connsiteY4" fmla="*/ 2759732 h 7419786"/>
              <a:gd name="connsiteX5" fmla="*/ 94234868 w 94459313"/>
              <a:gd name="connsiteY5" fmla="*/ 4814031 h 7419786"/>
              <a:gd name="connsiteX6" fmla="*/ 94289617 w 94459313"/>
              <a:gd name="connsiteY6" fmla="*/ 4798695 h 7419786"/>
              <a:gd name="connsiteX7" fmla="*/ 84347192 w 94459313"/>
              <a:gd name="connsiteY7" fmla="*/ 5116648 h 7419786"/>
              <a:gd name="connsiteX8" fmla="*/ 36929445 w 94459313"/>
              <a:gd name="connsiteY8" fmla="*/ 6480443 h 7419786"/>
              <a:gd name="connsiteX9" fmla="*/ 758908 w 94459313"/>
              <a:gd name="connsiteY9" fmla="*/ 7419786 h 7419786"/>
              <a:gd name="connsiteX10" fmla="*/ 141998 w 94459313"/>
              <a:gd name="connsiteY10" fmla="*/ 3014393 h 7419786"/>
              <a:gd name="connsiteX0" fmla="*/ 141998 w 94459313"/>
              <a:gd name="connsiteY0" fmla="*/ 3014393 h 7419786"/>
              <a:gd name="connsiteX1" fmla="*/ 4145 w 94459313"/>
              <a:gd name="connsiteY1" fmla="*/ 3132014 h 7419786"/>
              <a:gd name="connsiteX2" fmla="*/ 47643300 w 94459313"/>
              <a:gd name="connsiteY2" fmla="*/ 1788526 h 7419786"/>
              <a:gd name="connsiteX3" fmla="*/ 94167408 w 94459313"/>
              <a:gd name="connsiteY3" fmla="*/ 271130 h 7419786"/>
              <a:gd name="connsiteX4" fmla="*/ 94243464 w 94459313"/>
              <a:gd name="connsiteY4" fmla="*/ 2759732 h 7419786"/>
              <a:gd name="connsiteX5" fmla="*/ 94234868 w 94459313"/>
              <a:gd name="connsiteY5" fmla="*/ 4814031 h 7419786"/>
              <a:gd name="connsiteX6" fmla="*/ 94289617 w 94459313"/>
              <a:gd name="connsiteY6" fmla="*/ 4798695 h 7419786"/>
              <a:gd name="connsiteX7" fmla="*/ 84347192 w 94459313"/>
              <a:gd name="connsiteY7" fmla="*/ 5116648 h 7419786"/>
              <a:gd name="connsiteX8" fmla="*/ 36929445 w 94459313"/>
              <a:gd name="connsiteY8" fmla="*/ 6480443 h 7419786"/>
              <a:gd name="connsiteX9" fmla="*/ 758908 w 94459313"/>
              <a:gd name="connsiteY9" fmla="*/ 7419786 h 7419786"/>
              <a:gd name="connsiteX10" fmla="*/ 141998 w 94459313"/>
              <a:gd name="connsiteY10" fmla="*/ 3014393 h 7419786"/>
              <a:gd name="connsiteX0" fmla="*/ 141998 w 94459313"/>
              <a:gd name="connsiteY0" fmla="*/ 3014393 h 7419786"/>
              <a:gd name="connsiteX1" fmla="*/ 4145 w 94459313"/>
              <a:gd name="connsiteY1" fmla="*/ 3020478 h 7419786"/>
              <a:gd name="connsiteX2" fmla="*/ 47643300 w 94459313"/>
              <a:gd name="connsiteY2" fmla="*/ 1788526 h 7419786"/>
              <a:gd name="connsiteX3" fmla="*/ 94167408 w 94459313"/>
              <a:gd name="connsiteY3" fmla="*/ 271130 h 7419786"/>
              <a:gd name="connsiteX4" fmla="*/ 94243464 w 94459313"/>
              <a:gd name="connsiteY4" fmla="*/ 2759732 h 7419786"/>
              <a:gd name="connsiteX5" fmla="*/ 94234868 w 94459313"/>
              <a:gd name="connsiteY5" fmla="*/ 4814031 h 7419786"/>
              <a:gd name="connsiteX6" fmla="*/ 94289617 w 94459313"/>
              <a:gd name="connsiteY6" fmla="*/ 4798695 h 7419786"/>
              <a:gd name="connsiteX7" fmla="*/ 84347192 w 94459313"/>
              <a:gd name="connsiteY7" fmla="*/ 5116648 h 7419786"/>
              <a:gd name="connsiteX8" fmla="*/ 36929445 w 94459313"/>
              <a:gd name="connsiteY8" fmla="*/ 6480443 h 7419786"/>
              <a:gd name="connsiteX9" fmla="*/ 758908 w 94459313"/>
              <a:gd name="connsiteY9" fmla="*/ 7419786 h 7419786"/>
              <a:gd name="connsiteX10" fmla="*/ 141998 w 94459313"/>
              <a:gd name="connsiteY10" fmla="*/ 3014393 h 7419786"/>
              <a:gd name="connsiteX0" fmla="*/ 141998 w 94459313"/>
              <a:gd name="connsiteY0" fmla="*/ 2864877 h 7270270"/>
              <a:gd name="connsiteX1" fmla="*/ 4145 w 94459313"/>
              <a:gd name="connsiteY1" fmla="*/ 2870962 h 7270270"/>
              <a:gd name="connsiteX2" fmla="*/ 47643300 w 94459313"/>
              <a:gd name="connsiteY2" fmla="*/ 1639010 h 7270270"/>
              <a:gd name="connsiteX3" fmla="*/ 93739224 w 94459313"/>
              <a:gd name="connsiteY3" fmla="*/ 381864 h 7270270"/>
              <a:gd name="connsiteX4" fmla="*/ 94243464 w 94459313"/>
              <a:gd name="connsiteY4" fmla="*/ 2610216 h 7270270"/>
              <a:gd name="connsiteX5" fmla="*/ 94234868 w 94459313"/>
              <a:gd name="connsiteY5" fmla="*/ 4664515 h 7270270"/>
              <a:gd name="connsiteX6" fmla="*/ 94289617 w 94459313"/>
              <a:gd name="connsiteY6" fmla="*/ 4649179 h 7270270"/>
              <a:gd name="connsiteX7" fmla="*/ 84347192 w 94459313"/>
              <a:gd name="connsiteY7" fmla="*/ 4967132 h 7270270"/>
              <a:gd name="connsiteX8" fmla="*/ 36929445 w 94459313"/>
              <a:gd name="connsiteY8" fmla="*/ 6330927 h 7270270"/>
              <a:gd name="connsiteX9" fmla="*/ 758908 w 94459313"/>
              <a:gd name="connsiteY9" fmla="*/ 7270270 h 7270270"/>
              <a:gd name="connsiteX10" fmla="*/ 141998 w 94459313"/>
              <a:gd name="connsiteY10" fmla="*/ 2864877 h 7270270"/>
              <a:gd name="connsiteX0" fmla="*/ 141998 w 94459313"/>
              <a:gd name="connsiteY0" fmla="*/ 2864877 h 7270270"/>
              <a:gd name="connsiteX1" fmla="*/ 4145 w 94459313"/>
              <a:gd name="connsiteY1" fmla="*/ 2870962 h 7270270"/>
              <a:gd name="connsiteX2" fmla="*/ 47643300 w 94459313"/>
              <a:gd name="connsiteY2" fmla="*/ 1639010 h 7270270"/>
              <a:gd name="connsiteX3" fmla="*/ 93739224 w 94459313"/>
              <a:gd name="connsiteY3" fmla="*/ 381864 h 7270270"/>
              <a:gd name="connsiteX4" fmla="*/ 94243464 w 94459313"/>
              <a:gd name="connsiteY4" fmla="*/ 2610216 h 7270270"/>
              <a:gd name="connsiteX5" fmla="*/ 94234868 w 94459313"/>
              <a:gd name="connsiteY5" fmla="*/ 4664515 h 7270270"/>
              <a:gd name="connsiteX6" fmla="*/ 94289617 w 94459313"/>
              <a:gd name="connsiteY6" fmla="*/ 4649179 h 7270270"/>
              <a:gd name="connsiteX7" fmla="*/ 84347192 w 94459313"/>
              <a:gd name="connsiteY7" fmla="*/ 4967132 h 7270270"/>
              <a:gd name="connsiteX8" fmla="*/ 34645798 w 94459313"/>
              <a:gd name="connsiteY8" fmla="*/ 4992500 h 7270270"/>
              <a:gd name="connsiteX9" fmla="*/ 758908 w 94459313"/>
              <a:gd name="connsiteY9" fmla="*/ 7270270 h 7270270"/>
              <a:gd name="connsiteX10" fmla="*/ 141998 w 94459313"/>
              <a:gd name="connsiteY10" fmla="*/ 2864877 h 7270270"/>
              <a:gd name="connsiteX0" fmla="*/ 141998 w 94459313"/>
              <a:gd name="connsiteY0" fmla="*/ 2864877 h 5258477"/>
              <a:gd name="connsiteX1" fmla="*/ 4145 w 94459313"/>
              <a:gd name="connsiteY1" fmla="*/ 2870962 h 5258477"/>
              <a:gd name="connsiteX2" fmla="*/ 47643300 w 94459313"/>
              <a:gd name="connsiteY2" fmla="*/ 1639010 h 5258477"/>
              <a:gd name="connsiteX3" fmla="*/ 93739224 w 94459313"/>
              <a:gd name="connsiteY3" fmla="*/ 381864 h 5258477"/>
              <a:gd name="connsiteX4" fmla="*/ 94243464 w 94459313"/>
              <a:gd name="connsiteY4" fmla="*/ 2610216 h 5258477"/>
              <a:gd name="connsiteX5" fmla="*/ 94234868 w 94459313"/>
              <a:gd name="connsiteY5" fmla="*/ 4664515 h 5258477"/>
              <a:gd name="connsiteX6" fmla="*/ 94289617 w 94459313"/>
              <a:gd name="connsiteY6" fmla="*/ 4649179 h 5258477"/>
              <a:gd name="connsiteX7" fmla="*/ 84347192 w 94459313"/>
              <a:gd name="connsiteY7" fmla="*/ 4967132 h 5258477"/>
              <a:gd name="connsiteX8" fmla="*/ 34645798 w 94459313"/>
              <a:gd name="connsiteY8" fmla="*/ 4992500 h 5258477"/>
              <a:gd name="connsiteX9" fmla="*/ 473451 w 94459313"/>
              <a:gd name="connsiteY9" fmla="*/ 5151094 h 5258477"/>
              <a:gd name="connsiteX10" fmla="*/ 141998 w 94459313"/>
              <a:gd name="connsiteY10" fmla="*/ 2864877 h 5258477"/>
              <a:gd name="connsiteX0" fmla="*/ 141998 w 94459313"/>
              <a:gd name="connsiteY0" fmla="*/ 2864877 h 5258477"/>
              <a:gd name="connsiteX1" fmla="*/ 4145 w 94459313"/>
              <a:gd name="connsiteY1" fmla="*/ 2870962 h 5258477"/>
              <a:gd name="connsiteX2" fmla="*/ 47643300 w 94459313"/>
              <a:gd name="connsiteY2" fmla="*/ 1639010 h 5258477"/>
              <a:gd name="connsiteX3" fmla="*/ 93739224 w 94459313"/>
              <a:gd name="connsiteY3" fmla="*/ 381864 h 5258477"/>
              <a:gd name="connsiteX4" fmla="*/ 94243464 w 94459313"/>
              <a:gd name="connsiteY4" fmla="*/ 2610216 h 5258477"/>
              <a:gd name="connsiteX5" fmla="*/ 94234868 w 94459313"/>
              <a:gd name="connsiteY5" fmla="*/ 4664515 h 5258477"/>
              <a:gd name="connsiteX6" fmla="*/ 94289617 w 94459313"/>
              <a:gd name="connsiteY6" fmla="*/ 4649179 h 5258477"/>
              <a:gd name="connsiteX7" fmla="*/ 84347192 w 94459313"/>
              <a:gd name="connsiteY7" fmla="*/ 4967132 h 5258477"/>
              <a:gd name="connsiteX8" fmla="*/ 34645798 w 94459313"/>
              <a:gd name="connsiteY8" fmla="*/ 4992500 h 5258477"/>
              <a:gd name="connsiteX9" fmla="*/ 473451 w 94459313"/>
              <a:gd name="connsiteY9" fmla="*/ 4742131 h 5258477"/>
              <a:gd name="connsiteX10" fmla="*/ 141998 w 94459313"/>
              <a:gd name="connsiteY10" fmla="*/ 2864877 h 5258477"/>
              <a:gd name="connsiteX0" fmla="*/ 141998 w 94459313"/>
              <a:gd name="connsiteY0" fmla="*/ 2864877 h 5258477"/>
              <a:gd name="connsiteX1" fmla="*/ 4145 w 94459313"/>
              <a:gd name="connsiteY1" fmla="*/ 2870962 h 5258477"/>
              <a:gd name="connsiteX2" fmla="*/ 47643300 w 94459313"/>
              <a:gd name="connsiteY2" fmla="*/ 1639010 h 5258477"/>
              <a:gd name="connsiteX3" fmla="*/ 93739224 w 94459313"/>
              <a:gd name="connsiteY3" fmla="*/ 381864 h 5258477"/>
              <a:gd name="connsiteX4" fmla="*/ 94243464 w 94459313"/>
              <a:gd name="connsiteY4" fmla="*/ 2610216 h 5258477"/>
              <a:gd name="connsiteX5" fmla="*/ 94234868 w 94459313"/>
              <a:gd name="connsiteY5" fmla="*/ 4664515 h 5258477"/>
              <a:gd name="connsiteX6" fmla="*/ 94289617 w 94459313"/>
              <a:gd name="connsiteY6" fmla="*/ 4649179 h 5258477"/>
              <a:gd name="connsiteX7" fmla="*/ 84347192 w 94459313"/>
              <a:gd name="connsiteY7" fmla="*/ 4967132 h 5258477"/>
              <a:gd name="connsiteX8" fmla="*/ 34645801 w 94459313"/>
              <a:gd name="connsiteY8" fmla="*/ 4806608 h 5258477"/>
              <a:gd name="connsiteX9" fmla="*/ 473451 w 94459313"/>
              <a:gd name="connsiteY9" fmla="*/ 4742131 h 5258477"/>
              <a:gd name="connsiteX10" fmla="*/ 141998 w 94459313"/>
              <a:gd name="connsiteY10" fmla="*/ 2864877 h 5258477"/>
              <a:gd name="connsiteX0" fmla="*/ 141998 w 94459313"/>
              <a:gd name="connsiteY0" fmla="*/ 2864877 h 5258477"/>
              <a:gd name="connsiteX1" fmla="*/ 4145 w 94459313"/>
              <a:gd name="connsiteY1" fmla="*/ 2870962 h 5258477"/>
              <a:gd name="connsiteX2" fmla="*/ 47643300 w 94459313"/>
              <a:gd name="connsiteY2" fmla="*/ 1639010 h 5258477"/>
              <a:gd name="connsiteX3" fmla="*/ 93739224 w 94459313"/>
              <a:gd name="connsiteY3" fmla="*/ 381864 h 5258477"/>
              <a:gd name="connsiteX4" fmla="*/ 94243464 w 94459313"/>
              <a:gd name="connsiteY4" fmla="*/ 2610216 h 5258477"/>
              <a:gd name="connsiteX5" fmla="*/ 94234868 w 94459313"/>
              <a:gd name="connsiteY5" fmla="*/ 4664515 h 5258477"/>
              <a:gd name="connsiteX6" fmla="*/ 94289617 w 94459313"/>
              <a:gd name="connsiteY6" fmla="*/ 4649179 h 5258477"/>
              <a:gd name="connsiteX7" fmla="*/ 84347192 w 94459313"/>
              <a:gd name="connsiteY7" fmla="*/ 4967132 h 5258477"/>
              <a:gd name="connsiteX8" fmla="*/ 34645801 w 94459313"/>
              <a:gd name="connsiteY8" fmla="*/ 4695072 h 5258477"/>
              <a:gd name="connsiteX9" fmla="*/ 473451 w 94459313"/>
              <a:gd name="connsiteY9" fmla="*/ 4742131 h 5258477"/>
              <a:gd name="connsiteX10" fmla="*/ 141998 w 94459313"/>
              <a:gd name="connsiteY10" fmla="*/ 2864877 h 5258477"/>
              <a:gd name="connsiteX0" fmla="*/ 141998 w 94468578"/>
              <a:gd name="connsiteY0" fmla="*/ 2864877 h 5258477"/>
              <a:gd name="connsiteX1" fmla="*/ 4145 w 94468578"/>
              <a:gd name="connsiteY1" fmla="*/ 2870962 h 5258477"/>
              <a:gd name="connsiteX2" fmla="*/ 47643300 w 94468578"/>
              <a:gd name="connsiteY2" fmla="*/ 1639010 h 5258477"/>
              <a:gd name="connsiteX3" fmla="*/ 93739224 w 94468578"/>
              <a:gd name="connsiteY3" fmla="*/ 381864 h 5258477"/>
              <a:gd name="connsiteX4" fmla="*/ 94243464 w 94468578"/>
              <a:gd name="connsiteY4" fmla="*/ 2610216 h 5258477"/>
              <a:gd name="connsiteX5" fmla="*/ 94234868 w 94468578"/>
              <a:gd name="connsiteY5" fmla="*/ 4664515 h 5258477"/>
              <a:gd name="connsiteX6" fmla="*/ 94289617 w 94468578"/>
              <a:gd name="connsiteY6" fmla="*/ 4649179 h 5258477"/>
              <a:gd name="connsiteX7" fmla="*/ 84489922 w 94468578"/>
              <a:gd name="connsiteY7" fmla="*/ 4781240 h 5258477"/>
              <a:gd name="connsiteX8" fmla="*/ 34645801 w 94468578"/>
              <a:gd name="connsiteY8" fmla="*/ 4695072 h 5258477"/>
              <a:gd name="connsiteX9" fmla="*/ 473451 w 94468578"/>
              <a:gd name="connsiteY9" fmla="*/ 4742131 h 5258477"/>
              <a:gd name="connsiteX10" fmla="*/ 141998 w 94468578"/>
              <a:gd name="connsiteY10" fmla="*/ 2864877 h 5258477"/>
              <a:gd name="connsiteX0" fmla="*/ 141998 w 94468578"/>
              <a:gd name="connsiteY0" fmla="*/ 2864877 h 5258477"/>
              <a:gd name="connsiteX1" fmla="*/ 4145 w 94468578"/>
              <a:gd name="connsiteY1" fmla="*/ 2870962 h 5258477"/>
              <a:gd name="connsiteX2" fmla="*/ 47643300 w 94468578"/>
              <a:gd name="connsiteY2" fmla="*/ 1639010 h 5258477"/>
              <a:gd name="connsiteX3" fmla="*/ 93739224 w 94468578"/>
              <a:gd name="connsiteY3" fmla="*/ 381864 h 5258477"/>
              <a:gd name="connsiteX4" fmla="*/ 94243464 w 94468578"/>
              <a:gd name="connsiteY4" fmla="*/ 2610216 h 5258477"/>
              <a:gd name="connsiteX5" fmla="*/ 94234868 w 94468578"/>
              <a:gd name="connsiteY5" fmla="*/ 4664515 h 5258477"/>
              <a:gd name="connsiteX6" fmla="*/ 94289617 w 94468578"/>
              <a:gd name="connsiteY6" fmla="*/ 4649179 h 5258477"/>
              <a:gd name="connsiteX7" fmla="*/ 84489922 w 94468578"/>
              <a:gd name="connsiteY7" fmla="*/ 4669704 h 5258477"/>
              <a:gd name="connsiteX8" fmla="*/ 34645801 w 94468578"/>
              <a:gd name="connsiteY8" fmla="*/ 4695072 h 5258477"/>
              <a:gd name="connsiteX9" fmla="*/ 473451 w 94468578"/>
              <a:gd name="connsiteY9" fmla="*/ 4742131 h 5258477"/>
              <a:gd name="connsiteX10" fmla="*/ 141998 w 94468578"/>
              <a:gd name="connsiteY10" fmla="*/ 2864877 h 5258477"/>
              <a:gd name="connsiteX0" fmla="*/ 141998 w 94468578"/>
              <a:gd name="connsiteY0" fmla="*/ 2864877 h 5370441"/>
              <a:gd name="connsiteX1" fmla="*/ 4145 w 94468578"/>
              <a:gd name="connsiteY1" fmla="*/ 2870962 h 5370441"/>
              <a:gd name="connsiteX2" fmla="*/ 47643300 w 94468578"/>
              <a:gd name="connsiteY2" fmla="*/ 1639010 h 5370441"/>
              <a:gd name="connsiteX3" fmla="*/ 93739224 w 94468578"/>
              <a:gd name="connsiteY3" fmla="*/ 381864 h 5370441"/>
              <a:gd name="connsiteX4" fmla="*/ 94243464 w 94468578"/>
              <a:gd name="connsiteY4" fmla="*/ 2610216 h 5370441"/>
              <a:gd name="connsiteX5" fmla="*/ 94234868 w 94468578"/>
              <a:gd name="connsiteY5" fmla="*/ 4664515 h 5370441"/>
              <a:gd name="connsiteX6" fmla="*/ 94289617 w 94468578"/>
              <a:gd name="connsiteY6" fmla="*/ 4797894 h 5370441"/>
              <a:gd name="connsiteX7" fmla="*/ 84489922 w 94468578"/>
              <a:gd name="connsiteY7" fmla="*/ 4669704 h 5370441"/>
              <a:gd name="connsiteX8" fmla="*/ 34645801 w 94468578"/>
              <a:gd name="connsiteY8" fmla="*/ 4695072 h 5370441"/>
              <a:gd name="connsiteX9" fmla="*/ 473451 w 94468578"/>
              <a:gd name="connsiteY9" fmla="*/ 4742131 h 5370441"/>
              <a:gd name="connsiteX10" fmla="*/ 141998 w 94468578"/>
              <a:gd name="connsiteY10" fmla="*/ 2864877 h 5370441"/>
              <a:gd name="connsiteX0" fmla="*/ 141998 w 94468578"/>
              <a:gd name="connsiteY0" fmla="*/ 2864877 h 4797894"/>
              <a:gd name="connsiteX1" fmla="*/ 4145 w 94468578"/>
              <a:gd name="connsiteY1" fmla="*/ 2870962 h 4797894"/>
              <a:gd name="connsiteX2" fmla="*/ 47643300 w 94468578"/>
              <a:gd name="connsiteY2" fmla="*/ 1639010 h 4797894"/>
              <a:gd name="connsiteX3" fmla="*/ 93739224 w 94468578"/>
              <a:gd name="connsiteY3" fmla="*/ 381864 h 4797894"/>
              <a:gd name="connsiteX4" fmla="*/ 94243464 w 94468578"/>
              <a:gd name="connsiteY4" fmla="*/ 2610216 h 4797894"/>
              <a:gd name="connsiteX5" fmla="*/ 94234868 w 94468578"/>
              <a:gd name="connsiteY5" fmla="*/ 4664515 h 4797894"/>
              <a:gd name="connsiteX6" fmla="*/ 94289617 w 94468578"/>
              <a:gd name="connsiteY6" fmla="*/ 4797894 h 4797894"/>
              <a:gd name="connsiteX7" fmla="*/ 84489922 w 94468578"/>
              <a:gd name="connsiteY7" fmla="*/ 4669704 h 4797894"/>
              <a:gd name="connsiteX8" fmla="*/ 34645801 w 94468578"/>
              <a:gd name="connsiteY8" fmla="*/ 4695072 h 4797894"/>
              <a:gd name="connsiteX9" fmla="*/ 473451 w 94468578"/>
              <a:gd name="connsiteY9" fmla="*/ 4742131 h 4797894"/>
              <a:gd name="connsiteX10" fmla="*/ 141998 w 94468578"/>
              <a:gd name="connsiteY10" fmla="*/ 2864877 h 4797894"/>
              <a:gd name="connsiteX0" fmla="*/ 141998 w 94468578"/>
              <a:gd name="connsiteY0" fmla="*/ 2864877 h 4825197"/>
              <a:gd name="connsiteX1" fmla="*/ 4145 w 94468578"/>
              <a:gd name="connsiteY1" fmla="*/ 2870962 h 4825197"/>
              <a:gd name="connsiteX2" fmla="*/ 47643300 w 94468578"/>
              <a:gd name="connsiteY2" fmla="*/ 1639010 h 4825197"/>
              <a:gd name="connsiteX3" fmla="*/ 93739224 w 94468578"/>
              <a:gd name="connsiteY3" fmla="*/ 381864 h 4825197"/>
              <a:gd name="connsiteX4" fmla="*/ 94243464 w 94468578"/>
              <a:gd name="connsiteY4" fmla="*/ 2610216 h 4825197"/>
              <a:gd name="connsiteX5" fmla="*/ 94234868 w 94468578"/>
              <a:gd name="connsiteY5" fmla="*/ 4664515 h 4825197"/>
              <a:gd name="connsiteX6" fmla="*/ 94289617 w 94468578"/>
              <a:gd name="connsiteY6" fmla="*/ 4797894 h 4825197"/>
              <a:gd name="connsiteX7" fmla="*/ 84489922 w 94468578"/>
              <a:gd name="connsiteY7" fmla="*/ 4669704 h 4825197"/>
              <a:gd name="connsiteX8" fmla="*/ 34645801 w 94468578"/>
              <a:gd name="connsiteY8" fmla="*/ 4825197 h 4825197"/>
              <a:gd name="connsiteX9" fmla="*/ 473451 w 94468578"/>
              <a:gd name="connsiteY9" fmla="*/ 4742131 h 4825197"/>
              <a:gd name="connsiteX10" fmla="*/ 141998 w 94468578"/>
              <a:gd name="connsiteY10" fmla="*/ 2864877 h 4825197"/>
              <a:gd name="connsiteX0" fmla="*/ 141998 w 94380044"/>
              <a:gd name="connsiteY0" fmla="*/ 2864877 h 4825197"/>
              <a:gd name="connsiteX1" fmla="*/ 4145 w 94380044"/>
              <a:gd name="connsiteY1" fmla="*/ 2870962 h 4825197"/>
              <a:gd name="connsiteX2" fmla="*/ 47643300 w 94380044"/>
              <a:gd name="connsiteY2" fmla="*/ 1639010 h 4825197"/>
              <a:gd name="connsiteX3" fmla="*/ 93739224 w 94380044"/>
              <a:gd name="connsiteY3" fmla="*/ 381864 h 4825197"/>
              <a:gd name="connsiteX4" fmla="*/ 94243464 w 94380044"/>
              <a:gd name="connsiteY4" fmla="*/ 2610216 h 4825197"/>
              <a:gd name="connsiteX5" fmla="*/ 94234868 w 94380044"/>
              <a:gd name="connsiteY5" fmla="*/ 4664515 h 4825197"/>
              <a:gd name="connsiteX6" fmla="*/ 94194465 w 94380044"/>
              <a:gd name="connsiteY6" fmla="*/ 4655376 h 4825197"/>
              <a:gd name="connsiteX7" fmla="*/ 84489922 w 94380044"/>
              <a:gd name="connsiteY7" fmla="*/ 4669704 h 4825197"/>
              <a:gd name="connsiteX8" fmla="*/ 34645801 w 94380044"/>
              <a:gd name="connsiteY8" fmla="*/ 4825197 h 4825197"/>
              <a:gd name="connsiteX9" fmla="*/ 473451 w 94380044"/>
              <a:gd name="connsiteY9" fmla="*/ 4742131 h 4825197"/>
              <a:gd name="connsiteX10" fmla="*/ 141998 w 94380044"/>
              <a:gd name="connsiteY10" fmla="*/ 2864877 h 4825197"/>
              <a:gd name="connsiteX0" fmla="*/ 141998 w 94255395"/>
              <a:gd name="connsiteY0" fmla="*/ 2864877 h 4825197"/>
              <a:gd name="connsiteX1" fmla="*/ 4145 w 94255395"/>
              <a:gd name="connsiteY1" fmla="*/ 2870962 h 4825197"/>
              <a:gd name="connsiteX2" fmla="*/ 47643300 w 94255395"/>
              <a:gd name="connsiteY2" fmla="*/ 1639010 h 4825197"/>
              <a:gd name="connsiteX3" fmla="*/ 93739224 w 94255395"/>
              <a:gd name="connsiteY3" fmla="*/ 381864 h 4825197"/>
              <a:gd name="connsiteX4" fmla="*/ 94243464 w 94255395"/>
              <a:gd name="connsiteY4" fmla="*/ 2610216 h 4825197"/>
              <a:gd name="connsiteX5" fmla="*/ 94234868 w 94255395"/>
              <a:gd name="connsiteY5" fmla="*/ 4664515 h 4825197"/>
              <a:gd name="connsiteX6" fmla="*/ 94194465 w 94255395"/>
              <a:gd name="connsiteY6" fmla="*/ 4655376 h 4825197"/>
              <a:gd name="connsiteX7" fmla="*/ 84489922 w 94255395"/>
              <a:gd name="connsiteY7" fmla="*/ 4669704 h 4825197"/>
              <a:gd name="connsiteX8" fmla="*/ 34645801 w 94255395"/>
              <a:gd name="connsiteY8" fmla="*/ 4825197 h 4825197"/>
              <a:gd name="connsiteX9" fmla="*/ 473451 w 94255395"/>
              <a:gd name="connsiteY9" fmla="*/ 4742131 h 4825197"/>
              <a:gd name="connsiteX10" fmla="*/ 141998 w 94255395"/>
              <a:gd name="connsiteY10" fmla="*/ 2864877 h 4825197"/>
              <a:gd name="connsiteX0" fmla="*/ 141998 w 94255392"/>
              <a:gd name="connsiteY0" fmla="*/ 2864877 h 4825197"/>
              <a:gd name="connsiteX1" fmla="*/ 4145 w 94255392"/>
              <a:gd name="connsiteY1" fmla="*/ 2870962 h 4825197"/>
              <a:gd name="connsiteX2" fmla="*/ 47643300 w 94255392"/>
              <a:gd name="connsiteY2" fmla="*/ 1639010 h 4825197"/>
              <a:gd name="connsiteX3" fmla="*/ 93739224 w 94255392"/>
              <a:gd name="connsiteY3" fmla="*/ 381864 h 4825197"/>
              <a:gd name="connsiteX4" fmla="*/ 94243464 w 94255392"/>
              <a:gd name="connsiteY4" fmla="*/ 2610216 h 4825197"/>
              <a:gd name="connsiteX5" fmla="*/ 94234868 w 94255392"/>
              <a:gd name="connsiteY5" fmla="*/ 4664515 h 4825197"/>
              <a:gd name="connsiteX6" fmla="*/ 94194465 w 94255392"/>
              <a:gd name="connsiteY6" fmla="*/ 4655376 h 4825197"/>
              <a:gd name="connsiteX7" fmla="*/ 62105412 w 94255392"/>
              <a:gd name="connsiteY7" fmla="*/ 4775043 h 4825197"/>
              <a:gd name="connsiteX8" fmla="*/ 34645801 w 94255392"/>
              <a:gd name="connsiteY8" fmla="*/ 4825197 h 4825197"/>
              <a:gd name="connsiteX9" fmla="*/ 473451 w 94255392"/>
              <a:gd name="connsiteY9" fmla="*/ 4742131 h 4825197"/>
              <a:gd name="connsiteX10" fmla="*/ 141998 w 94255392"/>
              <a:gd name="connsiteY10" fmla="*/ 2864877 h 4825197"/>
              <a:gd name="connsiteX0" fmla="*/ 141998 w 94255392"/>
              <a:gd name="connsiteY0" fmla="*/ 2864877 h 4825197"/>
              <a:gd name="connsiteX1" fmla="*/ 4145 w 94255392"/>
              <a:gd name="connsiteY1" fmla="*/ 2870962 h 4825197"/>
              <a:gd name="connsiteX2" fmla="*/ 47643300 w 94255392"/>
              <a:gd name="connsiteY2" fmla="*/ 1639010 h 4825197"/>
              <a:gd name="connsiteX3" fmla="*/ 93739224 w 94255392"/>
              <a:gd name="connsiteY3" fmla="*/ 381864 h 4825197"/>
              <a:gd name="connsiteX4" fmla="*/ 94243464 w 94255392"/>
              <a:gd name="connsiteY4" fmla="*/ 2610216 h 4825197"/>
              <a:gd name="connsiteX5" fmla="*/ 94234868 w 94255392"/>
              <a:gd name="connsiteY5" fmla="*/ 4664515 h 4825197"/>
              <a:gd name="connsiteX6" fmla="*/ 94194465 w 94255392"/>
              <a:gd name="connsiteY6" fmla="*/ 4655376 h 4825197"/>
              <a:gd name="connsiteX7" fmla="*/ 62105412 w 94255392"/>
              <a:gd name="connsiteY7" fmla="*/ 4775043 h 4825197"/>
              <a:gd name="connsiteX8" fmla="*/ 34645801 w 94255392"/>
              <a:gd name="connsiteY8" fmla="*/ 4825197 h 4825197"/>
              <a:gd name="connsiteX9" fmla="*/ 473451 w 94255392"/>
              <a:gd name="connsiteY9" fmla="*/ 4742131 h 4825197"/>
              <a:gd name="connsiteX10" fmla="*/ 141998 w 94255392"/>
              <a:gd name="connsiteY10" fmla="*/ 2864877 h 4825197"/>
              <a:gd name="connsiteX0" fmla="*/ 141998 w 94255392"/>
              <a:gd name="connsiteY0" fmla="*/ 2864877 h 4825197"/>
              <a:gd name="connsiteX1" fmla="*/ 4145 w 94255392"/>
              <a:gd name="connsiteY1" fmla="*/ 2870962 h 4825197"/>
              <a:gd name="connsiteX2" fmla="*/ 47643300 w 94255392"/>
              <a:gd name="connsiteY2" fmla="*/ 1639010 h 4825197"/>
              <a:gd name="connsiteX3" fmla="*/ 93739224 w 94255392"/>
              <a:gd name="connsiteY3" fmla="*/ 381864 h 4825197"/>
              <a:gd name="connsiteX4" fmla="*/ 94243464 w 94255392"/>
              <a:gd name="connsiteY4" fmla="*/ 2610216 h 4825197"/>
              <a:gd name="connsiteX5" fmla="*/ 94234868 w 94255392"/>
              <a:gd name="connsiteY5" fmla="*/ 4664515 h 4825197"/>
              <a:gd name="connsiteX6" fmla="*/ 94194465 w 94255392"/>
              <a:gd name="connsiteY6" fmla="*/ 4655376 h 4825197"/>
              <a:gd name="connsiteX7" fmla="*/ 62105412 w 94255392"/>
              <a:gd name="connsiteY7" fmla="*/ 4775043 h 4825197"/>
              <a:gd name="connsiteX8" fmla="*/ 34645801 w 94255392"/>
              <a:gd name="connsiteY8" fmla="*/ 4825197 h 4825197"/>
              <a:gd name="connsiteX9" fmla="*/ 473451 w 94255392"/>
              <a:gd name="connsiteY9" fmla="*/ 4742131 h 4825197"/>
              <a:gd name="connsiteX10" fmla="*/ 141998 w 94255392"/>
              <a:gd name="connsiteY10" fmla="*/ 2864877 h 4825197"/>
              <a:gd name="connsiteX0" fmla="*/ 141998 w 94353809"/>
              <a:gd name="connsiteY0" fmla="*/ 2864877 h 4825197"/>
              <a:gd name="connsiteX1" fmla="*/ 4145 w 94353809"/>
              <a:gd name="connsiteY1" fmla="*/ 2870962 h 4825197"/>
              <a:gd name="connsiteX2" fmla="*/ 47643300 w 94353809"/>
              <a:gd name="connsiteY2" fmla="*/ 1639010 h 4825197"/>
              <a:gd name="connsiteX3" fmla="*/ 93739224 w 94353809"/>
              <a:gd name="connsiteY3" fmla="*/ 381864 h 4825197"/>
              <a:gd name="connsiteX4" fmla="*/ 94243464 w 94353809"/>
              <a:gd name="connsiteY4" fmla="*/ 2610216 h 4825197"/>
              <a:gd name="connsiteX5" fmla="*/ 94353809 w 94353809"/>
              <a:gd name="connsiteY5" fmla="*/ 4497212 h 4825197"/>
              <a:gd name="connsiteX6" fmla="*/ 94194465 w 94353809"/>
              <a:gd name="connsiteY6" fmla="*/ 4655376 h 4825197"/>
              <a:gd name="connsiteX7" fmla="*/ 62105412 w 94353809"/>
              <a:gd name="connsiteY7" fmla="*/ 4775043 h 4825197"/>
              <a:gd name="connsiteX8" fmla="*/ 34645801 w 94353809"/>
              <a:gd name="connsiteY8" fmla="*/ 4825197 h 4825197"/>
              <a:gd name="connsiteX9" fmla="*/ 473451 w 94353809"/>
              <a:gd name="connsiteY9" fmla="*/ 4742131 h 4825197"/>
              <a:gd name="connsiteX10" fmla="*/ 141998 w 94353809"/>
              <a:gd name="connsiteY10" fmla="*/ 2864877 h 4825197"/>
              <a:gd name="connsiteX0" fmla="*/ 141998 w 94353809"/>
              <a:gd name="connsiteY0" fmla="*/ 2864877 h 4825197"/>
              <a:gd name="connsiteX1" fmla="*/ 4145 w 94353809"/>
              <a:gd name="connsiteY1" fmla="*/ 2870962 h 4825197"/>
              <a:gd name="connsiteX2" fmla="*/ 47643300 w 94353809"/>
              <a:gd name="connsiteY2" fmla="*/ 1639010 h 4825197"/>
              <a:gd name="connsiteX3" fmla="*/ 93739224 w 94353809"/>
              <a:gd name="connsiteY3" fmla="*/ 381864 h 4825197"/>
              <a:gd name="connsiteX4" fmla="*/ 94243464 w 94353809"/>
              <a:gd name="connsiteY4" fmla="*/ 2610216 h 4825197"/>
              <a:gd name="connsiteX5" fmla="*/ 94353809 w 94353809"/>
              <a:gd name="connsiteY5" fmla="*/ 4497212 h 4825197"/>
              <a:gd name="connsiteX6" fmla="*/ 62580202 w 94353809"/>
              <a:gd name="connsiteY6" fmla="*/ 4760715 h 4825197"/>
              <a:gd name="connsiteX7" fmla="*/ 62105412 w 94353809"/>
              <a:gd name="connsiteY7" fmla="*/ 4775043 h 4825197"/>
              <a:gd name="connsiteX8" fmla="*/ 34645801 w 94353809"/>
              <a:gd name="connsiteY8" fmla="*/ 4825197 h 4825197"/>
              <a:gd name="connsiteX9" fmla="*/ 473451 w 94353809"/>
              <a:gd name="connsiteY9" fmla="*/ 4742131 h 4825197"/>
              <a:gd name="connsiteX10" fmla="*/ 141998 w 94353809"/>
              <a:gd name="connsiteY10" fmla="*/ 2864877 h 4825197"/>
              <a:gd name="connsiteX0" fmla="*/ 141998 w 94353809"/>
              <a:gd name="connsiteY0" fmla="*/ 2864877 h 4825197"/>
              <a:gd name="connsiteX1" fmla="*/ 4145 w 94353809"/>
              <a:gd name="connsiteY1" fmla="*/ 2870962 h 4825197"/>
              <a:gd name="connsiteX2" fmla="*/ 47643300 w 94353809"/>
              <a:gd name="connsiteY2" fmla="*/ 1639010 h 4825197"/>
              <a:gd name="connsiteX3" fmla="*/ 93739224 w 94353809"/>
              <a:gd name="connsiteY3" fmla="*/ 381864 h 4825197"/>
              <a:gd name="connsiteX4" fmla="*/ 94243464 w 94353809"/>
              <a:gd name="connsiteY4" fmla="*/ 2610216 h 4825197"/>
              <a:gd name="connsiteX5" fmla="*/ 94353809 w 94353809"/>
              <a:gd name="connsiteY5" fmla="*/ 4497212 h 4825197"/>
              <a:gd name="connsiteX6" fmla="*/ 62580202 w 94353809"/>
              <a:gd name="connsiteY6" fmla="*/ 4760715 h 4825197"/>
              <a:gd name="connsiteX7" fmla="*/ 62176773 w 94353809"/>
              <a:gd name="connsiteY7" fmla="*/ 4700687 h 4825197"/>
              <a:gd name="connsiteX8" fmla="*/ 34645801 w 94353809"/>
              <a:gd name="connsiteY8" fmla="*/ 4825197 h 4825197"/>
              <a:gd name="connsiteX9" fmla="*/ 473451 w 94353809"/>
              <a:gd name="connsiteY9" fmla="*/ 4742131 h 4825197"/>
              <a:gd name="connsiteX10" fmla="*/ 141998 w 94353809"/>
              <a:gd name="connsiteY10" fmla="*/ 2864877 h 4825197"/>
              <a:gd name="connsiteX0" fmla="*/ 141998 w 94353809"/>
              <a:gd name="connsiteY0" fmla="*/ 2864877 h 4825197"/>
              <a:gd name="connsiteX1" fmla="*/ 4145 w 94353809"/>
              <a:gd name="connsiteY1" fmla="*/ 2870962 h 4825197"/>
              <a:gd name="connsiteX2" fmla="*/ 47643300 w 94353809"/>
              <a:gd name="connsiteY2" fmla="*/ 1639010 h 4825197"/>
              <a:gd name="connsiteX3" fmla="*/ 93739224 w 94353809"/>
              <a:gd name="connsiteY3" fmla="*/ 381864 h 4825197"/>
              <a:gd name="connsiteX4" fmla="*/ 94243464 w 94353809"/>
              <a:gd name="connsiteY4" fmla="*/ 2610216 h 4825197"/>
              <a:gd name="connsiteX5" fmla="*/ 94353809 w 94353809"/>
              <a:gd name="connsiteY5" fmla="*/ 4497212 h 4825197"/>
              <a:gd name="connsiteX6" fmla="*/ 62651567 w 94353809"/>
              <a:gd name="connsiteY6" fmla="*/ 4692555 h 4825197"/>
              <a:gd name="connsiteX7" fmla="*/ 62176773 w 94353809"/>
              <a:gd name="connsiteY7" fmla="*/ 4700687 h 4825197"/>
              <a:gd name="connsiteX8" fmla="*/ 34645801 w 94353809"/>
              <a:gd name="connsiteY8" fmla="*/ 4825197 h 4825197"/>
              <a:gd name="connsiteX9" fmla="*/ 473451 w 94353809"/>
              <a:gd name="connsiteY9" fmla="*/ 4742131 h 4825197"/>
              <a:gd name="connsiteX10" fmla="*/ 141998 w 94353809"/>
              <a:gd name="connsiteY10" fmla="*/ 2864877 h 4825197"/>
              <a:gd name="connsiteX0" fmla="*/ 141998 w 94353809"/>
              <a:gd name="connsiteY0" fmla="*/ 2864877 h 4794214"/>
              <a:gd name="connsiteX1" fmla="*/ 4145 w 94353809"/>
              <a:gd name="connsiteY1" fmla="*/ 2870962 h 4794214"/>
              <a:gd name="connsiteX2" fmla="*/ 47643300 w 94353809"/>
              <a:gd name="connsiteY2" fmla="*/ 1639010 h 4794214"/>
              <a:gd name="connsiteX3" fmla="*/ 93739224 w 94353809"/>
              <a:gd name="connsiteY3" fmla="*/ 381864 h 4794214"/>
              <a:gd name="connsiteX4" fmla="*/ 94243464 w 94353809"/>
              <a:gd name="connsiteY4" fmla="*/ 2610216 h 4794214"/>
              <a:gd name="connsiteX5" fmla="*/ 94353809 w 94353809"/>
              <a:gd name="connsiteY5" fmla="*/ 4497212 h 4794214"/>
              <a:gd name="connsiteX6" fmla="*/ 62651567 w 94353809"/>
              <a:gd name="connsiteY6" fmla="*/ 4692555 h 4794214"/>
              <a:gd name="connsiteX7" fmla="*/ 62176773 w 94353809"/>
              <a:gd name="connsiteY7" fmla="*/ 4700687 h 4794214"/>
              <a:gd name="connsiteX8" fmla="*/ 34645802 w 94353809"/>
              <a:gd name="connsiteY8" fmla="*/ 4794214 h 4794214"/>
              <a:gd name="connsiteX9" fmla="*/ 473451 w 94353809"/>
              <a:gd name="connsiteY9" fmla="*/ 4742131 h 4794214"/>
              <a:gd name="connsiteX10" fmla="*/ 141998 w 94353809"/>
              <a:gd name="connsiteY10" fmla="*/ 2864877 h 4794214"/>
              <a:gd name="connsiteX0" fmla="*/ 141998 w 94353809"/>
              <a:gd name="connsiteY0" fmla="*/ 2864877 h 4750839"/>
              <a:gd name="connsiteX1" fmla="*/ 4145 w 94353809"/>
              <a:gd name="connsiteY1" fmla="*/ 2870962 h 4750839"/>
              <a:gd name="connsiteX2" fmla="*/ 47643300 w 94353809"/>
              <a:gd name="connsiteY2" fmla="*/ 1639010 h 4750839"/>
              <a:gd name="connsiteX3" fmla="*/ 93739224 w 94353809"/>
              <a:gd name="connsiteY3" fmla="*/ 381864 h 4750839"/>
              <a:gd name="connsiteX4" fmla="*/ 94243464 w 94353809"/>
              <a:gd name="connsiteY4" fmla="*/ 2610216 h 4750839"/>
              <a:gd name="connsiteX5" fmla="*/ 94353809 w 94353809"/>
              <a:gd name="connsiteY5" fmla="*/ 4497212 h 4750839"/>
              <a:gd name="connsiteX6" fmla="*/ 62651567 w 94353809"/>
              <a:gd name="connsiteY6" fmla="*/ 4692555 h 4750839"/>
              <a:gd name="connsiteX7" fmla="*/ 62176773 w 94353809"/>
              <a:gd name="connsiteY7" fmla="*/ 4700687 h 4750839"/>
              <a:gd name="connsiteX8" fmla="*/ 34622011 w 94353809"/>
              <a:gd name="connsiteY8" fmla="*/ 4750839 h 4750839"/>
              <a:gd name="connsiteX9" fmla="*/ 473451 w 94353809"/>
              <a:gd name="connsiteY9" fmla="*/ 4742131 h 4750839"/>
              <a:gd name="connsiteX10" fmla="*/ 141998 w 94353809"/>
              <a:gd name="connsiteY10" fmla="*/ 2864877 h 4750839"/>
              <a:gd name="connsiteX0" fmla="*/ 141998 w 94353809"/>
              <a:gd name="connsiteY0" fmla="*/ 2864877 h 4742131"/>
              <a:gd name="connsiteX1" fmla="*/ 4145 w 94353809"/>
              <a:gd name="connsiteY1" fmla="*/ 2870962 h 4742131"/>
              <a:gd name="connsiteX2" fmla="*/ 47643300 w 94353809"/>
              <a:gd name="connsiteY2" fmla="*/ 1639010 h 4742131"/>
              <a:gd name="connsiteX3" fmla="*/ 93739224 w 94353809"/>
              <a:gd name="connsiteY3" fmla="*/ 381864 h 4742131"/>
              <a:gd name="connsiteX4" fmla="*/ 94243464 w 94353809"/>
              <a:gd name="connsiteY4" fmla="*/ 2610216 h 4742131"/>
              <a:gd name="connsiteX5" fmla="*/ 94353809 w 94353809"/>
              <a:gd name="connsiteY5" fmla="*/ 4497212 h 4742131"/>
              <a:gd name="connsiteX6" fmla="*/ 62651567 w 94353809"/>
              <a:gd name="connsiteY6" fmla="*/ 4692555 h 4742131"/>
              <a:gd name="connsiteX7" fmla="*/ 62176773 w 94353809"/>
              <a:gd name="connsiteY7" fmla="*/ 4700687 h 4742131"/>
              <a:gd name="connsiteX8" fmla="*/ 34622011 w 94353809"/>
              <a:gd name="connsiteY8" fmla="*/ 4701268 h 4742131"/>
              <a:gd name="connsiteX9" fmla="*/ 473451 w 94353809"/>
              <a:gd name="connsiteY9" fmla="*/ 4742131 h 4742131"/>
              <a:gd name="connsiteX10" fmla="*/ 141998 w 94353809"/>
              <a:gd name="connsiteY10" fmla="*/ 2864877 h 4742131"/>
              <a:gd name="connsiteX0" fmla="*/ 141998 w 94353809"/>
              <a:gd name="connsiteY0" fmla="*/ 2864877 h 4742131"/>
              <a:gd name="connsiteX1" fmla="*/ 4145 w 94353809"/>
              <a:gd name="connsiteY1" fmla="*/ 2870962 h 4742131"/>
              <a:gd name="connsiteX2" fmla="*/ 47643300 w 94353809"/>
              <a:gd name="connsiteY2" fmla="*/ 1639010 h 4742131"/>
              <a:gd name="connsiteX3" fmla="*/ 93739224 w 94353809"/>
              <a:gd name="connsiteY3" fmla="*/ 381864 h 4742131"/>
              <a:gd name="connsiteX4" fmla="*/ 94243464 w 94353809"/>
              <a:gd name="connsiteY4" fmla="*/ 2610216 h 4742131"/>
              <a:gd name="connsiteX5" fmla="*/ 94353809 w 94353809"/>
              <a:gd name="connsiteY5" fmla="*/ 4497212 h 4742131"/>
              <a:gd name="connsiteX6" fmla="*/ 62651567 w 94353809"/>
              <a:gd name="connsiteY6" fmla="*/ 4692555 h 4742131"/>
              <a:gd name="connsiteX7" fmla="*/ 62176773 w 94353809"/>
              <a:gd name="connsiteY7" fmla="*/ 4700687 h 4742131"/>
              <a:gd name="connsiteX8" fmla="*/ 34622011 w 94353809"/>
              <a:gd name="connsiteY8" fmla="*/ 4701268 h 4742131"/>
              <a:gd name="connsiteX9" fmla="*/ 473451 w 94353809"/>
              <a:gd name="connsiteY9" fmla="*/ 4742131 h 4742131"/>
              <a:gd name="connsiteX10" fmla="*/ 141998 w 94353809"/>
              <a:gd name="connsiteY10" fmla="*/ 2864877 h 4742131"/>
              <a:gd name="connsiteX0" fmla="*/ 141998 w 94353809"/>
              <a:gd name="connsiteY0" fmla="*/ 2864877 h 4742131"/>
              <a:gd name="connsiteX1" fmla="*/ 4145 w 94353809"/>
              <a:gd name="connsiteY1" fmla="*/ 2870962 h 4742131"/>
              <a:gd name="connsiteX2" fmla="*/ 47643300 w 94353809"/>
              <a:gd name="connsiteY2" fmla="*/ 1639010 h 4742131"/>
              <a:gd name="connsiteX3" fmla="*/ 93739224 w 94353809"/>
              <a:gd name="connsiteY3" fmla="*/ 381864 h 4742131"/>
              <a:gd name="connsiteX4" fmla="*/ 94243464 w 94353809"/>
              <a:gd name="connsiteY4" fmla="*/ 2610216 h 4742131"/>
              <a:gd name="connsiteX5" fmla="*/ 94353809 w 94353809"/>
              <a:gd name="connsiteY5" fmla="*/ 4497212 h 4742131"/>
              <a:gd name="connsiteX6" fmla="*/ 62651567 w 94353809"/>
              <a:gd name="connsiteY6" fmla="*/ 4692555 h 4742131"/>
              <a:gd name="connsiteX7" fmla="*/ 62176773 w 94353809"/>
              <a:gd name="connsiteY7" fmla="*/ 4700687 h 4742131"/>
              <a:gd name="connsiteX8" fmla="*/ 34622011 w 94353809"/>
              <a:gd name="connsiteY8" fmla="*/ 4701268 h 4742131"/>
              <a:gd name="connsiteX9" fmla="*/ 473451 w 94353809"/>
              <a:gd name="connsiteY9" fmla="*/ 4742131 h 4742131"/>
              <a:gd name="connsiteX10" fmla="*/ 141998 w 94353809"/>
              <a:gd name="connsiteY10" fmla="*/ 2864877 h 4742131"/>
              <a:gd name="connsiteX0" fmla="*/ 141998 w 94353809"/>
              <a:gd name="connsiteY0" fmla="*/ 2864877 h 4822684"/>
              <a:gd name="connsiteX1" fmla="*/ 4145 w 94353809"/>
              <a:gd name="connsiteY1" fmla="*/ 2870962 h 4822684"/>
              <a:gd name="connsiteX2" fmla="*/ 47643300 w 94353809"/>
              <a:gd name="connsiteY2" fmla="*/ 1639010 h 4822684"/>
              <a:gd name="connsiteX3" fmla="*/ 93739224 w 94353809"/>
              <a:gd name="connsiteY3" fmla="*/ 381864 h 4822684"/>
              <a:gd name="connsiteX4" fmla="*/ 94243464 w 94353809"/>
              <a:gd name="connsiteY4" fmla="*/ 2610216 h 4822684"/>
              <a:gd name="connsiteX5" fmla="*/ 94353809 w 94353809"/>
              <a:gd name="connsiteY5" fmla="*/ 4497212 h 4822684"/>
              <a:gd name="connsiteX6" fmla="*/ 62651567 w 94353809"/>
              <a:gd name="connsiteY6" fmla="*/ 4692555 h 4822684"/>
              <a:gd name="connsiteX7" fmla="*/ 62176773 w 94353809"/>
              <a:gd name="connsiteY7" fmla="*/ 4700687 h 4822684"/>
              <a:gd name="connsiteX8" fmla="*/ 34622011 w 94353809"/>
              <a:gd name="connsiteY8" fmla="*/ 4701268 h 4822684"/>
              <a:gd name="connsiteX9" fmla="*/ 521028 w 94353809"/>
              <a:gd name="connsiteY9" fmla="*/ 4822684 h 4822684"/>
              <a:gd name="connsiteX10" fmla="*/ 141998 w 94353809"/>
              <a:gd name="connsiteY10" fmla="*/ 2864877 h 4822684"/>
              <a:gd name="connsiteX0" fmla="*/ 141998 w 94353809"/>
              <a:gd name="connsiteY0" fmla="*/ 2864877 h 4822684"/>
              <a:gd name="connsiteX1" fmla="*/ 4145 w 94353809"/>
              <a:gd name="connsiteY1" fmla="*/ 2870962 h 4822684"/>
              <a:gd name="connsiteX2" fmla="*/ 47643300 w 94353809"/>
              <a:gd name="connsiteY2" fmla="*/ 1639010 h 4822684"/>
              <a:gd name="connsiteX3" fmla="*/ 93739224 w 94353809"/>
              <a:gd name="connsiteY3" fmla="*/ 381864 h 4822684"/>
              <a:gd name="connsiteX4" fmla="*/ 94243464 w 94353809"/>
              <a:gd name="connsiteY4" fmla="*/ 2610216 h 4822684"/>
              <a:gd name="connsiteX5" fmla="*/ 94353809 w 94353809"/>
              <a:gd name="connsiteY5" fmla="*/ 4497212 h 4822684"/>
              <a:gd name="connsiteX6" fmla="*/ 62651567 w 94353809"/>
              <a:gd name="connsiteY6" fmla="*/ 4692555 h 4822684"/>
              <a:gd name="connsiteX7" fmla="*/ 62176773 w 94353809"/>
              <a:gd name="connsiteY7" fmla="*/ 4700687 h 4822684"/>
              <a:gd name="connsiteX8" fmla="*/ 34622011 w 94353809"/>
              <a:gd name="connsiteY8" fmla="*/ 4701268 h 4822684"/>
              <a:gd name="connsiteX9" fmla="*/ 521028 w 94353809"/>
              <a:gd name="connsiteY9" fmla="*/ 4822684 h 4822684"/>
              <a:gd name="connsiteX10" fmla="*/ 141998 w 94353809"/>
              <a:gd name="connsiteY10" fmla="*/ 2864877 h 4822684"/>
              <a:gd name="connsiteX0" fmla="*/ 141998 w 94353809"/>
              <a:gd name="connsiteY0" fmla="*/ 2864877 h 4701268"/>
              <a:gd name="connsiteX1" fmla="*/ 4145 w 94353809"/>
              <a:gd name="connsiteY1" fmla="*/ 2870962 h 4701268"/>
              <a:gd name="connsiteX2" fmla="*/ 47643300 w 94353809"/>
              <a:gd name="connsiteY2" fmla="*/ 1639010 h 4701268"/>
              <a:gd name="connsiteX3" fmla="*/ 93739224 w 94353809"/>
              <a:gd name="connsiteY3" fmla="*/ 381864 h 4701268"/>
              <a:gd name="connsiteX4" fmla="*/ 94243464 w 94353809"/>
              <a:gd name="connsiteY4" fmla="*/ 2610216 h 4701268"/>
              <a:gd name="connsiteX5" fmla="*/ 94353809 w 94353809"/>
              <a:gd name="connsiteY5" fmla="*/ 4497212 h 4701268"/>
              <a:gd name="connsiteX6" fmla="*/ 62651567 w 94353809"/>
              <a:gd name="connsiteY6" fmla="*/ 4692555 h 4701268"/>
              <a:gd name="connsiteX7" fmla="*/ 62176773 w 94353809"/>
              <a:gd name="connsiteY7" fmla="*/ 4700687 h 4701268"/>
              <a:gd name="connsiteX8" fmla="*/ 34622011 w 94353809"/>
              <a:gd name="connsiteY8" fmla="*/ 4701268 h 4701268"/>
              <a:gd name="connsiteX9" fmla="*/ 521028 w 94353809"/>
              <a:gd name="connsiteY9" fmla="*/ 4599613 h 4701268"/>
              <a:gd name="connsiteX10" fmla="*/ 141998 w 94353809"/>
              <a:gd name="connsiteY10" fmla="*/ 2864877 h 4701268"/>
              <a:gd name="connsiteX0" fmla="*/ 141998 w 94353809"/>
              <a:gd name="connsiteY0" fmla="*/ 2864877 h 4700687"/>
              <a:gd name="connsiteX1" fmla="*/ 4145 w 94353809"/>
              <a:gd name="connsiteY1" fmla="*/ 2870962 h 4700687"/>
              <a:gd name="connsiteX2" fmla="*/ 47643300 w 94353809"/>
              <a:gd name="connsiteY2" fmla="*/ 1639010 h 4700687"/>
              <a:gd name="connsiteX3" fmla="*/ 93739224 w 94353809"/>
              <a:gd name="connsiteY3" fmla="*/ 381864 h 4700687"/>
              <a:gd name="connsiteX4" fmla="*/ 94243464 w 94353809"/>
              <a:gd name="connsiteY4" fmla="*/ 2610216 h 4700687"/>
              <a:gd name="connsiteX5" fmla="*/ 94353809 w 94353809"/>
              <a:gd name="connsiteY5" fmla="*/ 4497212 h 4700687"/>
              <a:gd name="connsiteX6" fmla="*/ 62651567 w 94353809"/>
              <a:gd name="connsiteY6" fmla="*/ 4692555 h 4700687"/>
              <a:gd name="connsiteX7" fmla="*/ 62176773 w 94353809"/>
              <a:gd name="connsiteY7" fmla="*/ 4700687 h 4700687"/>
              <a:gd name="connsiteX8" fmla="*/ 34764737 w 94353809"/>
              <a:gd name="connsiteY8" fmla="*/ 4626911 h 4700687"/>
              <a:gd name="connsiteX9" fmla="*/ 521028 w 94353809"/>
              <a:gd name="connsiteY9" fmla="*/ 4599613 h 4700687"/>
              <a:gd name="connsiteX10" fmla="*/ 141998 w 94353809"/>
              <a:gd name="connsiteY10" fmla="*/ 2864877 h 4700687"/>
              <a:gd name="connsiteX0" fmla="*/ 141998 w 94353809"/>
              <a:gd name="connsiteY0" fmla="*/ 2864877 h 4692555"/>
              <a:gd name="connsiteX1" fmla="*/ 4145 w 94353809"/>
              <a:gd name="connsiteY1" fmla="*/ 2870962 h 4692555"/>
              <a:gd name="connsiteX2" fmla="*/ 47643300 w 94353809"/>
              <a:gd name="connsiteY2" fmla="*/ 1639010 h 4692555"/>
              <a:gd name="connsiteX3" fmla="*/ 93739224 w 94353809"/>
              <a:gd name="connsiteY3" fmla="*/ 381864 h 4692555"/>
              <a:gd name="connsiteX4" fmla="*/ 94243464 w 94353809"/>
              <a:gd name="connsiteY4" fmla="*/ 2610216 h 4692555"/>
              <a:gd name="connsiteX5" fmla="*/ 94353809 w 94353809"/>
              <a:gd name="connsiteY5" fmla="*/ 4497212 h 4692555"/>
              <a:gd name="connsiteX6" fmla="*/ 62651567 w 94353809"/>
              <a:gd name="connsiteY6" fmla="*/ 4692555 h 4692555"/>
              <a:gd name="connsiteX7" fmla="*/ 61891318 w 94353809"/>
              <a:gd name="connsiteY7" fmla="*/ 4514795 h 4692555"/>
              <a:gd name="connsiteX8" fmla="*/ 34764737 w 94353809"/>
              <a:gd name="connsiteY8" fmla="*/ 4626911 h 4692555"/>
              <a:gd name="connsiteX9" fmla="*/ 521028 w 94353809"/>
              <a:gd name="connsiteY9" fmla="*/ 4599613 h 4692555"/>
              <a:gd name="connsiteX10" fmla="*/ 141998 w 94353809"/>
              <a:gd name="connsiteY10" fmla="*/ 2864877 h 4692555"/>
              <a:gd name="connsiteX0" fmla="*/ 141998 w 94353809"/>
              <a:gd name="connsiteY0" fmla="*/ 2864877 h 4626911"/>
              <a:gd name="connsiteX1" fmla="*/ 4145 w 94353809"/>
              <a:gd name="connsiteY1" fmla="*/ 2870962 h 4626911"/>
              <a:gd name="connsiteX2" fmla="*/ 47643300 w 94353809"/>
              <a:gd name="connsiteY2" fmla="*/ 1639010 h 4626911"/>
              <a:gd name="connsiteX3" fmla="*/ 93739224 w 94353809"/>
              <a:gd name="connsiteY3" fmla="*/ 381864 h 4626911"/>
              <a:gd name="connsiteX4" fmla="*/ 94243464 w 94353809"/>
              <a:gd name="connsiteY4" fmla="*/ 2610216 h 4626911"/>
              <a:gd name="connsiteX5" fmla="*/ 94353809 w 94353809"/>
              <a:gd name="connsiteY5" fmla="*/ 4497212 h 4626911"/>
              <a:gd name="connsiteX6" fmla="*/ 62651567 w 94353809"/>
              <a:gd name="connsiteY6" fmla="*/ 4581019 h 4626911"/>
              <a:gd name="connsiteX7" fmla="*/ 61891318 w 94353809"/>
              <a:gd name="connsiteY7" fmla="*/ 4514795 h 4626911"/>
              <a:gd name="connsiteX8" fmla="*/ 34764737 w 94353809"/>
              <a:gd name="connsiteY8" fmla="*/ 4626911 h 4626911"/>
              <a:gd name="connsiteX9" fmla="*/ 521028 w 94353809"/>
              <a:gd name="connsiteY9" fmla="*/ 4599613 h 4626911"/>
              <a:gd name="connsiteX10" fmla="*/ 141998 w 94353809"/>
              <a:gd name="connsiteY10" fmla="*/ 2864877 h 4626911"/>
              <a:gd name="connsiteX0" fmla="*/ 141998 w 94353809"/>
              <a:gd name="connsiteY0" fmla="*/ 2864877 h 4626911"/>
              <a:gd name="connsiteX1" fmla="*/ 4145 w 94353809"/>
              <a:gd name="connsiteY1" fmla="*/ 2870962 h 4626911"/>
              <a:gd name="connsiteX2" fmla="*/ 47643300 w 94353809"/>
              <a:gd name="connsiteY2" fmla="*/ 1639010 h 4626911"/>
              <a:gd name="connsiteX3" fmla="*/ 93739224 w 94353809"/>
              <a:gd name="connsiteY3" fmla="*/ 381864 h 4626911"/>
              <a:gd name="connsiteX4" fmla="*/ 94243464 w 94353809"/>
              <a:gd name="connsiteY4" fmla="*/ 2610216 h 4626911"/>
              <a:gd name="connsiteX5" fmla="*/ 94353809 w 94353809"/>
              <a:gd name="connsiteY5" fmla="*/ 4497212 h 4626911"/>
              <a:gd name="connsiteX6" fmla="*/ 62651567 w 94353809"/>
              <a:gd name="connsiteY6" fmla="*/ 4581019 h 4626911"/>
              <a:gd name="connsiteX7" fmla="*/ 61891322 w 94353809"/>
              <a:gd name="connsiteY7" fmla="*/ 4514795 h 4626911"/>
              <a:gd name="connsiteX8" fmla="*/ 34764737 w 94353809"/>
              <a:gd name="connsiteY8" fmla="*/ 4626911 h 4626911"/>
              <a:gd name="connsiteX9" fmla="*/ 521028 w 94353809"/>
              <a:gd name="connsiteY9" fmla="*/ 4599613 h 4626911"/>
              <a:gd name="connsiteX10" fmla="*/ 141998 w 94353809"/>
              <a:gd name="connsiteY10" fmla="*/ 2864877 h 4626911"/>
              <a:gd name="connsiteX0" fmla="*/ 141998 w 94353809"/>
              <a:gd name="connsiteY0" fmla="*/ 2864877 h 4626911"/>
              <a:gd name="connsiteX1" fmla="*/ 4145 w 94353809"/>
              <a:gd name="connsiteY1" fmla="*/ 2870962 h 4626911"/>
              <a:gd name="connsiteX2" fmla="*/ 47643300 w 94353809"/>
              <a:gd name="connsiteY2" fmla="*/ 1639010 h 4626911"/>
              <a:gd name="connsiteX3" fmla="*/ 93739224 w 94353809"/>
              <a:gd name="connsiteY3" fmla="*/ 381864 h 4626911"/>
              <a:gd name="connsiteX4" fmla="*/ 94243464 w 94353809"/>
              <a:gd name="connsiteY4" fmla="*/ 2610216 h 4626911"/>
              <a:gd name="connsiteX5" fmla="*/ 94353809 w 94353809"/>
              <a:gd name="connsiteY5" fmla="*/ 4497212 h 4626911"/>
              <a:gd name="connsiteX6" fmla="*/ 62651567 w 94353809"/>
              <a:gd name="connsiteY6" fmla="*/ 4581019 h 4626911"/>
              <a:gd name="connsiteX7" fmla="*/ 61891322 w 94353809"/>
              <a:gd name="connsiteY7" fmla="*/ 4514795 h 4626911"/>
              <a:gd name="connsiteX8" fmla="*/ 34764737 w 94353809"/>
              <a:gd name="connsiteY8" fmla="*/ 4626911 h 4626911"/>
              <a:gd name="connsiteX9" fmla="*/ 521028 w 94353809"/>
              <a:gd name="connsiteY9" fmla="*/ 4599613 h 4626911"/>
              <a:gd name="connsiteX10" fmla="*/ 141998 w 94353809"/>
              <a:gd name="connsiteY10" fmla="*/ 2864877 h 4626911"/>
              <a:gd name="connsiteX0" fmla="*/ 141998 w 94353809"/>
              <a:gd name="connsiteY0" fmla="*/ 2864877 h 4626911"/>
              <a:gd name="connsiteX1" fmla="*/ 4145 w 94353809"/>
              <a:gd name="connsiteY1" fmla="*/ 2870962 h 4626911"/>
              <a:gd name="connsiteX2" fmla="*/ 47643300 w 94353809"/>
              <a:gd name="connsiteY2" fmla="*/ 1639010 h 4626911"/>
              <a:gd name="connsiteX3" fmla="*/ 93739224 w 94353809"/>
              <a:gd name="connsiteY3" fmla="*/ 381864 h 4626911"/>
              <a:gd name="connsiteX4" fmla="*/ 94243464 w 94353809"/>
              <a:gd name="connsiteY4" fmla="*/ 2610216 h 4626911"/>
              <a:gd name="connsiteX5" fmla="*/ 94353809 w 94353809"/>
              <a:gd name="connsiteY5" fmla="*/ 4497212 h 4626911"/>
              <a:gd name="connsiteX6" fmla="*/ 62651567 w 94353809"/>
              <a:gd name="connsiteY6" fmla="*/ 4581019 h 4626911"/>
              <a:gd name="connsiteX7" fmla="*/ 61891322 w 94353809"/>
              <a:gd name="connsiteY7" fmla="*/ 4514795 h 4626911"/>
              <a:gd name="connsiteX8" fmla="*/ 34764737 w 94353809"/>
              <a:gd name="connsiteY8" fmla="*/ 4626911 h 4626911"/>
              <a:gd name="connsiteX9" fmla="*/ 521028 w 94353809"/>
              <a:gd name="connsiteY9" fmla="*/ 4599613 h 4626911"/>
              <a:gd name="connsiteX10" fmla="*/ 141998 w 94353809"/>
              <a:gd name="connsiteY10" fmla="*/ 2864877 h 4626911"/>
              <a:gd name="connsiteX0" fmla="*/ 141998 w 94353809"/>
              <a:gd name="connsiteY0" fmla="*/ 2864877 h 4626911"/>
              <a:gd name="connsiteX1" fmla="*/ 4145 w 94353809"/>
              <a:gd name="connsiteY1" fmla="*/ 2870962 h 4626911"/>
              <a:gd name="connsiteX2" fmla="*/ 47643300 w 94353809"/>
              <a:gd name="connsiteY2" fmla="*/ 1639010 h 4626911"/>
              <a:gd name="connsiteX3" fmla="*/ 93739224 w 94353809"/>
              <a:gd name="connsiteY3" fmla="*/ 381864 h 4626911"/>
              <a:gd name="connsiteX4" fmla="*/ 94243464 w 94353809"/>
              <a:gd name="connsiteY4" fmla="*/ 2610216 h 4626911"/>
              <a:gd name="connsiteX5" fmla="*/ 94353809 w 94353809"/>
              <a:gd name="connsiteY5" fmla="*/ 4497212 h 4626911"/>
              <a:gd name="connsiteX6" fmla="*/ 62651567 w 94353809"/>
              <a:gd name="connsiteY6" fmla="*/ 4581019 h 4626911"/>
              <a:gd name="connsiteX7" fmla="*/ 94147857 w 94353809"/>
              <a:gd name="connsiteY7" fmla="*/ 4551974 h 4626911"/>
              <a:gd name="connsiteX8" fmla="*/ 34764737 w 94353809"/>
              <a:gd name="connsiteY8" fmla="*/ 4626911 h 4626911"/>
              <a:gd name="connsiteX9" fmla="*/ 521028 w 94353809"/>
              <a:gd name="connsiteY9" fmla="*/ 4599613 h 4626911"/>
              <a:gd name="connsiteX10" fmla="*/ 141998 w 94353809"/>
              <a:gd name="connsiteY10" fmla="*/ 2864877 h 4626911"/>
              <a:gd name="connsiteX0" fmla="*/ 709807 w 94350708"/>
              <a:gd name="connsiteY0" fmla="*/ 2976413 h 4626911"/>
              <a:gd name="connsiteX1" fmla="*/ 1044 w 94350708"/>
              <a:gd name="connsiteY1" fmla="*/ 2870962 h 4626911"/>
              <a:gd name="connsiteX2" fmla="*/ 47640199 w 94350708"/>
              <a:gd name="connsiteY2" fmla="*/ 1639010 h 4626911"/>
              <a:gd name="connsiteX3" fmla="*/ 93736123 w 94350708"/>
              <a:gd name="connsiteY3" fmla="*/ 381864 h 4626911"/>
              <a:gd name="connsiteX4" fmla="*/ 94240363 w 94350708"/>
              <a:gd name="connsiteY4" fmla="*/ 2610216 h 4626911"/>
              <a:gd name="connsiteX5" fmla="*/ 94350708 w 94350708"/>
              <a:gd name="connsiteY5" fmla="*/ 4497212 h 4626911"/>
              <a:gd name="connsiteX6" fmla="*/ 62648466 w 94350708"/>
              <a:gd name="connsiteY6" fmla="*/ 4581019 h 4626911"/>
              <a:gd name="connsiteX7" fmla="*/ 94144756 w 94350708"/>
              <a:gd name="connsiteY7" fmla="*/ 4551974 h 4626911"/>
              <a:gd name="connsiteX8" fmla="*/ 34761636 w 94350708"/>
              <a:gd name="connsiteY8" fmla="*/ 4626911 h 4626911"/>
              <a:gd name="connsiteX9" fmla="*/ 517927 w 94350708"/>
              <a:gd name="connsiteY9" fmla="*/ 4599613 h 4626911"/>
              <a:gd name="connsiteX10" fmla="*/ 709807 w 94350708"/>
              <a:gd name="connsiteY10" fmla="*/ 2976413 h 4626911"/>
              <a:gd name="connsiteX0" fmla="*/ 709807 w 94350708"/>
              <a:gd name="connsiteY0" fmla="*/ 2976413 h 4626911"/>
              <a:gd name="connsiteX1" fmla="*/ 1044 w 94350708"/>
              <a:gd name="connsiteY1" fmla="*/ 2870962 h 4626911"/>
              <a:gd name="connsiteX2" fmla="*/ 47640199 w 94350708"/>
              <a:gd name="connsiteY2" fmla="*/ 1639010 h 4626911"/>
              <a:gd name="connsiteX3" fmla="*/ 93736123 w 94350708"/>
              <a:gd name="connsiteY3" fmla="*/ 381864 h 4626911"/>
              <a:gd name="connsiteX4" fmla="*/ 94240363 w 94350708"/>
              <a:gd name="connsiteY4" fmla="*/ 2610216 h 4626911"/>
              <a:gd name="connsiteX5" fmla="*/ 94350708 w 94350708"/>
              <a:gd name="connsiteY5" fmla="*/ 4497212 h 4626911"/>
              <a:gd name="connsiteX6" fmla="*/ 62648466 w 94350708"/>
              <a:gd name="connsiteY6" fmla="*/ 4581019 h 4626911"/>
              <a:gd name="connsiteX7" fmla="*/ 94144756 w 94350708"/>
              <a:gd name="connsiteY7" fmla="*/ 4551974 h 4626911"/>
              <a:gd name="connsiteX8" fmla="*/ 34761636 w 94350708"/>
              <a:gd name="connsiteY8" fmla="*/ 4626911 h 4626911"/>
              <a:gd name="connsiteX9" fmla="*/ 517927 w 94350708"/>
              <a:gd name="connsiteY9" fmla="*/ 4599613 h 4626911"/>
              <a:gd name="connsiteX10" fmla="*/ 709807 w 94350708"/>
              <a:gd name="connsiteY10" fmla="*/ 2976413 h 4626911"/>
              <a:gd name="connsiteX0" fmla="*/ 994980 w 94350426"/>
              <a:gd name="connsiteY0" fmla="*/ 2976413 h 4626911"/>
              <a:gd name="connsiteX1" fmla="*/ 762 w 94350426"/>
              <a:gd name="connsiteY1" fmla="*/ 2870962 h 4626911"/>
              <a:gd name="connsiteX2" fmla="*/ 47639917 w 94350426"/>
              <a:gd name="connsiteY2" fmla="*/ 1639010 h 4626911"/>
              <a:gd name="connsiteX3" fmla="*/ 93735841 w 94350426"/>
              <a:gd name="connsiteY3" fmla="*/ 381864 h 4626911"/>
              <a:gd name="connsiteX4" fmla="*/ 94240081 w 94350426"/>
              <a:gd name="connsiteY4" fmla="*/ 2610216 h 4626911"/>
              <a:gd name="connsiteX5" fmla="*/ 94350426 w 94350426"/>
              <a:gd name="connsiteY5" fmla="*/ 4497212 h 4626911"/>
              <a:gd name="connsiteX6" fmla="*/ 62648184 w 94350426"/>
              <a:gd name="connsiteY6" fmla="*/ 4581019 h 4626911"/>
              <a:gd name="connsiteX7" fmla="*/ 94144474 w 94350426"/>
              <a:gd name="connsiteY7" fmla="*/ 4551974 h 4626911"/>
              <a:gd name="connsiteX8" fmla="*/ 34761354 w 94350426"/>
              <a:gd name="connsiteY8" fmla="*/ 4626911 h 4626911"/>
              <a:gd name="connsiteX9" fmla="*/ 517645 w 94350426"/>
              <a:gd name="connsiteY9" fmla="*/ 4599613 h 4626911"/>
              <a:gd name="connsiteX10" fmla="*/ 994980 w 94350426"/>
              <a:gd name="connsiteY10" fmla="*/ 2976413 h 4626911"/>
              <a:gd name="connsiteX0" fmla="*/ 477334 w 93832780"/>
              <a:gd name="connsiteY0" fmla="*/ 2976413 h 4626911"/>
              <a:gd name="connsiteX1" fmla="*/ 196756 w 93832780"/>
              <a:gd name="connsiteY1" fmla="*/ 2870963 h 4626911"/>
              <a:gd name="connsiteX2" fmla="*/ 47122271 w 93832780"/>
              <a:gd name="connsiteY2" fmla="*/ 1639010 h 4626911"/>
              <a:gd name="connsiteX3" fmla="*/ 93218195 w 93832780"/>
              <a:gd name="connsiteY3" fmla="*/ 381864 h 4626911"/>
              <a:gd name="connsiteX4" fmla="*/ 93722435 w 93832780"/>
              <a:gd name="connsiteY4" fmla="*/ 2610216 h 4626911"/>
              <a:gd name="connsiteX5" fmla="*/ 93832780 w 93832780"/>
              <a:gd name="connsiteY5" fmla="*/ 4497212 h 4626911"/>
              <a:gd name="connsiteX6" fmla="*/ 62130538 w 93832780"/>
              <a:gd name="connsiteY6" fmla="*/ 4581019 h 4626911"/>
              <a:gd name="connsiteX7" fmla="*/ 93626828 w 93832780"/>
              <a:gd name="connsiteY7" fmla="*/ 4551974 h 4626911"/>
              <a:gd name="connsiteX8" fmla="*/ 34243708 w 93832780"/>
              <a:gd name="connsiteY8" fmla="*/ 4626911 h 4626911"/>
              <a:gd name="connsiteX9" fmla="*/ -1 w 93832780"/>
              <a:gd name="connsiteY9" fmla="*/ 4599613 h 4626911"/>
              <a:gd name="connsiteX10" fmla="*/ 477334 w 93832780"/>
              <a:gd name="connsiteY10" fmla="*/ 2976413 h 4626911"/>
              <a:gd name="connsiteX0" fmla="*/ 191880 w 93832780"/>
              <a:gd name="connsiteY0" fmla="*/ 2976413 h 4626911"/>
              <a:gd name="connsiteX1" fmla="*/ 196756 w 93832780"/>
              <a:gd name="connsiteY1" fmla="*/ 2870963 h 4626911"/>
              <a:gd name="connsiteX2" fmla="*/ 47122271 w 93832780"/>
              <a:gd name="connsiteY2" fmla="*/ 1639010 h 4626911"/>
              <a:gd name="connsiteX3" fmla="*/ 93218195 w 93832780"/>
              <a:gd name="connsiteY3" fmla="*/ 381864 h 4626911"/>
              <a:gd name="connsiteX4" fmla="*/ 93722435 w 93832780"/>
              <a:gd name="connsiteY4" fmla="*/ 2610216 h 4626911"/>
              <a:gd name="connsiteX5" fmla="*/ 93832780 w 93832780"/>
              <a:gd name="connsiteY5" fmla="*/ 4497212 h 4626911"/>
              <a:gd name="connsiteX6" fmla="*/ 62130538 w 93832780"/>
              <a:gd name="connsiteY6" fmla="*/ 4581019 h 4626911"/>
              <a:gd name="connsiteX7" fmla="*/ 93626828 w 93832780"/>
              <a:gd name="connsiteY7" fmla="*/ 4551974 h 4626911"/>
              <a:gd name="connsiteX8" fmla="*/ 34243708 w 93832780"/>
              <a:gd name="connsiteY8" fmla="*/ 4626911 h 4626911"/>
              <a:gd name="connsiteX9" fmla="*/ -1 w 93832780"/>
              <a:gd name="connsiteY9" fmla="*/ 4599613 h 4626911"/>
              <a:gd name="connsiteX10" fmla="*/ 191880 w 93832780"/>
              <a:gd name="connsiteY10" fmla="*/ 2976413 h 4626911"/>
              <a:gd name="connsiteX0" fmla="*/ 191880 w 93832780"/>
              <a:gd name="connsiteY0" fmla="*/ 2976413 h 4626911"/>
              <a:gd name="connsiteX1" fmla="*/ 196756 w 93832780"/>
              <a:gd name="connsiteY1" fmla="*/ 2870963 h 4626911"/>
              <a:gd name="connsiteX2" fmla="*/ 47122271 w 93832780"/>
              <a:gd name="connsiteY2" fmla="*/ 1639010 h 4626911"/>
              <a:gd name="connsiteX3" fmla="*/ 93218195 w 93832780"/>
              <a:gd name="connsiteY3" fmla="*/ 381864 h 4626911"/>
              <a:gd name="connsiteX4" fmla="*/ 93722435 w 93832780"/>
              <a:gd name="connsiteY4" fmla="*/ 2610216 h 4626911"/>
              <a:gd name="connsiteX5" fmla="*/ 93832780 w 93832780"/>
              <a:gd name="connsiteY5" fmla="*/ 4497212 h 4626911"/>
              <a:gd name="connsiteX6" fmla="*/ 62130538 w 93832780"/>
              <a:gd name="connsiteY6" fmla="*/ 4581019 h 4626911"/>
              <a:gd name="connsiteX7" fmla="*/ 93626828 w 93832780"/>
              <a:gd name="connsiteY7" fmla="*/ 4551974 h 4626911"/>
              <a:gd name="connsiteX8" fmla="*/ 34243708 w 93832780"/>
              <a:gd name="connsiteY8" fmla="*/ 4626911 h 4626911"/>
              <a:gd name="connsiteX9" fmla="*/ -1 w 93832780"/>
              <a:gd name="connsiteY9" fmla="*/ 4599613 h 4626911"/>
              <a:gd name="connsiteX10" fmla="*/ 191880 w 93832780"/>
              <a:gd name="connsiteY10" fmla="*/ 2976413 h 4626911"/>
              <a:gd name="connsiteX0" fmla="*/ 191880 w 93832780"/>
              <a:gd name="connsiteY0" fmla="*/ 2976413 h 4626911"/>
              <a:gd name="connsiteX1" fmla="*/ 196756 w 93832780"/>
              <a:gd name="connsiteY1" fmla="*/ 2870963 h 4626911"/>
              <a:gd name="connsiteX2" fmla="*/ 47122271 w 93832780"/>
              <a:gd name="connsiteY2" fmla="*/ 1639010 h 4626911"/>
              <a:gd name="connsiteX3" fmla="*/ 93218195 w 93832780"/>
              <a:gd name="connsiteY3" fmla="*/ 381864 h 4626911"/>
              <a:gd name="connsiteX4" fmla="*/ 93722435 w 93832780"/>
              <a:gd name="connsiteY4" fmla="*/ 2610216 h 4626911"/>
              <a:gd name="connsiteX5" fmla="*/ 93832780 w 93832780"/>
              <a:gd name="connsiteY5" fmla="*/ 4497212 h 4626911"/>
              <a:gd name="connsiteX6" fmla="*/ 62130538 w 93832780"/>
              <a:gd name="connsiteY6" fmla="*/ 4581019 h 4626911"/>
              <a:gd name="connsiteX7" fmla="*/ 93626835 w 93832780"/>
              <a:gd name="connsiteY7" fmla="*/ 4603095 h 4626911"/>
              <a:gd name="connsiteX8" fmla="*/ 34243708 w 93832780"/>
              <a:gd name="connsiteY8" fmla="*/ 4626911 h 4626911"/>
              <a:gd name="connsiteX9" fmla="*/ -1 w 93832780"/>
              <a:gd name="connsiteY9" fmla="*/ 4599613 h 4626911"/>
              <a:gd name="connsiteX10" fmla="*/ 191880 w 93832780"/>
              <a:gd name="connsiteY10" fmla="*/ 2976413 h 4626911"/>
              <a:gd name="connsiteX0" fmla="*/ 191880 w 93767366"/>
              <a:gd name="connsiteY0" fmla="*/ 2976413 h 4650574"/>
              <a:gd name="connsiteX1" fmla="*/ 196756 w 93767366"/>
              <a:gd name="connsiteY1" fmla="*/ 2870963 h 4650574"/>
              <a:gd name="connsiteX2" fmla="*/ 47122271 w 93767366"/>
              <a:gd name="connsiteY2" fmla="*/ 1639010 h 4650574"/>
              <a:gd name="connsiteX3" fmla="*/ 93218195 w 93767366"/>
              <a:gd name="connsiteY3" fmla="*/ 381864 h 4650574"/>
              <a:gd name="connsiteX4" fmla="*/ 93722435 w 93767366"/>
              <a:gd name="connsiteY4" fmla="*/ 2610216 h 4650574"/>
              <a:gd name="connsiteX5" fmla="*/ 93767366 w 93767366"/>
              <a:gd name="connsiteY5" fmla="*/ 4650574 h 4650574"/>
              <a:gd name="connsiteX6" fmla="*/ 62130538 w 93767366"/>
              <a:gd name="connsiteY6" fmla="*/ 4581019 h 4650574"/>
              <a:gd name="connsiteX7" fmla="*/ 93626835 w 93767366"/>
              <a:gd name="connsiteY7" fmla="*/ 4603095 h 4650574"/>
              <a:gd name="connsiteX8" fmla="*/ 34243708 w 93767366"/>
              <a:gd name="connsiteY8" fmla="*/ 4626911 h 4650574"/>
              <a:gd name="connsiteX9" fmla="*/ -1 w 93767366"/>
              <a:gd name="connsiteY9" fmla="*/ 4599613 h 4650574"/>
              <a:gd name="connsiteX10" fmla="*/ 191880 w 93767366"/>
              <a:gd name="connsiteY10" fmla="*/ 2976413 h 4650574"/>
              <a:gd name="connsiteX0" fmla="*/ 191880 w 93857789"/>
              <a:gd name="connsiteY0" fmla="*/ 2976413 h 4650574"/>
              <a:gd name="connsiteX1" fmla="*/ 196756 w 93857789"/>
              <a:gd name="connsiteY1" fmla="*/ 2870963 h 4650574"/>
              <a:gd name="connsiteX2" fmla="*/ 47122271 w 93857789"/>
              <a:gd name="connsiteY2" fmla="*/ 1639010 h 4650574"/>
              <a:gd name="connsiteX3" fmla="*/ 93218195 w 93857789"/>
              <a:gd name="connsiteY3" fmla="*/ 381864 h 4650574"/>
              <a:gd name="connsiteX4" fmla="*/ 93722435 w 93857789"/>
              <a:gd name="connsiteY4" fmla="*/ 2610216 h 4650574"/>
              <a:gd name="connsiteX5" fmla="*/ 93767366 w 93857789"/>
              <a:gd name="connsiteY5" fmla="*/ 4650574 h 4650574"/>
              <a:gd name="connsiteX6" fmla="*/ 93857789 w 93857789"/>
              <a:gd name="connsiteY6" fmla="*/ 4632139 h 4650574"/>
              <a:gd name="connsiteX7" fmla="*/ 93626835 w 93857789"/>
              <a:gd name="connsiteY7" fmla="*/ 4603095 h 4650574"/>
              <a:gd name="connsiteX8" fmla="*/ 34243708 w 93857789"/>
              <a:gd name="connsiteY8" fmla="*/ 4626911 h 4650574"/>
              <a:gd name="connsiteX9" fmla="*/ -1 w 93857789"/>
              <a:gd name="connsiteY9" fmla="*/ 4599613 h 4650574"/>
              <a:gd name="connsiteX10" fmla="*/ 191880 w 93857789"/>
              <a:gd name="connsiteY10" fmla="*/ 2976413 h 4650574"/>
              <a:gd name="connsiteX0" fmla="*/ 191880 w 93857789"/>
              <a:gd name="connsiteY0" fmla="*/ 3665499 h 5339660"/>
              <a:gd name="connsiteX1" fmla="*/ 196756 w 93857789"/>
              <a:gd name="connsiteY1" fmla="*/ 3560049 h 5339660"/>
              <a:gd name="connsiteX2" fmla="*/ 47122271 w 93857789"/>
              <a:gd name="connsiteY2" fmla="*/ 2328096 h 5339660"/>
              <a:gd name="connsiteX3" fmla="*/ 93806946 w 93857789"/>
              <a:gd name="connsiteY3" fmla="*/ 48541 h 5339660"/>
              <a:gd name="connsiteX4" fmla="*/ 93722435 w 93857789"/>
              <a:gd name="connsiteY4" fmla="*/ 3299302 h 5339660"/>
              <a:gd name="connsiteX5" fmla="*/ 93767366 w 93857789"/>
              <a:gd name="connsiteY5" fmla="*/ 5339660 h 5339660"/>
              <a:gd name="connsiteX6" fmla="*/ 93857789 w 93857789"/>
              <a:gd name="connsiteY6" fmla="*/ 5321225 h 5339660"/>
              <a:gd name="connsiteX7" fmla="*/ 93626835 w 93857789"/>
              <a:gd name="connsiteY7" fmla="*/ 5292181 h 5339660"/>
              <a:gd name="connsiteX8" fmla="*/ 34243708 w 93857789"/>
              <a:gd name="connsiteY8" fmla="*/ 5315997 h 5339660"/>
              <a:gd name="connsiteX9" fmla="*/ -1 w 93857789"/>
              <a:gd name="connsiteY9" fmla="*/ 5288699 h 5339660"/>
              <a:gd name="connsiteX10" fmla="*/ 191880 w 93857789"/>
              <a:gd name="connsiteY10" fmla="*/ 3665499 h 5339660"/>
              <a:gd name="connsiteX0" fmla="*/ 191880 w 93857789"/>
              <a:gd name="connsiteY0" fmla="*/ 3665499 h 5339660"/>
              <a:gd name="connsiteX1" fmla="*/ 196756 w 93857789"/>
              <a:gd name="connsiteY1" fmla="*/ 3560049 h 5339660"/>
              <a:gd name="connsiteX2" fmla="*/ 46860603 w 93857789"/>
              <a:gd name="connsiteY2" fmla="*/ 2038413 h 5339660"/>
              <a:gd name="connsiteX3" fmla="*/ 93806946 w 93857789"/>
              <a:gd name="connsiteY3" fmla="*/ 48541 h 5339660"/>
              <a:gd name="connsiteX4" fmla="*/ 93722435 w 93857789"/>
              <a:gd name="connsiteY4" fmla="*/ 3299302 h 5339660"/>
              <a:gd name="connsiteX5" fmla="*/ 93767366 w 93857789"/>
              <a:gd name="connsiteY5" fmla="*/ 5339660 h 5339660"/>
              <a:gd name="connsiteX6" fmla="*/ 93857789 w 93857789"/>
              <a:gd name="connsiteY6" fmla="*/ 5321225 h 5339660"/>
              <a:gd name="connsiteX7" fmla="*/ 93626835 w 93857789"/>
              <a:gd name="connsiteY7" fmla="*/ 5292181 h 5339660"/>
              <a:gd name="connsiteX8" fmla="*/ 34243708 w 93857789"/>
              <a:gd name="connsiteY8" fmla="*/ 5315997 h 5339660"/>
              <a:gd name="connsiteX9" fmla="*/ -1 w 93857789"/>
              <a:gd name="connsiteY9" fmla="*/ 5288699 h 5339660"/>
              <a:gd name="connsiteX10" fmla="*/ 191880 w 93857789"/>
              <a:gd name="connsiteY10" fmla="*/ 3665499 h 5339660"/>
              <a:gd name="connsiteX0" fmla="*/ 191880 w 93857789"/>
              <a:gd name="connsiteY0" fmla="*/ 3665499 h 5339660"/>
              <a:gd name="connsiteX1" fmla="*/ 196756 w 93857789"/>
              <a:gd name="connsiteY1" fmla="*/ 3560049 h 5339660"/>
              <a:gd name="connsiteX2" fmla="*/ 45290595 w 93857789"/>
              <a:gd name="connsiteY2" fmla="*/ 1816891 h 5339660"/>
              <a:gd name="connsiteX3" fmla="*/ 93806946 w 93857789"/>
              <a:gd name="connsiteY3" fmla="*/ 48541 h 5339660"/>
              <a:gd name="connsiteX4" fmla="*/ 93722435 w 93857789"/>
              <a:gd name="connsiteY4" fmla="*/ 3299302 h 5339660"/>
              <a:gd name="connsiteX5" fmla="*/ 93767366 w 93857789"/>
              <a:gd name="connsiteY5" fmla="*/ 5339660 h 5339660"/>
              <a:gd name="connsiteX6" fmla="*/ 93857789 w 93857789"/>
              <a:gd name="connsiteY6" fmla="*/ 5321225 h 5339660"/>
              <a:gd name="connsiteX7" fmla="*/ 93626835 w 93857789"/>
              <a:gd name="connsiteY7" fmla="*/ 5292181 h 5339660"/>
              <a:gd name="connsiteX8" fmla="*/ 34243708 w 93857789"/>
              <a:gd name="connsiteY8" fmla="*/ 5315997 h 5339660"/>
              <a:gd name="connsiteX9" fmla="*/ -1 w 93857789"/>
              <a:gd name="connsiteY9" fmla="*/ 5288699 h 5339660"/>
              <a:gd name="connsiteX10" fmla="*/ 191880 w 93857789"/>
              <a:gd name="connsiteY10" fmla="*/ 3665499 h 5339660"/>
              <a:gd name="connsiteX0" fmla="*/ 191880 w 93857789"/>
              <a:gd name="connsiteY0" fmla="*/ 3665499 h 5339660"/>
              <a:gd name="connsiteX1" fmla="*/ 196756 w 93857789"/>
              <a:gd name="connsiteY1" fmla="*/ 3560049 h 5339660"/>
              <a:gd name="connsiteX2" fmla="*/ 44898093 w 93857789"/>
              <a:gd name="connsiteY2" fmla="*/ 1970253 h 5339660"/>
              <a:gd name="connsiteX3" fmla="*/ 93806946 w 93857789"/>
              <a:gd name="connsiteY3" fmla="*/ 48541 h 5339660"/>
              <a:gd name="connsiteX4" fmla="*/ 93722435 w 93857789"/>
              <a:gd name="connsiteY4" fmla="*/ 3299302 h 5339660"/>
              <a:gd name="connsiteX5" fmla="*/ 93767366 w 93857789"/>
              <a:gd name="connsiteY5" fmla="*/ 5339660 h 5339660"/>
              <a:gd name="connsiteX6" fmla="*/ 93857789 w 93857789"/>
              <a:gd name="connsiteY6" fmla="*/ 5321225 h 5339660"/>
              <a:gd name="connsiteX7" fmla="*/ 93626835 w 93857789"/>
              <a:gd name="connsiteY7" fmla="*/ 5292181 h 5339660"/>
              <a:gd name="connsiteX8" fmla="*/ 34243708 w 93857789"/>
              <a:gd name="connsiteY8" fmla="*/ 5315997 h 5339660"/>
              <a:gd name="connsiteX9" fmla="*/ -1 w 93857789"/>
              <a:gd name="connsiteY9" fmla="*/ 5288699 h 5339660"/>
              <a:gd name="connsiteX10" fmla="*/ 191880 w 93857789"/>
              <a:gd name="connsiteY10" fmla="*/ 3665499 h 5339660"/>
              <a:gd name="connsiteX0" fmla="*/ 191880 w 93857789"/>
              <a:gd name="connsiteY0" fmla="*/ 3665499 h 5339660"/>
              <a:gd name="connsiteX1" fmla="*/ 196756 w 93857789"/>
              <a:gd name="connsiteY1" fmla="*/ 3560049 h 5339660"/>
              <a:gd name="connsiteX2" fmla="*/ 44898093 w 93857789"/>
              <a:gd name="connsiteY2" fmla="*/ 1970253 h 5339660"/>
              <a:gd name="connsiteX3" fmla="*/ 93806946 w 93857789"/>
              <a:gd name="connsiteY3" fmla="*/ 48541 h 5339660"/>
              <a:gd name="connsiteX4" fmla="*/ 93722435 w 93857789"/>
              <a:gd name="connsiteY4" fmla="*/ 3299302 h 5339660"/>
              <a:gd name="connsiteX5" fmla="*/ 93767366 w 93857789"/>
              <a:gd name="connsiteY5" fmla="*/ 5339660 h 5339660"/>
              <a:gd name="connsiteX6" fmla="*/ 93857789 w 93857789"/>
              <a:gd name="connsiteY6" fmla="*/ 5321225 h 5339660"/>
              <a:gd name="connsiteX7" fmla="*/ 93626835 w 93857789"/>
              <a:gd name="connsiteY7" fmla="*/ 5292181 h 5339660"/>
              <a:gd name="connsiteX8" fmla="*/ 34243708 w 93857789"/>
              <a:gd name="connsiteY8" fmla="*/ 5315997 h 5339660"/>
              <a:gd name="connsiteX9" fmla="*/ -1 w 93857789"/>
              <a:gd name="connsiteY9" fmla="*/ 5288699 h 5339660"/>
              <a:gd name="connsiteX10" fmla="*/ 191880 w 93857789"/>
              <a:gd name="connsiteY10" fmla="*/ 3665499 h 5339660"/>
              <a:gd name="connsiteX0" fmla="*/ 191880 w 93857789"/>
              <a:gd name="connsiteY0" fmla="*/ 3616960 h 6069937"/>
              <a:gd name="connsiteX1" fmla="*/ 196756 w 93857789"/>
              <a:gd name="connsiteY1" fmla="*/ 3511510 h 6069937"/>
              <a:gd name="connsiteX2" fmla="*/ 44898093 w 93857789"/>
              <a:gd name="connsiteY2" fmla="*/ 1921714 h 6069937"/>
              <a:gd name="connsiteX3" fmla="*/ 93806946 w 93857789"/>
              <a:gd name="connsiteY3" fmla="*/ 2 h 6069937"/>
              <a:gd name="connsiteX4" fmla="*/ 93787846 w 93857789"/>
              <a:gd name="connsiteY4" fmla="*/ 5568224 h 6069937"/>
              <a:gd name="connsiteX5" fmla="*/ 93767366 w 93857789"/>
              <a:gd name="connsiteY5" fmla="*/ 5291121 h 6069937"/>
              <a:gd name="connsiteX6" fmla="*/ 93857789 w 93857789"/>
              <a:gd name="connsiteY6" fmla="*/ 5272686 h 6069937"/>
              <a:gd name="connsiteX7" fmla="*/ 93626835 w 93857789"/>
              <a:gd name="connsiteY7" fmla="*/ 5243642 h 6069937"/>
              <a:gd name="connsiteX8" fmla="*/ 34243708 w 93857789"/>
              <a:gd name="connsiteY8" fmla="*/ 5267458 h 6069937"/>
              <a:gd name="connsiteX9" fmla="*/ -1 w 93857789"/>
              <a:gd name="connsiteY9" fmla="*/ 5240160 h 6069937"/>
              <a:gd name="connsiteX10" fmla="*/ 191880 w 93857789"/>
              <a:gd name="connsiteY10" fmla="*/ 3616960 h 6069937"/>
              <a:gd name="connsiteX0" fmla="*/ 191880 w 93857789"/>
              <a:gd name="connsiteY0" fmla="*/ 3616960 h 5568224"/>
              <a:gd name="connsiteX1" fmla="*/ 196756 w 93857789"/>
              <a:gd name="connsiteY1" fmla="*/ 3511510 h 5568224"/>
              <a:gd name="connsiteX2" fmla="*/ 44898093 w 93857789"/>
              <a:gd name="connsiteY2" fmla="*/ 1921714 h 5568224"/>
              <a:gd name="connsiteX3" fmla="*/ 93806946 w 93857789"/>
              <a:gd name="connsiteY3" fmla="*/ 2 h 5568224"/>
              <a:gd name="connsiteX4" fmla="*/ 93787846 w 93857789"/>
              <a:gd name="connsiteY4" fmla="*/ 5568224 h 5568224"/>
              <a:gd name="connsiteX5" fmla="*/ 93767366 w 93857789"/>
              <a:gd name="connsiteY5" fmla="*/ 5291121 h 5568224"/>
              <a:gd name="connsiteX6" fmla="*/ 93857789 w 93857789"/>
              <a:gd name="connsiteY6" fmla="*/ 5272686 h 5568224"/>
              <a:gd name="connsiteX7" fmla="*/ 93626835 w 93857789"/>
              <a:gd name="connsiteY7" fmla="*/ 5243642 h 5568224"/>
              <a:gd name="connsiteX8" fmla="*/ 34243708 w 93857789"/>
              <a:gd name="connsiteY8" fmla="*/ 5267458 h 5568224"/>
              <a:gd name="connsiteX9" fmla="*/ -1 w 93857789"/>
              <a:gd name="connsiteY9" fmla="*/ 5240160 h 5568224"/>
              <a:gd name="connsiteX10" fmla="*/ 191880 w 93857789"/>
              <a:gd name="connsiteY10" fmla="*/ 3616960 h 5568224"/>
              <a:gd name="connsiteX0" fmla="*/ 191880 w 93857789"/>
              <a:gd name="connsiteY0" fmla="*/ 3616960 h 5346702"/>
              <a:gd name="connsiteX1" fmla="*/ 196756 w 93857789"/>
              <a:gd name="connsiteY1" fmla="*/ 3511510 h 5346702"/>
              <a:gd name="connsiteX2" fmla="*/ 44898093 w 93857789"/>
              <a:gd name="connsiteY2" fmla="*/ 1921714 h 5346702"/>
              <a:gd name="connsiteX3" fmla="*/ 93806946 w 93857789"/>
              <a:gd name="connsiteY3" fmla="*/ 2 h 5346702"/>
              <a:gd name="connsiteX4" fmla="*/ 93722429 w 93857789"/>
              <a:gd name="connsiteY4" fmla="*/ 5346702 h 5346702"/>
              <a:gd name="connsiteX5" fmla="*/ 93767366 w 93857789"/>
              <a:gd name="connsiteY5" fmla="*/ 5291121 h 5346702"/>
              <a:gd name="connsiteX6" fmla="*/ 93857789 w 93857789"/>
              <a:gd name="connsiteY6" fmla="*/ 5272686 h 5346702"/>
              <a:gd name="connsiteX7" fmla="*/ 93626835 w 93857789"/>
              <a:gd name="connsiteY7" fmla="*/ 5243642 h 5346702"/>
              <a:gd name="connsiteX8" fmla="*/ 34243708 w 93857789"/>
              <a:gd name="connsiteY8" fmla="*/ 5267458 h 5346702"/>
              <a:gd name="connsiteX9" fmla="*/ -1 w 93857789"/>
              <a:gd name="connsiteY9" fmla="*/ 5240160 h 5346702"/>
              <a:gd name="connsiteX10" fmla="*/ 191880 w 93857789"/>
              <a:gd name="connsiteY10" fmla="*/ 3616960 h 5346702"/>
              <a:gd name="connsiteX0" fmla="*/ 191880 w 93857789"/>
              <a:gd name="connsiteY0" fmla="*/ 3293198 h 5022940"/>
              <a:gd name="connsiteX1" fmla="*/ 196756 w 93857789"/>
              <a:gd name="connsiteY1" fmla="*/ 3187748 h 5022940"/>
              <a:gd name="connsiteX2" fmla="*/ 44898093 w 93857789"/>
              <a:gd name="connsiteY2" fmla="*/ 1597952 h 5022940"/>
              <a:gd name="connsiteX3" fmla="*/ 93545278 w 93857789"/>
              <a:gd name="connsiteY3" fmla="*/ 3 h 5022940"/>
              <a:gd name="connsiteX4" fmla="*/ 93722429 w 93857789"/>
              <a:gd name="connsiteY4" fmla="*/ 5022940 h 5022940"/>
              <a:gd name="connsiteX5" fmla="*/ 93767366 w 93857789"/>
              <a:gd name="connsiteY5" fmla="*/ 4967359 h 5022940"/>
              <a:gd name="connsiteX6" fmla="*/ 93857789 w 93857789"/>
              <a:gd name="connsiteY6" fmla="*/ 4948924 h 5022940"/>
              <a:gd name="connsiteX7" fmla="*/ 93626835 w 93857789"/>
              <a:gd name="connsiteY7" fmla="*/ 4919880 h 5022940"/>
              <a:gd name="connsiteX8" fmla="*/ 34243708 w 93857789"/>
              <a:gd name="connsiteY8" fmla="*/ 4943696 h 5022940"/>
              <a:gd name="connsiteX9" fmla="*/ -1 w 93857789"/>
              <a:gd name="connsiteY9" fmla="*/ 4916398 h 5022940"/>
              <a:gd name="connsiteX10" fmla="*/ 191880 w 93857789"/>
              <a:gd name="connsiteY10" fmla="*/ 3293198 h 5022940"/>
              <a:gd name="connsiteX0" fmla="*/ 191880 w 94068624"/>
              <a:gd name="connsiteY0" fmla="*/ 3259118 h 4988860"/>
              <a:gd name="connsiteX1" fmla="*/ 196756 w 94068624"/>
              <a:gd name="connsiteY1" fmla="*/ 3153668 h 4988860"/>
              <a:gd name="connsiteX2" fmla="*/ 44898093 w 94068624"/>
              <a:gd name="connsiteY2" fmla="*/ 1563872 h 4988860"/>
              <a:gd name="connsiteX3" fmla="*/ 94068614 w 94068624"/>
              <a:gd name="connsiteY3" fmla="*/ 3 h 4988860"/>
              <a:gd name="connsiteX4" fmla="*/ 93722429 w 94068624"/>
              <a:gd name="connsiteY4" fmla="*/ 4988860 h 4988860"/>
              <a:gd name="connsiteX5" fmla="*/ 93767366 w 94068624"/>
              <a:gd name="connsiteY5" fmla="*/ 4933279 h 4988860"/>
              <a:gd name="connsiteX6" fmla="*/ 93857789 w 94068624"/>
              <a:gd name="connsiteY6" fmla="*/ 4914844 h 4988860"/>
              <a:gd name="connsiteX7" fmla="*/ 93626835 w 94068624"/>
              <a:gd name="connsiteY7" fmla="*/ 4885800 h 4988860"/>
              <a:gd name="connsiteX8" fmla="*/ 34243708 w 94068624"/>
              <a:gd name="connsiteY8" fmla="*/ 4909616 h 4988860"/>
              <a:gd name="connsiteX9" fmla="*/ -1 w 94068624"/>
              <a:gd name="connsiteY9" fmla="*/ 4882318 h 4988860"/>
              <a:gd name="connsiteX10" fmla="*/ 191880 w 94068624"/>
              <a:gd name="connsiteY10" fmla="*/ 3259118 h 4988860"/>
              <a:gd name="connsiteX0" fmla="*/ 191880 w 93872373"/>
              <a:gd name="connsiteY0" fmla="*/ 2679754 h 4409496"/>
              <a:gd name="connsiteX1" fmla="*/ 196756 w 93872373"/>
              <a:gd name="connsiteY1" fmla="*/ 2574304 h 4409496"/>
              <a:gd name="connsiteX2" fmla="*/ 44898093 w 93872373"/>
              <a:gd name="connsiteY2" fmla="*/ 984508 h 4409496"/>
              <a:gd name="connsiteX3" fmla="*/ 93872363 w 93872373"/>
              <a:gd name="connsiteY3" fmla="*/ 4 h 4409496"/>
              <a:gd name="connsiteX4" fmla="*/ 93722429 w 93872373"/>
              <a:gd name="connsiteY4" fmla="*/ 4409496 h 4409496"/>
              <a:gd name="connsiteX5" fmla="*/ 93767366 w 93872373"/>
              <a:gd name="connsiteY5" fmla="*/ 4353915 h 4409496"/>
              <a:gd name="connsiteX6" fmla="*/ 93857789 w 93872373"/>
              <a:gd name="connsiteY6" fmla="*/ 4335480 h 4409496"/>
              <a:gd name="connsiteX7" fmla="*/ 93626835 w 93872373"/>
              <a:gd name="connsiteY7" fmla="*/ 4306436 h 4409496"/>
              <a:gd name="connsiteX8" fmla="*/ 34243708 w 93872373"/>
              <a:gd name="connsiteY8" fmla="*/ 4330252 h 4409496"/>
              <a:gd name="connsiteX9" fmla="*/ -1 w 93872373"/>
              <a:gd name="connsiteY9" fmla="*/ 4302954 h 4409496"/>
              <a:gd name="connsiteX10" fmla="*/ 191880 w 93872373"/>
              <a:gd name="connsiteY10" fmla="*/ 2679754 h 4409496"/>
              <a:gd name="connsiteX0" fmla="*/ 191880 w 93872373"/>
              <a:gd name="connsiteY0" fmla="*/ 2679753 h 4409495"/>
              <a:gd name="connsiteX1" fmla="*/ 196756 w 93872373"/>
              <a:gd name="connsiteY1" fmla="*/ 2574303 h 4409495"/>
              <a:gd name="connsiteX2" fmla="*/ 45225178 w 93872373"/>
              <a:gd name="connsiteY2" fmla="*/ 1223069 h 4409495"/>
              <a:gd name="connsiteX3" fmla="*/ 93872363 w 93872373"/>
              <a:gd name="connsiteY3" fmla="*/ 3 h 4409495"/>
              <a:gd name="connsiteX4" fmla="*/ 93722429 w 93872373"/>
              <a:gd name="connsiteY4" fmla="*/ 4409495 h 4409495"/>
              <a:gd name="connsiteX5" fmla="*/ 93767366 w 93872373"/>
              <a:gd name="connsiteY5" fmla="*/ 4353914 h 4409495"/>
              <a:gd name="connsiteX6" fmla="*/ 93857789 w 93872373"/>
              <a:gd name="connsiteY6" fmla="*/ 4335479 h 4409495"/>
              <a:gd name="connsiteX7" fmla="*/ 93626835 w 93872373"/>
              <a:gd name="connsiteY7" fmla="*/ 4306435 h 4409495"/>
              <a:gd name="connsiteX8" fmla="*/ 34243708 w 93872373"/>
              <a:gd name="connsiteY8" fmla="*/ 4330251 h 4409495"/>
              <a:gd name="connsiteX9" fmla="*/ -1 w 93872373"/>
              <a:gd name="connsiteY9" fmla="*/ 4302953 h 4409495"/>
              <a:gd name="connsiteX10" fmla="*/ 191880 w 93872373"/>
              <a:gd name="connsiteY10" fmla="*/ 2679753 h 4409495"/>
              <a:gd name="connsiteX0" fmla="*/ 191880 w 93872373"/>
              <a:gd name="connsiteY0" fmla="*/ 2679753 h 4409495"/>
              <a:gd name="connsiteX1" fmla="*/ 196756 w 93872373"/>
              <a:gd name="connsiteY1" fmla="*/ 2574303 h 4409495"/>
              <a:gd name="connsiteX2" fmla="*/ 45421426 w 93872373"/>
              <a:gd name="connsiteY2" fmla="*/ 1325310 h 4409495"/>
              <a:gd name="connsiteX3" fmla="*/ 93872363 w 93872373"/>
              <a:gd name="connsiteY3" fmla="*/ 3 h 4409495"/>
              <a:gd name="connsiteX4" fmla="*/ 93722429 w 93872373"/>
              <a:gd name="connsiteY4" fmla="*/ 4409495 h 4409495"/>
              <a:gd name="connsiteX5" fmla="*/ 93767366 w 93872373"/>
              <a:gd name="connsiteY5" fmla="*/ 4353914 h 4409495"/>
              <a:gd name="connsiteX6" fmla="*/ 93857789 w 93872373"/>
              <a:gd name="connsiteY6" fmla="*/ 4335479 h 4409495"/>
              <a:gd name="connsiteX7" fmla="*/ 93626835 w 93872373"/>
              <a:gd name="connsiteY7" fmla="*/ 4306435 h 4409495"/>
              <a:gd name="connsiteX8" fmla="*/ 34243708 w 93872373"/>
              <a:gd name="connsiteY8" fmla="*/ 4330251 h 4409495"/>
              <a:gd name="connsiteX9" fmla="*/ -1 w 93872373"/>
              <a:gd name="connsiteY9" fmla="*/ 4302953 h 4409495"/>
              <a:gd name="connsiteX10" fmla="*/ 191880 w 93872373"/>
              <a:gd name="connsiteY10" fmla="*/ 2679753 h 4409495"/>
              <a:gd name="connsiteX0" fmla="*/ 191880 w 93872373"/>
              <a:gd name="connsiteY0" fmla="*/ 2679753 h 4409495"/>
              <a:gd name="connsiteX1" fmla="*/ 196756 w 93872373"/>
              <a:gd name="connsiteY1" fmla="*/ 2574303 h 4409495"/>
              <a:gd name="connsiteX2" fmla="*/ 45421426 w 93872373"/>
              <a:gd name="connsiteY2" fmla="*/ 1325310 h 4409495"/>
              <a:gd name="connsiteX3" fmla="*/ 93872363 w 93872373"/>
              <a:gd name="connsiteY3" fmla="*/ 3 h 4409495"/>
              <a:gd name="connsiteX4" fmla="*/ 93722429 w 93872373"/>
              <a:gd name="connsiteY4" fmla="*/ 4409495 h 4409495"/>
              <a:gd name="connsiteX5" fmla="*/ 93767366 w 93872373"/>
              <a:gd name="connsiteY5" fmla="*/ 4353914 h 4409495"/>
              <a:gd name="connsiteX6" fmla="*/ 93857789 w 93872373"/>
              <a:gd name="connsiteY6" fmla="*/ 4335479 h 4409495"/>
              <a:gd name="connsiteX7" fmla="*/ 93626835 w 93872373"/>
              <a:gd name="connsiteY7" fmla="*/ 4306435 h 4409495"/>
              <a:gd name="connsiteX8" fmla="*/ 34047457 w 93872373"/>
              <a:gd name="connsiteY8" fmla="*/ 4279131 h 4409495"/>
              <a:gd name="connsiteX9" fmla="*/ -1 w 93872373"/>
              <a:gd name="connsiteY9" fmla="*/ 4302953 h 4409495"/>
              <a:gd name="connsiteX10" fmla="*/ 191880 w 93872373"/>
              <a:gd name="connsiteY10" fmla="*/ 2679753 h 4409495"/>
              <a:gd name="connsiteX0" fmla="*/ 61046 w 93741539"/>
              <a:gd name="connsiteY0" fmla="*/ 2679753 h 4409495"/>
              <a:gd name="connsiteX1" fmla="*/ 65922 w 93741539"/>
              <a:gd name="connsiteY1" fmla="*/ 2574303 h 4409495"/>
              <a:gd name="connsiteX2" fmla="*/ 45290592 w 93741539"/>
              <a:gd name="connsiteY2" fmla="*/ 1325310 h 4409495"/>
              <a:gd name="connsiteX3" fmla="*/ 93741529 w 93741539"/>
              <a:gd name="connsiteY3" fmla="*/ 3 h 4409495"/>
              <a:gd name="connsiteX4" fmla="*/ 93591595 w 93741539"/>
              <a:gd name="connsiteY4" fmla="*/ 4409495 h 4409495"/>
              <a:gd name="connsiteX5" fmla="*/ 93636532 w 93741539"/>
              <a:gd name="connsiteY5" fmla="*/ 4353914 h 4409495"/>
              <a:gd name="connsiteX6" fmla="*/ 93726955 w 93741539"/>
              <a:gd name="connsiteY6" fmla="*/ 4335479 h 4409495"/>
              <a:gd name="connsiteX7" fmla="*/ 93496001 w 93741539"/>
              <a:gd name="connsiteY7" fmla="*/ 4306435 h 4409495"/>
              <a:gd name="connsiteX8" fmla="*/ 33916623 w 93741539"/>
              <a:gd name="connsiteY8" fmla="*/ 4279131 h 4409495"/>
              <a:gd name="connsiteX9" fmla="*/ 0 w 93741539"/>
              <a:gd name="connsiteY9" fmla="*/ 4268873 h 4409495"/>
              <a:gd name="connsiteX10" fmla="*/ 61046 w 93741539"/>
              <a:gd name="connsiteY10" fmla="*/ 2679753 h 4409495"/>
              <a:gd name="connsiteX0" fmla="*/ 20731 w 93701224"/>
              <a:gd name="connsiteY0" fmla="*/ 2679753 h 4409495"/>
              <a:gd name="connsiteX1" fmla="*/ 25607 w 93701224"/>
              <a:gd name="connsiteY1" fmla="*/ 2574303 h 4409495"/>
              <a:gd name="connsiteX2" fmla="*/ 45250277 w 93701224"/>
              <a:gd name="connsiteY2" fmla="*/ 1325310 h 4409495"/>
              <a:gd name="connsiteX3" fmla="*/ 93701214 w 93701224"/>
              <a:gd name="connsiteY3" fmla="*/ 3 h 4409495"/>
              <a:gd name="connsiteX4" fmla="*/ 93551280 w 93701224"/>
              <a:gd name="connsiteY4" fmla="*/ 4409495 h 4409495"/>
              <a:gd name="connsiteX5" fmla="*/ 93596217 w 93701224"/>
              <a:gd name="connsiteY5" fmla="*/ 4353914 h 4409495"/>
              <a:gd name="connsiteX6" fmla="*/ 93686640 w 93701224"/>
              <a:gd name="connsiteY6" fmla="*/ 4335479 h 4409495"/>
              <a:gd name="connsiteX7" fmla="*/ 93455686 w 93701224"/>
              <a:gd name="connsiteY7" fmla="*/ 4306435 h 4409495"/>
              <a:gd name="connsiteX8" fmla="*/ 33876308 w 93701224"/>
              <a:gd name="connsiteY8" fmla="*/ 4279131 h 4409495"/>
              <a:gd name="connsiteX9" fmla="*/ 3296 w 93701224"/>
              <a:gd name="connsiteY9" fmla="*/ 4314313 h 4409495"/>
              <a:gd name="connsiteX10" fmla="*/ 20731 w 93701224"/>
              <a:gd name="connsiteY10" fmla="*/ 2679753 h 4409495"/>
              <a:gd name="connsiteX0" fmla="*/ 20731 w 93701224"/>
              <a:gd name="connsiteY0" fmla="*/ 2679753 h 4409495"/>
              <a:gd name="connsiteX1" fmla="*/ 25607 w 93701224"/>
              <a:gd name="connsiteY1" fmla="*/ 2574303 h 4409495"/>
              <a:gd name="connsiteX2" fmla="*/ 45250277 w 93701224"/>
              <a:gd name="connsiteY2" fmla="*/ 1325310 h 4409495"/>
              <a:gd name="connsiteX3" fmla="*/ 93701214 w 93701224"/>
              <a:gd name="connsiteY3" fmla="*/ 3 h 4409495"/>
              <a:gd name="connsiteX4" fmla="*/ 93551280 w 93701224"/>
              <a:gd name="connsiteY4" fmla="*/ 4409495 h 4409495"/>
              <a:gd name="connsiteX5" fmla="*/ 93596217 w 93701224"/>
              <a:gd name="connsiteY5" fmla="*/ 4353914 h 4409495"/>
              <a:gd name="connsiteX6" fmla="*/ 93686640 w 93701224"/>
              <a:gd name="connsiteY6" fmla="*/ 4335479 h 4409495"/>
              <a:gd name="connsiteX7" fmla="*/ 93455686 w 93701224"/>
              <a:gd name="connsiteY7" fmla="*/ 4306435 h 4409495"/>
              <a:gd name="connsiteX8" fmla="*/ 34007142 w 93701224"/>
              <a:gd name="connsiteY8" fmla="*/ 4313211 h 4409495"/>
              <a:gd name="connsiteX9" fmla="*/ 3296 w 93701224"/>
              <a:gd name="connsiteY9" fmla="*/ 4314313 h 4409495"/>
              <a:gd name="connsiteX10" fmla="*/ 20731 w 93701224"/>
              <a:gd name="connsiteY10" fmla="*/ 2679753 h 4409495"/>
              <a:gd name="connsiteX0" fmla="*/ 20731 w 93701224"/>
              <a:gd name="connsiteY0" fmla="*/ 2679753 h 4409495"/>
              <a:gd name="connsiteX1" fmla="*/ 25607 w 93701224"/>
              <a:gd name="connsiteY1" fmla="*/ 2574303 h 4409495"/>
              <a:gd name="connsiteX2" fmla="*/ 45250277 w 93701224"/>
              <a:gd name="connsiteY2" fmla="*/ 1325310 h 4409495"/>
              <a:gd name="connsiteX3" fmla="*/ 93701214 w 93701224"/>
              <a:gd name="connsiteY3" fmla="*/ 3 h 4409495"/>
              <a:gd name="connsiteX4" fmla="*/ 93551280 w 93701224"/>
              <a:gd name="connsiteY4" fmla="*/ 4409495 h 4409495"/>
              <a:gd name="connsiteX5" fmla="*/ 93596217 w 93701224"/>
              <a:gd name="connsiteY5" fmla="*/ 4353914 h 4409495"/>
              <a:gd name="connsiteX6" fmla="*/ 93686640 w 93701224"/>
              <a:gd name="connsiteY6" fmla="*/ 4335479 h 4409495"/>
              <a:gd name="connsiteX7" fmla="*/ 93455686 w 93701224"/>
              <a:gd name="connsiteY7" fmla="*/ 4306435 h 4409495"/>
              <a:gd name="connsiteX8" fmla="*/ 34007142 w 93701224"/>
              <a:gd name="connsiteY8" fmla="*/ 4313211 h 4409495"/>
              <a:gd name="connsiteX9" fmla="*/ 3296 w 93701224"/>
              <a:gd name="connsiteY9" fmla="*/ 4314313 h 4409495"/>
              <a:gd name="connsiteX10" fmla="*/ 20731 w 93701224"/>
              <a:gd name="connsiteY10" fmla="*/ 2679753 h 4409495"/>
              <a:gd name="connsiteX0" fmla="*/ 20731 w 93701224"/>
              <a:gd name="connsiteY0" fmla="*/ 2679753 h 4409495"/>
              <a:gd name="connsiteX1" fmla="*/ 25607 w 93701224"/>
              <a:gd name="connsiteY1" fmla="*/ 2574303 h 4409495"/>
              <a:gd name="connsiteX2" fmla="*/ 45250277 w 93701224"/>
              <a:gd name="connsiteY2" fmla="*/ 1325310 h 4409495"/>
              <a:gd name="connsiteX3" fmla="*/ 93701214 w 93701224"/>
              <a:gd name="connsiteY3" fmla="*/ 3 h 4409495"/>
              <a:gd name="connsiteX4" fmla="*/ 93551280 w 93701224"/>
              <a:gd name="connsiteY4" fmla="*/ 4409495 h 4409495"/>
              <a:gd name="connsiteX5" fmla="*/ 93596217 w 93701224"/>
              <a:gd name="connsiteY5" fmla="*/ 4353914 h 4409495"/>
              <a:gd name="connsiteX6" fmla="*/ 93686640 w 93701224"/>
              <a:gd name="connsiteY6" fmla="*/ 4335479 h 4409495"/>
              <a:gd name="connsiteX7" fmla="*/ 93455686 w 93701224"/>
              <a:gd name="connsiteY7" fmla="*/ 4306435 h 4409495"/>
              <a:gd name="connsiteX8" fmla="*/ 34007142 w 93701224"/>
              <a:gd name="connsiteY8" fmla="*/ 4313211 h 4409495"/>
              <a:gd name="connsiteX9" fmla="*/ 3296 w 93701224"/>
              <a:gd name="connsiteY9" fmla="*/ 4314313 h 4409495"/>
              <a:gd name="connsiteX10" fmla="*/ 20731 w 93701224"/>
              <a:gd name="connsiteY10" fmla="*/ 2679753 h 4409495"/>
              <a:gd name="connsiteX0" fmla="*/ 20731 w 93686640"/>
              <a:gd name="connsiteY0" fmla="*/ 2675821 h 4405563"/>
              <a:gd name="connsiteX1" fmla="*/ 25607 w 93686640"/>
              <a:gd name="connsiteY1" fmla="*/ 2570371 h 4405563"/>
              <a:gd name="connsiteX2" fmla="*/ 45250277 w 93686640"/>
              <a:gd name="connsiteY2" fmla="*/ 1321378 h 4405563"/>
              <a:gd name="connsiteX3" fmla="*/ 93603088 w 93686640"/>
              <a:gd name="connsiteY3" fmla="*/ 3 h 4405563"/>
              <a:gd name="connsiteX4" fmla="*/ 93551280 w 93686640"/>
              <a:gd name="connsiteY4" fmla="*/ 4405563 h 4405563"/>
              <a:gd name="connsiteX5" fmla="*/ 93596217 w 93686640"/>
              <a:gd name="connsiteY5" fmla="*/ 4349982 h 4405563"/>
              <a:gd name="connsiteX6" fmla="*/ 93686640 w 93686640"/>
              <a:gd name="connsiteY6" fmla="*/ 4331547 h 4405563"/>
              <a:gd name="connsiteX7" fmla="*/ 93455686 w 93686640"/>
              <a:gd name="connsiteY7" fmla="*/ 4302503 h 4405563"/>
              <a:gd name="connsiteX8" fmla="*/ 34007142 w 93686640"/>
              <a:gd name="connsiteY8" fmla="*/ 4309279 h 4405563"/>
              <a:gd name="connsiteX9" fmla="*/ 3296 w 93686640"/>
              <a:gd name="connsiteY9" fmla="*/ 4310381 h 4405563"/>
              <a:gd name="connsiteX10" fmla="*/ 20731 w 93686640"/>
              <a:gd name="connsiteY10" fmla="*/ 2675821 h 4405563"/>
              <a:gd name="connsiteX0" fmla="*/ 20731 w 93686640"/>
              <a:gd name="connsiteY0" fmla="*/ 2664025 h 4393767"/>
              <a:gd name="connsiteX1" fmla="*/ 25607 w 93686640"/>
              <a:gd name="connsiteY1" fmla="*/ 2558575 h 4393767"/>
              <a:gd name="connsiteX2" fmla="*/ 45250277 w 93686640"/>
              <a:gd name="connsiteY2" fmla="*/ 1309582 h 4393767"/>
              <a:gd name="connsiteX3" fmla="*/ 93535151 w 93686640"/>
              <a:gd name="connsiteY3" fmla="*/ 3 h 4393767"/>
              <a:gd name="connsiteX4" fmla="*/ 93551280 w 93686640"/>
              <a:gd name="connsiteY4" fmla="*/ 4393767 h 4393767"/>
              <a:gd name="connsiteX5" fmla="*/ 93596217 w 93686640"/>
              <a:gd name="connsiteY5" fmla="*/ 4338186 h 4393767"/>
              <a:gd name="connsiteX6" fmla="*/ 93686640 w 93686640"/>
              <a:gd name="connsiteY6" fmla="*/ 4319751 h 4393767"/>
              <a:gd name="connsiteX7" fmla="*/ 93455686 w 93686640"/>
              <a:gd name="connsiteY7" fmla="*/ 4290707 h 4393767"/>
              <a:gd name="connsiteX8" fmla="*/ 34007142 w 93686640"/>
              <a:gd name="connsiteY8" fmla="*/ 4297483 h 4393767"/>
              <a:gd name="connsiteX9" fmla="*/ 3296 w 93686640"/>
              <a:gd name="connsiteY9" fmla="*/ 4298585 h 4393767"/>
              <a:gd name="connsiteX10" fmla="*/ 20731 w 93686640"/>
              <a:gd name="connsiteY10" fmla="*/ 2664025 h 4393767"/>
              <a:gd name="connsiteX0" fmla="*/ 20731 w 93686640"/>
              <a:gd name="connsiteY0" fmla="*/ 2664025 h 4393767"/>
              <a:gd name="connsiteX1" fmla="*/ 25607 w 93686640"/>
              <a:gd name="connsiteY1" fmla="*/ 2558575 h 4393767"/>
              <a:gd name="connsiteX2" fmla="*/ 45250277 w 93686640"/>
              <a:gd name="connsiteY2" fmla="*/ 1309582 h 4393767"/>
              <a:gd name="connsiteX3" fmla="*/ 93535151 w 93686640"/>
              <a:gd name="connsiteY3" fmla="*/ 3 h 4393767"/>
              <a:gd name="connsiteX4" fmla="*/ 93551280 w 93686640"/>
              <a:gd name="connsiteY4" fmla="*/ 4393767 h 4393767"/>
              <a:gd name="connsiteX5" fmla="*/ 93596217 w 93686640"/>
              <a:gd name="connsiteY5" fmla="*/ 4338186 h 4393767"/>
              <a:gd name="connsiteX6" fmla="*/ 93686640 w 93686640"/>
              <a:gd name="connsiteY6" fmla="*/ 4319751 h 4393767"/>
              <a:gd name="connsiteX7" fmla="*/ 93455686 w 93686640"/>
              <a:gd name="connsiteY7" fmla="*/ 4290707 h 4393767"/>
              <a:gd name="connsiteX8" fmla="*/ 34007142 w 93686640"/>
              <a:gd name="connsiteY8" fmla="*/ 4297483 h 4393767"/>
              <a:gd name="connsiteX9" fmla="*/ 3296 w 93686640"/>
              <a:gd name="connsiteY9" fmla="*/ 4298585 h 4393767"/>
              <a:gd name="connsiteX10" fmla="*/ 20731 w 93686640"/>
              <a:gd name="connsiteY10" fmla="*/ 2664025 h 4393767"/>
              <a:gd name="connsiteX0" fmla="*/ 20731 w 93686640"/>
              <a:gd name="connsiteY0" fmla="*/ 2664025 h 4393767"/>
              <a:gd name="connsiteX1" fmla="*/ 25607 w 93686640"/>
              <a:gd name="connsiteY1" fmla="*/ 2558575 h 4393767"/>
              <a:gd name="connsiteX2" fmla="*/ 45250277 w 93686640"/>
              <a:gd name="connsiteY2" fmla="*/ 1309582 h 4393767"/>
              <a:gd name="connsiteX3" fmla="*/ 93550250 w 93686640"/>
              <a:gd name="connsiteY3" fmla="*/ 3 h 4393767"/>
              <a:gd name="connsiteX4" fmla="*/ 93551280 w 93686640"/>
              <a:gd name="connsiteY4" fmla="*/ 4393767 h 4393767"/>
              <a:gd name="connsiteX5" fmla="*/ 93596217 w 93686640"/>
              <a:gd name="connsiteY5" fmla="*/ 4338186 h 4393767"/>
              <a:gd name="connsiteX6" fmla="*/ 93686640 w 93686640"/>
              <a:gd name="connsiteY6" fmla="*/ 4319751 h 4393767"/>
              <a:gd name="connsiteX7" fmla="*/ 93455686 w 93686640"/>
              <a:gd name="connsiteY7" fmla="*/ 4290707 h 4393767"/>
              <a:gd name="connsiteX8" fmla="*/ 34007142 w 93686640"/>
              <a:gd name="connsiteY8" fmla="*/ 4297483 h 4393767"/>
              <a:gd name="connsiteX9" fmla="*/ 3296 w 93686640"/>
              <a:gd name="connsiteY9" fmla="*/ 4298585 h 4393767"/>
              <a:gd name="connsiteX10" fmla="*/ 20731 w 93686640"/>
              <a:gd name="connsiteY10" fmla="*/ 2664025 h 4393767"/>
              <a:gd name="connsiteX0" fmla="*/ 20731 w 93686640"/>
              <a:gd name="connsiteY0" fmla="*/ 2662059 h 4391801"/>
              <a:gd name="connsiteX1" fmla="*/ 25607 w 93686640"/>
              <a:gd name="connsiteY1" fmla="*/ 2556609 h 4391801"/>
              <a:gd name="connsiteX2" fmla="*/ 45250277 w 93686640"/>
              <a:gd name="connsiteY2" fmla="*/ 1307616 h 4391801"/>
              <a:gd name="connsiteX3" fmla="*/ 93572893 w 93686640"/>
              <a:gd name="connsiteY3" fmla="*/ 3 h 4391801"/>
              <a:gd name="connsiteX4" fmla="*/ 93551280 w 93686640"/>
              <a:gd name="connsiteY4" fmla="*/ 4391801 h 4391801"/>
              <a:gd name="connsiteX5" fmla="*/ 93596217 w 93686640"/>
              <a:gd name="connsiteY5" fmla="*/ 4336220 h 4391801"/>
              <a:gd name="connsiteX6" fmla="*/ 93686640 w 93686640"/>
              <a:gd name="connsiteY6" fmla="*/ 4317785 h 4391801"/>
              <a:gd name="connsiteX7" fmla="*/ 93455686 w 93686640"/>
              <a:gd name="connsiteY7" fmla="*/ 4288741 h 4391801"/>
              <a:gd name="connsiteX8" fmla="*/ 34007142 w 93686640"/>
              <a:gd name="connsiteY8" fmla="*/ 4295517 h 4391801"/>
              <a:gd name="connsiteX9" fmla="*/ 3296 w 93686640"/>
              <a:gd name="connsiteY9" fmla="*/ 4296619 h 4391801"/>
              <a:gd name="connsiteX10" fmla="*/ 20731 w 93686640"/>
              <a:gd name="connsiteY10" fmla="*/ 2662059 h 4391801"/>
              <a:gd name="connsiteX0" fmla="*/ 20731 w 93686640"/>
              <a:gd name="connsiteY0" fmla="*/ 2662059 h 4391801"/>
              <a:gd name="connsiteX1" fmla="*/ 25607 w 93686640"/>
              <a:gd name="connsiteY1" fmla="*/ 2556609 h 4391801"/>
              <a:gd name="connsiteX2" fmla="*/ 45250277 w 93686640"/>
              <a:gd name="connsiteY2" fmla="*/ 1307616 h 4391801"/>
              <a:gd name="connsiteX3" fmla="*/ 93572893 w 93686640"/>
              <a:gd name="connsiteY3" fmla="*/ 3 h 4391801"/>
              <a:gd name="connsiteX4" fmla="*/ 93551280 w 93686640"/>
              <a:gd name="connsiteY4" fmla="*/ 4391801 h 4391801"/>
              <a:gd name="connsiteX5" fmla="*/ 93596217 w 93686640"/>
              <a:gd name="connsiteY5" fmla="*/ 4336220 h 4391801"/>
              <a:gd name="connsiteX6" fmla="*/ 93686640 w 93686640"/>
              <a:gd name="connsiteY6" fmla="*/ 4317785 h 4391801"/>
              <a:gd name="connsiteX7" fmla="*/ 93455686 w 93686640"/>
              <a:gd name="connsiteY7" fmla="*/ 4288741 h 4391801"/>
              <a:gd name="connsiteX8" fmla="*/ 34007142 w 93686640"/>
              <a:gd name="connsiteY8" fmla="*/ 4295517 h 4391801"/>
              <a:gd name="connsiteX9" fmla="*/ 3296 w 93686640"/>
              <a:gd name="connsiteY9" fmla="*/ 4296619 h 4391801"/>
              <a:gd name="connsiteX10" fmla="*/ 20731 w 93686640"/>
              <a:gd name="connsiteY10" fmla="*/ 2662059 h 4391801"/>
              <a:gd name="connsiteX0" fmla="*/ 20731 w 93602113"/>
              <a:gd name="connsiteY0" fmla="*/ 2662059 h 4391801"/>
              <a:gd name="connsiteX1" fmla="*/ 25607 w 93602113"/>
              <a:gd name="connsiteY1" fmla="*/ 2556609 h 4391801"/>
              <a:gd name="connsiteX2" fmla="*/ 45250277 w 93602113"/>
              <a:gd name="connsiteY2" fmla="*/ 1307616 h 4391801"/>
              <a:gd name="connsiteX3" fmla="*/ 93572893 w 93602113"/>
              <a:gd name="connsiteY3" fmla="*/ 3 h 4391801"/>
              <a:gd name="connsiteX4" fmla="*/ 93551280 w 93602113"/>
              <a:gd name="connsiteY4" fmla="*/ 4391801 h 4391801"/>
              <a:gd name="connsiteX5" fmla="*/ 93596217 w 93602113"/>
              <a:gd name="connsiteY5" fmla="*/ 4336220 h 4391801"/>
              <a:gd name="connsiteX6" fmla="*/ 93460194 w 93602113"/>
              <a:gd name="connsiteY6" fmla="*/ 4288293 h 4391801"/>
              <a:gd name="connsiteX7" fmla="*/ 93455686 w 93602113"/>
              <a:gd name="connsiteY7" fmla="*/ 4288741 h 4391801"/>
              <a:gd name="connsiteX8" fmla="*/ 34007142 w 93602113"/>
              <a:gd name="connsiteY8" fmla="*/ 4295517 h 4391801"/>
              <a:gd name="connsiteX9" fmla="*/ 3296 w 93602113"/>
              <a:gd name="connsiteY9" fmla="*/ 4296619 h 4391801"/>
              <a:gd name="connsiteX10" fmla="*/ 20731 w 93602113"/>
              <a:gd name="connsiteY10" fmla="*/ 2662059 h 4391801"/>
              <a:gd name="connsiteX0" fmla="*/ 20731 w 93596196"/>
              <a:gd name="connsiteY0" fmla="*/ 2662059 h 4391801"/>
              <a:gd name="connsiteX1" fmla="*/ 25607 w 93596196"/>
              <a:gd name="connsiteY1" fmla="*/ 2556609 h 4391801"/>
              <a:gd name="connsiteX2" fmla="*/ 45250277 w 93596196"/>
              <a:gd name="connsiteY2" fmla="*/ 1307616 h 4391801"/>
              <a:gd name="connsiteX3" fmla="*/ 93572893 w 93596196"/>
              <a:gd name="connsiteY3" fmla="*/ 3 h 4391801"/>
              <a:gd name="connsiteX4" fmla="*/ 93551280 w 93596196"/>
              <a:gd name="connsiteY4" fmla="*/ 4391801 h 4391801"/>
              <a:gd name="connsiteX5" fmla="*/ 93573573 w 93596196"/>
              <a:gd name="connsiteY5" fmla="*/ 4289032 h 4391801"/>
              <a:gd name="connsiteX6" fmla="*/ 93460194 w 93596196"/>
              <a:gd name="connsiteY6" fmla="*/ 4288293 h 4391801"/>
              <a:gd name="connsiteX7" fmla="*/ 93455686 w 93596196"/>
              <a:gd name="connsiteY7" fmla="*/ 4288741 h 4391801"/>
              <a:gd name="connsiteX8" fmla="*/ 34007142 w 93596196"/>
              <a:gd name="connsiteY8" fmla="*/ 4295517 h 4391801"/>
              <a:gd name="connsiteX9" fmla="*/ 3296 w 93596196"/>
              <a:gd name="connsiteY9" fmla="*/ 4296619 h 4391801"/>
              <a:gd name="connsiteX10" fmla="*/ 20731 w 93596196"/>
              <a:gd name="connsiteY10" fmla="*/ 2662059 h 4391801"/>
              <a:gd name="connsiteX0" fmla="*/ 20731 w 93620423"/>
              <a:gd name="connsiteY0" fmla="*/ 2662059 h 4296619"/>
              <a:gd name="connsiteX1" fmla="*/ 25607 w 93620423"/>
              <a:gd name="connsiteY1" fmla="*/ 2556609 h 4296619"/>
              <a:gd name="connsiteX2" fmla="*/ 45250277 w 93620423"/>
              <a:gd name="connsiteY2" fmla="*/ 1307616 h 4296619"/>
              <a:gd name="connsiteX3" fmla="*/ 93572893 w 93620423"/>
              <a:gd name="connsiteY3" fmla="*/ 3 h 4296619"/>
              <a:gd name="connsiteX4" fmla="*/ 93581471 w 93620423"/>
              <a:gd name="connsiteY4" fmla="*/ 4285628 h 4296619"/>
              <a:gd name="connsiteX5" fmla="*/ 93573573 w 93620423"/>
              <a:gd name="connsiteY5" fmla="*/ 4289032 h 4296619"/>
              <a:gd name="connsiteX6" fmla="*/ 93460194 w 93620423"/>
              <a:gd name="connsiteY6" fmla="*/ 4288293 h 4296619"/>
              <a:gd name="connsiteX7" fmla="*/ 93455686 w 93620423"/>
              <a:gd name="connsiteY7" fmla="*/ 4288741 h 4296619"/>
              <a:gd name="connsiteX8" fmla="*/ 34007142 w 93620423"/>
              <a:gd name="connsiteY8" fmla="*/ 4295517 h 4296619"/>
              <a:gd name="connsiteX9" fmla="*/ 3296 w 93620423"/>
              <a:gd name="connsiteY9" fmla="*/ 4296619 h 4296619"/>
              <a:gd name="connsiteX10" fmla="*/ 20731 w 93620423"/>
              <a:gd name="connsiteY10" fmla="*/ 2662059 h 4296619"/>
              <a:gd name="connsiteX0" fmla="*/ 20731 w 93584995"/>
              <a:gd name="connsiteY0" fmla="*/ 2662059 h 4296619"/>
              <a:gd name="connsiteX1" fmla="*/ 25607 w 93584995"/>
              <a:gd name="connsiteY1" fmla="*/ 2556609 h 4296619"/>
              <a:gd name="connsiteX2" fmla="*/ 45250277 w 93584995"/>
              <a:gd name="connsiteY2" fmla="*/ 1307616 h 4296619"/>
              <a:gd name="connsiteX3" fmla="*/ 93572893 w 93584995"/>
              <a:gd name="connsiteY3" fmla="*/ 3 h 4296619"/>
              <a:gd name="connsiteX4" fmla="*/ 93581471 w 93584995"/>
              <a:gd name="connsiteY4" fmla="*/ 4285628 h 4296619"/>
              <a:gd name="connsiteX5" fmla="*/ 93573573 w 93584995"/>
              <a:gd name="connsiteY5" fmla="*/ 4289032 h 4296619"/>
              <a:gd name="connsiteX6" fmla="*/ 93460194 w 93584995"/>
              <a:gd name="connsiteY6" fmla="*/ 4288293 h 4296619"/>
              <a:gd name="connsiteX7" fmla="*/ 93455686 w 93584995"/>
              <a:gd name="connsiteY7" fmla="*/ 4288741 h 4296619"/>
              <a:gd name="connsiteX8" fmla="*/ 34007142 w 93584995"/>
              <a:gd name="connsiteY8" fmla="*/ 4295517 h 4296619"/>
              <a:gd name="connsiteX9" fmla="*/ 3296 w 93584995"/>
              <a:gd name="connsiteY9" fmla="*/ 4296619 h 4296619"/>
              <a:gd name="connsiteX10" fmla="*/ 20731 w 93584995"/>
              <a:gd name="connsiteY10" fmla="*/ 2662059 h 4296619"/>
              <a:gd name="connsiteX0" fmla="*/ 20731 w 93584995"/>
              <a:gd name="connsiteY0" fmla="*/ 2662059 h 4296619"/>
              <a:gd name="connsiteX1" fmla="*/ 25607 w 93584995"/>
              <a:gd name="connsiteY1" fmla="*/ 2556609 h 4296619"/>
              <a:gd name="connsiteX2" fmla="*/ 45250277 w 93584995"/>
              <a:gd name="connsiteY2" fmla="*/ 1307616 h 4296619"/>
              <a:gd name="connsiteX3" fmla="*/ 93572893 w 93584995"/>
              <a:gd name="connsiteY3" fmla="*/ 3 h 4296619"/>
              <a:gd name="connsiteX4" fmla="*/ 93581471 w 93584995"/>
              <a:gd name="connsiteY4" fmla="*/ 4285628 h 4296619"/>
              <a:gd name="connsiteX5" fmla="*/ 93573573 w 93584995"/>
              <a:gd name="connsiteY5" fmla="*/ 4289032 h 4296619"/>
              <a:gd name="connsiteX6" fmla="*/ 93460194 w 93584995"/>
              <a:gd name="connsiteY6" fmla="*/ 4288293 h 4296619"/>
              <a:gd name="connsiteX7" fmla="*/ 93455686 w 93584995"/>
              <a:gd name="connsiteY7" fmla="*/ 4288741 h 4296619"/>
              <a:gd name="connsiteX8" fmla="*/ 34007142 w 93584995"/>
              <a:gd name="connsiteY8" fmla="*/ 4292975 h 4296619"/>
              <a:gd name="connsiteX9" fmla="*/ 3296 w 93584995"/>
              <a:gd name="connsiteY9" fmla="*/ 4296619 h 4296619"/>
              <a:gd name="connsiteX10" fmla="*/ 20731 w 93584995"/>
              <a:gd name="connsiteY10" fmla="*/ 2662059 h 4296619"/>
              <a:gd name="connsiteX0" fmla="*/ 20731 w 93584995"/>
              <a:gd name="connsiteY0" fmla="*/ 2662059 h 4296619"/>
              <a:gd name="connsiteX1" fmla="*/ 25607 w 93584995"/>
              <a:gd name="connsiteY1" fmla="*/ 2556609 h 4296619"/>
              <a:gd name="connsiteX2" fmla="*/ 45250277 w 93584995"/>
              <a:gd name="connsiteY2" fmla="*/ 1307616 h 4296619"/>
              <a:gd name="connsiteX3" fmla="*/ 93572893 w 93584995"/>
              <a:gd name="connsiteY3" fmla="*/ 3 h 4296619"/>
              <a:gd name="connsiteX4" fmla="*/ 93581471 w 93584995"/>
              <a:gd name="connsiteY4" fmla="*/ 4285628 h 4296619"/>
              <a:gd name="connsiteX5" fmla="*/ 93573573 w 93584995"/>
              <a:gd name="connsiteY5" fmla="*/ 4289032 h 4296619"/>
              <a:gd name="connsiteX6" fmla="*/ 93460194 w 93584995"/>
              <a:gd name="connsiteY6" fmla="*/ 4288293 h 4296619"/>
              <a:gd name="connsiteX7" fmla="*/ 93455686 w 93584995"/>
              <a:gd name="connsiteY7" fmla="*/ 4288741 h 4296619"/>
              <a:gd name="connsiteX8" fmla="*/ 34007142 w 93584995"/>
              <a:gd name="connsiteY8" fmla="*/ 4292975 h 4296619"/>
              <a:gd name="connsiteX9" fmla="*/ 3296 w 93584995"/>
              <a:gd name="connsiteY9" fmla="*/ 4296619 h 4296619"/>
              <a:gd name="connsiteX10" fmla="*/ 20731 w 93584995"/>
              <a:gd name="connsiteY10" fmla="*/ 2662059 h 4296619"/>
              <a:gd name="connsiteX0" fmla="*/ 19829 w 93584093"/>
              <a:gd name="connsiteY0" fmla="*/ 2662059 h 4292975"/>
              <a:gd name="connsiteX1" fmla="*/ 24705 w 93584093"/>
              <a:gd name="connsiteY1" fmla="*/ 2556609 h 4292975"/>
              <a:gd name="connsiteX2" fmla="*/ 45249375 w 93584093"/>
              <a:gd name="connsiteY2" fmla="*/ 1307616 h 4292975"/>
              <a:gd name="connsiteX3" fmla="*/ 93571991 w 93584093"/>
              <a:gd name="connsiteY3" fmla="*/ 3 h 4292975"/>
              <a:gd name="connsiteX4" fmla="*/ 93580569 w 93584093"/>
              <a:gd name="connsiteY4" fmla="*/ 4285628 h 4292975"/>
              <a:gd name="connsiteX5" fmla="*/ 93572671 w 93584093"/>
              <a:gd name="connsiteY5" fmla="*/ 4289032 h 4292975"/>
              <a:gd name="connsiteX6" fmla="*/ 93459292 w 93584093"/>
              <a:gd name="connsiteY6" fmla="*/ 4288293 h 4292975"/>
              <a:gd name="connsiteX7" fmla="*/ 93454784 w 93584093"/>
              <a:gd name="connsiteY7" fmla="*/ 4288741 h 4292975"/>
              <a:gd name="connsiteX8" fmla="*/ 34006240 w 93584093"/>
              <a:gd name="connsiteY8" fmla="*/ 4292975 h 4292975"/>
              <a:gd name="connsiteX9" fmla="*/ 8830 w 93584093"/>
              <a:gd name="connsiteY9" fmla="*/ 4286449 h 4292975"/>
              <a:gd name="connsiteX10" fmla="*/ 19829 w 93584093"/>
              <a:gd name="connsiteY10" fmla="*/ 2662059 h 4292975"/>
              <a:gd name="connsiteX0" fmla="*/ 28511 w 93592775"/>
              <a:gd name="connsiteY0" fmla="*/ 2662059 h 4292975"/>
              <a:gd name="connsiteX1" fmla="*/ 33387 w 93592775"/>
              <a:gd name="connsiteY1" fmla="*/ 2556609 h 4292975"/>
              <a:gd name="connsiteX2" fmla="*/ 45258057 w 93592775"/>
              <a:gd name="connsiteY2" fmla="*/ 1307616 h 4292975"/>
              <a:gd name="connsiteX3" fmla="*/ 93580673 w 93592775"/>
              <a:gd name="connsiteY3" fmla="*/ 3 h 4292975"/>
              <a:gd name="connsiteX4" fmla="*/ 93589251 w 93592775"/>
              <a:gd name="connsiteY4" fmla="*/ 4285628 h 4292975"/>
              <a:gd name="connsiteX5" fmla="*/ 93581353 w 93592775"/>
              <a:gd name="connsiteY5" fmla="*/ 4289032 h 4292975"/>
              <a:gd name="connsiteX6" fmla="*/ 93467974 w 93592775"/>
              <a:gd name="connsiteY6" fmla="*/ 4288293 h 4292975"/>
              <a:gd name="connsiteX7" fmla="*/ 93463466 w 93592775"/>
              <a:gd name="connsiteY7" fmla="*/ 4288741 h 4292975"/>
              <a:gd name="connsiteX8" fmla="*/ 34014922 w 93592775"/>
              <a:gd name="connsiteY8" fmla="*/ 4292975 h 4292975"/>
              <a:gd name="connsiteX9" fmla="*/ 17512 w 93592775"/>
              <a:gd name="connsiteY9" fmla="*/ 4286449 h 4292975"/>
              <a:gd name="connsiteX10" fmla="*/ 28511 w 93592775"/>
              <a:gd name="connsiteY10" fmla="*/ 2662059 h 4292975"/>
              <a:gd name="connsiteX0" fmla="*/ 75352 w 93639616"/>
              <a:gd name="connsiteY0" fmla="*/ 2662059 h 4292975"/>
              <a:gd name="connsiteX1" fmla="*/ 80228 w 93639616"/>
              <a:gd name="connsiteY1" fmla="*/ 2556609 h 4292975"/>
              <a:gd name="connsiteX2" fmla="*/ 45304898 w 93639616"/>
              <a:gd name="connsiteY2" fmla="*/ 1307616 h 4292975"/>
              <a:gd name="connsiteX3" fmla="*/ 93627514 w 93639616"/>
              <a:gd name="connsiteY3" fmla="*/ 3 h 4292975"/>
              <a:gd name="connsiteX4" fmla="*/ 93636092 w 93639616"/>
              <a:gd name="connsiteY4" fmla="*/ 4285628 h 4292975"/>
              <a:gd name="connsiteX5" fmla="*/ 93628194 w 93639616"/>
              <a:gd name="connsiteY5" fmla="*/ 4289032 h 4292975"/>
              <a:gd name="connsiteX6" fmla="*/ 93514815 w 93639616"/>
              <a:gd name="connsiteY6" fmla="*/ 4288293 h 4292975"/>
              <a:gd name="connsiteX7" fmla="*/ 93510307 w 93639616"/>
              <a:gd name="connsiteY7" fmla="*/ 4288741 h 4292975"/>
              <a:gd name="connsiteX8" fmla="*/ 34061763 w 93639616"/>
              <a:gd name="connsiteY8" fmla="*/ 4292975 h 4292975"/>
              <a:gd name="connsiteX9" fmla="*/ 0 w 93639616"/>
              <a:gd name="connsiteY9" fmla="*/ 4283907 h 4292975"/>
              <a:gd name="connsiteX10" fmla="*/ 75352 w 93639616"/>
              <a:gd name="connsiteY10" fmla="*/ 2662059 h 4292975"/>
              <a:gd name="connsiteX0" fmla="*/ 75352 w 93639616"/>
              <a:gd name="connsiteY0" fmla="*/ 2662059 h 4292975"/>
              <a:gd name="connsiteX1" fmla="*/ 80228 w 93639616"/>
              <a:gd name="connsiteY1" fmla="*/ 2556609 h 4292975"/>
              <a:gd name="connsiteX2" fmla="*/ 45304898 w 93639616"/>
              <a:gd name="connsiteY2" fmla="*/ 1307616 h 4292975"/>
              <a:gd name="connsiteX3" fmla="*/ 93627514 w 93639616"/>
              <a:gd name="connsiteY3" fmla="*/ 3 h 4292975"/>
              <a:gd name="connsiteX4" fmla="*/ 93636092 w 93639616"/>
              <a:gd name="connsiteY4" fmla="*/ 4285628 h 4292975"/>
              <a:gd name="connsiteX5" fmla="*/ 93628194 w 93639616"/>
              <a:gd name="connsiteY5" fmla="*/ 4289032 h 4292975"/>
              <a:gd name="connsiteX6" fmla="*/ 93514815 w 93639616"/>
              <a:gd name="connsiteY6" fmla="*/ 4288293 h 4292975"/>
              <a:gd name="connsiteX7" fmla="*/ 93510307 w 93639616"/>
              <a:gd name="connsiteY7" fmla="*/ 4288741 h 4292975"/>
              <a:gd name="connsiteX8" fmla="*/ 34061763 w 93639616"/>
              <a:gd name="connsiteY8" fmla="*/ 4292975 h 4292975"/>
              <a:gd name="connsiteX9" fmla="*/ 0 w 93639616"/>
              <a:gd name="connsiteY9" fmla="*/ 4283907 h 4292975"/>
              <a:gd name="connsiteX10" fmla="*/ 75352 w 93639616"/>
              <a:gd name="connsiteY10" fmla="*/ 2662059 h 4292975"/>
              <a:gd name="connsiteX0" fmla="*/ 107529 w 93671793"/>
              <a:gd name="connsiteY0" fmla="*/ 2662059 h 4292975"/>
              <a:gd name="connsiteX1" fmla="*/ 112405 w 93671793"/>
              <a:gd name="connsiteY1" fmla="*/ 2556609 h 4292975"/>
              <a:gd name="connsiteX2" fmla="*/ 45337075 w 93671793"/>
              <a:gd name="connsiteY2" fmla="*/ 1307616 h 4292975"/>
              <a:gd name="connsiteX3" fmla="*/ 93659691 w 93671793"/>
              <a:gd name="connsiteY3" fmla="*/ 3 h 4292975"/>
              <a:gd name="connsiteX4" fmla="*/ 93668269 w 93671793"/>
              <a:gd name="connsiteY4" fmla="*/ 4285628 h 4292975"/>
              <a:gd name="connsiteX5" fmla="*/ 93660371 w 93671793"/>
              <a:gd name="connsiteY5" fmla="*/ 4289032 h 4292975"/>
              <a:gd name="connsiteX6" fmla="*/ 93546992 w 93671793"/>
              <a:gd name="connsiteY6" fmla="*/ 4288293 h 4292975"/>
              <a:gd name="connsiteX7" fmla="*/ 93542484 w 93671793"/>
              <a:gd name="connsiteY7" fmla="*/ 4288741 h 4292975"/>
              <a:gd name="connsiteX8" fmla="*/ 34093940 w 93671793"/>
              <a:gd name="connsiteY8" fmla="*/ 4292975 h 4292975"/>
              <a:gd name="connsiteX9" fmla="*/ 0 w 93671793"/>
              <a:gd name="connsiteY9" fmla="*/ 4285178 h 4292975"/>
              <a:gd name="connsiteX10" fmla="*/ 107529 w 93671793"/>
              <a:gd name="connsiteY10" fmla="*/ 2662059 h 4292975"/>
              <a:gd name="connsiteX0" fmla="*/ 107529 w 93671793"/>
              <a:gd name="connsiteY0" fmla="*/ 2662059 h 4292975"/>
              <a:gd name="connsiteX1" fmla="*/ 112405 w 93671793"/>
              <a:gd name="connsiteY1" fmla="*/ 2556609 h 4292975"/>
              <a:gd name="connsiteX2" fmla="*/ 45337075 w 93671793"/>
              <a:gd name="connsiteY2" fmla="*/ 1307616 h 4292975"/>
              <a:gd name="connsiteX3" fmla="*/ 93659691 w 93671793"/>
              <a:gd name="connsiteY3" fmla="*/ 3 h 4292975"/>
              <a:gd name="connsiteX4" fmla="*/ 93668269 w 93671793"/>
              <a:gd name="connsiteY4" fmla="*/ 4285628 h 4292975"/>
              <a:gd name="connsiteX5" fmla="*/ 93660371 w 93671793"/>
              <a:gd name="connsiteY5" fmla="*/ 4289032 h 4292975"/>
              <a:gd name="connsiteX6" fmla="*/ 93546992 w 93671793"/>
              <a:gd name="connsiteY6" fmla="*/ 4288293 h 4292975"/>
              <a:gd name="connsiteX7" fmla="*/ 93542484 w 93671793"/>
              <a:gd name="connsiteY7" fmla="*/ 4288741 h 4292975"/>
              <a:gd name="connsiteX8" fmla="*/ 34093940 w 93671793"/>
              <a:gd name="connsiteY8" fmla="*/ 4292975 h 4292975"/>
              <a:gd name="connsiteX9" fmla="*/ 0 w 93671793"/>
              <a:gd name="connsiteY9" fmla="*/ 4285178 h 4292975"/>
              <a:gd name="connsiteX10" fmla="*/ 107529 w 93671793"/>
              <a:gd name="connsiteY10" fmla="*/ 2662059 h 4292975"/>
              <a:gd name="connsiteX0" fmla="*/ 94659 w 93671793"/>
              <a:gd name="connsiteY0" fmla="*/ 2820960 h 4292975"/>
              <a:gd name="connsiteX1" fmla="*/ 112405 w 93671793"/>
              <a:gd name="connsiteY1" fmla="*/ 2556609 h 4292975"/>
              <a:gd name="connsiteX2" fmla="*/ 45337075 w 93671793"/>
              <a:gd name="connsiteY2" fmla="*/ 1307616 h 4292975"/>
              <a:gd name="connsiteX3" fmla="*/ 93659691 w 93671793"/>
              <a:gd name="connsiteY3" fmla="*/ 3 h 4292975"/>
              <a:gd name="connsiteX4" fmla="*/ 93668269 w 93671793"/>
              <a:gd name="connsiteY4" fmla="*/ 4285628 h 4292975"/>
              <a:gd name="connsiteX5" fmla="*/ 93660371 w 93671793"/>
              <a:gd name="connsiteY5" fmla="*/ 4289032 h 4292975"/>
              <a:gd name="connsiteX6" fmla="*/ 93546992 w 93671793"/>
              <a:gd name="connsiteY6" fmla="*/ 4288293 h 4292975"/>
              <a:gd name="connsiteX7" fmla="*/ 93542484 w 93671793"/>
              <a:gd name="connsiteY7" fmla="*/ 4288741 h 4292975"/>
              <a:gd name="connsiteX8" fmla="*/ 34093940 w 93671793"/>
              <a:gd name="connsiteY8" fmla="*/ 4292975 h 4292975"/>
              <a:gd name="connsiteX9" fmla="*/ 0 w 93671793"/>
              <a:gd name="connsiteY9" fmla="*/ 4285178 h 4292975"/>
              <a:gd name="connsiteX10" fmla="*/ 94659 w 93671793"/>
              <a:gd name="connsiteY10" fmla="*/ 2820960 h 4292975"/>
              <a:gd name="connsiteX0" fmla="*/ 94659 w 93671793"/>
              <a:gd name="connsiteY0" fmla="*/ 2820960 h 4292975"/>
              <a:gd name="connsiteX1" fmla="*/ 112405 w 93671793"/>
              <a:gd name="connsiteY1" fmla="*/ 2556609 h 4292975"/>
              <a:gd name="connsiteX2" fmla="*/ 45337075 w 93671793"/>
              <a:gd name="connsiteY2" fmla="*/ 1307616 h 4292975"/>
              <a:gd name="connsiteX3" fmla="*/ 93659691 w 93671793"/>
              <a:gd name="connsiteY3" fmla="*/ 3 h 4292975"/>
              <a:gd name="connsiteX4" fmla="*/ 93668269 w 93671793"/>
              <a:gd name="connsiteY4" fmla="*/ 4285628 h 4292975"/>
              <a:gd name="connsiteX5" fmla="*/ 93660371 w 93671793"/>
              <a:gd name="connsiteY5" fmla="*/ 4289032 h 4292975"/>
              <a:gd name="connsiteX6" fmla="*/ 93546992 w 93671793"/>
              <a:gd name="connsiteY6" fmla="*/ 4288293 h 4292975"/>
              <a:gd name="connsiteX7" fmla="*/ 93542484 w 93671793"/>
              <a:gd name="connsiteY7" fmla="*/ 4288741 h 4292975"/>
              <a:gd name="connsiteX8" fmla="*/ 34093940 w 93671793"/>
              <a:gd name="connsiteY8" fmla="*/ 4292975 h 4292975"/>
              <a:gd name="connsiteX9" fmla="*/ 0 w 93671793"/>
              <a:gd name="connsiteY9" fmla="*/ 4285178 h 4292975"/>
              <a:gd name="connsiteX10" fmla="*/ 94659 w 93671793"/>
              <a:gd name="connsiteY10" fmla="*/ 2820960 h 4292975"/>
              <a:gd name="connsiteX0" fmla="*/ 75353 w 93671793"/>
              <a:gd name="connsiteY0" fmla="*/ 2818418 h 4292975"/>
              <a:gd name="connsiteX1" fmla="*/ 112405 w 93671793"/>
              <a:gd name="connsiteY1" fmla="*/ 2556609 h 4292975"/>
              <a:gd name="connsiteX2" fmla="*/ 45337075 w 93671793"/>
              <a:gd name="connsiteY2" fmla="*/ 1307616 h 4292975"/>
              <a:gd name="connsiteX3" fmla="*/ 93659691 w 93671793"/>
              <a:gd name="connsiteY3" fmla="*/ 3 h 4292975"/>
              <a:gd name="connsiteX4" fmla="*/ 93668269 w 93671793"/>
              <a:gd name="connsiteY4" fmla="*/ 4285628 h 4292975"/>
              <a:gd name="connsiteX5" fmla="*/ 93660371 w 93671793"/>
              <a:gd name="connsiteY5" fmla="*/ 4289032 h 4292975"/>
              <a:gd name="connsiteX6" fmla="*/ 93546992 w 93671793"/>
              <a:gd name="connsiteY6" fmla="*/ 4288293 h 4292975"/>
              <a:gd name="connsiteX7" fmla="*/ 93542484 w 93671793"/>
              <a:gd name="connsiteY7" fmla="*/ 4288741 h 4292975"/>
              <a:gd name="connsiteX8" fmla="*/ 34093940 w 93671793"/>
              <a:gd name="connsiteY8" fmla="*/ 4292975 h 4292975"/>
              <a:gd name="connsiteX9" fmla="*/ 0 w 93671793"/>
              <a:gd name="connsiteY9" fmla="*/ 4285178 h 4292975"/>
              <a:gd name="connsiteX10" fmla="*/ 75353 w 93671793"/>
              <a:gd name="connsiteY10" fmla="*/ 2818418 h 4292975"/>
              <a:gd name="connsiteX0" fmla="*/ 75353 w 93671793"/>
              <a:gd name="connsiteY0" fmla="*/ 2818418 h 4292975"/>
              <a:gd name="connsiteX1" fmla="*/ 112405 w 93671793"/>
              <a:gd name="connsiteY1" fmla="*/ 2556609 h 4292975"/>
              <a:gd name="connsiteX2" fmla="*/ 45337075 w 93671793"/>
              <a:gd name="connsiteY2" fmla="*/ 1307616 h 4292975"/>
              <a:gd name="connsiteX3" fmla="*/ 93659691 w 93671793"/>
              <a:gd name="connsiteY3" fmla="*/ 3 h 4292975"/>
              <a:gd name="connsiteX4" fmla="*/ 93668269 w 93671793"/>
              <a:gd name="connsiteY4" fmla="*/ 4285628 h 4292975"/>
              <a:gd name="connsiteX5" fmla="*/ 93660371 w 93671793"/>
              <a:gd name="connsiteY5" fmla="*/ 4289032 h 4292975"/>
              <a:gd name="connsiteX6" fmla="*/ 93546992 w 93671793"/>
              <a:gd name="connsiteY6" fmla="*/ 4288293 h 4292975"/>
              <a:gd name="connsiteX7" fmla="*/ 93542484 w 93671793"/>
              <a:gd name="connsiteY7" fmla="*/ 4288741 h 4292975"/>
              <a:gd name="connsiteX8" fmla="*/ 34093940 w 93671793"/>
              <a:gd name="connsiteY8" fmla="*/ 4292975 h 4292975"/>
              <a:gd name="connsiteX9" fmla="*/ 0 w 93671793"/>
              <a:gd name="connsiteY9" fmla="*/ 4285178 h 4292975"/>
              <a:gd name="connsiteX10" fmla="*/ 75353 w 93671793"/>
              <a:gd name="connsiteY10" fmla="*/ 2818418 h 4292975"/>
              <a:gd name="connsiteX0" fmla="*/ 38045 w 93673097"/>
              <a:gd name="connsiteY0" fmla="*/ 2920115 h 4292975"/>
              <a:gd name="connsiteX1" fmla="*/ 113709 w 93673097"/>
              <a:gd name="connsiteY1" fmla="*/ 2556609 h 4292975"/>
              <a:gd name="connsiteX2" fmla="*/ 45338379 w 93673097"/>
              <a:gd name="connsiteY2" fmla="*/ 1307616 h 4292975"/>
              <a:gd name="connsiteX3" fmla="*/ 93660995 w 93673097"/>
              <a:gd name="connsiteY3" fmla="*/ 3 h 4292975"/>
              <a:gd name="connsiteX4" fmla="*/ 93669573 w 93673097"/>
              <a:gd name="connsiteY4" fmla="*/ 4285628 h 4292975"/>
              <a:gd name="connsiteX5" fmla="*/ 93661675 w 93673097"/>
              <a:gd name="connsiteY5" fmla="*/ 4289032 h 4292975"/>
              <a:gd name="connsiteX6" fmla="*/ 93548296 w 93673097"/>
              <a:gd name="connsiteY6" fmla="*/ 4288293 h 4292975"/>
              <a:gd name="connsiteX7" fmla="*/ 93543788 w 93673097"/>
              <a:gd name="connsiteY7" fmla="*/ 4288741 h 4292975"/>
              <a:gd name="connsiteX8" fmla="*/ 34095244 w 93673097"/>
              <a:gd name="connsiteY8" fmla="*/ 4292975 h 4292975"/>
              <a:gd name="connsiteX9" fmla="*/ 1304 w 93673097"/>
              <a:gd name="connsiteY9" fmla="*/ 4285178 h 4292975"/>
              <a:gd name="connsiteX10" fmla="*/ 38045 w 93673097"/>
              <a:gd name="connsiteY10" fmla="*/ 2920115 h 4292975"/>
              <a:gd name="connsiteX0" fmla="*/ 38045 w 93673097"/>
              <a:gd name="connsiteY0" fmla="*/ 2920115 h 4292975"/>
              <a:gd name="connsiteX1" fmla="*/ 113709 w 93673097"/>
              <a:gd name="connsiteY1" fmla="*/ 2556609 h 4292975"/>
              <a:gd name="connsiteX2" fmla="*/ 45338379 w 93673097"/>
              <a:gd name="connsiteY2" fmla="*/ 1307616 h 4292975"/>
              <a:gd name="connsiteX3" fmla="*/ 93660995 w 93673097"/>
              <a:gd name="connsiteY3" fmla="*/ 3 h 4292975"/>
              <a:gd name="connsiteX4" fmla="*/ 93669573 w 93673097"/>
              <a:gd name="connsiteY4" fmla="*/ 4285628 h 4292975"/>
              <a:gd name="connsiteX5" fmla="*/ 93661675 w 93673097"/>
              <a:gd name="connsiteY5" fmla="*/ 4289032 h 4292975"/>
              <a:gd name="connsiteX6" fmla="*/ 93548296 w 93673097"/>
              <a:gd name="connsiteY6" fmla="*/ 4288293 h 4292975"/>
              <a:gd name="connsiteX7" fmla="*/ 93543788 w 93673097"/>
              <a:gd name="connsiteY7" fmla="*/ 4288741 h 4292975"/>
              <a:gd name="connsiteX8" fmla="*/ 34095244 w 93673097"/>
              <a:gd name="connsiteY8" fmla="*/ 4292975 h 4292975"/>
              <a:gd name="connsiteX9" fmla="*/ 1304 w 93673097"/>
              <a:gd name="connsiteY9" fmla="*/ 4285178 h 4292975"/>
              <a:gd name="connsiteX10" fmla="*/ 38045 w 93673097"/>
              <a:gd name="connsiteY10" fmla="*/ 2920115 h 4292975"/>
              <a:gd name="connsiteX0" fmla="*/ 36488 w 93671540"/>
              <a:gd name="connsiteY0" fmla="*/ 2920115 h 4292975"/>
              <a:gd name="connsiteX1" fmla="*/ 112152 w 93671540"/>
              <a:gd name="connsiteY1" fmla="*/ 2556609 h 4292975"/>
              <a:gd name="connsiteX2" fmla="*/ 45336822 w 93671540"/>
              <a:gd name="connsiteY2" fmla="*/ 1307616 h 4292975"/>
              <a:gd name="connsiteX3" fmla="*/ 93659438 w 93671540"/>
              <a:gd name="connsiteY3" fmla="*/ 3 h 4292975"/>
              <a:gd name="connsiteX4" fmla="*/ 93668016 w 93671540"/>
              <a:gd name="connsiteY4" fmla="*/ 4285628 h 4292975"/>
              <a:gd name="connsiteX5" fmla="*/ 93660118 w 93671540"/>
              <a:gd name="connsiteY5" fmla="*/ 4289032 h 4292975"/>
              <a:gd name="connsiteX6" fmla="*/ 93546739 w 93671540"/>
              <a:gd name="connsiteY6" fmla="*/ 4288293 h 4292975"/>
              <a:gd name="connsiteX7" fmla="*/ 93542231 w 93671540"/>
              <a:gd name="connsiteY7" fmla="*/ 4288741 h 4292975"/>
              <a:gd name="connsiteX8" fmla="*/ 34093687 w 93671540"/>
              <a:gd name="connsiteY8" fmla="*/ 4292975 h 4292975"/>
              <a:gd name="connsiteX9" fmla="*/ 6182 w 93671540"/>
              <a:gd name="connsiteY9" fmla="*/ 4286449 h 4292975"/>
              <a:gd name="connsiteX10" fmla="*/ 36488 w 93671540"/>
              <a:gd name="connsiteY10" fmla="*/ 2920115 h 4292975"/>
              <a:gd name="connsiteX0" fmla="*/ 49713 w 93684765"/>
              <a:gd name="connsiteY0" fmla="*/ 2920115 h 4292975"/>
              <a:gd name="connsiteX1" fmla="*/ 125377 w 93684765"/>
              <a:gd name="connsiteY1" fmla="*/ 2556609 h 4292975"/>
              <a:gd name="connsiteX2" fmla="*/ 45350047 w 93684765"/>
              <a:gd name="connsiteY2" fmla="*/ 1307616 h 4292975"/>
              <a:gd name="connsiteX3" fmla="*/ 93672663 w 93684765"/>
              <a:gd name="connsiteY3" fmla="*/ 3 h 4292975"/>
              <a:gd name="connsiteX4" fmla="*/ 93681241 w 93684765"/>
              <a:gd name="connsiteY4" fmla="*/ 4285628 h 4292975"/>
              <a:gd name="connsiteX5" fmla="*/ 93673343 w 93684765"/>
              <a:gd name="connsiteY5" fmla="*/ 4289032 h 4292975"/>
              <a:gd name="connsiteX6" fmla="*/ 93559964 w 93684765"/>
              <a:gd name="connsiteY6" fmla="*/ 4288293 h 4292975"/>
              <a:gd name="connsiteX7" fmla="*/ 93555456 w 93684765"/>
              <a:gd name="connsiteY7" fmla="*/ 4288741 h 4292975"/>
              <a:gd name="connsiteX8" fmla="*/ 34106912 w 93684765"/>
              <a:gd name="connsiteY8" fmla="*/ 4292975 h 4292975"/>
              <a:gd name="connsiteX9" fmla="*/ 19407 w 93684765"/>
              <a:gd name="connsiteY9" fmla="*/ 4286449 h 4292975"/>
              <a:gd name="connsiteX10" fmla="*/ 49713 w 93684765"/>
              <a:gd name="connsiteY10" fmla="*/ 2920115 h 4292975"/>
              <a:gd name="connsiteX0" fmla="*/ 45828 w 93680880"/>
              <a:gd name="connsiteY0" fmla="*/ 2920115 h 4292975"/>
              <a:gd name="connsiteX1" fmla="*/ 121492 w 93680880"/>
              <a:gd name="connsiteY1" fmla="*/ 2556609 h 4292975"/>
              <a:gd name="connsiteX2" fmla="*/ 45346162 w 93680880"/>
              <a:gd name="connsiteY2" fmla="*/ 1307616 h 4292975"/>
              <a:gd name="connsiteX3" fmla="*/ 93668778 w 93680880"/>
              <a:gd name="connsiteY3" fmla="*/ 3 h 4292975"/>
              <a:gd name="connsiteX4" fmla="*/ 93677356 w 93680880"/>
              <a:gd name="connsiteY4" fmla="*/ 4285628 h 4292975"/>
              <a:gd name="connsiteX5" fmla="*/ 93669458 w 93680880"/>
              <a:gd name="connsiteY5" fmla="*/ 4289032 h 4292975"/>
              <a:gd name="connsiteX6" fmla="*/ 93556079 w 93680880"/>
              <a:gd name="connsiteY6" fmla="*/ 4288293 h 4292975"/>
              <a:gd name="connsiteX7" fmla="*/ 93551571 w 93680880"/>
              <a:gd name="connsiteY7" fmla="*/ 4288741 h 4292975"/>
              <a:gd name="connsiteX8" fmla="*/ 34103027 w 93680880"/>
              <a:gd name="connsiteY8" fmla="*/ 4292975 h 4292975"/>
              <a:gd name="connsiteX9" fmla="*/ 15522 w 93680880"/>
              <a:gd name="connsiteY9" fmla="*/ 4286449 h 4292975"/>
              <a:gd name="connsiteX10" fmla="*/ 45828 w 93680880"/>
              <a:gd name="connsiteY10" fmla="*/ 2920115 h 4292975"/>
              <a:gd name="connsiteX0" fmla="*/ 50828 w 93673009"/>
              <a:gd name="connsiteY0" fmla="*/ 2915030 h 4292975"/>
              <a:gd name="connsiteX1" fmla="*/ 113621 w 93673009"/>
              <a:gd name="connsiteY1" fmla="*/ 2556609 h 4292975"/>
              <a:gd name="connsiteX2" fmla="*/ 45338291 w 93673009"/>
              <a:gd name="connsiteY2" fmla="*/ 1307616 h 4292975"/>
              <a:gd name="connsiteX3" fmla="*/ 93660907 w 93673009"/>
              <a:gd name="connsiteY3" fmla="*/ 3 h 4292975"/>
              <a:gd name="connsiteX4" fmla="*/ 93669485 w 93673009"/>
              <a:gd name="connsiteY4" fmla="*/ 4285628 h 4292975"/>
              <a:gd name="connsiteX5" fmla="*/ 93661587 w 93673009"/>
              <a:gd name="connsiteY5" fmla="*/ 4289032 h 4292975"/>
              <a:gd name="connsiteX6" fmla="*/ 93548208 w 93673009"/>
              <a:gd name="connsiteY6" fmla="*/ 4288293 h 4292975"/>
              <a:gd name="connsiteX7" fmla="*/ 93543700 w 93673009"/>
              <a:gd name="connsiteY7" fmla="*/ 4288741 h 4292975"/>
              <a:gd name="connsiteX8" fmla="*/ 34095156 w 93673009"/>
              <a:gd name="connsiteY8" fmla="*/ 4292975 h 4292975"/>
              <a:gd name="connsiteX9" fmla="*/ 7651 w 93673009"/>
              <a:gd name="connsiteY9" fmla="*/ 4286449 h 4292975"/>
              <a:gd name="connsiteX10" fmla="*/ 50828 w 93673009"/>
              <a:gd name="connsiteY10" fmla="*/ 2915030 h 4292975"/>
              <a:gd name="connsiteX0" fmla="*/ 43177 w 93665358"/>
              <a:gd name="connsiteY0" fmla="*/ 2915030 h 4292975"/>
              <a:gd name="connsiteX1" fmla="*/ 105970 w 93665358"/>
              <a:gd name="connsiteY1" fmla="*/ 2556609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105970 w 93665358"/>
              <a:gd name="connsiteY1" fmla="*/ 2556609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93098 w 93665358"/>
              <a:gd name="connsiteY1" fmla="*/ 2556609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86663 w 93665358"/>
              <a:gd name="connsiteY1" fmla="*/ 2554066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67357 w 93665358"/>
              <a:gd name="connsiteY1" fmla="*/ 2555338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54486 w 93665358"/>
              <a:gd name="connsiteY1" fmla="*/ 2555338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35180 w 93665358"/>
              <a:gd name="connsiteY1" fmla="*/ 2560423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54486 w 93665358"/>
              <a:gd name="connsiteY1" fmla="*/ 2559152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35180 w 93665358"/>
              <a:gd name="connsiteY1" fmla="*/ 2542626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35180 w 93665358"/>
              <a:gd name="connsiteY1" fmla="*/ 2542626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35180 w 93665358"/>
              <a:gd name="connsiteY1" fmla="*/ 2536270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67357 w 93665358"/>
              <a:gd name="connsiteY1" fmla="*/ 2537541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86663 w 93665358"/>
              <a:gd name="connsiteY1" fmla="*/ 2538813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86663 w 93665358"/>
              <a:gd name="connsiteY1" fmla="*/ 2538813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67357 w 93665358"/>
              <a:gd name="connsiteY1" fmla="*/ 2540084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93536049 w 93665358"/>
              <a:gd name="connsiteY7" fmla="*/ 4288741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67357 w 93665358"/>
              <a:gd name="connsiteY1" fmla="*/ 2540084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88387752 w 93665358"/>
              <a:gd name="connsiteY7" fmla="*/ 4287470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67357 w 93665358"/>
              <a:gd name="connsiteY1" fmla="*/ 2540084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88387752 w 93665358"/>
              <a:gd name="connsiteY7" fmla="*/ 4287470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92975"/>
              <a:gd name="connsiteX1" fmla="*/ 67357 w 93665358"/>
              <a:gd name="connsiteY1" fmla="*/ 2540084 h 4292975"/>
              <a:gd name="connsiteX2" fmla="*/ 45330640 w 93665358"/>
              <a:gd name="connsiteY2" fmla="*/ 1307616 h 4292975"/>
              <a:gd name="connsiteX3" fmla="*/ 93653256 w 93665358"/>
              <a:gd name="connsiteY3" fmla="*/ 3 h 4292975"/>
              <a:gd name="connsiteX4" fmla="*/ 93661834 w 93665358"/>
              <a:gd name="connsiteY4" fmla="*/ 4285628 h 4292975"/>
              <a:gd name="connsiteX5" fmla="*/ 93653936 w 93665358"/>
              <a:gd name="connsiteY5" fmla="*/ 4289032 h 4292975"/>
              <a:gd name="connsiteX6" fmla="*/ 93540557 w 93665358"/>
              <a:gd name="connsiteY6" fmla="*/ 4288293 h 4292975"/>
              <a:gd name="connsiteX7" fmla="*/ 88387752 w 93665358"/>
              <a:gd name="connsiteY7" fmla="*/ 4287470 h 4292975"/>
              <a:gd name="connsiteX8" fmla="*/ 34087505 w 93665358"/>
              <a:gd name="connsiteY8" fmla="*/ 4292975 h 4292975"/>
              <a:gd name="connsiteX9" fmla="*/ 0 w 93665358"/>
              <a:gd name="connsiteY9" fmla="*/ 4286449 h 4292975"/>
              <a:gd name="connsiteX10" fmla="*/ 43177 w 93665358"/>
              <a:gd name="connsiteY10" fmla="*/ 2915030 h 4292975"/>
              <a:gd name="connsiteX0" fmla="*/ 43177 w 93665358"/>
              <a:gd name="connsiteY0" fmla="*/ 2915030 h 4289161"/>
              <a:gd name="connsiteX1" fmla="*/ 67357 w 93665358"/>
              <a:gd name="connsiteY1" fmla="*/ 2540084 h 4289161"/>
              <a:gd name="connsiteX2" fmla="*/ 45330640 w 93665358"/>
              <a:gd name="connsiteY2" fmla="*/ 1307616 h 4289161"/>
              <a:gd name="connsiteX3" fmla="*/ 93653256 w 93665358"/>
              <a:gd name="connsiteY3" fmla="*/ 3 h 4289161"/>
              <a:gd name="connsiteX4" fmla="*/ 93661834 w 93665358"/>
              <a:gd name="connsiteY4" fmla="*/ 4285628 h 4289161"/>
              <a:gd name="connsiteX5" fmla="*/ 93653936 w 93665358"/>
              <a:gd name="connsiteY5" fmla="*/ 4289032 h 4289161"/>
              <a:gd name="connsiteX6" fmla="*/ 93540557 w 93665358"/>
              <a:gd name="connsiteY6" fmla="*/ 4288293 h 4289161"/>
              <a:gd name="connsiteX7" fmla="*/ 88387752 w 93665358"/>
              <a:gd name="connsiteY7" fmla="*/ 4287470 h 4289161"/>
              <a:gd name="connsiteX8" fmla="*/ 34087505 w 93665358"/>
              <a:gd name="connsiteY8" fmla="*/ 4289161 h 4289161"/>
              <a:gd name="connsiteX9" fmla="*/ 0 w 93665358"/>
              <a:gd name="connsiteY9" fmla="*/ 4286449 h 4289161"/>
              <a:gd name="connsiteX10" fmla="*/ 43177 w 93665358"/>
              <a:gd name="connsiteY10" fmla="*/ 2915030 h 4289161"/>
              <a:gd name="connsiteX0" fmla="*/ 49612 w 93671793"/>
              <a:gd name="connsiteY0" fmla="*/ 2915030 h 4289161"/>
              <a:gd name="connsiteX1" fmla="*/ 73792 w 93671793"/>
              <a:gd name="connsiteY1" fmla="*/ 2540084 h 4289161"/>
              <a:gd name="connsiteX2" fmla="*/ 45337075 w 93671793"/>
              <a:gd name="connsiteY2" fmla="*/ 1307616 h 4289161"/>
              <a:gd name="connsiteX3" fmla="*/ 93659691 w 93671793"/>
              <a:gd name="connsiteY3" fmla="*/ 3 h 4289161"/>
              <a:gd name="connsiteX4" fmla="*/ 93668269 w 93671793"/>
              <a:gd name="connsiteY4" fmla="*/ 4285628 h 4289161"/>
              <a:gd name="connsiteX5" fmla="*/ 93660371 w 93671793"/>
              <a:gd name="connsiteY5" fmla="*/ 4289032 h 4289161"/>
              <a:gd name="connsiteX6" fmla="*/ 93546992 w 93671793"/>
              <a:gd name="connsiteY6" fmla="*/ 4288293 h 4289161"/>
              <a:gd name="connsiteX7" fmla="*/ 88394187 w 93671793"/>
              <a:gd name="connsiteY7" fmla="*/ 4287470 h 4289161"/>
              <a:gd name="connsiteX8" fmla="*/ 34093940 w 93671793"/>
              <a:gd name="connsiteY8" fmla="*/ 4289161 h 4289161"/>
              <a:gd name="connsiteX9" fmla="*/ 0 w 93671793"/>
              <a:gd name="connsiteY9" fmla="*/ 4288992 h 4289161"/>
              <a:gd name="connsiteX10" fmla="*/ 49612 w 93671793"/>
              <a:gd name="connsiteY10" fmla="*/ 2915030 h 4289161"/>
              <a:gd name="connsiteX0" fmla="*/ 49612 w 93671793"/>
              <a:gd name="connsiteY0" fmla="*/ 2915030 h 4289161"/>
              <a:gd name="connsiteX1" fmla="*/ 73792 w 93671793"/>
              <a:gd name="connsiteY1" fmla="*/ 2540084 h 4289161"/>
              <a:gd name="connsiteX2" fmla="*/ 45337075 w 93671793"/>
              <a:gd name="connsiteY2" fmla="*/ 1307616 h 4289161"/>
              <a:gd name="connsiteX3" fmla="*/ 93659691 w 93671793"/>
              <a:gd name="connsiteY3" fmla="*/ 3 h 4289161"/>
              <a:gd name="connsiteX4" fmla="*/ 93668269 w 93671793"/>
              <a:gd name="connsiteY4" fmla="*/ 4285628 h 4289161"/>
              <a:gd name="connsiteX5" fmla="*/ 93660371 w 93671793"/>
              <a:gd name="connsiteY5" fmla="*/ 4289032 h 4289161"/>
              <a:gd name="connsiteX6" fmla="*/ 93546992 w 93671793"/>
              <a:gd name="connsiteY6" fmla="*/ 4288293 h 4289161"/>
              <a:gd name="connsiteX7" fmla="*/ 88394187 w 93671793"/>
              <a:gd name="connsiteY7" fmla="*/ 4287470 h 4289161"/>
              <a:gd name="connsiteX8" fmla="*/ 34093940 w 93671793"/>
              <a:gd name="connsiteY8" fmla="*/ 4289161 h 4289161"/>
              <a:gd name="connsiteX9" fmla="*/ 0 w 93671793"/>
              <a:gd name="connsiteY9" fmla="*/ 4288992 h 4289161"/>
              <a:gd name="connsiteX10" fmla="*/ 49612 w 93671793"/>
              <a:gd name="connsiteY10" fmla="*/ 2915030 h 4289161"/>
              <a:gd name="connsiteX0" fmla="*/ 49612 w 93671793"/>
              <a:gd name="connsiteY0" fmla="*/ 2915030 h 4289161"/>
              <a:gd name="connsiteX1" fmla="*/ 73792 w 93671793"/>
              <a:gd name="connsiteY1" fmla="*/ 2540084 h 4289161"/>
              <a:gd name="connsiteX2" fmla="*/ 45337075 w 93671793"/>
              <a:gd name="connsiteY2" fmla="*/ 1307616 h 4289161"/>
              <a:gd name="connsiteX3" fmla="*/ 93659691 w 93671793"/>
              <a:gd name="connsiteY3" fmla="*/ 3 h 4289161"/>
              <a:gd name="connsiteX4" fmla="*/ 93668269 w 93671793"/>
              <a:gd name="connsiteY4" fmla="*/ 4285628 h 4289161"/>
              <a:gd name="connsiteX5" fmla="*/ 93660371 w 93671793"/>
              <a:gd name="connsiteY5" fmla="*/ 4289032 h 4289161"/>
              <a:gd name="connsiteX6" fmla="*/ 93546992 w 93671793"/>
              <a:gd name="connsiteY6" fmla="*/ 4288293 h 4289161"/>
              <a:gd name="connsiteX7" fmla="*/ 88394187 w 93671793"/>
              <a:gd name="connsiteY7" fmla="*/ 4287470 h 4289161"/>
              <a:gd name="connsiteX8" fmla="*/ 34093940 w 93671793"/>
              <a:gd name="connsiteY8" fmla="*/ 4289161 h 4289161"/>
              <a:gd name="connsiteX9" fmla="*/ 0 w 93671793"/>
              <a:gd name="connsiteY9" fmla="*/ 4288992 h 4289161"/>
              <a:gd name="connsiteX10" fmla="*/ 49612 w 93671793"/>
              <a:gd name="connsiteY10" fmla="*/ 2915030 h 4289161"/>
              <a:gd name="connsiteX0" fmla="*/ 49612 w 93671793"/>
              <a:gd name="connsiteY0" fmla="*/ 2915030 h 4289161"/>
              <a:gd name="connsiteX1" fmla="*/ 73792 w 93671793"/>
              <a:gd name="connsiteY1" fmla="*/ 2540084 h 4289161"/>
              <a:gd name="connsiteX2" fmla="*/ 45337075 w 93671793"/>
              <a:gd name="connsiteY2" fmla="*/ 1307616 h 4289161"/>
              <a:gd name="connsiteX3" fmla="*/ 93659691 w 93671793"/>
              <a:gd name="connsiteY3" fmla="*/ 3 h 4289161"/>
              <a:gd name="connsiteX4" fmla="*/ 93668269 w 93671793"/>
              <a:gd name="connsiteY4" fmla="*/ 4285628 h 4289161"/>
              <a:gd name="connsiteX5" fmla="*/ 93660371 w 93671793"/>
              <a:gd name="connsiteY5" fmla="*/ 4289032 h 4289161"/>
              <a:gd name="connsiteX6" fmla="*/ 93546992 w 93671793"/>
              <a:gd name="connsiteY6" fmla="*/ 4288293 h 4289161"/>
              <a:gd name="connsiteX7" fmla="*/ 88394187 w 93671793"/>
              <a:gd name="connsiteY7" fmla="*/ 4287470 h 4289161"/>
              <a:gd name="connsiteX8" fmla="*/ 34093940 w 93671793"/>
              <a:gd name="connsiteY8" fmla="*/ 4289161 h 4289161"/>
              <a:gd name="connsiteX9" fmla="*/ 0 w 93671793"/>
              <a:gd name="connsiteY9" fmla="*/ 4288992 h 4289161"/>
              <a:gd name="connsiteX10" fmla="*/ 49612 w 93671793"/>
              <a:gd name="connsiteY10" fmla="*/ 2915030 h 4289161"/>
              <a:gd name="connsiteX0" fmla="*/ 49612 w 93671793"/>
              <a:gd name="connsiteY0" fmla="*/ 2915030 h 4289032"/>
              <a:gd name="connsiteX1" fmla="*/ 73792 w 93671793"/>
              <a:gd name="connsiteY1" fmla="*/ 2540084 h 4289032"/>
              <a:gd name="connsiteX2" fmla="*/ 45337075 w 93671793"/>
              <a:gd name="connsiteY2" fmla="*/ 1307616 h 4289032"/>
              <a:gd name="connsiteX3" fmla="*/ 93659691 w 93671793"/>
              <a:gd name="connsiteY3" fmla="*/ 3 h 4289032"/>
              <a:gd name="connsiteX4" fmla="*/ 93668269 w 93671793"/>
              <a:gd name="connsiteY4" fmla="*/ 4285628 h 4289032"/>
              <a:gd name="connsiteX5" fmla="*/ 93660371 w 93671793"/>
              <a:gd name="connsiteY5" fmla="*/ 4289032 h 4289032"/>
              <a:gd name="connsiteX6" fmla="*/ 93546992 w 93671793"/>
              <a:gd name="connsiteY6" fmla="*/ 4288293 h 4289032"/>
              <a:gd name="connsiteX7" fmla="*/ 88394187 w 93671793"/>
              <a:gd name="connsiteY7" fmla="*/ 4287470 h 4289032"/>
              <a:gd name="connsiteX8" fmla="*/ 34087505 w 93671793"/>
              <a:gd name="connsiteY8" fmla="*/ 4285347 h 4289032"/>
              <a:gd name="connsiteX9" fmla="*/ 0 w 93671793"/>
              <a:gd name="connsiteY9" fmla="*/ 4288992 h 4289032"/>
              <a:gd name="connsiteX10" fmla="*/ 49612 w 93671793"/>
              <a:gd name="connsiteY10" fmla="*/ 2915030 h 4289032"/>
              <a:gd name="connsiteX0" fmla="*/ 49612 w 93671793"/>
              <a:gd name="connsiteY0" fmla="*/ 2915030 h 4289032"/>
              <a:gd name="connsiteX1" fmla="*/ 73792 w 93671793"/>
              <a:gd name="connsiteY1" fmla="*/ 2540084 h 4289032"/>
              <a:gd name="connsiteX2" fmla="*/ 45337075 w 93671793"/>
              <a:gd name="connsiteY2" fmla="*/ 1307616 h 4289032"/>
              <a:gd name="connsiteX3" fmla="*/ 93659691 w 93671793"/>
              <a:gd name="connsiteY3" fmla="*/ 3 h 4289032"/>
              <a:gd name="connsiteX4" fmla="*/ 93668269 w 93671793"/>
              <a:gd name="connsiteY4" fmla="*/ 4285628 h 4289032"/>
              <a:gd name="connsiteX5" fmla="*/ 93660371 w 93671793"/>
              <a:gd name="connsiteY5" fmla="*/ 4289032 h 4289032"/>
              <a:gd name="connsiteX6" fmla="*/ 93546992 w 93671793"/>
              <a:gd name="connsiteY6" fmla="*/ 4288293 h 4289032"/>
              <a:gd name="connsiteX7" fmla="*/ 88394184 w 93671793"/>
              <a:gd name="connsiteY7" fmla="*/ 4286199 h 4289032"/>
              <a:gd name="connsiteX8" fmla="*/ 34087505 w 93671793"/>
              <a:gd name="connsiteY8" fmla="*/ 4285347 h 4289032"/>
              <a:gd name="connsiteX9" fmla="*/ 0 w 93671793"/>
              <a:gd name="connsiteY9" fmla="*/ 4288992 h 4289032"/>
              <a:gd name="connsiteX10" fmla="*/ 49612 w 93671793"/>
              <a:gd name="connsiteY10" fmla="*/ 2915030 h 4289032"/>
              <a:gd name="connsiteX0" fmla="*/ 49612 w 93671793"/>
              <a:gd name="connsiteY0" fmla="*/ 2915030 h 4288992"/>
              <a:gd name="connsiteX1" fmla="*/ 73792 w 93671793"/>
              <a:gd name="connsiteY1" fmla="*/ 2540084 h 4288992"/>
              <a:gd name="connsiteX2" fmla="*/ 45337075 w 93671793"/>
              <a:gd name="connsiteY2" fmla="*/ 1307616 h 4288992"/>
              <a:gd name="connsiteX3" fmla="*/ 93659691 w 93671793"/>
              <a:gd name="connsiteY3" fmla="*/ 3 h 4288992"/>
              <a:gd name="connsiteX4" fmla="*/ 93668269 w 93671793"/>
              <a:gd name="connsiteY4" fmla="*/ 4285628 h 4288992"/>
              <a:gd name="connsiteX5" fmla="*/ 93653933 w 93671793"/>
              <a:gd name="connsiteY5" fmla="*/ 4286490 h 4288992"/>
              <a:gd name="connsiteX6" fmla="*/ 93546992 w 93671793"/>
              <a:gd name="connsiteY6" fmla="*/ 4288293 h 4288992"/>
              <a:gd name="connsiteX7" fmla="*/ 88394184 w 93671793"/>
              <a:gd name="connsiteY7" fmla="*/ 4286199 h 4288992"/>
              <a:gd name="connsiteX8" fmla="*/ 34087505 w 93671793"/>
              <a:gd name="connsiteY8" fmla="*/ 4285347 h 4288992"/>
              <a:gd name="connsiteX9" fmla="*/ 0 w 93671793"/>
              <a:gd name="connsiteY9" fmla="*/ 4288992 h 4288992"/>
              <a:gd name="connsiteX10" fmla="*/ 49612 w 93671793"/>
              <a:gd name="connsiteY10" fmla="*/ 2915030 h 4288992"/>
              <a:gd name="connsiteX0" fmla="*/ 49612 w 93671793"/>
              <a:gd name="connsiteY0" fmla="*/ 2915030 h 4288992"/>
              <a:gd name="connsiteX1" fmla="*/ 73792 w 93671793"/>
              <a:gd name="connsiteY1" fmla="*/ 2540084 h 4288992"/>
              <a:gd name="connsiteX2" fmla="*/ 45337075 w 93671793"/>
              <a:gd name="connsiteY2" fmla="*/ 1307616 h 4288992"/>
              <a:gd name="connsiteX3" fmla="*/ 93659691 w 93671793"/>
              <a:gd name="connsiteY3" fmla="*/ 3 h 4288992"/>
              <a:gd name="connsiteX4" fmla="*/ 93668269 w 93671793"/>
              <a:gd name="connsiteY4" fmla="*/ 4285628 h 4288992"/>
              <a:gd name="connsiteX5" fmla="*/ 93653933 w 93671793"/>
              <a:gd name="connsiteY5" fmla="*/ 4286490 h 4288992"/>
              <a:gd name="connsiteX6" fmla="*/ 93546991 w 93671793"/>
              <a:gd name="connsiteY6" fmla="*/ 4285751 h 4288992"/>
              <a:gd name="connsiteX7" fmla="*/ 88394184 w 93671793"/>
              <a:gd name="connsiteY7" fmla="*/ 4286199 h 4288992"/>
              <a:gd name="connsiteX8" fmla="*/ 34087505 w 93671793"/>
              <a:gd name="connsiteY8" fmla="*/ 4285347 h 4288992"/>
              <a:gd name="connsiteX9" fmla="*/ 0 w 93671793"/>
              <a:gd name="connsiteY9" fmla="*/ 4288992 h 4288992"/>
              <a:gd name="connsiteX10" fmla="*/ 49612 w 93671793"/>
              <a:gd name="connsiteY10" fmla="*/ 2915030 h 4288992"/>
              <a:gd name="connsiteX0" fmla="*/ 49612 w 93673242"/>
              <a:gd name="connsiteY0" fmla="*/ 2915030 h 4288992"/>
              <a:gd name="connsiteX1" fmla="*/ 73792 w 93673242"/>
              <a:gd name="connsiteY1" fmla="*/ 2540084 h 4288992"/>
              <a:gd name="connsiteX2" fmla="*/ 45337075 w 93673242"/>
              <a:gd name="connsiteY2" fmla="*/ 1307616 h 4288992"/>
              <a:gd name="connsiteX3" fmla="*/ 93659691 w 93673242"/>
              <a:gd name="connsiteY3" fmla="*/ 3 h 4288992"/>
              <a:gd name="connsiteX4" fmla="*/ 93668269 w 93673242"/>
              <a:gd name="connsiteY4" fmla="*/ 4285628 h 4288992"/>
              <a:gd name="connsiteX5" fmla="*/ 93673242 w 93673242"/>
              <a:gd name="connsiteY5" fmla="*/ 4286490 h 4288992"/>
              <a:gd name="connsiteX6" fmla="*/ 93546991 w 93673242"/>
              <a:gd name="connsiteY6" fmla="*/ 4285751 h 4288992"/>
              <a:gd name="connsiteX7" fmla="*/ 88394184 w 93673242"/>
              <a:gd name="connsiteY7" fmla="*/ 4286199 h 4288992"/>
              <a:gd name="connsiteX8" fmla="*/ 34087505 w 93673242"/>
              <a:gd name="connsiteY8" fmla="*/ 4285347 h 4288992"/>
              <a:gd name="connsiteX9" fmla="*/ 0 w 93673242"/>
              <a:gd name="connsiteY9" fmla="*/ 4288992 h 4288992"/>
              <a:gd name="connsiteX10" fmla="*/ 49612 w 93673242"/>
              <a:gd name="connsiteY10" fmla="*/ 2915030 h 4288992"/>
              <a:gd name="connsiteX0" fmla="*/ 49612 w 93677779"/>
              <a:gd name="connsiteY0" fmla="*/ 2915030 h 4288992"/>
              <a:gd name="connsiteX1" fmla="*/ 73792 w 93677779"/>
              <a:gd name="connsiteY1" fmla="*/ 2540084 h 4288992"/>
              <a:gd name="connsiteX2" fmla="*/ 45337075 w 93677779"/>
              <a:gd name="connsiteY2" fmla="*/ 1307616 h 4288992"/>
              <a:gd name="connsiteX3" fmla="*/ 93659691 w 93677779"/>
              <a:gd name="connsiteY3" fmla="*/ 3 h 4288992"/>
              <a:gd name="connsiteX4" fmla="*/ 93674708 w 93677779"/>
              <a:gd name="connsiteY4" fmla="*/ 4281814 h 4288992"/>
              <a:gd name="connsiteX5" fmla="*/ 93673242 w 93677779"/>
              <a:gd name="connsiteY5" fmla="*/ 4286490 h 4288992"/>
              <a:gd name="connsiteX6" fmla="*/ 93546991 w 93677779"/>
              <a:gd name="connsiteY6" fmla="*/ 4285751 h 4288992"/>
              <a:gd name="connsiteX7" fmla="*/ 88394184 w 93677779"/>
              <a:gd name="connsiteY7" fmla="*/ 4286199 h 4288992"/>
              <a:gd name="connsiteX8" fmla="*/ 34087505 w 93677779"/>
              <a:gd name="connsiteY8" fmla="*/ 4285347 h 4288992"/>
              <a:gd name="connsiteX9" fmla="*/ 0 w 93677779"/>
              <a:gd name="connsiteY9" fmla="*/ 4288992 h 4288992"/>
              <a:gd name="connsiteX10" fmla="*/ 49612 w 93677779"/>
              <a:gd name="connsiteY10" fmla="*/ 2915030 h 4288992"/>
              <a:gd name="connsiteX0" fmla="*/ 49612 w 93677779"/>
              <a:gd name="connsiteY0" fmla="*/ 2915030 h 4288992"/>
              <a:gd name="connsiteX1" fmla="*/ 73792 w 93677779"/>
              <a:gd name="connsiteY1" fmla="*/ 2540084 h 4288992"/>
              <a:gd name="connsiteX2" fmla="*/ 45337075 w 93677779"/>
              <a:gd name="connsiteY2" fmla="*/ 1307616 h 4288992"/>
              <a:gd name="connsiteX3" fmla="*/ 93659691 w 93677779"/>
              <a:gd name="connsiteY3" fmla="*/ 3 h 4288992"/>
              <a:gd name="connsiteX4" fmla="*/ 93674708 w 93677779"/>
              <a:gd name="connsiteY4" fmla="*/ 4281814 h 4288992"/>
              <a:gd name="connsiteX5" fmla="*/ 93673242 w 93677779"/>
              <a:gd name="connsiteY5" fmla="*/ 4286490 h 4288992"/>
              <a:gd name="connsiteX6" fmla="*/ 93546991 w 93677779"/>
              <a:gd name="connsiteY6" fmla="*/ 4285751 h 4288992"/>
              <a:gd name="connsiteX7" fmla="*/ 88394184 w 93677779"/>
              <a:gd name="connsiteY7" fmla="*/ 4286199 h 4288992"/>
              <a:gd name="connsiteX8" fmla="*/ 34087505 w 93677779"/>
              <a:gd name="connsiteY8" fmla="*/ 4285347 h 4288992"/>
              <a:gd name="connsiteX9" fmla="*/ 0 w 93677779"/>
              <a:gd name="connsiteY9" fmla="*/ 4288992 h 4288992"/>
              <a:gd name="connsiteX10" fmla="*/ 49612 w 93677779"/>
              <a:gd name="connsiteY10" fmla="*/ 2915030 h 4288992"/>
              <a:gd name="connsiteX0" fmla="*/ 49612 w 93677779"/>
              <a:gd name="connsiteY0" fmla="*/ 2915030 h 4288992"/>
              <a:gd name="connsiteX1" fmla="*/ 73792 w 93677779"/>
              <a:gd name="connsiteY1" fmla="*/ 2540084 h 4288992"/>
              <a:gd name="connsiteX2" fmla="*/ 45337075 w 93677779"/>
              <a:gd name="connsiteY2" fmla="*/ 1307616 h 4288992"/>
              <a:gd name="connsiteX3" fmla="*/ 93659691 w 93677779"/>
              <a:gd name="connsiteY3" fmla="*/ 3 h 4288992"/>
              <a:gd name="connsiteX4" fmla="*/ 93674708 w 93677779"/>
              <a:gd name="connsiteY4" fmla="*/ 4281814 h 4288992"/>
              <a:gd name="connsiteX5" fmla="*/ 93673242 w 93677779"/>
              <a:gd name="connsiteY5" fmla="*/ 4286490 h 4288992"/>
              <a:gd name="connsiteX6" fmla="*/ 93546991 w 93677779"/>
              <a:gd name="connsiteY6" fmla="*/ 4285751 h 4288992"/>
              <a:gd name="connsiteX7" fmla="*/ 88394184 w 93677779"/>
              <a:gd name="connsiteY7" fmla="*/ 4286199 h 4288992"/>
              <a:gd name="connsiteX8" fmla="*/ 34087505 w 93677779"/>
              <a:gd name="connsiteY8" fmla="*/ 4285347 h 4288992"/>
              <a:gd name="connsiteX9" fmla="*/ 0 w 93677779"/>
              <a:gd name="connsiteY9" fmla="*/ 4288992 h 4288992"/>
              <a:gd name="connsiteX10" fmla="*/ 49612 w 93677779"/>
              <a:gd name="connsiteY10" fmla="*/ 2915030 h 4288992"/>
              <a:gd name="connsiteX0" fmla="*/ 49612 w 93677779"/>
              <a:gd name="connsiteY0" fmla="*/ 2915030 h 4288992"/>
              <a:gd name="connsiteX1" fmla="*/ 73792 w 93677779"/>
              <a:gd name="connsiteY1" fmla="*/ 2540084 h 4288992"/>
              <a:gd name="connsiteX2" fmla="*/ 45337075 w 93677779"/>
              <a:gd name="connsiteY2" fmla="*/ 1307616 h 4288992"/>
              <a:gd name="connsiteX3" fmla="*/ 93659691 w 93677779"/>
              <a:gd name="connsiteY3" fmla="*/ 3 h 4288992"/>
              <a:gd name="connsiteX4" fmla="*/ 93674708 w 93677779"/>
              <a:gd name="connsiteY4" fmla="*/ 4281814 h 4288992"/>
              <a:gd name="connsiteX5" fmla="*/ 93673239 w 93677779"/>
              <a:gd name="connsiteY5" fmla="*/ 4286490 h 4288992"/>
              <a:gd name="connsiteX6" fmla="*/ 93546991 w 93677779"/>
              <a:gd name="connsiteY6" fmla="*/ 4285751 h 4288992"/>
              <a:gd name="connsiteX7" fmla="*/ 88394184 w 93677779"/>
              <a:gd name="connsiteY7" fmla="*/ 4286199 h 4288992"/>
              <a:gd name="connsiteX8" fmla="*/ 34087505 w 93677779"/>
              <a:gd name="connsiteY8" fmla="*/ 4285347 h 4288992"/>
              <a:gd name="connsiteX9" fmla="*/ 0 w 93677779"/>
              <a:gd name="connsiteY9" fmla="*/ 4288992 h 4288992"/>
              <a:gd name="connsiteX10" fmla="*/ 49612 w 93677779"/>
              <a:gd name="connsiteY10" fmla="*/ 2915030 h 4288992"/>
              <a:gd name="connsiteX0" fmla="*/ 49612 w 93677982"/>
              <a:gd name="connsiteY0" fmla="*/ 2915030 h 4288992"/>
              <a:gd name="connsiteX1" fmla="*/ 73792 w 93677982"/>
              <a:gd name="connsiteY1" fmla="*/ 2540084 h 4288992"/>
              <a:gd name="connsiteX2" fmla="*/ 45337075 w 93677982"/>
              <a:gd name="connsiteY2" fmla="*/ 1307616 h 4288992"/>
              <a:gd name="connsiteX3" fmla="*/ 93659691 w 93677982"/>
              <a:gd name="connsiteY3" fmla="*/ 3 h 4288992"/>
              <a:gd name="connsiteX4" fmla="*/ 93674708 w 93677982"/>
              <a:gd name="connsiteY4" fmla="*/ 4281814 h 4288992"/>
              <a:gd name="connsiteX5" fmla="*/ 93673239 w 93677982"/>
              <a:gd name="connsiteY5" fmla="*/ 4286490 h 4288992"/>
              <a:gd name="connsiteX6" fmla="*/ 93546991 w 93677982"/>
              <a:gd name="connsiteY6" fmla="*/ 4285751 h 4288992"/>
              <a:gd name="connsiteX7" fmla="*/ 88394184 w 93677982"/>
              <a:gd name="connsiteY7" fmla="*/ 4286199 h 4288992"/>
              <a:gd name="connsiteX8" fmla="*/ 34087505 w 93677982"/>
              <a:gd name="connsiteY8" fmla="*/ 4285347 h 4288992"/>
              <a:gd name="connsiteX9" fmla="*/ 0 w 93677982"/>
              <a:gd name="connsiteY9" fmla="*/ 4288992 h 4288992"/>
              <a:gd name="connsiteX10" fmla="*/ 49612 w 93677982"/>
              <a:gd name="connsiteY10" fmla="*/ 2915030 h 4288992"/>
              <a:gd name="connsiteX0" fmla="*/ 49612 w 93684147"/>
              <a:gd name="connsiteY0" fmla="*/ 2915030 h 4288992"/>
              <a:gd name="connsiteX1" fmla="*/ 73792 w 93684147"/>
              <a:gd name="connsiteY1" fmla="*/ 2540084 h 4288992"/>
              <a:gd name="connsiteX2" fmla="*/ 45337075 w 93684147"/>
              <a:gd name="connsiteY2" fmla="*/ 1307616 h 4288992"/>
              <a:gd name="connsiteX3" fmla="*/ 93659691 w 93684147"/>
              <a:gd name="connsiteY3" fmla="*/ 3 h 4288992"/>
              <a:gd name="connsiteX4" fmla="*/ 93681141 w 93684147"/>
              <a:gd name="connsiteY4" fmla="*/ 4037742 h 4288992"/>
              <a:gd name="connsiteX5" fmla="*/ 93673239 w 93684147"/>
              <a:gd name="connsiteY5" fmla="*/ 4286490 h 4288992"/>
              <a:gd name="connsiteX6" fmla="*/ 93546991 w 93684147"/>
              <a:gd name="connsiteY6" fmla="*/ 4285751 h 4288992"/>
              <a:gd name="connsiteX7" fmla="*/ 88394184 w 93684147"/>
              <a:gd name="connsiteY7" fmla="*/ 4286199 h 4288992"/>
              <a:gd name="connsiteX8" fmla="*/ 34087505 w 93684147"/>
              <a:gd name="connsiteY8" fmla="*/ 4285347 h 4288992"/>
              <a:gd name="connsiteX9" fmla="*/ 0 w 93684147"/>
              <a:gd name="connsiteY9" fmla="*/ 4288992 h 4288992"/>
              <a:gd name="connsiteX10" fmla="*/ 49612 w 93684147"/>
              <a:gd name="connsiteY10" fmla="*/ 2915030 h 4288992"/>
              <a:gd name="connsiteX0" fmla="*/ 49612 w 93684147"/>
              <a:gd name="connsiteY0" fmla="*/ 2915030 h 4288992"/>
              <a:gd name="connsiteX1" fmla="*/ 73792 w 93684147"/>
              <a:gd name="connsiteY1" fmla="*/ 2540084 h 4288992"/>
              <a:gd name="connsiteX2" fmla="*/ 45337075 w 93684147"/>
              <a:gd name="connsiteY2" fmla="*/ 1307616 h 4288992"/>
              <a:gd name="connsiteX3" fmla="*/ 93659691 w 93684147"/>
              <a:gd name="connsiteY3" fmla="*/ 3 h 4288992"/>
              <a:gd name="connsiteX4" fmla="*/ 93681141 w 93684147"/>
              <a:gd name="connsiteY4" fmla="*/ 4037742 h 4288992"/>
              <a:gd name="connsiteX5" fmla="*/ 93673239 w 93684147"/>
              <a:gd name="connsiteY5" fmla="*/ 4286490 h 4288992"/>
              <a:gd name="connsiteX6" fmla="*/ 93546991 w 93684147"/>
              <a:gd name="connsiteY6" fmla="*/ 4285751 h 4288992"/>
              <a:gd name="connsiteX7" fmla="*/ 88394184 w 93684147"/>
              <a:gd name="connsiteY7" fmla="*/ 4286199 h 4288992"/>
              <a:gd name="connsiteX8" fmla="*/ 34087505 w 93684147"/>
              <a:gd name="connsiteY8" fmla="*/ 4285347 h 4288992"/>
              <a:gd name="connsiteX9" fmla="*/ 0 w 93684147"/>
              <a:gd name="connsiteY9" fmla="*/ 4288992 h 4288992"/>
              <a:gd name="connsiteX10" fmla="*/ 49612 w 93684147"/>
              <a:gd name="connsiteY10" fmla="*/ 2915030 h 4288992"/>
              <a:gd name="connsiteX0" fmla="*/ 49612 w 93683863"/>
              <a:gd name="connsiteY0" fmla="*/ 2915030 h 4288992"/>
              <a:gd name="connsiteX1" fmla="*/ 73792 w 93683863"/>
              <a:gd name="connsiteY1" fmla="*/ 2540084 h 4288992"/>
              <a:gd name="connsiteX2" fmla="*/ 45337075 w 93683863"/>
              <a:gd name="connsiteY2" fmla="*/ 1307616 h 4288992"/>
              <a:gd name="connsiteX3" fmla="*/ 93659691 w 93683863"/>
              <a:gd name="connsiteY3" fmla="*/ 3 h 4288992"/>
              <a:gd name="connsiteX4" fmla="*/ 93681141 w 93683863"/>
              <a:gd name="connsiteY4" fmla="*/ 4037742 h 4288992"/>
              <a:gd name="connsiteX5" fmla="*/ 93673239 w 93683863"/>
              <a:gd name="connsiteY5" fmla="*/ 4286490 h 4288992"/>
              <a:gd name="connsiteX6" fmla="*/ 93546991 w 93683863"/>
              <a:gd name="connsiteY6" fmla="*/ 4285751 h 4288992"/>
              <a:gd name="connsiteX7" fmla="*/ 88394184 w 93683863"/>
              <a:gd name="connsiteY7" fmla="*/ 4286199 h 4288992"/>
              <a:gd name="connsiteX8" fmla="*/ 34087505 w 93683863"/>
              <a:gd name="connsiteY8" fmla="*/ 4285347 h 4288992"/>
              <a:gd name="connsiteX9" fmla="*/ 0 w 93683863"/>
              <a:gd name="connsiteY9" fmla="*/ 4288992 h 4288992"/>
              <a:gd name="connsiteX10" fmla="*/ 49612 w 93683863"/>
              <a:gd name="connsiteY10" fmla="*/ 2915030 h 4288992"/>
              <a:gd name="connsiteX0" fmla="*/ 49612 w 93727711"/>
              <a:gd name="connsiteY0" fmla="*/ 2915030 h 4288992"/>
              <a:gd name="connsiteX1" fmla="*/ 73792 w 93727711"/>
              <a:gd name="connsiteY1" fmla="*/ 2540084 h 4288992"/>
              <a:gd name="connsiteX2" fmla="*/ 45337075 w 93727711"/>
              <a:gd name="connsiteY2" fmla="*/ 1307616 h 4288992"/>
              <a:gd name="connsiteX3" fmla="*/ 93659691 w 93727711"/>
              <a:gd name="connsiteY3" fmla="*/ 3 h 4288992"/>
              <a:gd name="connsiteX4" fmla="*/ 93726191 w 93727711"/>
              <a:gd name="connsiteY4" fmla="*/ 3412305 h 4288992"/>
              <a:gd name="connsiteX5" fmla="*/ 93673239 w 93727711"/>
              <a:gd name="connsiteY5" fmla="*/ 4286490 h 4288992"/>
              <a:gd name="connsiteX6" fmla="*/ 93546991 w 93727711"/>
              <a:gd name="connsiteY6" fmla="*/ 4285751 h 4288992"/>
              <a:gd name="connsiteX7" fmla="*/ 88394184 w 93727711"/>
              <a:gd name="connsiteY7" fmla="*/ 4286199 h 4288992"/>
              <a:gd name="connsiteX8" fmla="*/ 34087505 w 93727711"/>
              <a:gd name="connsiteY8" fmla="*/ 4285347 h 4288992"/>
              <a:gd name="connsiteX9" fmla="*/ 0 w 93727711"/>
              <a:gd name="connsiteY9" fmla="*/ 4288992 h 4288992"/>
              <a:gd name="connsiteX10" fmla="*/ 49612 w 93727711"/>
              <a:gd name="connsiteY10" fmla="*/ 2915030 h 4288992"/>
              <a:gd name="connsiteX0" fmla="*/ 49612 w 93727711"/>
              <a:gd name="connsiteY0" fmla="*/ 2915030 h 4288992"/>
              <a:gd name="connsiteX1" fmla="*/ 73792 w 93727711"/>
              <a:gd name="connsiteY1" fmla="*/ 2540084 h 4288992"/>
              <a:gd name="connsiteX2" fmla="*/ 45337075 w 93727711"/>
              <a:gd name="connsiteY2" fmla="*/ 1307616 h 4288992"/>
              <a:gd name="connsiteX3" fmla="*/ 93659691 w 93727711"/>
              <a:gd name="connsiteY3" fmla="*/ 3 h 4288992"/>
              <a:gd name="connsiteX4" fmla="*/ 93726191 w 93727711"/>
              <a:gd name="connsiteY4" fmla="*/ 3412305 h 4288992"/>
              <a:gd name="connsiteX5" fmla="*/ 93673239 w 93727711"/>
              <a:gd name="connsiteY5" fmla="*/ 4286490 h 4288992"/>
              <a:gd name="connsiteX6" fmla="*/ 93546991 w 93727711"/>
              <a:gd name="connsiteY6" fmla="*/ 4285751 h 4288992"/>
              <a:gd name="connsiteX7" fmla="*/ 88394184 w 93727711"/>
              <a:gd name="connsiteY7" fmla="*/ 4286199 h 4288992"/>
              <a:gd name="connsiteX8" fmla="*/ 34087505 w 93727711"/>
              <a:gd name="connsiteY8" fmla="*/ 4285347 h 4288992"/>
              <a:gd name="connsiteX9" fmla="*/ 0 w 93727711"/>
              <a:gd name="connsiteY9" fmla="*/ 4288992 h 4288992"/>
              <a:gd name="connsiteX10" fmla="*/ 49612 w 93727711"/>
              <a:gd name="connsiteY10" fmla="*/ 2915030 h 4288992"/>
              <a:gd name="connsiteX0" fmla="*/ 49612 w 93740416"/>
              <a:gd name="connsiteY0" fmla="*/ 3018402 h 4392364"/>
              <a:gd name="connsiteX1" fmla="*/ 73792 w 93740416"/>
              <a:gd name="connsiteY1" fmla="*/ 2643456 h 4392364"/>
              <a:gd name="connsiteX2" fmla="*/ 45337075 w 93740416"/>
              <a:gd name="connsiteY2" fmla="*/ 1410988 h 4392364"/>
              <a:gd name="connsiteX3" fmla="*/ 93659691 w 93740416"/>
              <a:gd name="connsiteY3" fmla="*/ 103375 h 4392364"/>
              <a:gd name="connsiteX4" fmla="*/ 93739065 w 93740416"/>
              <a:gd name="connsiteY4" fmla="*/ 2652524 h 4392364"/>
              <a:gd name="connsiteX5" fmla="*/ 93673239 w 93740416"/>
              <a:gd name="connsiteY5" fmla="*/ 4389862 h 4392364"/>
              <a:gd name="connsiteX6" fmla="*/ 93546991 w 93740416"/>
              <a:gd name="connsiteY6" fmla="*/ 4389123 h 4392364"/>
              <a:gd name="connsiteX7" fmla="*/ 88394184 w 93740416"/>
              <a:gd name="connsiteY7" fmla="*/ 4389571 h 4392364"/>
              <a:gd name="connsiteX8" fmla="*/ 34087505 w 93740416"/>
              <a:gd name="connsiteY8" fmla="*/ 4388719 h 4392364"/>
              <a:gd name="connsiteX9" fmla="*/ 0 w 93740416"/>
              <a:gd name="connsiteY9" fmla="*/ 4392364 h 4392364"/>
              <a:gd name="connsiteX10" fmla="*/ 49612 w 93740416"/>
              <a:gd name="connsiteY10" fmla="*/ 3018402 h 4392364"/>
              <a:gd name="connsiteX0" fmla="*/ 49612 w 93740416"/>
              <a:gd name="connsiteY0" fmla="*/ 3018402 h 4392364"/>
              <a:gd name="connsiteX1" fmla="*/ 73792 w 93740416"/>
              <a:gd name="connsiteY1" fmla="*/ 2643456 h 4392364"/>
              <a:gd name="connsiteX2" fmla="*/ 45337075 w 93740416"/>
              <a:gd name="connsiteY2" fmla="*/ 1410988 h 4392364"/>
              <a:gd name="connsiteX3" fmla="*/ 93659691 w 93740416"/>
              <a:gd name="connsiteY3" fmla="*/ 103375 h 4392364"/>
              <a:gd name="connsiteX4" fmla="*/ 93739065 w 93740416"/>
              <a:gd name="connsiteY4" fmla="*/ 2652524 h 4392364"/>
              <a:gd name="connsiteX5" fmla="*/ 93673239 w 93740416"/>
              <a:gd name="connsiteY5" fmla="*/ 4389862 h 4392364"/>
              <a:gd name="connsiteX6" fmla="*/ 93546991 w 93740416"/>
              <a:gd name="connsiteY6" fmla="*/ 4389123 h 4392364"/>
              <a:gd name="connsiteX7" fmla="*/ 88394184 w 93740416"/>
              <a:gd name="connsiteY7" fmla="*/ 4389571 h 4392364"/>
              <a:gd name="connsiteX8" fmla="*/ 34087505 w 93740416"/>
              <a:gd name="connsiteY8" fmla="*/ 4388719 h 4392364"/>
              <a:gd name="connsiteX9" fmla="*/ 0 w 93740416"/>
              <a:gd name="connsiteY9" fmla="*/ 4392364 h 4392364"/>
              <a:gd name="connsiteX10" fmla="*/ 49612 w 93740416"/>
              <a:gd name="connsiteY10" fmla="*/ 3018402 h 4392364"/>
              <a:gd name="connsiteX0" fmla="*/ 49612 w 93740416"/>
              <a:gd name="connsiteY0" fmla="*/ 3018402 h 4392364"/>
              <a:gd name="connsiteX1" fmla="*/ 73792 w 93740416"/>
              <a:gd name="connsiteY1" fmla="*/ 2643456 h 4392364"/>
              <a:gd name="connsiteX2" fmla="*/ 45337075 w 93740416"/>
              <a:gd name="connsiteY2" fmla="*/ 1410988 h 4392364"/>
              <a:gd name="connsiteX3" fmla="*/ 93659691 w 93740416"/>
              <a:gd name="connsiteY3" fmla="*/ 103375 h 4392364"/>
              <a:gd name="connsiteX4" fmla="*/ 93739065 w 93740416"/>
              <a:gd name="connsiteY4" fmla="*/ 2652524 h 4392364"/>
              <a:gd name="connsiteX5" fmla="*/ 93673239 w 93740416"/>
              <a:gd name="connsiteY5" fmla="*/ 4389862 h 4392364"/>
              <a:gd name="connsiteX6" fmla="*/ 93546991 w 93740416"/>
              <a:gd name="connsiteY6" fmla="*/ 4389123 h 4392364"/>
              <a:gd name="connsiteX7" fmla="*/ 88394184 w 93740416"/>
              <a:gd name="connsiteY7" fmla="*/ 4389571 h 4392364"/>
              <a:gd name="connsiteX8" fmla="*/ 34087505 w 93740416"/>
              <a:gd name="connsiteY8" fmla="*/ 4388719 h 4392364"/>
              <a:gd name="connsiteX9" fmla="*/ 0 w 93740416"/>
              <a:gd name="connsiteY9" fmla="*/ 4392364 h 4392364"/>
              <a:gd name="connsiteX10" fmla="*/ 49612 w 93740416"/>
              <a:gd name="connsiteY10" fmla="*/ 3018402 h 4392364"/>
              <a:gd name="connsiteX0" fmla="*/ 49612 w 93696237"/>
              <a:gd name="connsiteY0" fmla="*/ 3019970 h 4393932"/>
              <a:gd name="connsiteX1" fmla="*/ 73792 w 93696237"/>
              <a:gd name="connsiteY1" fmla="*/ 2645024 h 4393932"/>
              <a:gd name="connsiteX2" fmla="*/ 45337075 w 93696237"/>
              <a:gd name="connsiteY2" fmla="*/ 1412556 h 4393932"/>
              <a:gd name="connsiteX3" fmla="*/ 93659691 w 93696237"/>
              <a:gd name="connsiteY3" fmla="*/ 104943 h 4393932"/>
              <a:gd name="connsiteX4" fmla="*/ 93694017 w 93696237"/>
              <a:gd name="connsiteY4" fmla="*/ 2650278 h 4393932"/>
              <a:gd name="connsiteX5" fmla="*/ 93673239 w 93696237"/>
              <a:gd name="connsiteY5" fmla="*/ 4391430 h 4393932"/>
              <a:gd name="connsiteX6" fmla="*/ 93546991 w 93696237"/>
              <a:gd name="connsiteY6" fmla="*/ 4390691 h 4393932"/>
              <a:gd name="connsiteX7" fmla="*/ 88394184 w 93696237"/>
              <a:gd name="connsiteY7" fmla="*/ 4391139 h 4393932"/>
              <a:gd name="connsiteX8" fmla="*/ 34087505 w 93696237"/>
              <a:gd name="connsiteY8" fmla="*/ 4390287 h 4393932"/>
              <a:gd name="connsiteX9" fmla="*/ 0 w 93696237"/>
              <a:gd name="connsiteY9" fmla="*/ 4393932 h 4393932"/>
              <a:gd name="connsiteX10" fmla="*/ 49612 w 93696237"/>
              <a:gd name="connsiteY10" fmla="*/ 3019970 h 4393932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29661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61838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61838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61838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61838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49612 w 93908993"/>
              <a:gd name="connsiteY0" fmla="*/ 3021543 h 4395505"/>
              <a:gd name="connsiteX1" fmla="*/ 73792 w 93908993"/>
              <a:gd name="connsiteY1" fmla="*/ 2646597 h 4395505"/>
              <a:gd name="connsiteX2" fmla="*/ 45337075 w 93908993"/>
              <a:gd name="connsiteY2" fmla="*/ 1414129 h 4395505"/>
              <a:gd name="connsiteX3" fmla="*/ 93659691 w 93908993"/>
              <a:gd name="connsiteY3" fmla="*/ 106516 h 4395505"/>
              <a:gd name="connsiteX4" fmla="*/ 93661838 w 93908993"/>
              <a:gd name="connsiteY4" fmla="*/ 2648038 h 4395505"/>
              <a:gd name="connsiteX5" fmla="*/ 93673239 w 93908993"/>
              <a:gd name="connsiteY5" fmla="*/ 4393003 h 4395505"/>
              <a:gd name="connsiteX6" fmla="*/ 93546991 w 93908993"/>
              <a:gd name="connsiteY6" fmla="*/ 4392264 h 4395505"/>
              <a:gd name="connsiteX7" fmla="*/ 88394184 w 93908993"/>
              <a:gd name="connsiteY7" fmla="*/ 4392712 h 4395505"/>
              <a:gd name="connsiteX8" fmla="*/ 34087505 w 93908993"/>
              <a:gd name="connsiteY8" fmla="*/ 4391860 h 4395505"/>
              <a:gd name="connsiteX9" fmla="*/ 0 w 93908993"/>
              <a:gd name="connsiteY9" fmla="*/ 4395505 h 4395505"/>
              <a:gd name="connsiteX10" fmla="*/ 49612 w 93908993"/>
              <a:gd name="connsiteY10" fmla="*/ 3021543 h 4395505"/>
              <a:gd name="connsiteX0" fmla="*/ 49612 w 93754733"/>
              <a:gd name="connsiteY0" fmla="*/ 3021543 h 4395505"/>
              <a:gd name="connsiteX1" fmla="*/ 73792 w 93754733"/>
              <a:gd name="connsiteY1" fmla="*/ 2646597 h 4395505"/>
              <a:gd name="connsiteX2" fmla="*/ 45337075 w 93754733"/>
              <a:gd name="connsiteY2" fmla="*/ 1414129 h 4395505"/>
              <a:gd name="connsiteX3" fmla="*/ 93659691 w 93754733"/>
              <a:gd name="connsiteY3" fmla="*/ 106516 h 4395505"/>
              <a:gd name="connsiteX4" fmla="*/ 93661838 w 93754733"/>
              <a:gd name="connsiteY4" fmla="*/ 2648038 h 4395505"/>
              <a:gd name="connsiteX5" fmla="*/ 93673239 w 93754733"/>
              <a:gd name="connsiteY5" fmla="*/ 4393003 h 4395505"/>
              <a:gd name="connsiteX6" fmla="*/ 93546991 w 93754733"/>
              <a:gd name="connsiteY6" fmla="*/ 4392264 h 4395505"/>
              <a:gd name="connsiteX7" fmla="*/ 88394184 w 93754733"/>
              <a:gd name="connsiteY7" fmla="*/ 4392712 h 4395505"/>
              <a:gd name="connsiteX8" fmla="*/ 34087505 w 93754733"/>
              <a:gd name="connsiteY8" fmla="*/ 4391860 h 4395505"/>
              <a:gd name="connsiteX9" fmla="*/ 0 w 93754733"/>
              <a:gd name="connsiteY9" fmla="*/ 4395505 h 4395505"/>
              <a:gd name="connsiteX10" fmla="*/ 49612 w 93754733"/>
              <a:gd name="connsiteY10" fmla="*/ 3021543 h 4395505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61838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49612 w 93673239"/>
              <a:gd name="connsiteY0" fmla="*/ 3021543 h 4395505"/>
              <a:gd name="connsiteX1" fmla="*/ 73792 w 93673239"/>
              <a:gd name="connsiteY1" fmla="*/ 2646597 h 4395505"/>
              <a:gd name="connsiteX2" fmla="*/ 45337075 w 93673239"/>
              <a:gd name="connsiteY2" fmla="*/ 1414129 h 4395505"/>
              <a:gd name="connsiteX3" fmla="*/ 93659691 w 93673239"/>
              <a:gd name="connsiteY3" fmla="*/ 106516 h 4395505"/>
              <a:gd name="connsiteX4" fmla="*/ 93661838 w 93673239"/>
              <a:gd name="connsiteY4" fmla="*/ 2648038 h 4395505"/>
              <a:gd name="connsiteX5" fmla="*/ 93673239 w 93673239"/>
              <a:gd name="connsiteY5" fmla="*/ 4393003 h 4395505"/>
              <a:gd name="connsiteX6" fmla="*/ 93546991 w 93673239"/>
              <a:gd name="connsiteY6" fmla="*/ 4392264 h 4395505"/>
              <a:gd name="connsiteX7" fmla="*/ 88394184 w 93673239"/>
              <a:gd name="connsiteY7" fmla="*/ 4392712 h 4395505"/>
              <a:gd name="connsiteX8" fmla="*/ 34087505 w 93673239"/>
              <a:gd name="connsiteY8" fmla="*/ 4391860 h 4395505"/>
              <a:gd name="connsiteX9" fmla="*/ 0 w 93673239"/>
              <a:gd name="connsiteY9" fmla="*/ 4395505 h 4395505"/>
              <a:gd name="connsiteX10" fmla="*/ 49612 w 93673239"/>
              <a:gd name="connsiteY10" fmla="*/ 3021543 h 4395505"/>
              <a:gd name="connsiteX0" fmla="*/ 15802 w 93639429"/>
              <a:gd name="connsiteY0" fmla="*/ 3021543 h 4395505"/>
              <a:gd name="connsiteX1" fmla="*/ 39982 w 93639429"/>
              <a:gd name="connsiteY1" fmla="*/ 2646597 h 4395505"/>
              <a:gd name="connsiteX2" fmla="*/ 45303265 w 93639429"/>
              <a:gd name="connsiteY2" fmla="*/ 1414129 h 4395505"/>
              <a:gd name="connsiteX3" fmla="*/ 93625881 w 93639429"/>
              <a:gd name="connsiteY3" fmla="*/ 106516 h 4395505"/>
              <a:gd name="connsiteX4" fmla="*/ 93628028 w 93639429"/>
              <a:gd name="connsiteY4" fmla="*/ 2648038 h 4395505"/>
              <a:gd name="connsiteX5" fmla="*/ 93639429 w 93639429"/>
              <a:gd name="connsiteY5" fmla="*/ 4393003 h 4395505"/>
              <a:gd name="connsiteX6" fmla="*/ 93513181 w 93639429"/>
              <a:gd name="connsiteY6" fmla="*/ 4392264 h 4395505"/>
              <a:gd name="connsiteX7" fmla="*/ 88360374 w 93639429"/>
              <a:gd name="connsiteY7" fmla="*/ 4392712 h 4395505"/>
              <a:gd name="connsiteX8" fmla="*/ 34053695 w 93639429"/>
              <a:gd name="connsiteY8" fmla="*/ 4391860 h 4395505"/>
              <a:gd name="connsiteX9" fmla="*/ 24151 w 93639429"/>
              <a:gd name="connsiteY9" fmla="*/ 4395505 h 4395505"/>
              <a:gd name="connsiteX10" fmla="*/ 15802 w 93639429"/>
              <a:gd name="connsiteY10" fmla="*/ 3021543 h 4395505"/>
              <a:gd name="connsiteX0" fmla="*/ 20643 w 93644270"/>
              <a:gd name="connsiteY0" fmla="*/ 3021543 h 4395505"/>
              <a:gd name="connsiteX1" fmla="*/ 44823 w 93644270"/>
              <a:gd name="connsiteY1" fmla="*/ 2646597 h 4395505"/>
              <a:gd name="connsiteX2" fmla="*/ 45308106 w 93644270"/>
              <a:gd name="connsiteY2" fmla="*/ 1414129 h 4395505"/>
              <a:gd name="connsiteX3" fmla="*/ 93630722 w 93644270"/>
              <a:gd name="connsiteY3" fmla="*/ 106516 h 4395505"/>
              <a:gd name="connsiteX4" fmla="*/ 93632869 w 93644270"/>
              <a:gd name="connsiteY4" fmla="*/ 2648038 h 4395505"/>
              <a:gd name="connsiteX5" fmla="*/ 93644270 w 93644270"/>
              <a:gd name="connsiteY5" fmla="*/ 4393003 h 4395505"/>
              <a:gd name="connsiteX6" fmla="*/ 93518022 w 93644270"/>
              <a:gd name="connsiteY6" fmla="*/ 4392264 h 4395505"/>
              <a:gd name="connsiteX7" fmla="*/ 88365215 w 93644270"/>
              <a:gd name="connsiteY7" fmla="*/ 4392712 h 4395505"/>
              <a:gd name="connsiteX8" fmla="*/ 34058536 w 93644270"/>
              <a:gd name="connsiteY8" fmla="*/ 4391860 h 4395505"/>
              <a:gd name="connsiteX9" fmla="*/ 28992 w 93644270"/>
              <a:gd name="connsiteY9" fmla="*/ 4395505 h 4395505"/>
              <a:gd name="connsiteX10" fmla="*/ 20643 w 93644270"/>
              <a:gd name="connsiteY10" fmla="*/ 3021543 h 4395505"/>
              <a:gd name="connsiteX0" fmla="*/ 53860 w 93619527"/>
              <a:gd name="connsiteY0" fmla="*/ 3007560 h 4395505"/>
              <a:gd name="connsiteX1" fmla="*/ 20080 w 93619527"/>
              <a:gd name="connsiteY1" fmla="*/ 2646597 h 4395505"/>
              <a:gd name="connsiteX2" fmla="*/ 45283363 w 93619527"/>
              <a:gd name="connsiteY2" fmla="*/ 1414129 h 4395505"/>
              <a:gd name="connsiteX3" fmla="*/ 93605979 w 93619527"/>
              <a:gd name="connsiteY3" fmla="*/ 106516 h 4395505"/>
              <a:gd name="connsiteX4" fmla="*/ 93608126 w 93619527"/>
              <a:gd name="connsiteY4" fmla="*/ 2648038 h 4395505"/>
              <a:gd name="connsiteX5" fmla="*/ 93619527 w 93619527"/>
              <a:gd name="connsiteY5" fmla="*/ 4393003 h 4395505"/>
              <a:gd name="connsiteX6" fmla="*/ 93493279 w 93619527"/>
              <a:gd name="connsiteY6" fmla="*/ 4392264 h 4395505"/>
              <a:gd name="connsiteX7" fmla="*/ 88340472 w 93619527"/>
              <a:gd name="connsiteY7" fmla="*/ 4392712 h 4395505"/>
              <a:gd name="connsiteX8" fmla="*/ 34033793 w 93619527"/>
              <a:gd name="connsiteY8" fmla="*/ 4391860 h 4395505"/>
              <a:gd name="connsiteX9" fmla="*/ 4249 w 93619527"/>
              <a:gd name="connsiteY9" fmla="*/ 4395505 h 4395505"/>
              <a:gd name="connsiteX10" fmla="*/ 53860 w 93619527"/>
              <a:gd name="connsiteY10" fmla="*/ 3007560 h 4395505"/>
              <a:gd name="connsiteX0" fmla="*/ 53860 w 93619527"/>
              <a:gd name="connsiteY0" fmla="*/ 3007560 h 4395505"/>
              <a:gd name="connsiteX1" fmla="*/ 20080 w 93619527"/>
              <a:gd name="connsiteY1" fmla="*/ 2646597 h 4395505"/>
              <a:gd name="connsiteX2" fmla="*/ 45283363 w 93619527"/>
              <a:gd name="connsiteY2" fmla="*/ 1414129 h 4395505"/>
              <a:gd name="connsiteX3" fmla="*/ 93605979 w 93619527"/>
              <a:gd name="connsiteY3" fmla="*/ 106516 h 4395505"/>
              <a:gd name="connsiteX4" fmla="*/ 93608126 w 93619527"/>
              <a:gd name="connsiteY4" fmla="*/ 2648038 h 4395505"/>
              <a:gd name="connsiteX5" fmla="*/ 93619527 w 93619527"/>
              <a:gd name="connsiteY5" fmla="*/ 4393003 h 4395505"/>
              <a:gd name="connsiteX6" fmla="*/ 93493279 w 93619527"/>
              <a:gd name="connsiteY6" fmla="*/ 4392264 h 4395505"/>
              <a:gd name="connsiteX7" fmla="*/ 88340472 w 93619527"/>
              <a:gd name="connsiteY7" fmla="*/ 4392712 h 4395505"/>
              <a:gd name="connsiteX8" fmla="*/ 34033793 w 93619527"/>
              <a:gd name="connsiteY8" fmla="*/ 4391860 h 4395505"/>
              <a:gd name="connsiteX9" fmla="*/ 4249 w 93619527"/>
              <a:gd name="connsiteY9" fmla="*/ 4395505 h 4395505"/>
              <a:gd name="connsiteX10" fmla="*/ 53860 w 93619527"/>
              <a:gd name="connsiteY10" fmla="*/ 3007560 h 4395505"/>
              <a:gd name="connsiteX0" fmla="*/ 49611 w 93615278"/>
              <a:gd name="connsiteY0" fmla="*/ 3007560 h 4395505"/>
              <a:gd name="connsiteX1" fmla="*/ 15831 w 93615278"/>
              <a:gd name="connsiteY1" fmla="*/ 2646597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49611 w 93615278"/>
              <a:gd name="connsiteY10" fmla="*/ 3007560 h 4395505"/>
              <a:gd name="connsiteX0" fmla="*/ 49611 w 93615278"/>
              <a:gd name="connsiteY0" fmla="*/ 3007560 h 4395505"/>
              <a:gd name="connsiteX1" fmla="*/ 22272 w 93615278"/>
              <a:gd name="connsiteY1" fmla="*/ 2661851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49611 w 93615278"/>
              <a:gd name="connsiteY10" fmla="*/ 3007560 h 4395505"/>
              <a:gd name="connsiteX0" fmla="*/ 68931 w 93615278"/>
              <a:gd name="connsiteY0" fmla="*/ 3019001 h 4395505"/>
              <a:gd name="connsiteX1" fmla="*/ 22272 w 93615278"/>
              <a:gd name="connsiteY1" fmla="*/ 2661851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68931 w 93615278"/>
              <a:gd name="connsiteY10" fmla="*/ 3019001 h 4395505"/>
              <a:gd name="connsiteX0" fmla="*/ 68931 w 93615278"/>
              <a:gd name="connsiteY0" fmla="*/ 3019001 h 4395505"/>
              <a:gd name="connsiteX1" fmla="*/ 22272 w 93615278"/>
              <a:gd name="connsiteY1" fmla="*/ 2661851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68931 w 93615278"/>
              <a:gd name="connsiteY10" fmla="*/ 3019001 h 4395505"/>
              <a:gd name="connsiteX0" fmla="*/ 68931 w 93615278"/>
              <a:gd name="connsiteY0" fmla="*/ 3019001 h 4395505"/>
              <a:gd name="connsiteX1" fmla="*/ 22272 w 93615278"/>
              <a:gd name="connsiteY1" fmla="*/ 2661851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68931 w 93615278"/>
              <a:gd name="connsiteY10" fmla="*/ 3019001 h 4395505"/>
              <a:gd name="connsiteX0" fmla="*/ 68931 w 93615278"/>
              <a:gd name="connsiteY0" fmla="*/ 3019001 h 4395505"/>
              <a:gd name="connsiteX1" fmla="*/ 22272 w 93615278"/>
              <a:gd name="connsiteY1" fmla="*/ 2661851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68931 w 93615278"/>
              <a:gd name="connsiteY10" fmla="*/ 3019001 h 4395505"/>
              <a:gd name="connsiteX0" fmla="*/ 68931 w 93615278"/>
              <a:gd name="connsiteY0" fmla="*/ 3019001 h 4395505"/>
              <a:gd name="connsiteX1" fmla="*/ 22272 w 93615278"/>
              <a:gd name="connsiteY1" fmla="*/ 2666936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68931 w 93615278"/>
              <a:gd name="connsiteY10" fmla="*/ 3019001 h 4395505"/>
              <a:gd name="connsiteX0" fmla="*/ 23850 w 93615278"/>
              <a:gd name="connsiteY0" fmla="*/ 3021544 h 4395505"/>
              <a:gd name="connsiteX1" fmla="*/ 22272 w 93615278"/>
              <a:gd name="connsiteY1" fmla="*/ 2666936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23850 w 93615278"/>
              <a:gd name="connsiteY10" fmla="*/ 3021544 h 4395505"/>
              <a:gd name="connsiteX0" fmla="*/ 23850 w 93615278"/>
              <a:gd name="connsiteY0" fmla="*/ 3021544 h 4395505"/>
              <a:gd name="connsiteX1" fmla="*/ 22272 w 93615278"/>
              <a:gd name="connsiteY1" fmla="*/ 2666936 h 4395505"/>
              <a:gd name="connsiteX2" fmla="*/ 45279114 w 93615278"/>
              <a:gd name="connsiteY2" fmla="*/ 1414129 h 4395505"/>
              <a:gd name="connsiteX3" fmla="*/ 93601730 w 93615278"/>
              <a:gd name="connsiteY3" fmla="*/ 106516 h 4395505"/>
              <a:gd name="connsiteX4" fmla="*/ 93603877 w 93615278"/>
              <a:gd name="connsiteY4" fmla="*/ 2648038 h 4395505"/>
              <a:gd name="connsiteX5" fmla="*/ 93615278 w 93615278"/>
              <a:gd name="connsiteY5" fmla="*/ 4393003 h 4395505"/>
              <a:gd name="connsiteX6" fmla="*/ 93489030 w 93615278"/>
              <a:gd name="connsiteY6" fmla="*/ 4392264 h 4395505"/>
              <a:gd name="connsiteX7" fmla="*/ 88336223 w 93615278"/>
              <a:gd name="connsiteY7" fmla="*/ 4392712 h 4395505"/>
              <a:gd name="connsiteX8" fmla="*/ 34029544 w 93615278"/>
              <a:gd name="connsiteY8" fmla="*/ 4391860 h 4395505"/>
              <a:gd name="connsiteX9" fmla="*/ 0 w 93615278"/>
              <a:gd name="connsiteY9" fmla="*/ 4395505 h 4395505"/>
              <a:gd name="connsiteX10" fmla="*/ 23850 w 93615278"/>
              <a:gd name="connsiteY10" fmla="*/ 3021544 h 4395505"/>
              <a:gd name="connsiteX0" fmla="*/ 14976 w 93632164"/>
              <a:gd name="connsiteY0" fmla="*/ 3025358 h 4395505"/>
              <a:gd name="connsiteX1" fmla="*/ 39158 w 93632164"/>
              <a:gd name="connsiteY1" fmla="*/ 2666936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25358 h 4395505"/>
              <a:gd name="connsiteX0" fmla="*/ 14976 w 93632164"/>
              <a:gd name="connsiteY0" fmla="*/ 3025358 h 4395505"/>
              <a:gd name="connsiteX1" fmla="*/ 39158 w 93632164"/>
              <a:gd name="connsiteY1" fmla="*/ 2666936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25358 h 4395505"/>
              <a:gd name="connsiteX0" fmla="*/ 14976 w 93632164"/>
              <a:gd name="connsiteY0" fmla="*/ 3025358 h 4395505"/>
              <a:gd name="connsiteX1" fmla="*/ 39158 w 93632164"/>
              <a:gd name="connsiteY1" fmla="*/ 2666936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25358 h 4395505"/>
              <a:gd name="connsiteX0" fmla="*/ 14976 w 93632164"/>
              <a:gd name="connsiteY0" fmla="*/ 3025358 h 4395505"/>
              <a:gd name="connsiteX1" fmla="*/ 19838 w 93632164"/>
              <a:gd name="connsiteY1" fmla="*/ 2672021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25358 h 4395505"/>
              <a:gd name="connsiteX0" fmla="*/ 14976 w 93632164"/>
              <a:gd name="connsiteY0" fmla="*/ 3025358 h 4395505"/>
              <a:gd name="connsiteX1" fmla="*/ 19838 w 93632164"/>
              <a:gd name="connsiteY1" fmla="*/ 2702530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25358 h 4395505"/>
              <a:gd name="connsiteX0" fmla="*/ 14976 w 93632164"/>
              <a:gd name="connsiteY0" fmla="*/ 3025358 h 4395505"/>
              <a:gd name="connsiteX1" fmla="*/ 517 w 93632164"/>
              <a:gd name="connsiteY1" fmla="*/ 2663123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25358 h 4395505"/>
              <a:gd name="connsiteX0" fmla="*/ 14976 w 93632164"/>
              <a:gd name="connsiteY0" fmla="*/ 3060952 h 4395505"/>
              <a:gd name="connsiteX1" fmla="*/ 517 w 93632164"/>
              <a:gd name="connsiteY1" fmla="*/ 2663123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60952 h 4395505"/>
              <a:gd name="connsiteX0" fmla="*/ 14976 w 93632164"/>
              <a:gd name="connsiteY0" fmla="*/ 3060952 h 4395505"/>
              <a:gd name="connsiteX1" fmla="*/ 517 w 93632164"/>
              <a:gd name="connsiteY1" fmla="*/ 2663123 h 4395505"/>
              <a:gd name="connsiteX2" fmla="*/ 45296000 w 93632164"/>
              <a:gd name="connsiteY2" fmla="*/ 1414129 h 4395505"/>
              <a:gd name="connsiteX3" fmla="*/ 93618616 w 93632164"/>
              <a:gd name="connsiteY3" fmla="*/ 106516 h 4395505"/>
              <a:gd name="connsiteX4" fmla="*/ 93620763 w 93632164"/>
              <a:gd name="connsiteY4" fmla="*/ 2648038 h 4395505"/>
              <a:gd name="connsiteX5" fmla="*/ 93632164 w 93632164"/>
              <a:gd name="connsiteY5" fmla="*/ 4393003 h 4395505"/>
              <a:gd name="connsiteX6" fmla="*/ 93505916 w 93632164"/>
              <a:gd name="connsiteY6" fmla="*/ 4392264 h 4395505"/>
              <a:gd name="connsiteX7" fmla="*/ 88353109 w 93632164"/>
              <a:gd name="connsiteY7" fmla="*/ 4392712 h 4395505"/>
              <a:gd name="connsiteX8" fmla="*/ 34046430 w 93632164"/>
              <a:gd name="connsiteY8" fmla="*/ 4391860 h 4395505"/>
              <a:gd name="connsiteX9" fmla="*/ 16886 w 93632164"/>
              <a:gd name="connsiteY9" fmla="*/ 4395505 h 4395505"/>
              <a:gd name="connsiteX10" fmla="*/ 14976 w 93632164"/>
              <a:gd name="connsiteY10" fmla="*/ 3060952 h 4395505"/>
              <a:gd name="connsiteX0" fmla="*/ 14459 w 93631647"/>
              <a:gd name="connsiteY0" fmla="*/ 3060952 h 4400590"/>
              <a:gd name="connsiteX1" fmla="*/ 0 w 93631647"/>
              <a:gd name="connsiteY1" fmla="*/ 2663123 h 4400590"/>
              <a:gd name="connsiteX2" fmla="*/ 45295483 w 93631647"/>
              <a:gd name="connsiteY2" fmla="*/ 1414129 h 4400590"/>
              <a:gd name="connsiteX3" fmla="*/ 93618099 w 93631647"/>
              <a:gd name="connsiteY3" fmla="*/ 106516 h 4400590"/>
              <a:gd name="connsiteX4" fmla="*/ 93620246 w 93631647"/>
              <a:gd name="connsiteY4" fmla="*/ 2648038 h 4400590"/>
              <a:gd name="connsiteX5" fmla="*/ 93631647 w 93631647"/>
              <a:gd name="connsiteY5" fmla="*/ 4393003 h 4400590"/>
              <a:gd name="connsiteX6" fmla="*/ 93505399 w 93631647"/>
              <a:gd name="connsiteY6" fmla="*/ 4392264 h 4400590"/>
              <a:gd name="connsiteX7" fmla="*/ 88352592 w 93631647"/>
              <a:gd name="connsiteY7" fmla="*/ 4392712 h 4400590"/>
              <a:gd name="connsiteX8" fmla="*/ 34045913 w 93631647"/>
              <a:gd name="connsiteY8" fmla="*/ 4391860 h 4400590"/>
              <a:gd name="connsiteX9" fmla="*/ 29250 w 93631647"/>
              <a:gd name="connsiteY9" fmla="*/ 4400590 h 4400590"/>
              <a:gd name="connsiteX10" fmla="*/ 14459 w 93631647"/>
              <a:gd name="connsiteY10" fmla="*/ 3060952 h 4400590"/>
              <a:gd name="connsiteX0" fmla="*/ 17802 w 93634990"/>
              <a:gd name="connsiteY0" fmla="*/ 3060952 h 4400590"/>
              <a:gd name="connsiteX1" fmla="*/ 3343 w 93634990"/>
              <a:gd name="connsiteY1" fmla="*/ 2663123 h 4400590"/>
              <a:gd name="connsiteX2" fmla="*/ 45298826 w 93634990"/>
              <a:gd name="connsiteY2" fmla="*/ 1414129 h 4400590"/>
              <a:gd name="connsiteX3" fmla="*/ 93621442 w 93634990"/>
              <a:gd name="connsiteY3" fmla="*/ 106516 h 4400590"/>
              <a:gd name="connsiteX4" fmla="*/ 93623589 w 93634990"/>
              <a:gd name="connsiteY4" fmla="*/ 2648038 h 4400590"/>
              <a:gd name="connsiteX5" fmla="*/ 93634990 w 93634990"/>
              <a:gd name="connsiteY5" fmla="*/ 4393003 h 4400590"/>
              <a:gd name="connsiteX6" fmla="*/ 93508742 w 93634990"/>
              <a:gd name="connsiteY6" fmla="*/ 4392264 h 4400590"/>
              <a:gd name="connsiteX7" fmla="*/ 88355935 w 93634990"/>
              <a:gd name="connsiteY7" fmla="*/ 4392712 h 4400590"/>
              <a:gd name="connsiteX8" fmla="*/ 34049256 w 93634990"/>
              <a:gd name="connsiteY8" fmla="*/ 4391860 h 4400590"/>
              <a:gd name="connsiteX9" fmla="*/ 32593 w 93634990"/>
              <a:gd name="connsiteY9" fmla="*/ 4400590 h 4400590"/>
              <a:gd name="connsiteX10" fmla="*/ 17802 w 93634990"/>
              <a:gd name="connsiteY10" fmla="*/ 3060952 h 4400590"/>
              <a:gd name="connsiteX0" fmla="*/ 25222 w 93642410"/>
              <a:gd name="connsiteY0" fmla="*/ 3060952 h 4393003"/>
              <a:gd name="connsiteX1" fmla="*/ 10763 w 93642410"/>
              <a:gd name="connsiteY1" fmla="*/ 2663123 h 4393003"/>
              <a:gd name="connsiteX2" fmla="*/ 45306246 w 93642410"/>
              <a:gd name="connsiteY2" fmla="*/ 1414129 h 4393003"/>
              <a:gd name="connsiteX3" fmla="*/ 93628862 w 93642410"/>
              <a:gd name="connsiteY3" fmla="*/ 106516 h 4393003"/>
              <a:gd name="connsiteX4" fmla="*/ 93631009 w 93642410"/>
              <a:gd name="connsiteY4" fmla="*/ 2648038 h 4393003"/>
              <a:gd name="connsiteX5" fmla="*/ 93642410 w 93642410"/>
              <a:gd name="connsiteY5" fmla="*/ 4393003 h 4393003"/>
              <a:gd name="connsiteX6" fmla="*/ 93516162 w 93642410"/>
              <a:gd name="connsiteY6" fmla="*/ 4392264 h 4393003"/>
              <a:gd name="connsiteX7" fmla="*/ 88363355 w 93642410"/>
              <a:gd name="connsiteY7" fmla="*/ 4392712 h 4393003"/>
              <a:gd name="connsiteX8" fmla="*/ 34056676 w 93642410"/>
              <a:gd name="connsiteY8" fmla="*/ 4391860 h 4393003"/>
              <a:gd name="connsiteX9" fmla="*/ 14252 w 93642410"/>
              <a:gd name="connsiteY9" fmla="*/ 4386607 h 4393003"/>
              <a:gd name="connsiteX10" fmla="*/ 25222 w 93642410"/>
              <a:gd name="connsiteY10" fmla="*/ 3060952 h 4393003"/>
              <a:gd name="connsiteX0" fmla="*/ 57450 w 93674638"/>
              <a:gd name="connsiteY0" fmla="*/ 3060952 h 4395505"/>
              <a:gd name="connsiteX1" fmla="*/ 42991 w 93674638"/>
              <a:gd name="connsiteY1" fmla="*/ 2663123 h 4395505"/>
              <a:gd name="connsiteX2" fmla="*/ 45338474 w 93674638"/>
              <a:gd name="connsiteY2" fmla="*/ 1414129 h 4395505"/>
              <a:gd name="connsiteX3" fmla="*/ 93661090 w 93674638"/>
              <a:gd name="connsiteY3" fmla="*/ 106516 h 4395505"/>
              <a:gd name="connsiteX4" fmla="*/ 93663237 w 93674638"/>
              <a:gd name="connsiteY4" fmla="*/ 2648038 h 4395505"/>
              <a:gd name="connsiteX5" fmla="*/ 93674638 w 93674638"/>
              <a:gd name="connsiteY5" fmla="*/ 4393003 h 4395505"/>
              <a:gd name="connsiteX6" fmla="*/ 93548390 w 93674638"/>
              <a:gd name="connsiteY6" fmla="*/ 4392264 h 4395505"/>
              <a:gd name="connsiteX7" fmla="*/ 88395583 w 93674638"/>
              <a:gd name="connsiteY7" fmla="*/ 4392712 h 4395505"/>
              <a:gd name="connsiteX8" fmla="*/ 34088904 w 93674638"/>
              <a:gd name="connsiteY8" fmla="*/ 4391860 h 4395505"/>
              <a:gd name="connsiteX9" fmla="*/ 1400 w 93674638"/>
              <a:gd name="connsiteY9" fmla="*/ 4395505 h 4395505"/>
              <a:gd name="connsiteX10" fmla="*/ 57450 w 93674638"/>
              <a:gd name="connsiteY10" fmla="*/ 3060952 h 4395505"/>
              <a:gd name="connsiteX0" fmla="*/ 56050 w 93673238"/>
              <a:gd name="connsiteY0" fmla="*/ 3060952 h 4395505"/>
              <a:gd name="connsiteX1" fmla="*/ 41591 w 93673238"/>
              <a:gd name="connsiteY1" fmla="*/ 2663123 h 4395505"/>
              <a:gd name="connsiteX2" fmla="*/ 45337074 w 93673238"/>
              <a:gd name="connsiteY2" fmla="*/ 1414129 h 4395505"/>
              <a:gd name="connsiteX3" fmla="*/ 93659690 w 93673238"/>
              <a:gd name="connsiteY3" fmla="*/ 106516 h 4395505"/>
              <a:gd name="connsiteX4" fmla="*/ 93661837 w 93673238"/>
              <a:gd name="connsiteY4" fmla="*/ 2648038 h 4395505"/>
              <a:gd name="connsiteX5" fmla="*/ 93673238 w 93673238"/>
              <a:gd name="connsiteY5" fmla="*/ 4393003 h 4395505"/>
              <a:gd name="connsiteX6" fmla="*/ 93546990 w 93673238"/>
              <a:gd name="connsiteY6" fmla="*/ 4392264 h 4395505"/>
              <a:gd name="connsiteX7" fmla="*/ 88394183 w 93673238"/>
              <a:gd name="connsiteY7" fmla="*/ 4392712 h 4395505"/>
              <a:gd name="connsiteX8" fmla="*/ 34087504 w 93673238"/>
              <a:gd name="connsiteY8" fmla="*/ 4391860 h 4395505"/>
              <a:gd name="connsiteX9" fmla="*/ 0 w 93673238"/>
              <a:gd name="connsiteY9" fmla="*/ 4395505 h 4395505"/>
              <a:gd name="connsiteX10" fmla="*/ 56050 w 93673238"/>
              <a:gd name="connsiteY10" fmla="*/ 3060952 h 4395505"/>
              <a:gd name="connsiteX0" fmla="*/ 57446 w 93674634"/>
              <a:gd name="connsiteY0" fmla="*/ 3060952 h 4395505"/>
              <a:gd name="connsiteX1" fmla="*/ 42987 w 93674634"/>
              <a:gd name="connsiteY1" fmla="*/ 2663123 h 4395505"/>
              <a:gd name="connsiteX2" fmla="*/ 45338470 w 93674634"/>
              <a:gd name="connsiteY2" fmla="*/ 1414129 h 4395505"/>
              <a:gd name="connsiteX3" fmla="*/ 93661086 w 93674634"/>
              <a:gd name="connsiteY3" fmla="*/ 106516 h 4395505"/>
              <a:gd name="connsiteX4" fmla="*/ 93663233 w 93674634"/>
              <a:gd name="connsiteY4" fmla="*/ 2648038 h 4395505"/>
              <a:gd name="connsiteX5" fmla="*/ 93674634 w 93674634"/>
              <a:gd name="connsiteY5" fmla="*/ 4393003 h 4395505"/>
              <a:gd name="connsiteX6" fmla="*/ 93548386 w 93674634"/>
              <a:gd name="connsiteY6" fmla="*/ 4392264 h 4395505"/>
              <a:gd name="connsiteX7" fmla="*/ 88395579 w 93674634"/>
              <a:gd name="connsiteY7" fmla="*/ 4392712 h 4395505"/>
              <a:gd name="connsiteX8" fmla="*/ 34088900 w 93674634"/>
              <a:gd name="connsiteY8" fmla="*/ 4391860 h 4395505"/>
              <a:gd name="connsiteX9" fmla="*/ 1396 w 93674634"/>
              <a:gd name="connsiteY9" fmla="*/ 4395505 h 4395505"/>
              <a:gd name="connsiteX10" fmla="*/ 57446 w 93674634"/>
              <a:gd name="connsiteY10" fmla="*/ 3060952 h 4395505"/>
              <a:gd name="connsiteX0" fmla="*/ 57446 w 93674634"/>
              <a:gd name="connsiteY0" fmla="*/ 3060952 h 4395505"/>
              <a:gd name="connsiteX1" fmla="*/ 42987 w 93674634"/>
              <a:gd name="connsiteY1" fmla="*/ 2663123 h 4395505"/>
              <a:gd name="connsiteX2" fmla="*/ 45338470 w 93674634"/>
              <a:gd name="connsiteY2" fmla="*/ 1414129 h 4395505"/>
              <a:gd name="connsiteX3" fmla="*/ 93661086 w 93674634"/>
              <a:gd name="connsiteY3" fmla="*/ 106516 h 4395505"/>
              <a:gd name="connsiteX4" fmla="*/ 93663233 w 93674634"/>
              <a:gd name="connsiteY4" fmla="*/ 2648038 h 4395505"/>
              <a:gd name="connsiteX5" fmla="*/ 93674634 w 93674634"/>
              <a:gd name="connsiteY5" fmla="*/ 4393003 h 4395505"/>
              <a:gd name="connsiteX6" fmla="*/ 93548386 w 93674634"/>
              <a:gd name="connsiteY6" fmla="*/ 4392264 h 4395505"/>
              <a:gd name="connsiteX7" fmla="*/ 88395579 w 93674634"/>
              <a:gd name="connsiteY7" fmla="*/ 4392712 h 4395505"/>
              <a:gd name="connsiteX8" fmla="*/ 34088900 w 93674634"/>
              <a:gd name="connsiteY8" fmla="*/ 4391860 h 4395505"/>
              <a:gd name="connsiteX9" fmla="*/ 1396 w 93674634"/>
              <a:gd name="connsiteY9" fmla="*/ 4395505 h 4395505"/>
              <a:gd name="connsiteX10" fmla="*/ 57446 w 93674634"/>
              <a:gd name="connsiteY10" fmla="*/ 3060952 h 4395505"/>
              <a:gd name="connsiteX0" fmla="*/ 56050 w 93673238"/>
              <a:gd name="connsiteY0" fmla="*/ 3060952 h 4395505"/>
              <a:gd name="connsiteX1" fmla="*/ 41591 w 93673238"/>
              <a:gd name="connsiteY1" fmla="*/ 2663123 h 4395505"/>
              <a:gd name="connsiteX2" fmla="*/ 45337074 w 93673238"/>
              <a:gd name="connsiteY2" fmla="*/ 1414129 h 4395505"/>
              <a:gd name="connsiteX3" fmla="*/ 93659690 w 93673238"/>
              <a:gd name="connsiteY3" fmla="*/ 106516 h 4395505"/>
              <a:gd name="connsiteX4" fmla="*/ 93661837 w 93673238"/>
              <a:gd name="connsiteY4" fmla="*/ 2648038 h 4395505"/>
              <a:gd name="connsiteX5" fmla="*/ 93673238 w 93673238"/>
              <a:gd name="connsiteY5" fmla="*/ 4393003 h 4395505"/>
              <a:gd name="connsiteX6" fmla="*/ 93546990 w 93673238"/>
              <a:gd name="connsiteY6" fmla="*/ 4392264 h 4395505"/>
              <a:gd name="connsiteX7" fmla="*/ 88394183 w 93673238"/>
              <a:gd name="connsiteY7" fmla="*/ 4392712 h 4395505"/>
              <a:gd name="connsiteX8" fmla="*/ 34087504 w 93673238"/>
              <a:gd name="connsiteY8" fmla="*/ 4391860 h 4395505"/>
              <a:gd name="connsiteX9" fmla="*/ 0 w 93673238"/>
              <a:gd name="connsiteY9" fmla="*/ 4395505 h 4395505"/>
              <a:gd name="connsiteX10" fmla="*/ 56050 w 93673238"/>
              <a:gd name="connsiteY10" fmla="*/ 3060952 h 4395505"/>
              <a:gd name="connsiteX0" fmla="*/ 56050 w 93673238"/>
              <a:gd name="connsiteY0" fmla="*/ 3060952 h 4395505"/>
              <a:gd name="connsiteX1" fmla="*/ 41591 w 93673238"/>
              <a:gd name="connsiteY1" fmla="*/ 2663123 h 4395505"/>
              <a:gd name="connsiteX2" fmla="*/ 45337074 w 93673238"/>
              <a:gd name="connsiteY2" fmla="*/ 1414129 h 4395505"/>
              <a:gd name="connsiteX3" fmla="*/ 93659690 w 93673238"/>
              <a:gd name="connsiteY3" fmla="*/ 106516 h 4395505"/>
              <a:gd name="connsiteX4" fmla="*/ 93661837 w 93673238"/>
              <a:gd name="connsiteY4" fmla="*/ 2648038 h 4395505"/>
              <a:gd name="connsiteX5" fmla="*/ 93673238 w 93673238"/>
              <a:gd name="connsiteY5" fmla="*/ 4393003 h 4395505"/>
              <a:gd name="connsiteX6" fmla="*/ 93546990 w 93673238"/>
              <a:gd name="connsiteY6" fmla="*/ 4392264 h 4395505"/>
              <a:gd name="connsiteX7" fmla="*/ 88394183 w 93673238"/>
              <a:gd name="connsiteY7" fmla="*/ 4392712 h 4395505"/>
              <a:gd name="connsiteX8" fmla="*/ 34087504 w 93673238"/>
              <a:gd name="connsiteY8" fmla="*/ 4391860 h 4395505"/>
              <a:gd name="connsiteX9" fmla="*/ 0 w 93673238"/>
              <a:gd name="connsiteY9" fmla="*/ 4395505 h 4395505"/>
              <a:gd name="connsiteX10" fmla="*/ 56050 w 93673238"/>
              <a:gd name="connsiteY10" fmla="*/ 3060952 h 4395505"/>
              <a:gd name="connsiteX0" fmla="*/ 56050 w 93673238"/>
              <a:gd name="connsiteY0" fmla="*/ 3060952 h 4395505"/>
              <a:gd name="connsiteX1" fmla="*/ 41591 w 93673238"/>
              <a:gd name="connsiteY1" fmla="*/ 2663123 h 4395505"/>
              <a:gd name="connsiteX2" fmla="*/ 45337074 w 93673238"/>
              <a:gd name="connsiteY2" fmla="*/ 1414129 h 4395505"/>
              <a:gd name="connsiteX3" fmla="*/ 93659690 w 93673238"/>
              <a:gd name="connsiteY3" fmla="*/ 106516 h 4395505"/>
              <a:gd name="connsiteX4" fmla="*/ 93661837 w 93673238"/>
              <a:gd name="connsiteY4" fmla="*/ 2648038 h 4395505"/>
              <a:gd name="connsiteX5" fmla="*/ 93673238 w 93673238"/>
              <a:gd name="connsiteY5" fmla="*/ 4393003 h 4395505"/>
              <a:gd name="connsiteX6" fmla="*/ 93546990 w 93673238"/>
              <a:gd name="connsiteY6" fmla="*/ 4392264 h 4395505"/>
              <a:gd name="connsiteX7" fmla="*/ 88394183 w 93673238"/>
              <a:gd name="connsiteY7" fmla="*/ 4392712 h 4395505"/>
              <a:gd name="connsiteX8" fmla="*/ 34087504 w 93673238"/>
              <a:gd name="connsiteY8" fmla="*/ 4391860 h 4395505"/>
              <a:gd name="connsiteX9" fmla="*/ 0 w 93673238"/>
              <a:gd name="connsiteY9" fmla="*/ 4395505 h 4395505"/>
              <a:gd name="connsiteX10" fmla="*/ 56050 w 93673238"/>
              <a:gd name="connsiteY10" fmla="*/ 3060952 h 4395505"/>
              <a:gd name="connsiteX0" fmla="*/ 59640 w 93676828"/>
              <a:gd name="connsiteY0" fmla="*/ 3060952 h 4395505"/>
              <a:gd name="connsiteX1" fmla="*/ 45181 w 93676828"/>
              <a:gd name="connsiteY1" fmla="*/ 2663123 h 4395505"/>
              <a:gd name="connsiteX2" fmla="*/ 45340664 w 93676828"/>
              <a:gd name="connsiteY2" fmla="*/ 1414129 h 4395505"/>
              <a:gd name="connsiteX3" fmla="*/ 93663280 w 93676828"/>
              <a:gd name="connsiteY3" fmla="*/ 106516 h 4395505"/>
              <a:gd name="connsiteX4" fmla="*/ 93665427 w 93676828"/>
              <a:gd name="connsiteY4" fmla="*/ 2648038 h 4395505"/>
              <a:gd name="connsiteX5" fmla="*/ 93676828 w 93676828"/>
              <a:gd name="connsiteY5" fmla="*/ 4393003 h 4395505"/>
              <a:gd name="connsiteX6" fmla="*/ 93550580 w 93676828"/>
              <a:gd name="connsiteY6" fmla="*/ 4392264 h 4395505"/>
              <a:gd name="connsiteX7" fmla="*/ 88397773 w 93676828"/>
              <a:gd name="connsiteY7" fmla="*/ 4392712 h 4395505"/>
              <a:gd name="connsiteX8" fmla="*/ 34091094 w 93676828"/>
              <a:gd name="connsiteY8" fmla="*/ 4391860 h 4395505"/>
              <a:gd name="connsiteX9" fmla="*/ 3590 w 93676828"/>
              <a:gd name="connsiteY9" fmla="*/ 4395505 h 4395505"/>
              <a:gd name="connsiteX10" fmla="*/ 59640 w 93676828"/>
              <a:gd name="connsiteY10" fmla="*/ 3060952 h 4395505"/>
              <a:gd name="connsiteX0" fmla="*/ 57449 w 93674637"/>
              <a:gd name="connsiteY0" fmla="*/ 3060952 h 4395505"/>
              <a:gd name="connsiteX1" fmla="*/ 42990 w 93674637"/>
              <a:gd name="connsiteY1" fmla="*/ 2663123 h 4395505"/>
              <a:gd name="connsiteX2" fmla="*/ 45338473 w 93674637"/>
              <a:gd name="connsiteY2" fmla="*/ 1414129 h 4395505"/>
              <a:gd name="connsiteX3" fmla="*/ 93661089 w 93674637"/>
              <a:gd name="connsiteY3" fmla="*/ 106516 h 4395505"/>
              <a:gd name="connsiteX4" fmla="*/ 93663236 w 93674637"/>
              <a:gd name="connsiteY4" fmla="*/ 2648038 h 4395505"/>
              <a:gd name="connsiteX5" fmla="*/ 93674637 w 93674637"/>
              <a:gd name="connsiteY5" fmla="*/ 4393003 h 4395505"/>
              <a:gd name="connsiteX6" fmla="*/ 93548389 w 93674637"/>
              <a:gd name="connsiteY6" fmla="*/ 4392264 h 4395505"/>
              <a:gd name="connsiteX7" fmla="*/ 88395582 w 93674637"/>
              <a:gd name="connsiteY7" fmla="*/ 4392712 h 4395505"/>
              <a:gd name="connsiteX8" fmla="*/ 34088903 w 93674637"/>
              <a:gd name="connsiteY8" fmla="*/ 4391860 h 4395505"/>
              <a:gd name="connsiteX9" fmla="*/ 1399 w 93674637"/>
              <a:gd name="connsiteY9" fmla="*/ 4395505 h 4395505"/>
              <a:gd name="connsiteX10" fmla="*/ 57449 w 93674637"/>
              <a:gd name="connsiteY10" fmla="*/ 3060952 h 4395505"/>
              <a:gd name="connsiteX0" fmla="*/ 25220 w 93687487"/>
              <a:gd name="connsiteY0" fmla="*/ 3054596 h 4395505"/>
              <a:gd name="connsiteX1" fmla="*/ 55840 w 93687487"/>
              <a:gd name="connsiteY1" fmla="*/ 2663123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4596 h 4395505"/>
              <a:gd name="connsiteX0" fmla="*/ 25220 w 93687487"/>
              <a:gd name="connsiteY0" fmla="*/ 3054596 h 4395505"/>
              <a:gd name="connsiteX1" fmla="*/ 36521 w 93687487"/>
              <a:gd name="connsiteY1" fmla="*/ 2668208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4596 h 4395505"/>
              <a:gd name="connsiteX0" fmla="*/ 25220 w 93687487"/>
              <a:gd name="connsiteY0" fmla="*/ 3054596 h 4395505"/>
              <a:gd name="connsiteX1" fmla="*/ 36521 w 93687487"/>
              <a:gd name="connsiteY1" fmla="*/ 2668208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4596 h 4395505"/>
              <a:gd name="connsiteX0" fmla="*/ 25220 w 93687487"/>
              <a:gd name="connsiteY0" fmla="*/ 3054596 h 4395505"/>
              <a:gd name="connsiteX1" fmla="*/ 4320 w 93687487"/>
              <a:gd name="connsiteY1" fmla="*/ 2665665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4596 h 4395505"/>
              <a:gd name="connsiteX0" fmla="*/ 40220 w 93683167"/>
              <a:gd name="connsiteY0" fmla="*/ 3058410 h 4395505"/>
              <a:gd name="connsiteX1" fmla="*/ 0 w 93683167"/>
              <a:gd name="connsiteY1" fmla="*/ 2665665 h 4395505"/>
              <a:gd name="connsiteX2" fmla="*/ 45347003 w 93683167"/>
              <a:gd name="connsiteY2" fmla="*/ 1414129 h 4395505"/>
              <a:gd name="connsiteX3" fmla="*/ 93669619 w 93683167"/>
              <a:gd name="connsiteY3" fmla="*/ 106516 h 4395505"/>
              <a:gd name="connsiteX4" fmla="*/ 93671766 w 93683167"/>
              <a:gd name="connsiteY4" fmla="*/ 2648038 h 4395505"/>
              <a:gd name="connsiteX5" fmla="*/ 93683167 w 93683167"/>
              <a:gd name="connsiteY5" fmla="*/ 4393003 h 4395505"/>
              <a:gd name="connsiteX6" fmla="*/ 93556919 w 93683167"/>
              <a:gd name="connsiteY6" fmla="*/ 4392264 h 4395505"/>
              <a:gd name="connsiteX7" fmla="*/ 88404112 w 93683167"/>
              <a:gd name="connsiteY7" fmla="*/ 4392712 h 4395505"/>
              <a:gd name="connsiteX8" fmla="*/ 34097433 w 93683167"/>
              <a:gd name="connsiteY8" fmla="*/ 4391860 h 4395505"/>
              <a:gd name="connsiteX9" fmla="*/ 9929 w 93683167"/>
              <a:gd name="connsiteY9" fmla="*/ 4395505 h 4395505"/>
              <a:gd name="connsiteX10" fmla="*/ 40220 w 93683167"/>
              <a:gd name="connsiteY10" fmla="*/ 3058410 h 4395505"/>
              <a:gd name="connsiteX0" fmla="*/ 35490 w 93678437"/>
              <a:gd name="connsiteY0" fmla="*/ 3058410 h 4395505"/>
              <a:gd name="connsiteX1" fmla="*/ 14590 w 93678437"/>
              <a:gd name="connsiteY1" fmla="*/ 2666937 h 4395505"/>
              <a:gd name="connsiteX2" fmla="*/ 45342273 w 93678437"/>
              <a:gd name="connsiteY2" fmla="*/ 1414129 h 4395505"/>
              <a:gd name="connsiteX3" fmla="*/ 93664889 w 93678437"/>
              <a:gd name="connsiteY3" fmla="*/ 106516 h 4395505"/>
              <a:gd name="connsiteX4" fmla="*/ 93667036 w 93678437"/>
              <a:gd name="connsiteY4" fmla="*/ 2648038 h 4395505"/>
              <a:gd name="connsiteX5" fmla="*/ 93678437 w 93678437"/>
              <a:gd name="connsiteY5" fmla="*/ 4393003 h 4395505"/>
              <a:gd name="connsiteX6" fmla="*/ 93552189 w 93678437"/>
              <a:gd name="connsiteY6" fmla="*/ 4392264 h 4395505"/>
              <a:gd name="connsiteX7" fmla="*/ 88399382 w 93678437"/>
              <a:gd name="connsiteY7" fmla="*/ 4392712 h 4395505"/>
              <a:gd name="connsiteX8" fmla="*/ 34092703 w 93678437"/>
              <a:gd name="connsiteY8" fmla="*/ 4391860 h 4395505"/>
              <a:gd name="connsiteX9" fmla="*/ 5199 w 93678437"/>
              <a:gd name="connsiteY9" fmla="*/ 4395505 h 4395505"/>
              <a:gd name="connsiteX10" fmla="*/ 35490 w 93678437"/>
              <a:gd name="connsiteY10" fmla="*/ 3058410 h 4395505"/>
              <a:gd name="connsiteX0" fmla="*/ 25220 w 93687487"/>
              <a:gd name="connsiteY0" fmla="*/ 3058410 h 4395505"/>
              <a:gd name="connsiteX1" fmla="*/ 23640 w 93687487"/>
              <a:gd name="connsiteY1" fmla="*/ 2666937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8410 h 4395505"/>
              <a:gd name="connsiteX0" fmla="*/ 25220 w 93687487"/>
              <a:gd name="connsiteY0" fmla="*/ 3058410 h 4395505"/>
              <a:gd name="connsiteX1" fmla="*/ 23640 w 93687487"/>
              <a:gd name="connsiteY1" fmla="*/ 2666937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8410 h 4395505"/>
              <a:gd name="connsiteX0" fmla="*/ 25220 w 93687487"/>
              <a:gd name="connsiteY0" fmla="*/ 3058410 h 4395505"/>
              <a:gd name="connsiteX1" fmla="*/ 23640 w 93687487"/>
              <a:gd name="connsiteY1" fmla="*/ 2666937 h 4395505"/>
              <a:gd name="connsiteX2" fmla="*/ 45351323 w 93687487"/>
              <a:gd name="connsiteY2" fmla="*/ 1414129 h 4395505"/>
              <a:gd name="connsiteX3" fmla="*/ 93673939 w 93687487"/>
              <a:gd name="connsiteY3" fmla="*/ 106516 h 4395505"/>
              <a:gd name="connsiteX4" fmla="*/ 93676086 w 93687487"/>
              <a:gd name="connsiteY4" fmla="*/ 2648038 h 4395505"/>
              <a:gd name="connsiteX5" fmla="*/ 93687487 w 93687487"/>
              <a:gd name="connsiteY5" fmla="*/ 4393003 h 4395505"/>
              <a:gd name="connsiteX6" fmla="*/ 93561239 w 93687487"/>
              <a:gd name="connsiteY6" fmla="*/ 4392264 h 4395505"/>
              <a:gd name="connsiteX7" fmla="*/ 88408432 w 93687487"/>
              <a:gd name="connsiteY7" fmla="*/ 4392712 h 4395505"/>
              <a:gd name="connsiteX8" fmla="*/ 34101753 w 93687487"/>
              <a:gd name="connsiteY8" fmla="*/ 4391860 h 4395505"/>
              <a:gd name="connsiteX9" fmla="*/ 14249 w 93687487"/>
              <a:gd name="connsiteY9" fmla="*/ 4395505 h 4395505"/>
              <a:gd name="connsiteX10" fmla="*/ 25220 w 93687487"/>
              <a:gd name="connsiteY10" fmla="*/ 3058410 h 4395505"/>
              <a:gd name="connsiteX0" fmla="*/ 19236 w 93681503"/>
              <a:gd name="connsiteY0" fmla="*/ 3058410 h 4395505"/>
              <a:gd name="connsiteX1" fmla="*/ 17656 w 93681503"/>
              <a:gd name="connsiteY1" fmla="*/ 2666937 h 4395505"/>
              <a:gd name="connsiteX2" fmla="*/ 45345339 w 93681503"/>
              <a:gd name="connsiteY2" fmla="*/ 1414129 h 4395505"/>
              <a:gd name="connsiteX3" fmla="*/ 93667955 w 93681503"/>
              <a:gd name="connsiteY3" fmla="*/ 106516 h 4395505"/>
              <a:gd name="connsiteX4" fmla="*/ 93670102 w 93681503"/>
              <a:gd name="connsiteY4" fmla="*/ 2648038 h 4395505"/>
              <a:gd name="connsiteX5" fmla="*/ 93681503 w 93681503"/>
              <a:gd name="connsiteY5" fmla="*/ 4393003 h 4395505"/>
              <a:gd name="connsiteX6" fmla="*/ 93555255 w 93681503"/>
              <a:gd name="connsiteY6" fmla="*/ 4392264 h 4395505"/>
              <a:gd name="connsiteX7" fmla="*/ 88402448 w 93681503"/>
              <a:gd name="connsiteY7" fmla="*/ 4392712 h 4395505"/>
              <a:gd name="connsiteX8" fmla="*/ 34095769 w 93681503"/>
              <a:gd name="connsiteY8" fmla="*/ 4391860 h 4395505"/>
              <a:gd name="connsiteX9" fmla="*/ 27586 w 93681503"/>
              <a:gd name="connsiteY9" fmla="*/ 4395505 h 4395505"/>
              <a:gd name="connsiteX10" fmla="*/ 19236 w 93681503"/>
              <a:gd name="connsiteY10" fmla="*/ 3058410 h 4395505"/>
              <a:gd name="connsiteX0" fmla="*/ 22197 w 93684464"/>
              <a:gd name="connsiteY0" fmla="*/ 3058410 h 4395505"/>
              <a:gd name="connsiteX1" fmla="*/ 20617 w 93684464"/>
              <a:gd name="connsiteY1" fmla="*/ 2666937 h 4395505"/>
              <a:gd name="connsiteX2" fmla="*/ 45348300 w 93684464"/>
              <a:gd name="connsiteY2" fmla="*/ 1414129 h 4395505"/>
              <a:gd name="connsiteX3" fmla="*/ 93670916 w 93684464"/>
              <a:gd name="connsiteY3" fmla="*/ 106516 h 4395505"/>
              <a:gd name="connsiteX4" fmla="*/ 93673063 w 93684464"/>
              <a:gd name="connsiteY4" fmla="*/ 2648038 h 4395505"/>
              <a:gd name="connsiteX5" fmla="*/ 93684464 w 93684464"/>
              <a:gd name="connsiteY5" fmla="*/ 4393003 h 4395505"/>
              <a:gd name="connsiteX6" fmla="*/ 93558216 w 93684464"/>
              <a:gd name="connsiteY6" fmla="*/ 4392264 h 4395505"/>
              <a:gd name="connsiteX7" fmla="*/ 88405409 w 93684464"/>
              <a:gd name="connsiteY7" fmla="*/ 4392712 h 4395505"/>
              <a:gd name="connsiteX8" fmla="*/ 34098730 w 93684464"/>
              <a:gd name="connsiteY8" fmla="*/ 4391860 h 4395505"/>
              <a:gd name="connsiteX9" fmla="*/ 30547 w 93684464"/>
              <a:gd name="connsiteY9" fmla="*/ 4395505 h 4395505"/>
              <a:gd name="connsiteX10" fmla="*/ 22197 w 93684464"/>
              <a:gd name="connsiteY10" fmla="*/ 3058410 h 4395505"/>
              <a:gd name="connsiteX0" fmla="*/ 27762 w 93690029"/>
              <a:gd name="connsiteY0" fmla="*/ 3058410 h 4395505"/>
              <a:gd name="connsiteX1" fmla="*/ 26182 w 93690029"/>
              <a:gd name="connsiteY1" fmla="*/ 2666937 h 4395505"/>
              <a:gd name="connsiteX2" fmla="*/ 45353865 w 93690029"/>
              <a:gd name="connsiteY2" fmla="*/ 1414129 h 4395505"/>
              <a:gd name="connsiteX3" fmla="*/ 93676481 w 93690029"/>
              <a:gd name="connsiteY3" fmla="*/ 106516 h 4395505"/>
              <a:gd name="connsiteX4" fmla="*/ 93678628 w 93690029"/>
              <a:gd name="connsiteY4" fmla="*/ 2648038 h 4395505"/>
              <a:gd name="connsiteX5" fmla="*/ 93690029 w 93690029"/>
              <a:gd name="connsiteY5" fmla="*/ 4393003 h 4395505"/>
              <a:gd name="connsiteX6" fmla="*/ 93563781 w 93690029"/>
              <a:gd name="connsiteY6" fmla="*/ 4392264 h 4395505"/>
              <a:gd name="connsiteX7" fmla="*/ 88410974 w 93690029"/>
              <a:gd name="connsiteY7" fmla="*/ 4392712 h 4395505"/>
              <a:gd name="connsiteX8" fmla="*/ 34104295 w 93690029"/>
              <a:gd name="connsiteY8" fmla="*/ 4391860 h 4395505"/>
              <a:gd name="connsiteX9" fmla="*/ 36112 w 93690029"/>
              <a:gd name="connsiteY9" fmla="*/ 4395505 h 4395505"/>
              <a:gd name="connsiteX10" fmla="*/ 27762 w 93690029"/>
              <a:gd name="connsiteY10" fmla="*/ 3058410 h 4395505"/>
              <a:gd name="connsiteX0" fmla="*/ 9233 w 93671500"/>
              <a:gd name="connsiteY0" fmla="*/ 3058410 h 4395505"/>
              <a:gd name="connsiteX1" fmla="*/ 7653 w 93671500"/>
              <a:gd name="connsiteY1" fmla="*/ 2666937 h 4395505"/>
              <a:gd name="connsiteX2" fmla="*/ 45335336 w 93671500"/>
              <a:gd name="connsiteY2" fmla="*/ 1414129 h 4395505"/>
              <a:gd name="connsiteX3" fmla="*/ 93657952 w 93671500"/>
              <a:gd name="connsiteY3" fmla="*/ 106516 h 4395505"/>
              <a:gd name="connsiteX4" fmla="*/ 93660099 w 93671500"/>
              <a:gd name="connsiteY4" fmla="*/ 2648038 h 4395505"/>
              <a:gd name="connsiteX5" fmla="*/ 93671500 w 93671500"/>
              <a:gd name="connsiteY5" fmla="*/ 4393003 h 4395505"/>
              <a:gd name="connsiteX6" fmla="*/ 93545252 w 93671500"/>
              <a:gd name="connsiteY6" fmla="*/ 4392264 h 4395505"/>
              <a:gd name="connsiteX7" fmla="*/ 88392445 w 93671500"/>
              <a:gd name="connsiteY7" fmla="*/ 4392712 h 4395505"/>
              <a:gd name="connsiteX8" fmla="*/ 34085766 w 93671500"/>
              <a:gd name="connsiteY8" fmla="*/ 4391860 h 4395505"/>
              <a:gd name="connsiteX9" fmla="*/ 17583 w 93671500"/>
              <a:gd name="connsiteY9" fmla="*/ 4395505 h 4395505"/>
              <a:gd name="connsiteX10" fmla="*/ 9233 w 93671500"/>
              <a:gd name="connsiteY10" fmla="*/ 3058410 h 4395505"/>
              <a:gd name="connsiteX0" fmla="*/ 4510 w 93666777"/>
              <a:gd name="connsiteY0" fmla="*/ 3058410 h 4393003"/>
              <a:gd name="connsiteX1" fmla="*/ 2930 w 93666777"/>
              <a:gd name="connsiteY1" fmla="*/ 2666937 h 4393003"/>
              <a:gd name="connsiteX2" fmla="*/ 45330613 w 93666777"/>
              <a:gd name="connsiteY2" fmla="*/ 1414129 h 4393003"/>
              <a:gd name="connsiteX3" fmla="*/ 93653229 w 93666777"/>
              <a:gd name="connsiteY3" fmla="*/ 106516 h 4393003"/>
              <a:gd name="connsiteX4" fmla="*/ 93655376 w 93666777"/>
              <a:gd name="connsiteY4" fmla="*/ 2648038 h 4393003"/>
              <a:gd name="connsiteX5" fmla="*/ 93666777 w 93666777"/>
              <a:gd name="connsiteY5" fmla="*/ 4393003 h 4393003"/>
              <a:gd name="connsiteX6" fmla="*/ 93540529 w 93666777"/>
              <a:gd name="connsiteY6" fmla="*/ 4392264 h 4393003"/>
              <a:gd name="connsiteX7" fmla="*/ 88387722 w 93666777"/>
              <a:gd name="connsiteY7" fmla="*/ 4392712 h 4393003"/>
              <a:gd name="connsiteX8" fmla="*/ 34081043 w 93666777"/>
              <a:gd name="connsiteY8" fmla="*/ 4391860 h 4393003"/>
              <a:gd name="connsiteX9" fmla="*/ 180303 w 93666777"/>
              <a:gd name="connsiteY9" fmla="*/ 4371352 h 4393003"/>
              <a:gd name="connsiteX10" fmla="*/ 4510 w 93666777"/>
              <a:gd name="connsiteY10" fmla="*/ 3058410 h 4393003"/>
              <a:gd name="connsiteX0" fmla="*/ 11011 w 93673278"/>
              <a:gd name="connsiteY0" fmla="*/ 3058410 h 4393003"/>
              <a:gd name="connsiteX1" fmla="*/ 9431 w 93673278"/>
              <a:gd name="connsiteY1" fmla="*/ 2666937 h 4393003"/>
              <a:gd name="connsiteX2" fmla="*/ 45337114 w 93673278"/>
              <a:gd name="connsiteY2" fmla="*/ 1414129 h 4393003"/>
              <a:gd name="connsiteX3" fmla="*/ 93659730 w 93673278"/>
              <a:gd name="connsiteY3" fmla="*/ 106516 h 4393003"/>
              <a:gd name="connsiteX4" fmla="*/ 93661877 w 93673278"/>
              <a:gd name="connsiteY4" fmla="*/ 2648038 h 4393003"/>
              <a:gd name="connsiteX5" fmla="*/ 93673278 w 93673278"/>
              <a:gd name="connsiteY5" fmla="*/ 4393003 h 4393003"/>
              <a:gd name="connsiteX6" fmla="*/ 93547030 w 93673278"/>
              <a:gd name="connsiteY6" fmla="*/ 4392264 h 4393003"/>
              <a:gd name="connsiteX7" fmla="*/ 88394223 w 93673278"/>
              <a:gd name="connsiteY7" fmla="*/ 4392712 h 4393003"/>
              <a:gd name="connsiteX8" fmla="*/ 34087544 w 93673278"/>
              <a:gd name="connsiteY8" fmla="*/ 4391860 h 4393003"/>
              <a:gd name="connsiteX9" fmla="*/ 186804 w 93673278"/>
              <a:gd name="connsiteY9" fmla="*/ 4371352 h 4393003"/>
              <a:gd name="connsiteX10" fmla="*/ 11011 w 93673278"/>
              <a:gd name="connsiteY10" fmla="*/ 3058410 h 4393003"/>
              <a:gd name="connsiteX0" fmla="*/ 16795 w 93679062"/>
              <a:gd name="connsiteY0" fmla="*/ 3058410 h 4393003"/>
              <a:gd name="connsiteX1" fmla="*/ 15215 w 93679062"/>
              <a:gd name="connsiteY1" fmla="*/ 2666937 h 4393003"/>
              <a:gd name="connsiteX2" fmla="*/ 45342898 w 93679062"/>
              <a:gd name="connsiteY2" fmla="*/ 1414129 h 4393003"/>
              <a:gd name="connsiteX3" fmla="*/ 93665514 w 93679062"/>
              <a:gd name="connsiteY3" fmla="*/ 106516 h 4393003"/>
              <a:gd name="connsiteX4" fmla="*/ 93667661 w 93679062"/>
              <a:gd name="connsiteY4" fmla="*/ 2648038 h 4393003"/>
              <a:gd name="connsiteX5" fmla="*/ 93679062 w 93679062"/>
              <a:gd name="connsiteY5" fmla="*/ 4393003 h 4393003"/>
              <a:gd name="connsiteX6" fmla="*/ 93552814 w 93679062"/>
              <a:gd name="connsiteY6" fmla="*/ 4392264 h 4393003"/>
              <a:gd name="connsiteX7" fmla="*/ 88400007 w 93679062"/>
              <a:gd name="connsiteY7" fmla="*/ 4392712 h 4393003"/>
              <a:gd name="connsiteX8" fmla="*/ 34093328 w 93679062"/>
              <a:gd name="connsiteY8" fmla="*/ 4391860 h 4393003"/>
              <a:gd name="connsiteX9" fmla="*/ 192588 w 93679062"/>
              <a:gd name="connsiteY9" fmla="*/ 4371352 h 4393003"/>
              <a:gd name="connsiteX10" fmla="*/ 16795 w 93679062"/>
              <a:gd name="connsiteY10" fmla="*/ 3058410 h 4393003"/>
              <a:gd name="connsiteX0" fmla="*/ 94303 w 93756570"/>
              <a:gd name="connsiteY0" fmla="*/ 3058410 h 4393003"/>
              <a:gd name="connsiteX1" fmla="*/ 92723 w 93756570"/>
              <a:gd name="connsiteY1" fmla="*/ 2666937 h 4393003"/>
              <a:gd name="connsiteX2" fmla="*/ 45420406 w 93756570"/>
              <a:gd name="connsiteY2" fmla="*/ 1414129 h 4393003"/>
              <a:gd name="connsiteX3" fmla="*/ 93743022 w 93756570"/>
              <a:gd name="connsiteY3" fmla="*/ 106516 h 4393003"/>
              <a:gd name="connsiteX4" fmla="*/ 93745169 w 93756570"/>
              <a:gd name="connsiteY4" fmla="*/ 2648038 h 4393003"/>
              <a:gd name="connsiteX5" fmla="*/ 93756570 w 93756570"/>
              <a:gd name="connsiteY5" fmla="*/ 4393003 h 4393003"/>
              <a:gd name="connsiteX6" fmla="*/ 93630322 w 93756570"/>
              <a:gd name="connsiteY6" fmla="*/ 4392264 h 4393003"/>
              <a:gd name="connsiteX7" fmla="*/ 88477515 w 93756570"/>
              <a:gd name="connsiteY7" fmla="*/ 4392712 h 4393003"/>
              <a:gd name="connsiteX8" fmla="*/ 34170836 w 93756570"/>
              <a:gd name="connsiteY8" fmla="*/ 4391860 h 4393003"/>
              <a:gd name="connsiteX9" fmla="*/ 89773 w 93756570"/>
              <a:gd name="connsiteY9" fmla="*/ 4378980 h 4393003"/>
              <a:gd name="connsiteX10" fmla="*/ 94303 w 93756570"/>
              <a:gd name="connsiteY10" fmla="*/ 3058410 h 4393003"/>
              <a:gd name="connsiteX0" fmla="*/ 24736 w 93687003"/>
              <a:gd name="connsiteY0" fmla="*/ 3058410 h 4393003"/>
              <a:gd name="connsiteX1" fmla="*/ 23156 w 93687003"/>
              <a:gd name="connsiteY1" fmla="*/ 2666937 h 4393003"/>
              <a:gd name="connsiteX2" fmla="*/ 45350839 w 93687003"/>
              <a:gd name="connsiteY2" fmla="*/ 1414129 h 4393003"/>
              <a:gd name="connsiteX3" fmla="*/ 93673455 w 93687003"/>
              <a:gd name="connsiteY3" fmla="*/ 106516 h 4393003"/>
              <a:gd name="connsiteX4" fmla="*/ 93675602 w 93687003"/>
              <a:gd name="connsiteY4" fmla="*/ 2648038 h 4393003"/>
              <a:gd name="connsiteX5" fmla="*/ 93687003 w 93687003"/>
              <a:gd name="connsiteY5" fmla="*/ 4393003 h 4393003"/>
              <a:gd name="connsiteX6" fmla="*/ 93560755 w 93687003"/>
              <a:gd name="connsiteY6" fmla="*/ 4392264 h 4393003"/>
              <a:gd name="connsiteX7" fmla="*/ 88407948 w 93687003"/>
              <a:gd name="connsiteY7" fmla="*/ 4392712 h 4393003"/>
              <a:gd name="connsiteX8" fmla="*/ 34101269 w 93687003"/>
              <a:gd name="connsiteY8" fmla="*/ 4391860 h 4393003"/>
              <a:gd name="connsiteX9" fmla="*/ 20206 w 93687003"/>
              <a:gd name="connsiteY9" fmla="*/ 4378980 h 4393003"/>
              <a:gd name="connsiteX10" fmla="*/ 24736 w 93687003"/>
              <a:gd name="connsiteY10" fmla="*/ 3058410 h 4393003"/>
              <a:gd name="connsiteX0" fmla="*/ 21193 w 93683460"/>
              <a:gd name="connsiteY0" fmla="*/ 3058410 h 4393003"/>
              <a:gd name="connsiteX1" fmla="*/ 19613 w 93683460"/>
              <a:gd name="connsiteY1" fmla="*/ 2666937 h 4393003"/>
              <a:gd name="connsiteX2" fmla="*/ 45347296 w 93683460"/>
              <a:gd name="connsiteY2" fmla="*/ 1414129 h 4393003"/>
              <a:gd name="connsiteX3" fmla="*/ 93669912 w 93683460"/>
              <a:gd name="connsiteY3" fmla="*/ 106516 h 4393003"/>
              <a:gd name="connsiteX4" fmla="*/ 93672059 w 93683460"/>
              <a:gd name="connsiteY4" fmla="*/ 2648038 h 4393003"/>
              <a:gd name="connsiteX5" fmla="*/ 93683460 w 93683460"/>
              <a:gd name="connsiteY5" fmla="*/ 4393003 h 4393003"/>
              <a:gd name="connsiteX6" fmla="*/ 93557212 w 93683460"/>
              <a:gd name="connsiteY6" fmla="*/ 4392264 h 4393003"/>
              <a:gd name="connsiteX7" fmla="*/ 88404405 w 93683460"/>
              <a:gd name="connsiteY7" fmla="*/ 4392712 h 4393003"/>
              <a:gd name="connsiteX8" fmla="*/ 34097726 w 93683460"/>
              <a:gd name="connsiteY8" fmla="*/ 4391860 h 4393003"/>
              <a:gd name="connsiteX9" fmla="*/ 16663 w 93683460"/>
              <a:gd name="connsiteY9" fmla="*/ 4378980 h 4393003"/>
              <a:gd name="connsiteX10" fmla="*/ 21193 w 93683460"/>
              <a:gd name="connsiteY10" fmla="*/ 3058410 h 4393003"/>
              <a:gd name="connsiteX0" fmla="*/ 19449 w 93688156"/>
              <a:gd name="connsiteY0" fmla="*/ 3054596 h 4393003"/>
              <a:gd name="connsiteX1" fmla="*/ 24309 w 93688156"/>
              <a:gd name="connsiteY1" fmla="*/ 2666937 h 4393003"/>
              <a:gd name="connsiteX2" fmla="*/ 45351992 w 93688156"/>
              <a:gd name="connsiteY2" fmla="*/ 1414129 h 4393003"/>
              <a:gd name="connsiteX3" fmla="*/ 93674608 w 93688156"/>
              <a:gd name="connsiteY3" fmla="*/ 106516 h 4393003"/>
              <a:gd name="connsiteX4" fmla="*/ 93676755 w 93688156"/>
              <a:gd name="connsiteY4" fmla="*/ 2648038 h 4393003"/>
              <a:gd name="connsiteX5" fmla="*/ 93688156 w 93688156"/>
              <a:gd name="connsiteY5" fmla="*/ 4393003 h 4393003"/>
              <a:gd name="connsiteX6" fmla="*/ 93561908 w 93688156"/>
              <a:gd name="connsiteY6" fmla="*/ 4392264 h 4393003"/>
              <a:gd name="connsiteX7" fmla="*/ 88409101 w 93688156"/>
              <a:gd name="connsiteY7" fmla="*/ 4392712 h 4393003"/>
              <a:gd name="connsiteX8" fmla="*/ 34102422 w 93688156"/>
              <a:gd name="connsiteY8" fmla="*/ 4391860 h 4393003"/>
              <a:gd name="connsiteX9" fmla="*/ 21359 w 93688156"/>
              <a:gd name="connsiteY9" fmla="*/ 4378980 h 4393003"/>
              <a:gd name="connsiteX10" fmla="*/ 19449 w 93688156"/>
              <a:gd name="connsiteY10" fmla="*/ 3054596 h 4393003"/>
              <a:gd name="connsiteX0" fmla="*/ 19449 w 93688156"/>
              <a:gd name="connsiteY0" fmla="*/ 3054596 h 4393003"/>
              <a:gd name="connsiteX1" fmla="*/ 24309 w 93688156"/>
              <a:gd name="connsiteY1" fmla="*/ 2666937 h 4393003"/>
              <a:gd name="connsiteX2" fmla="*/ 45351992 w 93688156"/>
              <a:gd name="connsiteY2" fmla="*/ 1414129 h 4393003"/>
              <a:gd name="connsiteX3" fmla="*/ 93674608 w 93688156"/>
              <a:gd name="connsiteY3" fmla="*/ 106516 h 4393003"/>
              <a:gd name="connsiteX4" fmla="*/ 93676755 w 93688156"/>
              <a:gd name="connsiteY4" fmla="*/ 2648038 h 4393003"/>
              <a:gd name="connsiteX5" fmla="*/ 93688156 w 93688156"/>
              <a:gd name="connsiteY5" fmla="*/ 4393003 h 4393003"/>
              <a:gd name="connsiteX6" fmla="*/ 93561908 w 93688156"/>
              <a:gd name="connsiteY6" fmla="*/ 4392264 h 4393003"/>
              <a:gd name="connsiteX7" fmla="*/ 88409101 w 93688156"/>
              <a:gd name="connsiteY7" fmla="*/ 4392712 h 4393003"/>
              <a:gd name="connsiteX8" fmla="*/ 34102422 w 93688156"/>
              <a:gd name="connsiteY8" fmla="*/ 4391860 h 4393003"/>
              <a:gd name="connsiteX9" fmla="*/ 21359 w 93688156"/>
              <a:gd name="connsiteY9" fmla="*/ 4378980 h 4393003"/>
              <a:gd name="connsiteX10" fmla="*/ 19449 w 93688156"/>
              <a:gd name="connsiteY10" fmla="*/ 3054596 h 4393003"/>
              <a:gd name="connsiteX0" fmla="*/ 19449 w 93688156"/>
              <a:gd name="connsiteY0" fmla="*/ 3054596 h 4393003"/>
              <a:gd name="connsiteX1" fmla="*/ 24309 w 93688156"/>
              <a:gd name="connsiteY1" fmla="*/ 2666937 h 4393003"/>
              <a:gd name="connsiteX2" fmla="*/ 45351992 w 93688156"/>
              <a:gd name="connsiteY2" fmla="*/ 1414129 h 4393003"/>
              <a:gd name="connsiteX3" fmla="*/ 93674608 w 93688156"/>
              <a:gd name="connsiteY3" fmla="*/ 106516 h 4393003"/>
              <a:gd name="connsiteX4" fmla="*/ 93676755 w 93688156"/>
              <a:gd name="connsiteY4" fmla="*/ 2648038 h 4393003"/>
              <a:gd name="connsiteX5" fmla="*/ 93688156 w 93688156"/>
              <a:gd name="connsiteY5" fmla="*/ 4393003 h 4393003"/>
              <a:gd name="connsiteX6" fmla="*/ 93561908 w 93688156"/>
              <a:gd name="connsiteY6" fmla="*/ 4392264 h 4393003"/>
              <a:gd name="connsiteX7" fmla="*/ 88409101 w 93688156"/>
              <a:gd name="connsiteY7" fmla="*/ 4392712 h 4393003"/>
              <a:gd name="connsiteX8" fmla="*/ 34102422 w 93688156"/>
              <a:gd name="connsiteY8" fmla="*/ 4391860 h 4393003"/>
              <a:gd name="connsiteX9" fmla="*/ 21359 w 93688156"/>
              <a:gd name="connsiteY9" fmla="*/ 4378980 h 4393003"/>
              <a:gd name="connsiteX10" fmla="*/ 19449 w 93688156"/>
              <a:gd name="connsiteY10" fmla="*/ 3054596 h 4393003"/>
              <a:gd name="connsiteX0" fmla="*/ 19449 w 93688156"/>
              <a:gd name="connsiteY0" fmla="*/ 3054596 h 4393003"/>
              <a:gd name="connsiteX1" fmla="*/ 24310 w 93688156"/>
              <a:gd name="connsiteY1" fmla="*/ 2672022 h 4393003"/>
              <a:gd name="connsiteX2" fmla="*/ 45351992 w 93688156"/>
              <a:gd name="connsiteY2" fmla="*/ 1414129 h 4393003"/>
              <a:gd name="connsiteX3" fmla="*/ 93674608 w 93688156"/>
              <a:gd name="connsiteY3" fmla="*/ 106516 h 4393003"/>
              <a:gd name="connsiteX4" fmla="*/ 93676755 w 93688156"/>
              <a:gd name="connsiteY4" fmla="*/ 2648038 h 4393003"/>
              <a:gd name="connsiteX5" fmla="*/ 93688156 w 93688156"/>
              <a:gd name="connsiteY5" fmla="*/ 4393003 h 4393003"/>
              <a:gd name="connsiteX6" fmla="*/ 93561908 w 93688156"/>
              <a:gd name="connsiteY6" fmla="*/ 4392264 h 4393003"/>
              <a:gd name="connsiteX7" fmla="*/ 88409101 w 93688156"/>
              <a:gd name="connsiteY7" fmla="*/ 4392712 h 4393003"/>
              <a:gd name="connsiteX8" fmla="*/ 34102422 w 93688156"/>
              <a:gd name="connsiteY8" fmla="*/ 4391860 h 4393003"/>
              <a:gd name="connsiteX9" fmla="*/ 21359 w 93688156"/>
              <a:gd name="connsiteY9" fmla="*/ 4378980 h 4393003"/>
              <a:gd name="connsiteX10" fmla="*/ 19449 w 93688156"/>
              <a:gd name="connsiteY10" fmla="*/ 3054596 h 4393003"/>
              <a:gd name="connsiteX0" fmla="*/ 25777 w 93675164"/>
              <a:gd name="connsiteY0" fmla="*/ 3055868 h 4393003"/>
              <a:gd name="connsiteX1" fmla="*/ 11318 w 93675164"/>
              <a:gd name="connsiteY1" fmla="*/ 2672022 h 4393003"/>
              <a:gd name="connsiteX2" fmla="*/ 45339000 w 93675164"/>
              <a:gd name="connsiteY2" fmla="*/ 1414129 h 4393003"/>
              <a:gd name="connsiteX3" fmla="*/ 93661616 w 93675164"/>
              <a:gd name="connsiteY3" fmla="*/ 106516 h 4393003"/>
              <a:gd name="connsiteX4" fmla="*/ 93663763 w 93675164"/>
              <a:gd name="connsiteY4" fmla="*/ 2648038 h 4393003"/>
              <a:gd name="connsiteX5" fmla="*/ 93675164 w 93675164"/>
              <a:gd name="connsiteY5" fmla="*/ 4393003 h 4393003"/>
              <a:gd name="connsiteX6" fmla="*/ 93548916 w 93675164"/>
              <a:gd name="connsiteY6" fmla="*/ 4392264 h 4393003"/>
              <a:gd name="connsiteX7" fmla="*/ 88396109 w 93675164"/>
              <a:gd name="connsiteY7" fmla="*/ 4392712 h 4393003"/>
              <a:gd name="connsiteX8" fmla="*/ 34089430 w 93675164"/>
              <a:gd name="connsiteY8" fmla="*/ 4391860 h 4393003"/>
              <a:gd name="connsiteX9" fmla="*/ 8367 w 93675164"/>
              <a:gd name="connsiteY9" fmla="*/ 4378980 h 4393003"/>
              <a:gd name="connsiteX10" fmla="*/ 25777 w 93675164"/>
              <a:gd name="connsiteY10" fmla="*/ 3055868 h 4393003"/>
              <a:gd name="connsiteX0" fmla="*/ 19449 w 93688156"/>
              <a:gd name="connsiteY0" fmla="*/ 3055868 h 4393003"/>
              <a:gd name="connsiteX1" fmla="*/ 24310 w 93688156"/>
              <a:gd name="connsiteY1" fmla="*/ 2672022 h 4393003"/>
              <a:gd name="connsiteX2" fmla="*/ 45351992 w 93688156"/>
              <a:gd name="connsiteY2" fmla="*/ 1414129 h 4393003"/>
              <a:gd name="connsiteX3" fmla="*/ 93674608 w 93688156"/>
              <a:gd name="connsiteY3" fmla="*/ 106516 h 4393003"/>
              <a:gd name="connsiteX4" fmla="*/ 93676755 w 93688156"/>
              <a:gd name="connsiteY4" fmla="*/ 2648038 h 4393003"/>
              <a:gd name="connsiteX5" fmla="*/ 93688156 w 93688156"/>
              <a:gd name="connsiteY5" fmla="*/ 4393003 h 4393003"/>
              <a:gd name="connsiteX6" fmla="*/ 93561908 w 93688156"/>
              <a:gd name="connsiteY6" fmla="*/ 4392264 h 4393003"/>
              <a:gd name="connsiteX7" fmla="*/ 88409101 w 93688156"/>
              <a:gd name="connsiteY7" fmla="*/ 4392712 h 4393003"/>
              <a:gd name="connsiteX8" fmla="*/ 34102422 w 93688156"/>
              <a:gd name="connsiteY8" fmla="*/ 4391860 h 4393003"/>
              <a:gd name="connsiteX9" fmla="*/ 21359 w 93688156"/>
              <a:gd name="connsiteY9" fmla="*/ 4378980 h 4393003"/>
              <a:gd name="connsiteX10" fmla="*/ 19449 w 93688156"/>
              <a:gd name="connsiteY10" fmla="*/ 3055868 h 4393003"/>
              <a:gd name="connsiteX0" fmla="*/ 19449 w 93688156"/>
              <a:gd name="connsiteY0" fmla="*/ 3055868 h 4393003"/>
              <a:gd name="connsiteX1" fmla="*/ 24310 w 93688156"/>
              <a:gd name="connsiteY1" fmla="*/ 2672022 h 4393003"/>
              <a:gd name="connsiteX2" fmla="*/ 45351992 w 93688156"/>
              <a:gd name="connsiteY2" fmla="*/ 1414129 h 4393003"/>
              <a:gd name="connsiteX3" fmla="*/ 93674608 w 93688156"/>
              <a:gd name="connsiteY3" fmla="*/ 106516 h 4393003"/>
              <a:gd name="connsiteX4" fmla="*/ 93676755 w 93688156"/>
              <a:gd name="connsiteY4" fmla="*/ 2648038 h 4393003"/>
              <a:gd name="connsiteX5" fmla="*/ 93688156 w 93688156"/>
              <a:gd name="connsiteY5" fmla="*/ 4393003 h 4393003"/>
              <a:gd name="connsiteX6" fmla="*/ 93561908 w 93688156"/>
              <a:gd name="connsiteY6" fmla="*/ 4392264 h 4393003"/>
              <a:gd name="connsiteX7" fmla="*/ 88409101 w 93688156"/>
              <a:gd name="connsiteY7" fmla="*/ 4392712 h 4393003"/>
              <a:gd name="connsiteX8" fmla="*/ 34102422 w 93688156"/>
              <a:gd name="connsiteY8" fmla="*/ 4391860 h 4393003"/>
              <a:gd name="connsiteX9" fmla="*/ 21359 w 93688156"/>
              <a:gd name="connsiteY9" fmla="*/ 4378980 h 4393003"/>
              <a:gd name="connsiteX10" fmla="*/ 19449 w 93688156"/>
              <a:gd name="connsiteY10" fmla="*/ 3055868 h 4393003"/>
              <a:gd name="connsiteX0" fmla="*/ 4986088 w 98652885"/>
              <a:gd name="connsiteY0" fmla="*/ 4378980 h 4393003"/>
              <a:gd name="connsiteX1" fmla="*/ 4989039 w 98652885"/>
              <a:gd name="connsiteY1" fmla="*/ 2672022 h 4393003"/>
              <a:gd name="connsiteX2" fmla="*/ 50316721 w 98652885"/>
              <a:gd name="connsiteY2" fmla="*/ 1414129 h 4393003"/>
              <a:gd name="connsiteX3" fmla="*/ 98639337 w 98652885"/>
              <a:gd name="connsiteY3" fmla="*/ 106516 h 4393003"/>
              <a:gd name="connsiteX4" fmla="*/ 98641484 w 98652885"/>
              <a:gd name="connsiteY4" fmla="*/ 2648038 h 4393003"/>
              <a:gd name="connsiteX5" fmla="*/ 98652885 w 98652885"/>
              <a:gd name="connsiteY5" fmla="*/ 4393003 h 4393003"/>
              <a:gd name="connsiteX6" fmla="*/ 98526637 w 98652885"/>
              <a:gd name="connsiteY6" fmla="*/ 4392264 h 4393003"/>
              <a:gd name="connsiteX7" fmla="*/ 93373830 w 98652885"/>
              <a:gd name="connsiteY7" fmla="*/ 4392712 h 4393003"/>
              <a:gd name="connsiteX8" fmla="*/ 39067151 w 98652885"/>
              <a:gd name="connsiteY8" fmla="*/ 4391860 h 4393003"/>
              <a:gd name="connsiteX9" fmla="*/ 4986088 w 98652885"/>
              <a:gd name="connsiteY9" fmla="*/ 4378980 h 4393003"/>
              <a:gd name="connsiteX0" fmla="*/ 3208497 w 96875294"/>
              <a:gd name="connsiteY0" fmla="*/ 4378980 h 4393003"/>
              <a:gd name="connsiteX1" fmla="*/ 3211448 w 96875294"/>
              <a:gd name="connsiteY1" fmla="*/ 2672022 h 4393003"/>
              <a:gd name="connsiteX2" fmla="*/ 48539130 w 96875294"/>
              <a:gd name="connsiteY2" fmla="*/ 1414129 h 4393003"/>
              <a:gd name="connsiteX3" fmla="*/ 96861746 w 96875294"/>
              <a:gd name="connsiteY3" fmla="*/ 106516 h 4393003"/>
              <a:gd name="connsiteX4" fmla="*/ 96863893 w 96875294"/>
              <a:gd name="connsiteY4" fmla="*/ 2648038 h 4393003"/>
              <a:gd name="connsiteX5" fmla="*/ 96875294 w 96875294"/>
              <a:gd name="connsiteY5" fmla="*/ 4393003 h 4393003"/>
              <a:gd name="connsiteX6" fmla="*/ 96749046 w 96875294"/>
              <a:gd name="connsiteY6" fmla="*/ 4392264 h 4393003"/>
              <a:gd name="connsiteX7" fmla="*/ 91596239 w 96875294"/>
              <a:gd name="connsiteY7" fmla="*/ 4392712 h 4393003"/>
              <a:gd name="connsiteX8" fmla="*/ 37289560 w 96875294"/>
              <a:gd name="connsiteY8" fmla="*/ 4391860 h 4393003"/>
              <a:gd name="connsiteX9" fmla="*/ 3208497 w 96875294"/>
              <a:gd name="connsiteY9" fmla="*/ 4378980 h 4393003"/>
              <a:gd name="connsiteX0" fmla="*/ 2 w 93666799"/>
              <a:gd name="connsiteY0" fmla="*/ 4378980 h 4393003"/>
              <a:gd name="connsiteX1" fmla="*/ 2953 w 93666799"/>
              <a:gd name="connsiteY1" fmla="*/ 2672022 h 4393003"/>
              <a:gd name="connsiteX2" fmla="*/ 45330635 w 93666799"/>
              <a:gd name="connsiteY2" fmla="*/ 1414129 h 4393003"/>
              <a:gd name="connsiteX3" fmla="*/ 93653251 w 93666799"/>
              <a:gd name="connsiteY3" fmla="*/ 106516 h 4393003"/>
              <a:gd name="connsiteX4" fmla="*/ 93655398 w 93666799"/>
              <a:gd name="connsiteY4" fmla="*/ 2648038 h 4393003"/>
              <a:gd name="connsiteX5" fmla="*/ 93666799 w 93666799"/>
              <a:gd name="connsiteY5" fmla="*/ 4393003 h 4393003"/>
              <a:gd name="connsiteX6" fmla="*/ 93540551 w 93666799"/>
              <a:gd name="connsiteY6" fmla="*/ 4392264 h 4393003"/>
              <a:gd name="connsiteX7" fmla="*/ 88387744 w 93666799"/>
              <a:gd name="connsiteY7" fmla="*/ 4392712 h 4393003"/>
              <a:gd name="connsiteX8" fmla="*/ 34081065 w 93666799"/>
              <a:gd name="connsiteY8" fmla="*/ 4391860 h 4393003"/>
              <a:gd name="connsiteX9" fmla="*/ 2 w 93666799"/>
              <a:gd name="connsiteY9" fmla="*/ 4378980 h 4393003"/>
              <a:gd name="connsiteX0" fmla="*/ 2472 w 93669269"/>
              <a:gd name="connsiteY0" fmla="*/ 4378980 h 4393003"/>
              <a:gd name="connsiteX1" fmla="*/ 5423 w 93669269"/>
              <a:gd name="connsiteY1" fmla="*/ 2672022 h 4393003"/>
              <a:gd name="connsiteX2" fmla="*/ 45333105 w 93669269"/>
              <a:gd name="connsiteY2" fmla="*/ 1414129 h 4393003"/>
              <a:gd name="connsiteX3" fmla="*/ 93655721 w 93669269"/>
              <a:gd name="connsiteY3" fmla="*/ 106516 h 4393003"/>
              <a:gd name="connsiteX4" fmla="*/ 93657868 w 93669269"/>
              <a:gd name="connsiteY4" fmla="*/ 2648038 h 4393003"/>
              <a:gd name="connsiteX5" fmla="*/ 93669269 w 93669269"/>
              <a:gd name="connsiteY5" fmla="*/ 4393003 h 4393003"/>
              <a:gd name="connsiteX6" fmla="*/ 93543021 w 93669269"/>
              <a:gd name="connsiteY6" fmla="*/ 4392264 h 4393003"/>
              <a:gd name="connsiteX7" fmla="*/ 88390214 w 93669269"/>
              <a:gd name="connsiteY7" fmla="*/ 4392712 h 4393003"/>
              <a:gd name="connsiteX8" fmla="*/ 34083535 w 93669269"/>
              <a:gd name="connsiteY8" fmla="*/ 4391860 h 4393003"/>
              <a:gd name="connsiteX9" fmla="*/ 2472 w 93669269"/>
              <a:gd name="connsiteY9" fmla="*/ 4378980 h 4393003"/>
              <a:gd name="connsiteX0" fmla="*/ 2472 w 97243879"/>
              <a:gd name="connsiteY0" fmla="*/ 4272467 h 4286490"/>
              <a:gd name="connsiteX1" fmla="*/ 5423 w 97243879"/>
              <a:gd name="connsiteY1" fmla="*/ 2565509 h 4286490"/>
              <a:gd name="connsiteX2" fmla="*/ 45333105 w 97243879"/>
              <a:gd name="connsiteY2" fmla="*/ 1307616 h 4286490"/>
              <a:gd name="connsiteX3" fmla="*/ 93655721 w 97243879"/>
              <a:gd name="connsiteY3" fmla="*/ 3 h 4286490"/>
              <a:gd name="connsiteX4" fmla="*/ 93669269 w 97243879"/>
              <a:gd name="connsiteY4" fmla="*/ 4286490 h 4286490"/>
              <a:gd name="connsiteX5" fmla="*/ 93543021 w 97243879"/>
              <a:gd name="connsiteY5" fmla="*/ 4285751 h 4286490"/>
              <a:gd name="connsiteX6" fmla="*/ 88390214 w 97243879"/>
              <a:gd name="connsiteY6" fmla="*/ 4286199 h 4286490"/>
              <a:gd name="connsiteX7" fmla="*/ 34083535 w 97243879"/>
              <a:gd name="connsiteY7" fmla="*/ 4285347 h 4286490"/>
              <a:gd name="connsiteX8" fmla="*/ 2472 w 97243879"/>
              <a:gd name="connsiteY8" fmla="*/ 4272467 h 4286490"/>
              <a:gd name="connsiteX0" fmla="*/ 2472 w 97243879"/>
              <a:gd name="connsiteY0" fmla="*/ 4272467 h 4286490"/>
              <a:gd name="connsiteX1" fmla="*/ 5423 w 97243879"/>
              <a:gd name="connsiteY1" fmla="*/ 2565509 h 4286490"/>
              <a:gd name="connsiteX2" fmla="*/ 45333105 w 97243879"/>
              <a:gd name="connsiteY2" fmla="*/ 1307616 h 4286490"/>
              <a:gd name="connsiteX3" fmla="*/ 93655721 w 97243879"/>
              <a:gd name="connsiteY3" fmla="*/ 3 h 4286490"/>
              <a:gd name="connsiteX4" fmla="*/ 93669269 w 97243879"/>
              <a:gd name="connsiteY4" fmla="*/ 4286490 h 4286490"/>
              <a:gd name="connsiteX5" fmla="*/ 93543021 w 97243879"/>
              <a:gd name="connsiteY5" fmla="*/ 4285751 h 4286490"/>
              <a:gd name="connsiteX6" fmla="*/ 34083535 w 97243879"/>
              <a:gd name="connsiteY6" fmla="*/ 4285347 h 4286490"/>
              <a:gd name="connsiteX7" fmla="*/ 2472 w 97243879"/>
              <a:gd name="connsiteY7" fmla="*/ 4272467 h 4286490"/>
              <a:gd name="connsiteX0" fmla="*/ 2472 w 93730292"/>
              <a:gd name="connsiteY0" fmla="*/ 4272467 h 4286490"/>
              <a:gd name="connsiteX1" fmla="*/ 5423 w 93730292"/>
              <a:gd name="connsiteY1" fmla="*/ 2565509 h 4286490"/>
              <a:gd name="connsiteX2" fmla="*/ 45333105 w 93730292"/>
              <a:gd name="connsiteY2" fmla="*/ 1307616 h 4286490"/>
              <a:gd name="connsiteX3" fmla="*/ 93655721 w 93730292"/>
              <a:gd name="connsiteY3" fmla="*/ 3 h 4286490"/>
              <a:gd name="connsiteX4" fmla="*/ 93669269 w 93730292"/>
              <a:gd name="connsiteY4" fmla="*/ 4286490 h 4286490"/>
              <a:gd name="connsiteX5" fmla="*/ 93543021 w 93730292"/>
              <a:gd name="connsiteY5" fmla="*/ 4285751 h 4286490"/>
              <a:gd name="connsiteX6" fmla="*/ 34083535 w 93730292"/>
              <a:gd name="connsiteY6" fmla="*/ 4285347 h 4286490"/>
              <a:gd name="connsiteX7" fmla="*/ 2472 w 93730292"/>
              <a:gd name="connsiteY7" fmla="*/ 4272467 h 4286490"/>
              <a:gd name="connsiteX0" fmla="*/ 2472 w 93730292"/>
              <a:gd name="connsiteY0" fmla="*/ 4272467 h 4286490"/>
              <a:gd name="connsiteX1" fmla="*/ 5423 w 93730292"/>
              <a:gd name="connsiteY1" fmla="*/ 2565509 h 4286490"/>
              <a:gd name="connsiteX2" fmla="*/ 45333105 w 93730292"/>
              <a:gd name="connsiteY2" fmla="*/ 1307616 h 4286490"/>
              <a:gd name="connsiteX3" fmla="*/ 93655721 w 93730292"/>
              <a:gd name="connsiteY3" fmla="*/ 3 h 4286490"/>
              <a:gd name="connsiteX4" fmla="*/ 93669269 w 93730292"/>
              <a:gd name="connsiteY4" fmla="*/ 4286490 h 4286490"/>
              <a:gd name="connsiteX5" fmla="*/ 93543021 w 93730292"/>
              <a:gd name="connsiteY5" fmla="*/ 4285751 h 4286490"/>
              <a:gd name="connsiteX6" fmla="*/ 2472 w 93730292"/>
              <a:gd name="connsiteY6" fmla="*/ 4272467 h 4286490"/>
              <a:gd name="connsiteX0" fmla="*/ 2472 w 93730292"/>
              <a:gd name="connsiteY0" fmla="*/ 4272464 h 4286487"/>
              <a:gd name="connsiteX1" fmla="*/ 5423 w 93730292"/>
              <a:gd name="connsiteY1" fmla="*/ 2565506 h 4286487"/>
              <a:gd name="connsiteX2" fmla="*/ 93655721 w 93730292"/>
              <a:gd name="connsiteY2" fmla="*/ 0 h 4286487"/>
              <a:gd name="connsiteX3" fmla="*/ 93669269 w 93730292"/>
              <a:gd name="connsiteY3" fmla="*/ 4286487 h 4286487"/>
              <a:gd name="connsiteX4" fmla="*/ 93543021 w 93730292"/>
              <a:gd name="connsiteY4" fmla="*/ 4285748 h 4286487"/>
              <a:gd name="connsiteX5" fmla="*/ 2472 w 93730292"/>
              <a:gd name="connsiteY5" fmla="*/ 4272464 h 4286487"/>
              <a:gd name="connsiteX0" fmla="*/ 2472 w 94068925"/>
              <a:gd name="connsiteY0" fmla="*/ 6518542 h 6532565"/>
              <a:gd name="connsiteX1" fmla="*/ 5423 w 94068925"/>
              <a:gd name="connsiteY1" fmla="*/ 4811584 h 6532565"/>
              <a:gd name="connsiteX2" fmla="*/ 94041444 w 94068925"/>
              <a:gd name="connsiteY2" fmla="*/ 0 h 6532565"/>
              <a:gd name="connsiteX3" fmla="*/ 93669269 w 94068925"/>
              <a:gd name="connsiteY3" fmla="*/ 6532565 h 6532565"/>
              <a:gd name="connsiteX4" fmla="*/ 93543021 w 94068925"/>
              <a:gd name="connsiteY4" fmla="*/ 6531826 h 6532565"/>
              <a:gd name="connsiteX5" fmla="*/ 2472 w 94068925"/>
              <a:gd name="connsiteY5" fmla="*/ 6518542 h 6532565"/>
              <a:gd name="connsiteX0" fmla="*/ 0 w 94259317"/>
              <a:gd name="connsiteY0" fmla="*/ 6518542 h 6532565"/>
              <a:gd name="connsiteX1" fmla="*/ 195815 w 94259317"/>
              <a:gd name="connsiteY1" fmla="*/ 4811584 h 6532565"/>
              <a:gd name="connsiteX2" fmla="*/ 94231836 w 94259317"/>
              <a:gd name="connsiteY2" fmla="*/ 0 h 6532565"/>
              <a:gd name="connsiteX3" fmla="*/ 93859661 w 94259317"/>
              <a:gd name="connsiteY3" fmla="*/ 6532565 h 6532565"/>
              <a:gd name="connsiteX4" fmla="*/ 93733413 w 94259317"/>
              <a:gd name="connsiteY4" fmla="*/ 6531826 h 6532565"/>
              <a:gd name="connsiteX5" fmla="*/ 0 w 94259317"/>
              <a:gd name="connsiteY5" fmla="*/ 6518542 h 6532565"/>
              <a:gd name="connsiteX0" fmla="*/ 0 w 94259317"/>
              <a:gd name="connsiteY0" fmla="*/ 6670818 h 6684841"/>
              <a:gd name="connsiteX1" fmla="*/ 195815 w 94259317"/>
              <a:gd name="connsiteY1" fmla="*/ 4963860 h 6684841"/>
              <a:gd name="connsiteX2" fmla="*/ 94231835 w 94259317"/>
              <a:gd name="connsiteY2" fmla="*/ 0 h 6684841"/>
              <a:gd name="connsiteX3" fmla="*/ 93859661 w 94259317"/>
              <a:gd name="connsiteY3" fmla="*/ 6684841 h 6684841"/>
              <a:gd name="connsiteX4" fmla="*/ 93733413 w 94259317"/>
              <a:gd name="connsiteY4" fmla="*/ 6684102 h 6684841"/>
              <a:gd name="connsiteX5" fmla="*/ 0 w 94259317"/>
              <a:gd name="connsiteY5" fmla="*/ 6670818 h 6684841"/>
              <a:gd name="connsiteX0" fmla="*/ 0 w 94259317"/>
              <a:gd name="connsiteY0" fmla="*/ 6670818 h 6684841"/>
              <a:gd name="connsiteX1" fmla="*/ 195814 w 94259317"/>
              <a:gd name="connsiteY1" fmla="*/ 5192275 h 6684841"/>
              <a:gd name="connsiteX2" fmla="*/ 94231835 w 94259317"/>
              <a:gd name="connsiteY2" fmla="*/ 0 h 6684841"/>
              <a:gd name="connsiteX3" fmla="*/ 93859661 w 94259317"/>
              <a:gd name="connsiteY3" fmla="*/ 6684841 h 6684841"/>
              <a:gd name="connsiteX4" fmla="*/ 93733413 w 94259317"/>
              <a:gd name="connsiteY4" fmla="*/ 6684102 h 6684841"/>
              <a:gd name="connsiteX5" fmla="*/ 0 w 94259317"/>
              <a:gd name="connsiteY5" fmla="*/ 6670818 h 6684841"/>
              <a:gd name="connsiteX0" fmla="*/ 0 w 94259317"/>
              <a:gd name="connsiteY0" fmla="*/ 6746956 h 6760979"/>
              <a:gd name="connsiteX1" fmla="*/ 195814 w 94259317"/>
              <a:gd name="connsiteY1" fmla="*/ 5268413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967264 w 94259317"/>
              <a:gd name="connsiteY1" fmla="*/ 3947809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967264 w 94259317"/>
              <a:gd name="connsiteY1" fmla="*/ 3947809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967264 w 94259317"/>
              <a:gd name="connsiteY1" fmla="*/ 3947809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388676 w 94259317"/>
              <a:gd name="connsiteY1" fmla="*/ 3913948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388676 w 94259317"/>
              <a:gd name="connsiteY1" fmla="*/ 3913948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388676 w 94259317"/>
              <a:gd name="connsiteY1" fmla="*/ 3913948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259317"/>
              <a:gd name="connsiteY0" fmla="*/ 6746956 h 6760979"/>
              <a:gd name="connsiteX1" fmla="*/ 388676 w 94259317"/>
              <a:gd name="connsiteY1" fmla="*/ 4015533 h 6760979"/>
              <a:gd name="connsiteX2" fmla="*/ 94231835 w 94259317"/>
              <a:gd name="connsiteY2" fmla="*/ 0 h 6760979"/>
              <a:gd name="connsiteX3" fmla="*/ 93859661 w 94259317"/>
              <a:gd name="connsiteY3" fmla="*/ 6760979 h 6760979"/>
              <a:gd name="connsiteX4" fmla="*/ 93733413 w 94259317"/>
              <a:gd name="connsiteY4" fmla="*/ 6760240 h 6760979"/>
              <a:gd name="connsiteX5" fmla="*/ 0 w 94259317"/>
              <a:gd name="connsiteY5" fmla="*/ 6746956 h 6760979"/>
              <a:gd name="connsiteX0" fmla="*/ 0 w 94445533"/>
              <a:gd name="connsiteY0" fmla="*/ 6916264 h 6930287"/>
              <a:gd name="connsiteX1" fmla="*/ 388676 w 94445533"/>
              <a:gd name="connsiteY1" fmla="*/ 4184841 h 6930287"/>
              <a:gd name="connsiteX2" fmla="*/ 94424698 w 94445533"/>
              <a:gd name="connsiteY2" fmla="*/ 0 h 6930287"/>
              <a:gd name="connsiteX3" fmla="*/ 93859661 w 94445533"/>
              <a:gd name="connsiteY3" fmla="*/ 6930287 h 6930287"/>
              <a:gd name="connsiteX4" fmla="*/ 93733413 w 94445533"/>
              <a:gd name="connsiteY4" fmla="*/ 6929548 h 6930287"/>
              <a:gd name="connsiteX5" fmla="*/ 0 w 94445533"/>
              <a:gd name="connsiteY5" fmla="*/ 6916264 h 6930287"/>
              <a:gd name="connsiteX0" fmla="*/ 0 w 93862460"/>
              <a:gd name="connsiteY0" fmla="*/ 6916264 h 6930287"/>
              <a:gd name="connsiteX1" fmla="*/ 388676 w 93862460"/>
              <a:gd name="connsiteY1" fmla="*/ 4184841 h 6930287"/>
              <a:gd name="connsiteX2" fmla="*/ 93653247 w 93862460"/>
              <a:gd name="connsiteY2" fmla="*/ 0 h 6930287"/>
              <a:gd name="connsiteX3" fmla="*/ 93859661 w 93862460"/>
              <a:gd name="connsiteY3" fmla="*/ 6930287 h 6930287"/>
              <a:gd name="connsiteX4" fmla="*/ 93733413 w 93862460"/>
              <a:gd name="connsiteY4" fmla="*/ 6929548 h 6930287"/>
              <a:gd name="connsiteX5" fmla="*/ 0 w 93862460"/>
              <a:gd name="connsiteY5" fmla="*/ 6916264 h 6930287"/>
              <a:gd name="connsiteX0" fmla="*/ 0 w 93862460"/>
              <a:gd name="connsiteY0" fmla="*/ 6916264 h 6930287"/>
              <a:gd name="connsiteX1" fmla="*/ 388676 w 93862460"/>
              <a:gd name="connsiteY1" fmla="*/ 4184841 h 6930287"/>
              <a:gd name="connsiteX2" fmla="*/ 93653247 w 93862460"/>
              <a:gd name="connsiteY2" fmla="*/ 0 h 6930287"/>
              <a:gd name="connsiteX3" fmla="*/ 93859661 w 93862460"/>
              <a:gd name="connsiteY3" fmla="*/ 6930287 h 6930287"/>
              <a:gd name="connsiteX4" fmla="*/ 83511702 w 93862460"/>
              <a:gd name="connsiteY4" fmla="*/ 6895687 h 6930287"/>
              <a:gd name="connsiteX5" fmla="*/ 0 w 93862460"/>
              <a:gd name="connsiteY5" fmla="*/ 6916264 h 6930287"/>
              <a:gd name="connsiteX0" fmla="*/ 0 w 93862460"/>
              <a:gd name="connsiteY0" fmla="*/ 6916264 h 6930287"/>
              <a:gd name="connsiteX1" fmla="*/ 388676 w 93862460"/>
              <a:gd name="connsiteY1" fmla="*/ 4184841 h 6930287"/>
              <a:gd name="connsiteX2" fmla="*/ 93653247 w 93862460"/>
              <a:gd name="connsiteY2" fmla="*/ 0 h 6930287"/>
              <a:gd name="connsiteX3" fmla="*/ 93859661 w 93862460"/>
              <a:gd name="connsiteY3" fmla="*/ 6930287 h 6930287"/>
              <a:gd name="connsiteX4" fmla="*/ 0 w 93862460"/>
              <a:gd name="connsiteY4" fmla="*/ 6916264 h 6930287"/>
              <a:gd name="connsiteX0" fmla="*/ 0 w 93665315"/>
              <a:gd name="connsiteY0" fmla="*/ 6916264 h 7031872"/>
              <a:gd name="connsiteX1" fmla="*/ 388676 w 93665315"/>
              <a:gd name="connsiteY1" fmla="*/ 4184841 h 7031872"/>
              <a:gd name="connsiteX2" fmla="*/ 93653247 w 93665315"/>
              <a:gd name="connsiteY2" fmla="*/ 0 h 7031872"/>
              <a:gd name="connsiteX3" fmla="*/ 92509628 w 93665315"/>
              <a:gd name="connsiteY3" fmla="*/ 7031872 h 7031872"/>
              <a:gd name="connsiteX4" fmla="*/ 0 w 93665315"/>
              <a:gd name="connsiteY4" fmla="*/ 6916264 h 7031872"/>
              <a:gd name="connsiteX0" fmla="*/ 0 w 93662698"/>
              <a:gd name="connsiteY0" fmla="*/ 6916264 h 7031872"/>
              <a:gd name="connsiteX1" fmla="*/ 388676 w 93662698"/>
              <a:gd name="connsiteY1" fmla="*/ 4184841 h 7031872"/>
              <a:gd name="connsiteX2" fmla="*/ 93653247 w 93662698"/>
              <a:gd name="connsiteY2" fmla="*/ 0 h 7031872"/>
              <a:gd name="connsiteX3" fmla="*/ 92509628 w 93662698"/>
              <a:gd name="connsiteY3" fmla="*/ 7031872 h 7031872"/>
              <a:gd name="connsiteX4" fmla="*/ 0 w 93662698"/>
              <a:gd name="connsiteY4" fmla="*/ 6916264 h 7031872"/>
              <a:gd name="connsiteX0" fmla="*/ 0 w 92509628"/>
              <a:gd name="connsiteY0" fmla="*/ 6746956 h 6862564"/>
              <a:gd name="connsiteX1" fmla="*/ 388676 w 92509628"/>
              <a:gd name="connsiteY1" fmla="*/ 4015533 h 6862564"/>
              <a:gd name="connsiteX2" fmla="*/ 91917484 w 92509628"/>
              <a:gd name="connsiteY2" fmla="*/ 0 h 6862564"/>
              <a:gd name="connsiteX3" fmla="*/ 92509628 w 92509628"/>
              <a:gd name="connsiteY3" fmla="*/ 6862564 h 6862564"/>
              <a:gd name="connsiteX4" fmla="*/ 0 w 92509628"/>
              <a:gd name="connsiteY4" fmla="*/ 6746956 h 6862564"/>
              <a:gd name="connsiteX0" fmla="*/ 0 w 92509628"/>
              <a:gd name="connsiteY0" fmla="*/ 6746956 h 6862564"/>
              <a:gd name="connsiteX1" fmla="*/ 195814 w 92509628"/>
              <a:gd name="connsiteY1" fmla="*/ 3033546 h 6862564"/>
              <a:gd name="connsiteX2" fmla="*/ 91917484 w 92509628"/>
              <a:gd name="connsiteY2" fmla="*/ 0 h 6862564"/>
              <a:gd name="connsiteX3" fmla="*/ 92509628 w 92509628"/>
              <a:gd name="connsiteY3" fmla="*/ 6862564 h 6862564"/>
              <a:gd name="connsiteX4" fmla="*/ 0 w 92509628"/>
              <a:gd name="connsiteY4" fmla="*/ 6746956 h 6862564"/>
              <a:gd name="connsiteX0" fmla="*/ 0 w 92710134"/>
              <a:gd name="connsiteY0" fmla="*/ 7559635 h 7675243"/>
              <a:gd name="connsiteX1" fmla="*/ 195814 w 92710134"/>
              <a:gd name="connsiteY1" fmla="*/ 3846225 h 7675243"/>
              <a:gd name="connsiteX2" fmla="*/ 92688935 w 92710134"/>
              <a:gd name="connsiteY2" fmla="*/ 0 h 7675243"/>
              <a:gd name="connsiteX3" fmla="*/ 92509628 w 92710134"/>
              <a:gd name="connsiteY3" fmla="*/ 7675243 h 7675243"/>
              <a:gd name="connsiteX4" fmla="*/ 0 w 92710134"/>
              <a:gd name="connsiteY4" fmla="*/ 7559635 h 7675243"/>
              <a:gd name="connsiteX0" fmla="*/ 0 w 93088216"/>
              <a:gd name="connsiteY0" fmla="*/ 7559635 h 7641381"/>
              <a:gd name="connsiteX1" fmla="*/ 195814 w 93088216"/>
              <a:gd name="connsiteY1" fmla="*/ 3846225 h 7641381"/>
              <a:gd name="connsiteX2" fmla="*/ 92688935 w 93088216"/>
              <a:gd name="connsiteY2" fmla="*/ 0 h 7641381"/>
              <a:gd name="connsiteX3" fmla="*/ 93088216 w 93088216"/>
              <a:gd name="connsiteY3" fmla="*/ 7641381 h 7641381"/>
              <a:gd name="connsiteX4" fmla="*/ 0 w 93088216"/>
              <a:gd name="connsiteY4" fmla="*/ 7559635 h 7641381"/>
              <a:gd name="connsiteX0" fmla="*/ 0 w 93088216"/>
              <a:gd name="connsiteY0" fmla="*/ 7559635 h 7641381"/>
              <a:gd name="connsiteX1" fmla="*/ 195814 w 93088216"/>
              <a:gd name="connsiteY1" fmla="*/ 3846225 h 7641381"/>
              <a:gd name="connsiteX2" fmla="*/ 92688935 w 93088216"/>
              <a:gd name="connsiteY2" fmla="*/ 0 h 7641381"/>
              <a:gd name="connsiteX3" fmla="*/ 93088216 w 93088216"/>
              <a:gd name="connsiteY3" fmla="*/ 7641381 h 7641381"/>
              <a:gd name="connsiteX4" fmla="*/ 0 w 93088216"/>
              <a:gd name="connsiteY4" fmla="*/ 7559635 h 7641381"/>
              <a:gd name="connsiteX0" fmla="*/ 0 w 93088216"/>
              <a:gd name="connsiteY0" fmla="*/ 7559635 h 7641381"/>
              <a:gd name="connsiteX1" fmla="*/ 195814 w 93088216"/>
              <a:gd name="connsiteY1" fmla="*/ 3846225 h 7641381"/>
              <a:gd name="connsiteX2" fmla="*/ 92688935 w 93088216"/>
              <a:gd name="connsiteY2" fmla="*/ 0 h 7641381"/>
              <a:gd name="connsiteX3" fmla="*/ 93088216 w 93088216"/>
              <a:gd name="connsiteY3" fmla="*/ 7641381 h 7641381"/>
              <a:gd name="connsiteX4" fmla="*/ 0 w 93088216"/>
              <a:gd name="connsiteY4" fmla="*/ 7559635 h 7641381"/>
              <a:gd name="connsiteX0" fmla="*/ 0 w 93088216"/>
              <a:gd name="connsiteY0" fmla="*/ 7661220 h 7661220"/>
              <a:gd name="connsiteX1" fmla="*/ 195814 w 93088216"/>
              <a:gd name="connsiteY1" fmla="*/ 3846225 h 7661220"/>
              <a:gd name="connsiteX2" fmla="*/ 92688935 w 93088216"/>
              <a:gd name="connsiteY2" fmla="*/ 0 h 7661220"/>
              <a:gd name="connsiteX3" fmla="*/ 93088216 w 93088216"/>
              <a:gd name="connsiteY3" fmla="*/ 7641381 h 7661220"/>
              <a:gd name="connsiteX4" fmla="*/ 0 w 93088216"/>
              <a:gd name="connsiteY4" fmla="*/ 7661220 h 7661220"/>
              <a:gd name="connsiteX0" fmla="*/ 0 w 92702491"/>
              <a:gd name="connsiteY0" fmla="*/ 7661220 h 7661220"/>
              <a:gd name="connsiteX1" fmla="*/ 195814 w 92702491"/>
              <a:gd name="connsiteY1" fmla="*/ 3846225 h 7661220"/>
              <a:gd name="connsiteX2" fmla="*/ 92688935 w 92702491"/>
              <a:gd name="connsiteY2" fmla="*/ 0 h 7661220"/>
              <a:gd name="connsiteX3" fmla="*/ 92702491 w 92702491"/>
              <a:gd name="connsiteY3" fmla="*/ 7607520 h 7661220"/>
              <a:gd name="connsiteX4" fmla="*/ 0 w 92702491"/>
              <a:gd name="connsiteY4" fmla="*/ 7661220 h 7661220"/>
              <a:gd name="connsiteX0" fmla="*/ 0 w 92702491"/>
              <a:gd name="connsiteY0" fmla="*/ 7661220 h 7661220"/>
              <a:gd name="connsiteX1" fmla="*/ 195814 w 92702491"/>
              <a:gd name="connsiteY1" fmla="*/ 3846225 h 7661220"/>
              <a:gd name="connsiteX2" fmla="*/ 92688935 w 92702491"/>
              <a:gd name="connsiteY2" fmla="*/ 0 h 7661220"/>
              <a:gd name="connsiteX3" fmla="*/ 92702491 w 92702491"/>
              <a:gd name="connsiteY3" fmla="*/ 7607520 h 7661220"/>
              <a:gd name="connsiteX4" fmla="*/ 0 w 92702491"/>
              <a:gd name="connsiteY4" fmla="*/ 7661220 h 7661220"/>
              <a:gd name="connsiteX0" fmla="*/ 0 w 92702491"/>
              <a:gd name="connsiteY0" fmla="*/ 7621334 h 7621334"/>
              <a:gd name="connsiteX1" fmla="*/ 195814 w 92702491"/>
              <a:gd name="connsiteY1" fmla="*/ 3806339 h 7621334"/>
              <a:gd name="connsiteX2" fmla="*/ 91893825 w 92702491"/>
              <a:gd name="connsiteY2" fmla="*/ 0 h 7621334"/>
              <a:gd name="connsiteX3" fmla="*/ 92702491 w 92702491"/>
              <a:gd name="connsiteY3" fmla="*/ 7567634 h 7621334"/>
              <a:gd name="connsiteX4" fmla="*/ 0 w 92702491"/>
              <a:gd name="connsiteY4" fmla="*/ 7621334 h 7621334"/>
              <a:gd name="connsiteX0" fmla="*/ 0 w 92702491"/>
              <a:gd name="connsiteY0" fmla="*/ 7621334 h 7621334"/>
              <a:gd name="connsiteX1" fmla="*/ 195814 w 92702491"/>
              <a:gd name="connsiteY1" fmla="*/ 3806339 h 7621334"/>
              <a:gd name="connsiteX2" fmla="*/ 91893825 w 92702491"/>
              <a:gd name="connsiteY2" fmla="*/ 0 h 7621334"/>
              <a:gd name="connsiteX3" fmla="*/ 92702491 w 92702491"/>
              <a:gd name="connsiteY3" fmla="*/ 7567634 h 7621334"/>
              <a:gd name="connsiteX4" fmla="*/ 0 w 92702491"/>
              <a:gd name="connsiteY4" fmla="*/ 7621334 h 7621334"/>
              <a:gd name="connsiteX0" fmla="*/ 0 w 91964171"/>
              <a:gd name="connsiteY0" fmla="*/ 7621334 h 7621334"/>
              <a:gd name="connsiteX1" fmla="*/ 195814 w 91964171"/>
              <a:gd name="connsiteY1" fmla="*/ 3806339 h 7621334"/>
              <a:gd name="connsiteX2" fmla="*/ 91893825 w 91964171"/>
              <a:gd name="connsiteY2" fmla="*/ 0 h 7621334"/>
              <a:gd name="connsiteX3" fmla="*/ 91964171 w 91964171"/>
              <a:gd name="connsiteY3" fmla="*/ 7567634 h 7621334"/>
              <a:gd name="connsiteX4" fmla="*/ 0 w 91964171"/>
              <a:gd name="connsiteY4" fmla="*/ 7621334 h 7621334"/>
              <a:gd name="connsiteX0" fmla="*/ 0 w 91964171"/>
              <a:gd name="connsiteY0" fmla="*/ 7621334 h 7621334"/>
              <a:gd name="connsiteX1" fmla="*/ 195814 w 91964171"/>
              <a:gd name="connsiteY1" fmla="*/ 3806339 h 7621334"/>
              <a:gd name="connsiteX2" fmla="*/ 91893825 w 91964171"/>
              <a:gd name="connsiteY2" fmla="*/ 0 h 7621334"/>
              <a:gd name="connsiteX3" fmla="*/ 91964171 w 91964171"/>
              <a:gd name="connsiteY3" fmla="*/ 7567634 h 7621334"/>
              <a:gd name="connsiteX4" fmla="*/ 0 w 91964171"/>
              <a:gd name="connsiteY4" fmla="*/ 7621334 h 7621334"/>
              <a:gd name="connsiteX0" fmla="*/ 0 w 91964171"/>
              <a:gd name="connsiteY0" fmla="*/ 7621334 h 7621334"/>
              <a:gd name="connsiteX1" fmla="*/ 195814 w 91964171"/>
              <a:gd name="connsiteY1" fmla="*/ 3806339 h 7621334"/>
              <a:gd name="connsiteX2" fmla="*/ 91893825 w 91964171"/>
              <a:gd name="connsiteY2" fmla="*/ 0 h 7621334"/>
              <a:gd name="connsiteX3" fmla="*/ 91964171 w 91964171"/>
              <a:gd name="connsiteY3" fmla="*/ 7567634 h 7621334"/>
              <a:gd name="connsiteX4" fmla="*/ 0 w 91964171"/>
              <a:gd name="connsiteY4" fmla="*/ 7621334 h 7621334"/>
              <a:gd name="connsiteX0" fmla="*/ 0 w 91978076"/>
              <a:gd name="connsiteY0" fmla="*/ 7616348 h 7616348"/>
              <a:gd name="connsiteX1" fmla="*/ 195814 w 91978076"/>
              <a:gd name="connsiteY1" fmla="*/ 3801353 h 7616348"/>
              <a:gd name="connsiteX2" fmla="*/ 91950615 w 91978076"/>
              <a:gd name="connsiteY2" fmla="*/ 0 h 7616348"/>
              <a:gd name="connsiteX3" fmla="*/ 91964171 w 91978076"/>
              <a:gd name="connsiteY3" fmla="*/ 7562648 h 7616348"/>
              <a:gd name="connsiteX4" fmla="*/ 0 w 91978076"/>
              <a:gd name="connsiteY4" fmla="*/ 7616348 h 7616348"/>
              <a:gd name="connsiteX0" fmla="*/ 0 w 91978076"/>
              <a:gd name="connsiteY0" fmla="*/ 7616348 h 7616348"/>
              <a:gd name="connsiteX1" fmla="*/ 195814 w 91978076"/>
              <a:gd name="connsiteY1" fmla="*/ 3801353 h 7616348"/>
              <a:gd name="connsiteX2" fmla="*/ 91950615 w 91978076"/>
              <a:gd name="connsiteY2" fmla="*/ 0 h 7616348"/>
              <a:gd name="connsiteX3" fmla="*/ 91964171 w 91978076"/>
              <a:gd name="connsiteY3" fmla="*/ 7562648 h 7616348"/>
              <a:gd name="connsiteX4" fmla="*/ 0 w 91978076"/>
              <a:gd name="connsiteY4" fmla="*/ 7616348 h 7616348"/>
              <a:gd name="connsiteX0" fmla="*/ 0 w 91990630"/>
              <a:gd name="connsiteY0" fmla="*/ 7616348 h 7616348"/>
              <a:gd name="connsiteX1" fmla="*/ 195814 w 91990630"/>
              <a:gd name="connsiteY1" fmla="*/ 3801353 h 7616348"/>
              <a:gd name="connsiteX2" fmla="*/ 91950615 w 91990630"/>
              <a:gd name="connsiteY2" fmla="*/ 0 h 7616348"/>
              <a:gd name="connsiteX3" fmla="*/ 91964171 w 91990630"/>
              <a:gd name="connsiteY3" fmla="*/ 7562648 h 7616348"/>
              <a:gd name="connsiteX4" fmla="*/ 0 w 91990630"/>
              <a:gd name="connsiteY4" fmla="*/ 7616348 h 7616348"/>
              <a:gd name="connsiteX0" fmla="*/ 0 w 91964171"/>
              <a:gd name="connsiteY0" fmla="*/ 7611362 h 7611362"/>
              <a:gd name="connsiteX1" fmla="*/ 195814 w 91964171"/>
              <a:gd name="connsiteY1" fmla="*/ 3796367 h 7611362"/>
              <a:gd name="connsiteX2" fmla="*/ 91865426 w 91964171"/>
              <a:gd name="connsiteY2" fmla="*/ 0 h 7611362"/>
              <a:gd name="connsiteX3" fmla="*/ 91964171 w 91964171"/>
              <a:gd name="connsiteY3" fmla="*/ 7557662 h 7611362"/>
              <a:gd name="connsiteX4" fmla="*/ 0 w 91964171"/>
              <a:gd name="connsiteY4" fmla="*/ 7611362 h 7611362"/>
              <a:gd name="connsiteX0" fmla="*/ 0 w 91964171"/>
              <a:gd name="connsiteY0" fmla="*/ 7611362 h 7611362"/>
              <a:gd name="connsiteX1" fmla="*/ 195814 w 91964171"/>
              <a:gd name="connsiteY1" fmla="*/ 3796367 h 7611362"/>
              <a:gd name="connsiteX2" fmla="*/ 91865426 w 91964171"/>
              <a:gd name="connsiteY2" fmla="*/ 0 h 7611362"/>
              <a:gd name="connsiteX3" fmla="*/ 91964171 w 91964171"/>
              <a:gd name="connsiteY3" fmla="*/ 7557662 h 7611362"/>
              <a:gd name="connsiteX4" fmla="*/ 0 w 91964171"/>
              <a:gd name="connsiteY4" fmla="*/ 7611362 h 7611362"/>
              <a:gd name="connsiteX0" fmla="*/ 0 w 91964171"/>
              <a:gd name="connsiteY0" fmla="*/ 7611362 h 7611362"/>
              <a:gd name="connsiteX1" fmla="*/ 195814 w 91964171"/>
              <a:gd name="connsiteY1" fmla="*/ 3796367 h 7611362"/>
              <a:gd name="connsiteX2" fmla="*/ 91865426 w 91964171"/>
              <a:gd name="connsiteY2" fmla="*/ 0 h 7611362"/>
              <a:gd name="connsiteX3" fmla="*/ 91964171 w 91964171"/>
              <a:gd name="connsiteY3" fmla="*/ 7557662 h 7611362"/>
              <a:gd name="connsiteX4" fmla="*/ 0 w 91964171"/>
              <a:gd name="connsiteY4" fmla="*/ 7611362 h 7611362"/>
              <a:gd name="connsiteX0" fmla="*/ 0 w 91964171"/>
              <a:gd name="connsiteY0" fmla="*/ 7611362 h 7611362"/>
              <a:gd name="connsiteX1" fmla="*/ 195814 w 91964171"/>
              <a:gd name="connsiteY1" fmla="*/ 3796367 h 7611362"/>
              <a:gd name="connsiteX2" fmla="*/ 91922217 w 91964171"/>
              <a:gd name="connsiteY2" fmla="*/ 0 h 7611362"/>
              <a:gd name="connsiteX3" fmla="*/ 91964171 w 91964171"/>
              <a:gd name="connsiteY3" fmla="*/ 7557662 h 7611362"/>
              <a:gd name="connsiteX4" fmla="*/ 0 w 91964171"/>
              <a:gd name="connsiteY4" fmla="*/ 7611362 h 7611362"/>
              <a:gd name="connsiteX0" fmla="*/ 0 w 91964171"/>
              <a:gd name="connsiteY0" fmla="*/ 7614748 h 7614748"/>
              <a:gd name="connsiteX1" fmla="*/ 195814 w 91964171"/>
              <a:gd name="connsiteY1" fmla="*/ 3799753 h 7614748"/>
              <a:gd name="connsiteX2" fmla="*/ 91941498 w 91964171"/>
              <a:gd name="connsiteY2" fmla="*/ 0 h 7614748"/>
              <a:gd name="connsiteX3" fmla="*/ 91964171 w 91964171"/>
              <a:gd name="connsiteY3" fmla="*/ 7561048 h 7614748"/>
              <a:gd name="connsiteX4" fmla="*/ 0 w 91964171"/>
              <a:gd name="connsiteY4" fmla="*/ 7614748 h 7614748"/>
              <a:gd name="connsiteX0" fmla="*/ 0 w 91964171"/>
              <a:gd name="connsiteY0" fmla="*/ 7614748 h 7614748"/>
              <a:gd name="connsiteX1" fmla="*/ 195814 w 91964171"/>
              <a:gd name="connsiteY1" fmla="*/ 3799753 h 7614748"/>
              <a:gd name="connsiteX2" fmla="*/ 91941498 w 91964171"/>
              <a:gd name="connsiteY2" fmla="*/ 0 h 7614748"/>
              <a:gd name="connsiteX3" fmla="*/ 91964171 w 91964171"/>
              <a:gd name="connsiteY3" fmla="*/ 7561048 h 7614748"/>
              <a:gd name="connsiteX4" fmla="*/ 0 w 91964171"/>
              <a:gd name="connsiteY4" fmla="*/ 7614748 h 7614748"/>
              <a:gd name="connsiteX0" fmla="*/ 0 w 91944880"/>
              <a:gd name="connsiteY0" fmla="*/ 7614748 h 7614748"/>
              <a:gd name="connsiteX1" fmla="*/ 195814 w 91944880"/>
              <a:gd name="connsiteY1" fmla="*/ 3799753 h 7614748"/>
              <a:gd name="connsiteX2" fmla="*/ 91941498 w 91944880"/>
              <a:gd name="connsiteY2" fmla="*/ 0 h 7614748"/>
              <a:gd name="connsiteX3" fmla="*/ 91944880 w 91944880"/>
              <a:gd name="connsiteY3" fmla="*/ 7561048 h 7614748"/>
              <a:gd name="connsiteX4" fmla="*/ 0 w 91944880"/>
              <a:gd name="connsiteY4" fmla="*/ 7614748 h 7614748"/>
              <a:gd name="connsiteX0" fmla="*/ 0 w 91947517"/>
              <a:gd name="connsiteY0" fmla="*/ 7614748 h 7614748"/>
              <a:gd name="connsiteX1" fmla="*/ 195814 w 91947517"/>
              <a:gd name="connsiteY1" fmla="*/ 3799753 h 7614748"/>
              <a:gd name="connsiteX2" fmla="*/ 91941498 w 91947517"/>
              <a:gd name="connsiteY2" fmla="*/ 0 h 7614748"/>
              <a:gd name="connsiteX3" fmla="*/ 91944880 w 91947517"/>
              <a:gd name="connsiteY3" fmla="*/ 7561048 h 7614748"/>
              <a:gd name="connsiteX4" fmla="*/ 0 w 91947517"/>
              <a:gd name="connsiteY4" fmla="*/ 7614748 h 7614748"/>
              <a:gd name="connsiteX0" fmla="*/ 0 w 91947517"/>
              <a:gd name="connsiteY0" fmla="*/ 7614748 h 7614748"/>
              <a:gd name="connsiteX1" fmla="*/ 195814 w 91947517"/>
              <a:gd name="connsiteY1" fmla="*/ 3964828 h 7614748"/>
              <a:gd name="connsiteX2" fmla="*/ 91941498 w 91947517"/>
              <a:gd name="connsiteY2" fmla="*/ 0 h 7614748"/>
              <a:gd name="connsiteX3" fmla="*/ 91944880 w 91947517"/>
              <a:gd name="connsiteY3" fmla="*/ 7561048 h 7614748"/>
              <a:gd name="connsiteX4" fmla="*/ 0 w 91947517"/>
              <a:gd name="connsiteY4" fmla="*/ 7614748 h 7614748"/>
              <a:gd name="connsiteX0" fmla="*/ 0 w 91947517"/>
              <a:gd name="connsiteY0" fmla="*/ 7614748 h 7614748"/>
              <a:gd name="connsiteX1" fmla="*/ 51167 w 91947517"/>
              <a:gd name="connsiteY1" fmla="*/ 3952130 h 7614748"/>
              <a:gd name="connsiteX2" fmla="*/ 91941498 w 91947517"/>
              <a:gd name="connsiteY2" fmla="*/ 0 h 7614748"/>
              <a:gd name="connsiteX3" fmla="*/ 91944880 w 91947517"/>
              <a:gd name="connsiteY3" fmla="*/ 7561048 h 7614748"/>
              <a:gd name="connsiteX4" fmla="*/ 0 w 91947517"/>
              <a:gd name="connsiteY4" fmla="*/ 7614748 h 7614748"/>
              <a:gd name="connsiteX0" fmla="*/ 0 w 91947517"/>
              <a:gd name="connsiteY0" fmla="*/ 7614748 h 7614748"/>
              <a:gd name="connsiteX1" fmla="*/ 51167 w 91947517"/>
              <a:gd name="connsiteY1" fmla="*/ 3952130 h 7614748"/>
              <a:gd name="connsiteX2" fmla="*/ 91941498 w 91947517"/>
              <a:gd name="connsiteY2" fmla="*/ 0 h 7614748"/>
              <a:gd name="connsiteX3" fmla="*/ 91944880 w 91947517"/>
              <a:gd name="connsiteY3" fmla="*/ 7561048 h 7614748"/>
              <a:gd name="connsiteX4" fmla="*/ 0 w 91947517"/>
              <a:gd name="connsiteY4" fmla="*/ 7614748 h 7614748"/>
              <a:gd name="connsiteX0" fmla="*/ 0 w 91947517"/>
              <a:gd name="connsiteY0" fmla="*/ 7614748 h 7614748"/>
              <a:gd name="connsiteX1" fmla="*/ 51167 w 91947517"/>
              <a:gd name="connsiteY1" fmla="*/ 3952130 h 7614748"/>
              <a:gd name="connsiteX2" fmla="*/ 91941498 w 91947517"/>
              <a:gd name="connsiteY2" fmla="*/ 0 h 7614748"/>
              <a:gd name="connsiteX3" fmla="*/ 91944880 w 91947517"/>
              <a:gd name="connsiteY3" fmla="*/ 7561048 h 7614748"/>
              <a:gd name="connsiteX4" fmla="*/ 0 w 91947517"/>
              <a:gd name="connsiteY4" fmla="*/ 7614748 h 7614748"/>
              <a:gd name="connsiteX0" fmla="*/ 56042 w 92003559"/>
              <a:gd name="connsiteY0" fmla="*/ 7614748 h 7614748"/>
              <a:gd name="connsiteX1" fmla="*/ 30064 w 92003559"/>
              <a:gd name="connsiteY1" fmla="*/ 3957209 h 7614748"/>
              <a:gd name="connsiteX2" fmla="*/ 91997540 w 92003559"/>
              <a:gd name="connsiteY2" fmla="*/ 0 h 7614748"/>
              <a:gd name="connsiteX3" fmla="*/ 92000922 w 92003559"/>
              <a:gd name="connsiteY3" fmla="*/ 7561048 h 7614748"/>
              <a:gd name="connsiteX4" fmla="*/ 56042 w 92003559"/>
              <a:gd name="connsiteY4" fmla="*/ 7614748 h 7614748"/>
              <a:gd name="connsiteX0" fmla="*/ 35333 w 91982850"/>
              <a:gd name="connsiteY0" fmla="*/ 7614748 h 7614748"/>
              <a:gd name="connsiteX1" fmla="*/ 9355 w 91982850"/>
              <a:gd name="connsiteY1" fmla="*/ 3957209 h 7614748"/>
              <a:gd name="connsiteX2" fmla="*/ 91976831 w 91982850"/>
              <a:gd name="connsiteY2" fmla="*/ 0 h 7614748"/>
              <a:gd name="connsiteX3" fmla="*/ 91980213 w 91982850"/>
              <a:gd name="connsiteY3" fmla="*/ 7561048 h 7614748"/>
              <a:gd name="connsiteX4" fmla="*/ 35333 w 91982850"/>
              <a:gd name="connsiteY4" fmla="*/ 7614748 h 7614748"/>
              <a:gd name="connsiteX0" fmla="*/ 0 w 91986090"/>
              <a:gd name="connsiteY0" fmla="*/ 7613055 h 7613055"/>
              <a:gd name="connsiteX1" fmla="*/ 12595 w 91986090"/>
              <a:gd name="connsiteY1" fmla="*/ 3957209 h 7613055"/>
              <a:gd name="connsiteX2" fmla="*/ 91980071 w 91986090"/>
              <a:gd name="connsiteY2" fmla="*/ 0 h 7613055"/>
              <a:gd name="connsiteX3" fmla="*/ 91983453 w 91986090"/>
              <a:gd name="connsiteY3" fmla="*/ 7561048 h 7613055"/>
              <a:gd name="connsiteX4" fmla="*/ 0 w 91986090"/>
              <a:gd name="connsiteY4" fmla="*/ 7613055 h 7613055"/>
              <a:gd name="connsiteX0" fmla="*/ 6687 w 91992777"/>
              <a:gd name="connsiteY0" fmla="*/ 7613055 h 7613055"/>
              <a:gd name="connsiteX1" fmla="*/ 19282 w 91992777"/>
              <a:gd name="connsiteY1" fmla="*/ 3957209 h 7613055"/>
              <a:gd name="connsiteX2" fmla="*/ 91986758 w 91992777"/>
              <a:gd name="connsiteY2" fmla="*/ 0 h 7613055"/>
              <a:gd name="connsiteX3" fmla="*/ 91990140 w 91992777"/>
              <a:gd name="connsiteY3" fmla="*/ 7561048 h 7613055"/>
              <a:gd name="connsiteX4" fmla="*/ 6687 w 91992777"/>
              <a:gd name="connsiteY4" fmla="*/ 7613055 h 7613055"/>
              <a:gd name="connsiteX0" fmla="*/ 6687 w 91992777"/>
              <a:gd name="connsiteY0" fmla="*/ 7613055 h 7613055"/>
              <a:gd name="connsiteX1" fmla="*/ 19282 w 91992777"/>
              <a:gd name="connsiteY1" fmla="*/ 3957209 h 7613055"/>
              <a:gd name="connsiteX2" fmla="*/ 91986758 w 91992777"/>
              <a:gd name="connsiteY2" fmla="*/ 0 h 7613055"/>
              <a:gd name="connsiteX3" fmla="*/ 91990140 w 91992777"/>
              <a:gd name="connsiteY3" fmla="*/ 7561048 h 7613055"/>
              <a:gd name="connsiteX4" fmla="*/ 6687 w 91992777"/>
              <a:gd name="connsiteY4" fmla="*/ 7613055 h 7613055"/>
              <a:gd name="connsiteX0" fmla="*/ 2430 w 91988520"/>
              <a:gd name="connsiteY0" fmla="*/ 7613055 h 7613055"/>
              <a:gd name="connsiteX1" fmla="*/ 15025 w 91988520"/>
              <a:gd name="connsiteY1" fmla="*/ 3957209 h 7613055"/>
              <a:gd name="connsiteX2" fmla="*/ 91982501 w 91988520"/>
              <a:gd name="connsiteY2" fmla="*/ 0 h 7613055"/>
              <a:gd name="connsiteX3" fmla="*/ 91985883 w 91988520"/>
              <a:gd name="connsiteY3" fmla="*/ 7561048 h 7613055"/>
              <a:gd name="connsiteX4" fmla="*/ 2430 w 91988520"/>
              <a:gd name="connsiteY4" fmla="*/ 7613055 h 7613055"/>
              <a:gd name="connsiteX0" fmla="*/ 0 w 91986090"/>
              <a:gd name="connsiteY0" fmla="*/ 7613055 h 7613055"/>
              <a:gd name="connsiteX1" fmla="*/ 12595 w 91986090"/>
              <a:gd name="connsiteY1" fmla="*/ 3957209 h 7613055"/>
              <a:gd name="connsiteX2" fmla="*/ 91980071 w 91986090"/>
              <a:gd name="connsiteY2" fmla="*/ 0 h 7613055"/>
              <a:gd name="connsiteX3" fmla="*/ 91983453 w 91986090"/>
              <a:gd name="connsiteY3" fmla="*/ 7561048 h 7613055"/>
              <a:gd name="connsiteX4" fmla="*/ 0 w 91986090"/>
              <a:gd name="connsiteY4" fmla="*/ 7613055 h 7613055"/>
              <a:gd name="connsiteX0" fmla="*/ 0 w 91986090"/>
              <a:gd name="connsiteY0" fmla="*/ 7613055 h 7613055"/>
              <a:gd name="connsiteX1" fmla="*/ 12595 w 91986090"/>
              <a:gd name="connsiteY1" fmla="*/ 3957209 h 7613055"/>
              <a:gd name="connsiteX2" fmla="*/ 91980071 w 91986090"/>
              <a:gd name="connsiteY2" fmla="*/ 0 h 7613055"/>
              <a:gd name="connsiteX3" fmla="*/ 91983453 w 91986090"/>
              <a:gd name="connsiteY3" fmla="*/ 7561048 h 7613055"/>
              <a:gd name="connsiteX4" fmla="*/ 0 w 91986090"/>
              <a:gd name="connsiteY4" fmla="*/ 7613055 h 7613055"/>
              <a:gd name="connsiteX0" fmla="*/ 0 w 91986090"/>
              <a:gd name="connsiteY0" fmla="*/ 7574114 h 7574114"/>
              <a:gd name="connsiteX1" fmla="*/ 12595 w 91986090"/>
              <a:gd name="connsiteY1" fmla="*/ 3957209 h 7574114"/>
              <a:gd name="connsiteX2" fmla="*/ 91980071 w 91986090"/>
              <a:gd name="connsiteY2" fmla="*/ 0 h 7574114"/>
              <a:gd name="connsiteX3" fmla="*/ 91983453 w 91986090"/>
              <a:gd name="connsiteY3" fmla="*/ 7561048 h 7574114"/>
              <a:gd name="connsiteX4" fmla="*/ 0 w 91986090"/>
              <a:gd name="connsiteY4" fmla="*/ 7574114 h 7574114"/>
              <a:gd name="connsiteX0" fmla="*/ 0 w 92111451"/>
              <a:gd name="connsiteY0" fmla="*/ 7570728 h 7570728"/>
              <a:gd name="connsiteX1" fmla="*/ 137956 w 92111451"/>
              <a:gd name="connsiteY1" fmla="*/ 3957209 h 7570728"/>
              <a:gd name="connsiteX2" fmla="*/ 92105432 w 92111451"/>
              <a:gd name="connsiteY2" fmla="*/ 0 h 7570728"/>
              <a:gd name="connsiteX3" fmla="*/ 92108814 w 92111451"/>
              <a:gd name="connsiteY3" fmla="*/ 7561048 h 7570728"/>
              <a:gd name="connsiteX4" fmla="*/ 0 w 92111451"/>
              <a:gd name="connsiteY4" fmla="*/ 7570728 h 7570728"/>
              <a:gd name="connsiteX0" fmla="*/ 0 w 92118462"/>
              <a:gd name="connsiteY0" fmla="*/ 7570728 h 7570728"/>
              <a:gd name="connsiteX1" fmla="*/ 137956 w 92118462"/>
              <a:gd name="connsiteY1" fmla="*/ 3957209 h 7570728"/>
              <a:gd name="connsiteX2" fmla="*/ 92105432 w 92118462"/>
              <a:gd name="connsiteY2" fmla="*/ 0 h 7570728"/>
              <a:gd name="connsiteX3" fmla="*/ 92118462 w 92118462"/>
              <a:gd name="connsiteY3" fmla="*/ 7569513 h 7570728"/>
              <a:gd name="connsiteX4" fmla="*/ 0 w 92118462"/>
              <a:gd name="connsiteY4" fmla="*/ 7570728 h 7570728"/>
              <a:gd name="connsiteX0" fmla="*/ 0 w 92118467"/>
              <a:gd name="connsiteY0" fmla="*/ 7570728 h 7572899"/>
              <a:gd name="connsiteX1" fmla="*/ 137956 w 92118467"/>
              <a:gd name="connsiteY1" fmla="*/ 3957209 h 7572899"/>
              <a:gd name="connsiteX2" fmla="*/ 92105432 w 92118467"/>
              <a:gd name="connsiteY2" fmla="*/ 0 h 7572899"/>
              <a:gd name="connsiteX3" fmla="*/ 92118467 w 92118467"/>
              <a:gd name="connsiteY3" fmla="*/ 7572899 h 7572899"/>
              <a:gd name="connsiteX4" fmla="*/ 0 w 92118467"/>
              <a:gd name="connsiteY4" fmla="*/ 7570728 h 7572899"/>
              <a:gd name="connsiteX0" fmla="*/ 0 w 92118467"/>
              <a:gd name="connsiteY0" fmla="*/ 7570728 h 7572899"/>
              <a:gd name="connsiteX1" fmla="*/ 22237 w 92118467"/>
              <a:gd name="connsiteY1" fmla="*/ 3960595 h 7572899"/>
              <a:gd name="connsiteX2" fmla="*/ 92105432 w 92118467"/>
              <a:gd name="connsiteY2" fmla="*/ 0 h 7572899"/>
              <a:gd name="connsiteX3" fmla="*/ 92118467 w 92118467"/>
              <a:gd name="connsiteY3" fmla="*/ 7572899 h 7572899"/>
              <a:gd name="connsiteX4" fmla="*/ 0 w 92118467"/>
              <a:gd name="connsiteY4" fmla="*/ 7570728 h 7572899"/>
              <a:gd name="connsiteX0" fmla="*/ 9127 w 92127594"/>
              <a:gd name="connsiteY0" fmla="*/ 7570728 h 7572899"/>
              <a:gd name="connsiteX1" fmla="*/ 2435 w 92127594"/>
              <a:gd name="connsiteY1" fmla="*/ 3962288 h 7572899"/>
              <a:gd name="connsiteX2" fmla="*/ 92114559 w 92127594"/>
              <a:gd name="connsiteY2" fmla="*/ 0 h 7572899"/>
              <a:gd name="connsiteX3" fmla="*/ 92127594 w 92127594"/>
              <a:gd name="connsiteY3" fmla="*/ 7572899 h 7572899"/>
              <a:gd name="connsiteX4" fmla="*/ 9127 w 92127594"/>
              <a:gd name="connsiteY4" fmla="*/ 7570728 h 7572899"/>
              <a:gd name="connsiteX0" fmla="*/ 9127 w 92127594"/>
              <a:gd name="connsiteY0" fmla="*/ 5632801 h 5634972"/>
              <a:gd name="connsiteX1" fmla="*/ 2435 w 92127594"/>
              <a:gd name="connsiteY1" fmla="*/ 2024361 h 5634972"/>
              <a:gd name="connsiteX2" fmla="*/ 91758503 w 92127594"/>
              <a:gd name="connsiteY2" fmla="*/ 0 h 5634972"/>
              <a:gd name="connsiteX3" fmla="*/ 92127594 w 92127594"/>
              <a:gd name="connsiteY3" fmla="*/ 5634972 h 5634972"/>
              <a:gd name="connsiteX4" fmla="*/ 9127 w 92127594"/>
              <a:gd name="connsiteY4" fmla="*/ 5632801 h 5634972"/>
              <a:gd name="connsiteX0" fmla="*/ 9127 w 92127594"/>
              <a:gd name="connsiteY0" fmla="*/ 5632801 h 5634972"/>
              <a:gd name="connsiteX1" fmla="*/ 2435 w 92127594"/>
              <a:gd name="connsiteY1" fmla="*/ 2024361 h 5634972"/>
              <a:gd name="connsiteX2" fmla="*/ 91758503 w 92127594"/>
              <a:gd name="connsiteY2" fmla="*/ 0 h 5634972"/>
              <a:gd name="connsiteX3" fmla="*/ 92127594 w 92127594"/>
              <a:gd name="connsiteY3" fmla="*/ 5634972 h 5634972"/>
              <a:gd name="connsiteX4" fmla="*/ 9127 w 92127594"/>
              <a:gd name="connsiteY4" fmla="*/ 5632801 h 5634972"/>
              <a:gd name="connsiteX0" fmla="*/ 9127 w 92281358"/>
              <a:gd name="connsiteY0" fmla="*/ 5601544 h 5603715"/>
              <a:gd name="connsiteX1" fmla="*/ 2435 w 92281358"/>
              <a:gd name="connsiteY1" fmla="*/ 1993104 h 5603715"/>
              <a:gd name="connsiteX2" fmla="*/ 92114559 w 92281358"/>
              <a:gd name="connsiteY2" fmla="*/ 0 h 5603715"/>
              <a:gd name="connsiteX3" fmla="*/ 92127594 w 92281358"/>
              <a:gd name="connsiteY3" fmla="*/ 5603715 h 5603715"/>
              <a:gd name="connsiteX4" fmla="*/ 9127 w 92281358"/>
              <a:gd name="connsiteY4" fmla="*/ 5601544 h 5603715"/>
              <a:gd name="connsiteX0" fmla="*/ 9127 w 92127594"/>
              <a:gd name="connsiteY0" fmla="*/ 5601544 h 5603715"/>
              <a:gd name="connsiteX1" fmla="*/ 2435 w 92127594"/>
              <a:gd name="connsiteY1" fmla="*/ 1993104 h 5603715"/>
              <a:gd name="connsiteX2" fmla="*/ 92114559 w 92127594"/>
              <a:gd name="connsiteY2" fmla="*/ 0 h 5603715"/>
              <a:gd name="connsiteX3" fmla="*/ 92127594 w 92127594"/>
              <a:gd name="connsiteY3" fmla="*/ 5603715 h 5603715"/>
              <a:gd name="connsiteX4" fmla="*/ 9127 w 92127594"/>
              <a:gd name="connsiteY4" fmla="*/ 5601544 h 560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7594" h="5603715">
                <a:moveTo>
                  <a:pt x="9127" y="5601544"/>
                </a:moveTo>
                <a:cubicBezTo>
                  <a:pt x="14068" y="2146555"/>
                  <a:pt x="-6921" y="5581026"/>
                  <a:pt x="2435" y="1993104"/>
                </a:cubicBezTo>
                <a:lnTo>
                  <a:pt x="92114559" y="0"/>
                </a:lnTo>
                <a:cubicBezTo>
                  <a:pt x="91949665" y="5028877"/>
                  <a:pt x="92124420" y="-1467216"/>
                  <a:pt x="92127594" y="5603715"/>
                </a:cubicBezTo>
                <a:lnTo>
                  <a:pt x="9127" y="5601544"/>
                </a:lnTo>
                <a:close/>
              </a:path>
            </a:pathLst>
          </a:custGeom>
          <a:gradFill>
            <a:gsLst>
              <a:gs pos="0">
                <a:srgbClr val="E8E8E8"/>
              </a:gs>
              <a:gs pos="0">
                <a:srgbClr val="DCE3F0"/>
              </a:gs>
              <a:gs pos="98135">
                <a:srgbClr val="7588D9"/>
              </a:gs>
              <a:gs pos="29000">
                <a:srgbClr val="AFB9E4"/>
              </a:gs>
              <a:gs pos="58000">
                <a:srgbClr val="92A1E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9" name="AutoShape 58" hidden="1"/>
          <p:cNvSpPr>
            <a:spLocks noChangeAspect="1" noChangeArrowheads="1"/>
          </p:cNvSpPr>
          <p:nvPr/>
        </p:nvSpPr>
        <p:spPr bwMode="auto">
          <a:xfrm>
            <a:off x="921663" y="17220943"/>
            <a:ext cx="16025124" cy="14519949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62 w 47919192"/>
              <a:gd name="connsiteY0" fmla="*/ 5865474 h 9536613"/>
              <a:gd name="connsiteX1" fmla="*/ 151439 w 47919192"/>
              <a:gd name="connsiteY1" fmla="*/ 1566485 h 9536613"/>
              <a:gd name="connsiteX2" fmla="*/ 47919192 w 47919192"/>
              <a:gd name="connsiteY2" fmla="*/ 0 h 9536613"/>
              <a:gd name="connsiteX3" fmla="*/ 47835860 w 47919192"/>
              <a:gd name="connsiteY3" fmla="*/ 2706227 h 9536613"/>
              <a:gd name="connsiteX4" fmla="*/ 47832233 w 47919192"/>
              <a:gd name="connsiteY4" fmla="*/ 3820866 h 9536613"/>
              <a:gd name="connsiteX5" fmla="*/ 47855960 w 47919192"/>
              <a:gd name="connsiteY5" fmla="*/ 3821456 h 9536613"/>
              <a:gd name="connsiteX6" fmla="*/ 151480 w 47919192"/>
              <a:gd name="connsiteY6" fmla="*/ 9535939 h 9536613"/>
              <a:gd name="connsiteX7" fmla="*/ 132075 w 47919192"/>
              <a:gd name="connsiteY7" fmla="*/ 9536613 h 9536613"/>
              <a:gd name="connsiteX8" fmla="*/ 62 w 47919192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47864184 w 47927416"/>
              <a:gd name="connsiteY5" fmla="*/ 3821456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47721763 w 47927416"/>
              <a:gd name="connsiteY5" fmla="*/ 6311944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27497896 w 47927416"/>
              <a:gd name="connsiteY5" fmla="*/ 6432451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7 w 47927416"/>
              <a:gd name="connsiteY4" fmla="*/ 3820866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40455 w 47927416"/>
              <a:gd name="connsiteY4" fmla="*/ 7235245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413191 w 47927416"/>
              <a:gd name="connsiteY4" fmla="*/ 9243703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698034 w 47927416"/>
              <a:gd name="connsiteY4" fmla="*/ 9324041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878616 w 47927416"/>
              <a:gd name="connsiteY4" fmla="*/ 9338594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770275 w 47927416"/>
              <a:gd name="connsiteY4" fmla="*/ 8269136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7927416"/>
              <a:gd name="connsiteY0" fmla="*/ 5865474 h 9536613"/>
              <a:gd name="connsiteX1" fmla="*/ 17240 w 47927416"/>
              <a:gd name="connsiteY1" fmla="*/ 5784247 h 9536613"/>
              <a:gd name="connsiteX2" fmla="*/ 47927416 w 47927416"/>
              <a:gd name="connsiteY2" fmla="*/ 0 h 9536613"/>
              <a:gd name="connsiteX3" fmla="*/ 47844084 w 47927416"/>
              <a:gd name="connsiteY3" fmla="*/ 2706227 h 9536613"/>
              <a:gd name="connsiteX4" fmla="*/ 47661941 w 47927416"/>
              <a:gd name="connsiteY4" fmla="*/ 8467750 h 9536613"/>
              <a:gd name="connsiteX5" fmla="*/ 27497896 w 47927416"/>
              <a:gd name="connsiteY5" fmla="*/ 6231605 h 9536613"/>
              <a:gd name="connsiteX6" fmla="*/ 159704 w 47927416"/>
              <a:gd name="connsiteY6" fmla="*/ 9535939 h 9536613"/>
              <a:gd name="connsiteX7" fmla="*/ 140299 w 47927416"/>
              <a:gd name="connsiteY7" fmla="*/ 9536613 h 9536613"/>
              <a:gd name="connsiteX8" fmla="*/ 8286 w 47927416"/>
              <a:gd name="connsiteY8" fmla="*/ 5865474 h 9536613"/>
              <a:gd name="connsiteX0" fmla="*/ 8286 w 48144090"/>
              <a:gd name="connsiteY0" fmla="*/ 5475905 h 9147044"/>
              <a:gd name="connsiteX1" fmla="*/ 17240 w 48144090"/>
              <a:gd name="connsiteY1" fmla="*/ 5394678 h 9147044"/>
              <a:gd name="connsiteX2" fmla="*/ 48144090 w 48144090"/>
              <a:gd name="connsiteY2" fmla="*/ 22936 h 9147044"/>
              <a:gd name="connsiteX3" fmla="*/ 47844084 w 48144090"/>
              <a:gd name="connsiteY3" fmla="*/ 2316658 h 9147044"/>
              <a:gd name="connsiteX4" fmla="*/ 47661941 w 48144090"/>
              <a:gd name="connsiteY4" fmla="*/ 8078181 h 9147044"/>
              <a:gd name="connsiteX5" fmla="*/ 27497896 w 48144090"/>
              <a:gd name="connsiteY5" fmla="*/ 5842036 h 9147044"/>
              <a:gd name="connsiteX6" fmla="*/ 159704 w 48144090"/>
              <a:gd name="connsiteY6" fmla="*/ 9146370 h 9147044"/>
              <a:gd name="connsiteX7" fmla="*/ 140299 w 48144090"/>
              <a:gd name="connsiteY7" fmla="*/ 9147044 h 9147044"/>
              <a:gd name="connsiteX8" fmla="*/ 8286 w 48144090"/>
              <a:gd name="connsiteY8" fmla="*/ 5475905 h 9147044"/>
              <a:gd name="connsiteX0" fmla="*/ 8286 w 47981580"/>
              <a:gd name="connsiteY0" fmla="*/ 5361999 h 9033138"/>
              <a:gd name="connsiteX1" fmla="*/ 17240 w 47981580"/>
              <a:gd name="connsiteY1" fmla="*/ 5280772 h 9033138"/>
              <a:gd name="connsiteX2" fmla="*/ 47981580 w 47981580"/>
              <a:gd name="connsiteY2" fmla="*/ 46532 h 9033138"/>
              <a:gd name="connsiteX3" fmla="*/ 47844084 w 47981580"/>
              <a:gd name="connsiteY3" fmla="*/ 2202752 h 9033138"/>
              <a:gd name="connsiteX4" fmla="*/ 47661941 w 47981580"/>
              <a:gd name="connsiteY4" fmla="*/ 7964275 h 9033138"/>
              <a:gd name="connsiteX5" fmla="*/ 27497896 w 47981580"/>
              <a:gd name="connsiteY5" fmla="*/ 5728130 h 9033138"/>
              <a:gd name="connsiteX6" fmla="*/ 159704 w 47981580"/>
              <a:gd name="connsiteY6" fmla="*/ 9032464 h 9033138"/>
              <a:gd name="connsiteX7" fmla="*/ 140299 w 47981580"/>
              <a:gd name="connsiteY7" fmla="*/ 9033138 h 9033138"/>
              <a:gd name="connsiteX8" fmla="*/ 8286 w 47981580"/>
              <a:gd name="connsiteY8" fmla="*/ 5361999 h 9033138"/>
              <a:gd name="connsiteX0" fmla="*/ 52543 w 47972377"/>
              <a:gd name="connsiteY0" fmla="*/ 4964772 h 9033138"/>
              <a:gd name="connsiteX1" fmla="*/ 8037 w 47972377"/>
              <a:gd name="connsiteY1" fmla="*/ 5280772 h 9033138"/>
              <a:gd name="connsiteX2" fmla="*/ 47972377 w 47972377"/>
              <a:gd name="connsiteY2" fmla="*/ 46532 h 9033138"/>
              <a:gd name="connsiteX3" fmla="*/ 47834881 w 47972377"/>
              <a:gd name="connsiteY3" fmla="*/ 2202752 h 9033138"/>
              <a:gd name="connsiteX4" fmla="*/ 47652738 w 47972377"/>
              <a:gd name="connsiteY4" fmla="*/ 7964275 h 9033138"/>
              <a:gd name="connsiteX5" fmla="*/ 27488693 w 47972377"/>
              <a:gd name="connsiteY5" fmla="*/ 5728130 h 9033138"/>
              <a:gd name="connsiteX6" fmla="*/ 150501 w 47972377"/>
              <a:gd name="connsiteY6" fmla="*/ 9032464 h 9033138"/>
              <a:gd name="connsiteX7" fmla="*/ 131096 w 47972377"/>
              <a:gd name="connsiteY7" fmla="*/ 9033138 h 9033138"/>
              <a:gd name="connsiteX8" fmla="*/ 52543 w 47972377"/>
              <a:gd name="connsiteY8" fmla="*/ 4964772 h 9033138"/>
              <a:gd name="connsiteX0" fmla="*/ 8288 w 47928122"/>
              <a:gd name="connsiteY0" fmla="*/ 4964772 h 9033138"/>
              <a:gd name="connsiteX1" fmla="*/ 17242 w 47928122"/>
              <a:gd name="connsiteY1" fmla="*/ 5005768 h 9033138"/>
              <a:gd name="connsiteX2" fmla="*/ 47928122 w 47928122"/>
              <a:gd name="connsiteY2" fmla="*/ 46532 h 9033138"/>
              <a:gd name="connsiteX3" fmla="*/ 47790626 w 47928122"/>
              <a:gd name="connsiteY3" fmla="*/ 2202752 h 9033138"/>
              <a:gd name="connsiteX4" fmla="*/ 47608483 w 47928122"/>
              <a:gd name="connsiteY4" fmla="*/ 7964275 h 9033138"/>
              <a:gd name="connsiteX5" fmla="*/ 27444438 w 47928122"/>
              <a:gd name="connsiteY5" fmla="*/ 5728130 h 9033138"/>
              <a:gd name="connsiteX6" fmla="*/ 106246 w 47928122"/>
              <a:gd name="connsiteY6" fmla="*/ 9032464 h 9033138"/>
              <a:gd name="connsiteX7" fmla="*/ 86841 w 47928122"/>
              <a:gd name="connsiteY7" fmla="*/ 9033138 h 9033138"/>
              <a:gd name="connsiteX8" fmla="*/ 8288 w 47928122"/>
              <a:gd name="connsiteY8" fmla="*/ 4964772 h 9033138"/>
              <a:gd name="connsiteX0" fmla="*/ 8288 w 47922488"/>
              <a:gd name="connsiteY0" fmla="*/ 5005109 h 9073475"/>
              <a:gd name="connsiteX1" fmla="*/ 17242 w 47922488"/>
              <a:gd name="connsiteY1" fmla="*/ 5046105 h 9073475"/>
              <a:gd name="connsiteX2" fmla="*/ 47922488 w 47922488"/>
              <a:gd name="connsiteY2" fmla="*/ 36947 h 9073475"/>
              <a:gd name="connsiteX3" fmla="*/ 47790626 w 47922488"/>
              <a:gd name="connsiteY3" fmla="*/ 2243089 h 9073475"/>
              <a:gd name="connsiteX4" fmla="*/ 47608483 w 47922488"/>
              <a:gd name="connsiteY4" fmla="*/ 8004612 h 9073475"/>
              <a:gd name="connsiteX5" fmla="*/ 27444438 w 47922488"/>
              <a:gd name="connsiteY5" fmla="*/ 5768467 h 9073475"/>
              <a:gd name="connsiteX6" fmla="*/ 106246 w 47922488"/>
              <a:gd name="connsiteY6" fmla="*/ 9072801 h 9073475"/>
              <a:gd name="connsiteX7" fmla="*/ 86841 w 47922488"/>
              <a:gd name="connsiteY7" fmla="*/ 9073475 h 9073475"/>
              <a:gd name="connsiteX8" fmla="*/ 8288 w 47922488"/>
              <a:gd name="connsiteY8" fmla="*/ 5005109 h 9073475"/>
              <a:gd name="connsiteX0" fmla="*/ 8288 w 47922486"/>
              <a:gd name="connsiteY0" fmla="*/ 5058870 h 9127236"/>
              <a:gd name="connsiteX1" fmla="*/ 17242 w 47922486"/>
              <a:gd name="connsiteY1" fmla="*/ 5099866 h 9127236"/>
              <a:gd name="connsiteX2" fmla="*/ 47922486 w 47922486"/>
              <a:gd name="connsiteY2" fmla="*/ 26293 h 9127236"/>
              <a:gd name="connsiteX3" fmla="*/ 47790626 w 47922486"/>
              <a:gd name="connsiteY3" fmla="*/ 2296850 h 9127236"/>
              <a:gd name="connsiteX4" fmla="*/ 47608483 w 47922486"/>
              <a:gd name="connsiteY4" fmla="*/ 8058373 h 9127236"/>
              <a:gd name="connsiteX5" fmla="*/ 27444438 w 47922486"/>
              <a:gd name="connsiteY5" fmla="*/ 5822228 h 9127236"/>
              <a:gd name="connsiteX6" fmla="*/ 106246 w 47922486"/>
              <a:gd name="connsiteY6" fmla="*/ 9126562 h 9127236"/>
              <a:gd name="connsiteX7" fmla="*/ 86841 w 47922486"/>
              <a:gd name="connsiteY7" fmla="*/ 9127236 h 9127236"/>
              <a:gd name="connsiteX8" fmla="*/ 8288 w 47922486"/>
              <a:gd name="connsiteY8" fmla="*/ 5058870 h 9127236"/>
              <a:gd name="connsiteX0" fmla="*/ 8288 w 47928122"/>
              <a:gd name="connsiteY0" fmla="*/ 5121663 h 9190029"/>
              <a:gd name="connsiteX1" fmla="*/ 17242 w 47928122"/>
              <a:gd name="connsiteY1" fmla="*/ 5162659 h 9190029"/>
              <a:gd name="connsiteX2" fmla="*/ 47928122 w 47928122"/>
              <a:gd name="connsiteY2" fmla="*/ 16619 h 9190029"/>
              <a:gd name="connsiteX3" fmla="*/ 47790626 w 47928122"/>
              <a:gd name="connsiteY3" fmla="*/ 2359643 h 9190029"/>
              <a:gd name="connsiteX4" fmla="*/ 47608483 w 47928122"/>
              <a:gd name="connsiteY4" fmla="*/ 8121166 h 9190029"/>
              <a:gd name="connsiteX5" fmla="*/ 27444438 w 47928122"/>
              <a:gd name="connsiteY5" fmla="*/ 5885021 h 9190029"/>
              <a:gd name="connsiteX6" fmla="*/ 106246 w 47928122"/>
              <a:gd name="connsiteY6" fmla="*/ 9189355 h 9190029"/>
              <a:gd name="connsiteX7" fmla="*/ 86841 w 47928122"/>
              <a:gd name="connsiteY7" fmla="*/ 9190029 h 9190029"/>
              <a:gd name="connsiteX8" fmla="*/ 8288 w 47928122"/>
              <a:gd name="connsiteY8" fmla="*/ 5121663 h 9190029"/>
              <a:gd name="connsiteX0" fmla="*/ 8288 w 47972482"/>
              <a:gd name="connsiteY0" fmla="*/ 5270217 h 9338583"/>
              <a:gd name="connsiteX1" fmla="*/ 17242 w 47972482"/>
              <a:gd name="connsiteY1" fmla="*/ 5311213 h 9338583"/>
              <a:gd name="connsiteX2" fmla="*/ 47972482 w 47972482"/>
              <a:gd name="connsiteY2" fmla="*/ 3535 h 9338583"/>
              <a:gd name="connsiteX3" fmla="*/ 47790626 w 47972482"/>
              <a:gd name="connsiteY3" fmla="*/ 2508197 h 9338583"/>
              <a:gd name="connsiteX4" fmla="*/ 47608483 w 47972482"/>
              <a:gd name="connsiteY4" fmla="*/ 8269720 h 9338583"/>
              <a:gd name="connsiteX5" fmla="*/ 27444438 w 47972482"/>
              <a:gd name="connsiteY5" fmla="*/ 6033575 h 9338583"/>
              <a:gd name="connsiteX6" fmla="*/ 106246 w 47972482"/>
              <a:gd name="connsiteY6" fmla="*/ 9337909 h 9338583"/>
              <a:gd name="connsiteX7" fmla="*/ 86841 w 47972482"/>
              <a:gd name="connsiteY7" fmla="*/ 9338583 h 9338583"/>
              <a:gd name="connsiteX8" fmla="*/ 8288 w 47972482"/>
              <a:gd name="connsiteY8" fmla="*/ 5270217 h 9338583"/>
              <a:gd name="connsiteX0" fmla="*/ 8288 w 47955844"/>
              <a:gd name="connsiteY0" fmla="*/ 5371747 h 9440113"/>
              <a:gd name="connsiteX1" fmla="*/ 17242 w 47955844"/>
              <a:gd name="connsiteY1" fmla="*/ 5412743 h 9440113"/>
              <a:gd name="connsiteX2" fmla="*/ 47955844 w 47955844"/>
              <a:gd name="connsiteY2" fmla="*/ 476 h 9440113"/>
              <a:gd name="connsiteX3" fmla="*/ 47790626 w 47955844"/>
              <a:gd name="connsiteY3" fmla="*/ 2609727 h 9440113"/>
              <a:gd name="connsiteX4" fmla="*/ 47608483 w 47955844"/>
              <a:gd name="connsiteY4" fmla="*/ 8371250 h 9440113"/>
              <a:gd name="connsiteX5" fmla="*/ 27444438 w 47955844"/>
              <a:gd name="connsiteY5" fmla="*/ 6135105 h 9440113"/>
              <a:gd name="connsiteX6" fmla="*/ 106246 w 47955844"/>
              <a:gd name="connsiteY6" fmla="*/ 9439439 h 9440113"/>
              <a:gd name="connsiteX7" fmla="*/ 86841 w 47955844"/>
              <a:gd name="connsiteY7" fmla="*/ 9440113 h 9440113"/>
              <a:gd name="connsiteX8" fmla="*/ 8288 w 47955844"/>
              <a:gd name="connsiteY8" fmla="*/ 5371747 h 9440113"/>
              <a:gd name="connsiteX0" fmla="*/ 8288 w 47933665"/>
              <a:gd name="connsiteY0" fmla="*/ 5371747 h 9440113"/>
              <a:gd name="connsiteX1" fmla="*/ 17242 w 47933665"/>
              <a:gd name="connsiteY1" fmla="*/ 5412743 h 9440113"/>
              <a:gd name="connsiteX2" fmla="*/ 47933665 w 47933665"/>
              <a:gd name="connsiteY2" fmla="*/ 476 h 9440113"/>
              <a:gd name="connsiteX3" fmla="*/ 47790626 w 47933665"/>
              <a:gd name="connsiteY3" fmla="*/ 2609727 h 9440113"/>
              <a:gd name="connsiteX4" fmla="*/ 47608483 w 47933665"/>
              <a:gd name="connsiteY4" fmla="*/ 8371250 h 9440113"/>
              <a:gd name="connsiteX5" fmla="*/ 27444438 w 47933665"/>
              <a:gd name="connsiteY5" fmla="*/ 6135105 h 9440113"/>
              <a:gd name="connsiteX6" fmla="*/ 106246 w 47933665"/>
              <a:gd name="connsiteY6" fmla="*/ 9439439 h 9440113"/>
              <a:gd name="connsiteX7" fmla="*/ 86841 w 47933665"/>
              <a:gd name="connsiteY7" fmla="*/ 9440113 h 9440113"/>
              <a:gd name="connsiteX8" fmla="*/ 8288 w 47933665"/>
              <a:gd name="connsiteY8" fmla="*/ 5371747 h 9440113"/>
              <a:gd name="connsiteX0" fmla="*/ 8288 w 47933665"/>
              <a:gd name="connsiteY0" fmla="*/ 5371632 h 9439998"/>
              <a:gd name="connsiteX1" fmla="*/ 17242 w 47933665"/>
              <a:gd name="connsiteY1" fmla="*/ 5412628 h 9439998"/>
              <a:gd name="connsiteX2" fmla="*/ 47933665 w 47933665"/>
              <a:gd name="connsiteY2" fmla="*/ 361 h 9439998"/>
              <a:gd name="connsiteX3" fmla="*/ 47790626 w 47933665"/>
              <a:gd name="connsiteY3" fmla="*/ 2609612 h 9439998"/>
              <a:gd name="connsiteX4" fmla="*/ 47608483 w 47933665"/>
              <a:gd name="connsiteY4" fmla="*/ 8371135 h 9439998"/>
              <a:gd name="connsiteX5" fmla="*/ 27444438 w 47933665"/>
              <a:gd name="connsiteY5" fmla="*/ 6134990 h 9439998"/>
              <a:gd name="connsiteX6" fmla="*/ 106246 w 47933665"/>
              <a:gd name="connsiteY6" fmla="*/ 9439324 h 9439998"/>
              <a:gd name="connsiteX7" fmla="*/ 86841 w 47933665"/>
              <a:gd name="connsiteY7" fmla="*/ 9439998 h 9439998"/>
              <a:gd name="connsiteX8" fmla="*/ 8288 w 47933665"/>
              <a:gd name="connsiteY8" fmla="*/ 5371632 h 9439998"/>
              <a:gd name="connsiteX0" fmla="*/ 8288 w 47933665"/>
              <a:gd name="connsiteY0" fmla="*/ 5371271 h 9439637"/>
              <a:gd name="connsiteX1" fmla="*/ 17242 w 47933665"/>
              <a:gd name="connsiteY1" fmla="*/ 5412267 h 9439637"/>
              <a:gd name="connsiteX2" fmla="*/ 47933665 w 47933665"/>
              <a:gd name="connsiteY2" fmla="*/ 0 h 9439637"/>
              <a:gd name="connsiteX3" fmla="*/ 47790626 w 47933665"/>
              <a:gd name="connsiteY3" fmla="*/ 2609251 h 9439637"/>
              <a:gd name="connsiteX4" fmla="*/ 47608483 w 47933665"/>
              <a:gd name="connsiteY4" fmla="*/ 8370774 h 9439637"/>
              <a:gd name="connsiteX5" fmla="*/ 27444438 w 47933665"/>
              <a:gd name="connsiteY5" fmla="*/ 6134629 h 9439637"/>
              <a:gd name="connsiteX6" fmla="*/ 106246 w 47933665"/>
              <a:gd name="connsiteY6" fmla="*/ 9438963 h 9439637"/>
              <a:gd name="connsiteX7" fmla="*/ 86841 w 47933665"/>
              <a:gd name="connsiteY7" fmla="*/ 9439637 h 9439637"/>
              <a:gd name="connsiteX8" fmla="*/ 8288 w 47933665"/>
              <a:gd name="connsiteY8" fmla="*/ 5371271 h 9439637"/>
              <a:gd name="connsiteX0" fmla="*/ 8288 w 47933665"/>
              <a:gd name="connsiteY0" fmla="*/ 5371271 h 9439637"/>
              <a:gd name="connsiteX1" fmla="*/ 17242 w 47933665"/>
              <a:gd name="connsiteY1" fmla="*/ 5412267 h 9439637"/>
              <a:gd name="connsiteX2" fmla="*/ 47933665 w 47933665"/>
              <a:gd name="connsiteY2" fmla="*/ 0 h 9439637"/>
              <a:gd name="connsiteX3" fmla="*/ 47790626 w 47933665"/>
              <a:gd name="connsiteY3" fmla="*/ 2609251 h 9439637"/>
              <a:gd name="connsiteX4" fmla="*/ 47608483 w 47933665"/>
              <a:gd name="connsiteY4" fmla="*/ 8370774 h 9439637"/>
              <a:gd name="connsiteX5" fmla="*/ 27444438 w 47933665"/>
              <a:gd name="connsiteY5" fmla="*/ 6134629 h 9439637"/>
              <a:gd name="connsiteX6" fmla="*/ 106246 w 47933665"/>
              <a:gd name="connsiteY6" fmla="*/ 9438963 h 9439637"/>
              <a:gd name="connsiteX7" fmla="*/ 86841 w 47933665"/>
              <a:gd name="connsiteY7" fmla="*/ 9439637 h 9439637"/>
              <a:gd name="connsiteX8" fmla="*/ 8288 w 47933665"/>
              <a:gd name="connsiteY8" fmla="*/ 5371271 h 9439637"/>
              <a:gd name="connsiteX0" fmla="*/ 8288 w 47900391"/>
              <a:gd name="connsiteY0" fmla="*/ 4887943 h 8956309"/>
              <a:gd name="connsiteX1" fmla="*/ 17242 w 47900391"/>
              <a:gd name="connsiteY1" fmla="*/ 4928939 h 8956309"/>
              <a:gd name="connsiteX2" fmla="*/ 47900391 w 47900391"/>
              <a:gd name="connsiteY2" fmla="*/ 0 h 8956309"/>
              <a:gd name="connsiteX3" fmla="*/ 47790626 w 47900391"/>
              <a:gd name="connsiteY3" fmla="*/ 2125923 h 8956309"/>
              <a:gd name="connsiteX4" fmla="*/ 47608483 w 47900391"/>
              <a:gd name="connsiteY4" fmla="*/ 7887446 h 8956309"/>
              <a:gd name="connsiteX5" fmla="*/ 27444438 w 47900391"/>
              <a:gd name="connsiteY5" fmla="*/ 5651301 h 8956309"/>
              <a:gd name="connsiteX6" fmla="*/ 106246 w 47900391"/>
              <a:gd name="connsiteY6" fmla="*/ 8955635 h 8956309"/>
              <a:gd name="connsiteX7" fmla="*/ 86841 w 47900391"/>
              <a:gd name="connsiteY7" fmla="*/ 8956309 h 8956309"/>
              <a:gd name="connsiteX8" fmla="*/ 8288 w 47900391"/>
              <a:gd name="connsiteY8" fmla="*/ 4887943 h 8956309"/>
              <a:gd name="connsiteX0" fmla="*/ 8288 w 47851665"/>
              <a:gd name="connsiteY0" fmla="*/ 4078175 h 8146541"/>
              <a:gd name="connsiteX1" fmla="*/ 17242 w 47851665"/>
              <a:gd name="connsiteY1" fmla="*/ 4119171 h 8146541"/>
              <a:gd name="connsiteX2" fmla="*/ 47850486 w 47851665"/>
              <a:gd name="connsiteY2" fmla="*/ 5 h 8146541"/>
              <a:gd name="connsiteX3" fmla="*/ 47790626 w 47851665"/>
              <a:gd name="connsiteY3" fmla="*/ 1316155 h 8146541"/>
              <a:gd name="connsiteX4" fmla="*/ 47608483 w 47851665"/>
              <a:gd name="connsiteY4" fmla="*/ 7077678 h 8146541"/>
              <a:gd name="connsiteX5" fmla="*/ 27444438 w 47851665"/>
              <a:gd name="connsiteY5" fmla="*/ 4841533 h 8146541"/>
              <a:gd name="connsiteX6" fmla="*/ 106246 w 47851665"/>
              <a:gd name="connsiteY6" fmla="*/ 8145867 h 8146541"/>
              <a:gd name="connsiteX7" fmla="*/ 86841 w 47851665"/>
              <a:gd name="connsiteY7" fmla="*/ 8146541 h 8146541"/>
              <a:gd name="connsiteX8" fmla="*/ 8288 w 47851665"/>
              <a:gd name="connsiteY8" fmla="*/ 4078175 h 8146541"/>
              <a:gd name="connsiteX0" fmla="*/ 8288 w 47856337"/>
              <a:gd name="connsiteY0" fmla="*/ 3946922 h 8015288"/>
              <a:gd name="connsiteX1" fmla="*/ 17242 w 47856337"/>
              <a:gd name="connsiteY1" fmla="*/ 3987918 h 8015288"/>
              <a:gd name="connsiteX2" fmla="*/ 47856034 w 47856337"/>
              <a:gd name="connsiteY2" fmla="*/ 5035 h 8015288"/>
              <a:gd name="connsiteX3" fmla="*/ 47790626 w 47856337"/>
              <a:gd name="connsiteY3" fmla="*/ 1184902 h 8015288"/>
              <a:gd name="connsiteX4" fmla="*/ 47608483 w 47856337"/>
              <a:gd name="connsiteY4" fmla="*/ 6946425 h 8015288"/>
              <a:gd name="connsiteX5" fmla="*/ 27444438 w 47856337"/>
              <a:gd name="connsiteY5" fmla="*/ 4710280 h 8015288"/>
              <a:gd name="connsiteX6" fmla="*/ 106246 w 47856337"/>
              <a:gd name="connsiteY6" fmla="*/ 8014614 h 8015288"/>
              <a:gd name="connsiteX7" fmla="*/ 86841 w 47856337"/>
              <a:gd name="connsiteY7" fmla="*/ 8015288 h 8015288"/>
              <a:gd name="connsiteX8" fmla="*/ 8288 w 47856337"/>
              <a:gd name="connsiteY8" fmla="*/ 3946922 h 8015288"/>
              <a:gd name="connsiteX0" fmla="*/ 8288 w 47861579"/>
              <a:gd name="connsiteY0" fmla="*/ 3946922 h 8015288"/>
              <a:gd name="connsiteX1" fmla="*/ 17242 w 47861579"/>
              <a:gd name="connsiteY1" fmla="*/ 3987918 h 8015288"/>
              <a:gd name="connsiteX2" fmla="*/ 47861579 w 47861579"/>
              <a:gd name="connsiteY2" fmla="*/ 5035 h 8015288"/>
              <a:gd name="connsiteX3" fmla="*/ 47790626 w 47861579"/>
              <a:gd name="connsiteY3" fmla="*/ 1184902 h 8015288"/>
              <a:gd name="connsiteX4" fmla="*/ 47608483 w 47861579"/>
              <a:gd name="connsiteY4" fmla="*/ 6946425 h 8015288"/>
              <a:gd name="connsiteX5" fmla="*/ 27444438 w 47861579"/>
              <a:gd name="connsiteY5" fmla="*/ 4710280 h 8015288"/>
              <a:gd name="connsiteX6" fmla="*/ 106246 w 47861579"/>
              <a:gd name="connsiteY6" fmla="*/ 8014614 h 8015288"/>
              <a:gd name="connsiteX7" fmla="*/ 86841 w 47861579"/>
              <a:gd name="connsiteY7" fmla="*/ 8015288 h 8015288"/>
              <a:gd name="connsiteX8" fmla="*/ 8288 w 47861579"/>
              <a:gd name="connsiteY8" fmla="*/ 3946922 h 8015288"/>
              <a:gd name="connsiteX0" fmla="*/ 8288 w 47867124"/>
              <a:gd name="connsiteY0" fmla="*/ 3922703 h 7991069"/>
              <a:gd name="connsiteX1" fmla="*/ 17242 w 47867124"/>
              <a:gd name="connsiteY1" fmla="*/ 3963699 h 7991069"/>
              <a:gd name="connsiteX2" fmla="*/ 47867124 w 47867124"/>
              <a:gd name="connsiteY2" fmla="*/ 7756 h 7991069"/>
              <a:gd name="connsiteX3" fmla="*/ 47790626 w 47867124"/>
              <a:gd name="connsiteY3" fmla="*/ 1160683 h 7991069"/>
              <a:gd name="connsiteX4" fmla="*/ 47608483 w 47867124"/>
              <a:gd name="connsiteY4" fmla="*/ 6922206 h 7991069"/>
              <a:gd name="connsiteX5" fmla="*/ 27444438 w 47867124"/>
              <a:gd name="connsiteY5" fmla="*/ 4686061 h 7991069"/>
              <a:gd name="connsiteX6" fmla="*/ 106246 w 47867124"/>
              <a:gd name="connsiteY6" fmla="*/ 7990395 h 7991069"/>
              <a:gd name="connsiteX7" fmla="*/ 86841 w 47867124"/>
              <a:gd name="connsiteY7" fmla="*/ 7991069 h 7991069"/>
              <a:gd name="connsiteX8" fmla="*/ 8288 w 47867124"/>
              <a:gd name="connsiteY8" fmla="*/ 3922703 h 7991069"/>
              <a:gd name="connsiteX0" fmla="*/ 8288 w 47882581"/>
              <a:gd name="connsiteY0" fmla="*/ 3921502 h 7989868"/>
              <a:gd name="connsiteX1" fmla="*/ 17242 w 47882581"/>
              <a:gd name="connsiteY1" fmla="*/ 3962498 h 7989868"/>
              <a:gd name="connsiteX2" fmla="*/ 47867124 w 47882581"/>
              <a:gd name="connsiteY2" fmla="*/ 6555 h 7989868"/>
              <a:gd name="connsiteX3" fmla="*/ 47840531 w 47882581"/>
              <a:gd name="connsiteY3" fmla="*/ 1170574 h 7989868"/>
              <a:gd name="connsiteX4" fmla="*/ 47608483 w 47882581"/>
              <a:gd name="connsiteY4" fmla="*/ 6921005 h 7989868"/>
              <a:gd name="connsiteX5" fmla="*/ 27444438 w 47882581"/>
              <a:gd name="connsiteY5" fmla="*/ 4684860 h 7989868"/>
              <a:gd name="connsiteX6" fmla="*/ 106246 w 47882581"/>
              <a:gd name="connsiteY6" fmla="*/ 7989194 h 7989868"/>
              <a:gd name="connsiteX7" fmla="*/ 86841 w 47882581"/>
              <a:gd name="connsiteY7" fmla="*/ 7989868 h 7989868"/>
              <a:gd name="connsiteX8" fmla="*/ 8288 w 47882581"/>
              <a:gd name="connsiteY8" fmla="*/ 3921502 h 7989868"/>
              <a:gd name="connsiteX0" fmla="*/ 8288 w 47867124"/>
              <a:gd name="connsiteY0" fmla="*/ 3914947 h 7983313"/>
              <a:gd name="connsiteX1" fmla="*/ 17242 w 47867124"/>
              <a:gd name="connsiteY1" fmla="*/ 3955943 h 7983313"/>
              <a:gd name="connsiteX2" fmla="*/ 47867124 w 47867124"/>
              <a:gd name="connsiteY2" fmla="*/ 0 h 7983313"/>
              <a:gd name="connsiteX3" fmla="*/ 47840531 w 47867124"/>
              <a:gd name="connsiteY3" fmla="*/ 1164019 h 7983313"/>
              <a:gd name="connsiteX4" fmla="*/ 47608483 w 47867124"/>
              <a:gd name="connsiteY4" fmla="*/ 6914450 h 7983313"/>
              <a:gd name="connsiteX5" fmla="*/ 27444438 w 47867124"/>
              <a:gd name="connsiteY5" fmla="*/ 4678305 h 7983313"/>
              <a:gd name="connsiteX6" fmla="*/ 106246 w 47867124"/>
              <a:gd name="connsiteY6" fmla="*/ 7982639 h 7983313"/>
              <a:gd name="connsiteX7" fmla="*/ 86841 w 47867124"/>
              <a:gd name="connsiteY7" fmla="*/ 7983313 h 7983313"/>
              <a:gd name="connsiteX8" fmla="*/ 8288 w 47867124"/>
              <a:gd name="connsiteY8" fmla="*/ 3914947 h 7983313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08483 w 47857842"/>
              <a:gd name="connsiteY4" fmla="*/ 6679917 h 7748780"/>
              <a:gd name="connsiteX5" fmla="*/ 27444438 w 47857842"/>
              <a:gd name="connsiteY5" fmla="*/ 4443772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444438 w 47857842"/>
              <a:gd name="connsiteY5" fmla="*/ 4443772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11357 w 47857842"/>
              <a:gd name="connsiteY5" fmla="*/ 4903330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05812 w 47857842"/>
              <a:gd name="connsiteY5" fmla="*/ 5199666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5378735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16902 w 47857842"/>
              <a:gd name="connsiteY5" fmla="*/ 5616438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44629 w 47857842"/>
              <a:gd name="connsiteY5" fmla="*/ 5855725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5952391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16902 w 47857842"/>
              <a:gd name="connsiteY5" fmla="*/ 6041133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6109274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322447 w 47857842"/>
              <a:gd name="connsiteY5" fmla="*/ 6215448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780"/>
              <a:gd name="connsiteX1" fmla="*/ 17242 w 47857842"/>
              <a:gd name="connsiteY1" fmla="*/ 3721410 h 7748780"/>
              <a:gd name="connsiteX2" fmla="*/ 47856033 w 47857842"/>
              <a:gd name="connsiteY2" fmla="*/ 0 h 7748780"/>
              <a:gd name="connsiteX3" fmla="*/ 47840531 w 47857842"/>
              <a:gd name="connsiteY3" fmla="*/ 929486 h 7748780"/>
              <a:gd name="connsiteX4" fmla="*/ 47630666 w 47857842"/>
              <a:gd name="connsiteY4" fmla="*/ 6088830 h 7748780"/>
              <a:gd name="connsiteX5" fmla="*/ 27494344 w 47857842"/>
              <a:gd name="connsiteY5" fmla="*/ 6207525 h 7748780"/>
              <a:gd name="connsiteX6" fmla="*/ 106246 w 47857842"/>
              <a:gd name="connsiteY6" fmla="*/ 7748106 h 7748780"/>
              <a:gd name="connsiteX7" fmla="*/ 86841 w 47857842"/>
              <a:gd name="connsiteY7" fmla="*/ 7748780 h 7748780"/>
              <a:gd name="connsiteX8" fmla="*/ 8288 w 47857842"/>
              <a:gd name="connsiteY8" fmla="*/ 3680414 h 7748780"/>
              <a:gd name="connsiteX0" fmla="*/ 8288 w 47857842"/>
              <a:gd name="connsiteY0" fmla="*/ 3680414 h 7748106"/>
              <a:gd name="connsiteX1" fmla="*/ 17242 w 47857842"/>
              <a:gd name="connsiteY1" fmla="*/ 3721410 h 7748106"/>
              <a:gd name="connsiteX2" fmla="*/ 47856033 w 47857842"/>
              <a:gd name="connsiteY2" fmla="*/ 0 h 7748106"/>
              <a:gd name="connsiteX3" fmla="*/ 47840531 w 47857842"/>
              <a:gd name="connsiteY3" fmla="*/ 929486 h 7748106"/>
              <a:gd name="connsiteX4" fmla="*/ 47630666 w 47857842"/>
              <a:gd name="connsiteY4" fmla="*/ 6088830 h 7748106"/>
              <a:gd name="connsiteX5" fmla="*/ 27494344 w 47857842"/>
              <a:gd name="connsiteY5" fmla="*/ 6207525 h 7748106"/>
              <a:gd name="connsiteX6" fmla="*/ 106246 w 47857842"/>
              <a:gd name="connsiteY6" fmla="*/ 7748106 h 7748106"/>
              <a:gd name="connsiteX7" fmla="*/ 114567 w 47857842"/>
              <a:gd name="connsiteY7" fmla="*/ 7476215 h 7748106"/>
              <a:gd name="connsiteX8" fmla="*/ 8288 w 47857842"/>
              <a:gd name="connsiteY8" fmla="*/ 3680414 h 7748106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494344 w 47857842"/>
              <a:gd name="connsiteY5" fmla="*/ 6207525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478710"/>
              <a:gd name="connsiteX1" fmla="*/ 17242 w 47857842"/>
              <a:gd name="connsiteY1" fmla="*/ 3721410 h 7478710"/>
              <a:gd name="connsiteX2" fmla="*/ 47856033 w 47857842"/>
              <a:gd name="connsiteY2" fmla="*/ 0 h 7478710"/>
              <a:gd name="connsiteX3" fmla="*/ 47840531 w 47857842"/>
              <a:gd name="connsiteY3" fmla="*/ 929486 h 7478710"/>
              <a:gd name="connsiteX4" fmla="*/ 47630666 w 47857842"/>
              <a:gd name="connsiteY4" fmla="*/ 6088830 h 7478710"/>
              <a:gd name="connsiteX5" fmla="*/ 27788376 w 47857842"/>
              <a:gd name="connsiteY5" fmla="*/ 6620031 h 7478710"/>
              <a:gd name="connsiteX6" fmla="*/ 150605 w 47857842"/>
              <a:gd name="connsiteY6" fmla="*/ 7478710 h 7478710"/>
              <a:gd name="connsiteX7" fmla="*/ 114567 w 47857842"/>
              <a:gd name="connsiteY7" fmla="*/ 7476215 h 7478710"/>
              <a:gd name="connsiteX8" fmla="*/ 8288 w 47857842"/>
              <a:gd name="connsiteY8" fmla="*/ 3680414 h 7478710"/>
              <a:gd name="connsiteX0" fmla="*/ 8288 w 47857842"/>
              <a:gd name="connsiteY0" fmla="*/ 3680414 h 7713023"/>
              <a:gd name="connsiteX1" fmla="*/ 17242 w 47857842"/>
              <a:gd name="connsiteY1" fmla="*/ 3721410 h 7713023"/>
              <a:gd name="connsiteX2" fmla="*/ 47856033 w 47857842"/>
              <a:gd name="connsiteY2" fmla="*/ 0 h 7713023"/>
              <a:gd name="connsiteX3" fmla="*/ 47840531 w 47857842"/>
              <a:gd name="connsiteY3" fmla="*/ 929486 h 7713023"/>
              <a:gd name="connsiteX4" fmla="*/ 47630666 w 47857842"/>
              <a:gd name="connsiteY4" fmla="*/ 6088830 h 7713023"/>
              <a:gd name="connsiteX5" fmla="*/ 27788376 w 47857842"/>
              <a:gd name="connsiteY5" fmla="*/ 6620031 h 7713023"/>
              <a:gd name="connsiteX6" fmla="*/ 150605 w 47857842"/>
              <a:gd name="connsiteY6" fmla="*/ 7478710 h 7713023"/>
              <a:gd name="connsiteX7" fmla="*/ 141297 w 47857842"/>
              <a:gd name="connsiteY7" fmla="*/ 7713023 h 7713023"/>
              <a:gd name="connsiteX8" fmla="*/ 8288 w 47857842"/>
              <a:gd name="connsiteY8" fmla="*/ 3680414 h 7713023"/>
              <a:gd name="connsiteX0" fmla="*/ 8288 w 47857842"/>
              <a:gd name="connsiteY0" fmla="*/ 3680414 h 7713023"/>
              <a:gd name="connsiteX1" fmla="*/ 17242 w 47857842"/>
              <a:gd name="connsiteY1" fmla="*/ 3721410 h 7713023"/>
              <a:gd name="connsiteX2" fmla="*/ 47856033 w 47857842"/>
              <a:gd name="connsiteY2" fmla="*/ 0 h 7713023"/>
              <a:gd name="connsiteX3" fmla="*/ 47840531 w 47857842"/>
              <a:gd name="connsiteY3" fmla="*/ 929486 h 7713023"/>
              <a:gd name="connsiteX4" fmla="*/ 47630666 w 47857842"/>
              <a:gd name="connsiteY4" fmla="*/ 6088830 h 7713023"/>
              <a:gd name="connsiteX5" fmla="*/ 27788376 w 47857842"/>
              <a:gd name="connsiteY5" fmla="*/ 6620031 h 7713023"/>
              <a:gd name="connsiteX6" fmla="*/ 150605 w 47857842"/>
              <a:gd name="connsiteY6" fmla="*/ 7478710 h 7713023"/>
              <a:gd name="connsiteX7" fmla="*/ 141297 w 47857842"/>
              <a:gd name="connsiteY7" fmla="*/ 7713023 h 7713023"/>
              <a:gd name="connsiteX8" fmla="*/ 8288 w 47857842"/>
              <a:gd name="connsiteY8" fmla="*/ 3680414 h 7713023"/>
              <a:gd name="connsiteX0" fmla="*/ 52543 w 47848637"/>
              <a:gd name="connsiteY0" fmla="*/ 3688053 h 7713023"/>
              <a:gd name="connsiteX1" fmla="*/ 8037 w 47848637"/>
              <a:gd name="connsiteY1" fmla="*/ 3721410 h 7713023"/>
              <a:gd name="connsiteX2" fmla="*/ 47846828 w 47848637"/>
              <a:gd name="connsiteY2" fmla="*/ 0 h 7713023"/>
              <a:gd name="connsiteX3" fmla="*/ 47831326 w 47848637"/>
              <a:gd name="connsiteY3" fmla="*/ 929486 h 7713023"/>
              <a:gd name="connsiteX4" fmla="*/ 47621461 w 47848637"/>
              <a:gd name="connsiteY4" fmla="*/ 6088830 h 7713023"/>
              <a:gd name="connsiteX5" fmla="*/ 27779171 w 47848637"/>
              <a:gd name="connsiteY5" fmla="*/ 6620031 h 7713023"/>
              <a:gd name="connsiteX6" fmla="*/ 141400 w 47848637"/>
              <a:gd name="connsiteY6" fmla="*/ 7478710 h 7713023"/>
              <a:gd name="connsiteX7" fmla="*/ 132092 w 47848637"/>
              <a:gd name="connsiteY7" fmla="*/ 7713023 h 7713023"/>
              <a:gd name="connsiteX8" fmla="*/ 52543 w 47848637"/>
              <a:gd name="connsiteY8" fmla="*/ 3688053 h 7713023"/>
              <a:gd name="connsiteX0" fmla="*/ 52543 w 47848637"/>
              <a:gd name="connsiteY0" fmla="*/ 3688053 h 7713023"/>
              <a:gd name="connsiteX1" fmla="*/ 8037 w 47848637"/>
              <a:gd name="connsiteY1" fmla="*/ 3721410 h 7713023"/>
              <a:gd name="connsiteX2" fmla="*/ 47846828 w 47848637"/>
              <a:gd name="connsiteY2" fmla="*/ 0 h 7713023"/>
              <a:gd name="connsiteX3" fmla="*/ 47831326 w 47848637"/>
              <a:gd name="connsiteY3" fmla="*/ 929486 h 7713023"/>
              <a:gd name="connsiteX4" fmla="*/ 47621461 w 47848637"/>
              <a:gd name="connsiteY4" fmla="*/ 6088830 h 7713023"/>
              <a:gd name="connsiteX5" fmla="*/ 27779171 w 47848637"/>
              <a:gd name="connsiteY5" fmla="*/ 6620031 h 7713023"/>
              <a:gd name="connsiteX6" fmla="*/ 141400 w 47848637"/>
              <a:gd name="connsiteY6" fmla="*/ 7478710 h 7713023"/>
              <a:gd name="connsiteX7" fmla="*/ 132092 w 47848637"/>
              <a:gd name="connsiteY7" fmla="*/ 7713023 h 7713023"/>
              <a:gd name="connsiteX8" fmla="*/ 52543 w 47848637"/>
              <a:gd name="connsiteY8" fmla="*/ 3688053 h 771302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41400 w 47848637"/>
              <a:gd name="connsiteY6" fmla="*/ 7478710 h 7491493"/>
              <a:gd name="connsiteX7" fmla="*/ 185552 w 47848637"/>
              <a:gd name="connsiteY7" fmla="*/ 7491493 h 7491493"/>
              <a:gd name="connsiteX8" fmla="*/ 52543 w 47848637"/>
              <a:gd name="connsiteY8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5255587 w 47848637"/>
              <a:gd name="connsiteY6" fmla="*/ 6967603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5309047 w 47848637"/>
              <a:gd name="connsiteY6" fmla="*/ 7005798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7779171 w 47848637"/>
              <a:gd name="connsiteY5" fmla="*/ 6620031 h 7491493"/>
              <a:gd name="connsiteX6" fmla="*/ 15389237 w 47848637"/>
              <a:gd name="connsiteY6" fmla="*/ 7036354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621461 w 47848637"/>
              <a:gd name="connsiteY4" fmla="*/ 6088830 h 7491493"/>
              <a:gd name="connsiteX5" fmla="*/ 28233582 w 47848637"/>
              <a:gd name="connsiteY5" fmla="*/ 6948507 h 7491493"/>
              <a:gd name="connsiteX6" fmla="*/ 15389237 w 47848637"/>
              <a:gd name="connsiteY6" fmla="*/ 7036354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233582 w 47848637"/>
              <a:gd name="connsiteY5" fmla="*/ 6948507 h 7491493"/>
              <a:gd name="connsiteX6" fmla="*/ 15389237 w 47848637"/>
              <a:gd name="connsiteY6" fmla="*/ 7036354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233582 w 47848637"/>
              <a:gd name="connsiteY5" fmla="*/ 6948507 h 7491493"/>
              <a:gd name="connsiteX6" fmla="*/ 15496156 w 47848637"/>
              <a:gd name="connsiteY6" fmla="*/ 7166216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233582 w 47848637"/>
              <a:gd name="connsiteY5" fmla="*/ 6948507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153393 w 47848637"/>
              <a:gd name="connsiteY5" fmla="*/ 7208232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99933 w 47848637"/>
              <a:gd name="connsiteY5" fmla="*/ 7170037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73200 w 47848637"/>
              <a:gd name="connsiteY5" fmla="*/ 7154759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73200 w 47848637"/>
              <a:gd name="connsiteY5" fmla="*/ 7116564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8 w 47848637"/>
              <a:gd name="connsiteY4" fmla="*/ 6921479 h 7491493"/>
              <a:gd name="connsiteX5" fmla="*/ 28046470 w 47848637"/>
              <a:gd name="connsiteY5" fmla="*/ 7139481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046470 w 47848637"/>
              <a:gd name="connsiteY5" fmla="*/ 7139481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313772 w 47848637"/>
              <a:gd name="connsiteY5" fmla="*/ 7338095 h 7491493"/>
              <a:gd name="connsiteX6" fmla="*/ 15603076 w 47848637"/>
              <a:gd name="connsiteY6" fmla="*/ 728844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313772 w 47848637"/>
              <a:gd name="connsiteY5" fmla="*/ 7338095 h 7491493"/>
              <a:gd name="connsiteX6" fmla="*/ 15629806 w 47848637"/>
              <a:gd name="connsiteY6" fmla="*/ 7349552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313772 w 47848637"/>
              <a:gd name="connsiteY5" fmla="*/ 7338095 h 7491493"/>
              <a:gd name="connsiteX6" fmla="*/ 15549616 w 47848637"/>
              <a:gd name="connsiteY6" fmla="*/ 744122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420692 w 47848637"/>
              <a:gd name="connsiteY5" fmla="*/ 7399207 h 7491493"/>
              <a:gd name="connsiteX6" fmla="*/ 15549616 w 47848637"/>
              <a:gd name="connsiteY6" fmla="*/ 744122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420692 w 47848637"/>
              <a:gd name="connsiteY5" fmla="*/ 7399207 h 7491493"/>
              <a:gd name="connsiteX6" fmla="*/ 15549616 w 47848637"/>
              <a:gd name="connsiteY6" fmla="*/ 7441220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28420692 w 47848637"/>
              <a:gd name="connsiteY5" fmla="*/ 7399207 h 7491493"/>
              <a:gd name="connsiteX6" fmla="*/ 3868549 w 47848637"/>
              <a:gd name="connsiteY6" fmla="*/ 7464137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52543 w 47848637"/>
              <a:gd name="connsiteY0" fmla="*/ 3688053 h 7491493"/>
              <a:gd name="connsiteX1" fmla="*/ 8037 w 47848637"/>
              <a:gd name="connsiteY1" fmla="*/ 3721410 h 7491493"/>
              <a:gd name="connsiteX2" fmla="*/ 47846828 w 47848637"/>
              <a:gd name="connsiteY2" fmla="*/ 0 h 7491493"/>
              <a:gd name="connsiteX3" fmla="*/ 47831326 w 47848637"/>
              <a:gd name="connsiteY3" fmla="*/ 929486 h 7491493"/>
              <a:gd name="connsiteX4" fmla="*/ 47728374 w 47848637"/>
              <a:gd name="connsiteY4" fmla="*/ 7356902 h 7491493"/>
              <a:gd name="connsiteX5" fmla="*/ 47666386 w 47848637"/>
              <a:gd name="connsiteY5" fmla="*/ 7445041 h 7491493"/>
              <a:gd name="connsiteX6" fmla="*/ 3868549 w 47848637"/>
              <a:gd name="connsiteY6" fmla="*/ 7464137 h 7491493"/>
              <a:gd name="connsiteX7" fmla="*/ 141400 w 47848637"/>
              <a:gd name="connsiteY7" fmla="*/ 7478710 h 7491493"/>
              <a:gd name="connsiteX8" fmla="*/ 185552 w 47848637"/>
              <a:gd name="connsiteY8" fmla="*/ 7491493 h 7491493"/>
              <a:gd name="connsiteX9" fmla="*/ 52543 w 47848637"/>
              <a:gd name="connsiteY9" fmla="*/ 3688053 h 7491493"/>
              <a:gd name="connsiteX0" fmla="*/ 0 w 47796094"/>
              <a:gd name="connsiteY0" fmla="*/ 3688053 h 7491493"/>
              <a:gd name="connsiteX1" fmla="*/ 59194 w 47796094"/>
              <a:gd name="connsiteY1" fmla="*/ 3721410 h 7491493"/>
              <a:gd name="connsiteX2" fmla="*/ 47794285 w 47796094"/>
              <a:gd name="connsiteY2" fmla="*/ 0 h 7491493"/>
              <a:gd name="connsiteX3" fmla="*/ 47778783 w 47796094"/>
              <a:gd name="connsiteY3" fmla="*/ 929486 h 7491493"/>
              <a:gd name="connsiteX4" fmla="*/ 47675831 w 47796094"/>
              <a:gd name="connsiteY4" fmla="*/ 7356902 h 7491493"/>
              <a:gd name="connsiteX5" fmla="*/ 47613843 w 47796094"/>
              <a:gd name="connsiteY5" fmla="*/ 7445041 h 7491493"/>
              <a:gd name="connsiteX6" fmla="*/ 3816006 w 47796094"/>
              <a:gd name="connsiteY6" fmla="*/ 7464137 h 7491493"/>
              <a:gd name="connsiteX7" fmla="*/ 88857 w 47796094"/>
              <a:gd name="connsiteY7" fmla="*/ 7478710 h 7491493"/>
              <a:gd name="connsiteX8" fmla="*/ 133009 w 47796094"/>
              <a:gd name="connsiteY8" fmla="*/ 7491493 h 7491493"/>
              <a:gd name="connsiteX9" fmla="*/ 0 w 47796094"/>
              <a:gd name="connsiteY9" fmla="*/ 3688053 h 7491493"/>
              <a:gd name="connsiteX0" fmla="*/ 0 w 47796094"/>
              <a:gd name="connsiteY0" fmla="*/ 3688053 h 7487174"/>
              <a:gd name="connsiteX1" fmla="*/ 59194 w 47796094"/>
              <a:gd name="connsiteY1" fmla="*/ 3721410 h 7487174"/>
              <a:gd name="connsiteX2" fmla="*/ 47794285 w 47796094"/>
              <a:gd name="connsiteY2" fmla="*/ 0 h 7487174"/>
              <a:gd name="connsiteX3" fmla="*/ 47778783 w 47796094"/>
              <a:gd name="connsiteY3" fmla="*/ 929486 h 7487174"/>
              <a:gd name="connsiteX4" fmla="*/ 47675831 w 47796094"/>
              <a:gd name="connsiteY4" fmla="*/ 7356902 h 7487174"/>
              <a:gd name="connsiteX5" fmla="*/ 47613843 w 47796094"/>
              <a:gd name="connsiteY5" fmla="*/ 7445041 h 7487174"/>
              <a:gd name="connsiteX6" fmla="*/ 3816006 w 47796094"/>
              <a:gd name="connsiteY6" fmla="*/ 7464137 h 7487174"/>
              <a:gd name="connsiteX7" fmla="*/ 88857 w 47796094"/>
              <a:gd name="connsiteY7" fmla="*/ 7478710 h 7487174"/>
              <a:gd name="connsiteX8" fmla="*/ 73752 w 47796094"/>
              <a:gd name="connsiteY8" fmla="*/ 7487174 h 7487174"/>
              <a:gd name="connsiteX9" fmla="*/ 0 w 47796094"/>
              <a:gd name="connsiteY9" fmla="*/ 3688053 h 7487174"/>
              <a:gd name="connsiteX0" fmla="*/ 894 w 47796988"/>
              <a:gd name="connsiteY0" fmla="*/ 3688053 h 7487174"/>
              <a:gd name="connsiteX1" fmla="*/ 60088 w 47796988"/>
              <a:gd name="connsiteY1" fmla="*/ 3721410 h 7487174"/>
              <a:gd name="connsiteX2" fmla="*/ 47795179 w 47796988"/>
              <a:gd name="connsiteY2" fmla="*/ 0 h 7487174"/>
              <a:gd name="connsiteX3" fmla="*/ 47779677 w 47796988"/>
              <a:gd name="connsiteY3" fmla="*/ 929486 h 7487174"/>
              <a:gd name="connsiteX4" fmla="*/ 47676725 w 47796988"/>
              <a:gd name="connsiteY4" fmla="*/ 7356902 h 7487174"/>
              <a:gd name="connsiteX5" fmla="*/ 47614737 w 47796988"/>
              <a:gd name="connsiteY5" fmla="*/ 7445041 h 7487174"/>
              <a:gd name="connsiteX6" fmla="*/ 3816900 w 47796988"/>
              <a:gd name="connsiteY6" fmla="*/ 7464137 h 7487174"/>
              <a:gd name="connsiteX7" fmla="*/ 89751 w 47796988"/>
              <a:gd name="connsiteY7" fmla="*/ 7478710 h 7487174"/>
              <a:gd name="connsiteX8" fmla="*/ 74646 w 47796988"/>
              <a:gd name="connsiteY8" fmla="*/ 7487174 h 7487174"/>
              <a:gd name="connsiteX9" fmla="*/ 45706 w 47796988"/>
              <a:gd name="connsiteY9" fmla="*/ 4814282 h 7487174"/>
              <a:gd name="connsiteX10" fmla="*/ 894 w 47796988"/>
              <a:gd name="connsiteY10" fmla="*/ 3688053 h 7487174"/>
              <a:gd name="connsiteX0" fmla="*/ 7258 w 47758909"/>
              <a:gd name="connsiteY0" fmla="*/ 3739885 h 7487174"/>
              <a:gd name="connsiteX1" fmla="*/ 22009 w 47758909"/>
              <a:gd name="connsiteY1" fmla="*/ 3721410 h 7487174"/>
              <a:gd name="connsiteX2" fmla="*/ 47757100 w 47758909"/>
              <a:gd name="connsiteY2" fmla="*/ 0 h 7487174"/>
              <a:gd name="connsiteX3" fmla="*/ 47741598 w 47758909"/>
              <a:gd name="connsiteY3" fmla="*/ 929486 h 7487174"/>
              <a:gd name="connsiteX4" fmla="*/ 47638646 w 47758909"/>
              <a:gd name="connsiteY4" fmla="*/ 7356902 h 7487174"/>
              <a:gd name="connsiteX5" fmla="*/ 47576658 w 47758909"/>
              <a:gd name="connsiteY5" fmla="*/ 7445041 h 7487174"/>
              <a:gd name="connsiteX6" fmla="*/ 3778821 w 47758909"/>
              <a:gd name="connsiteY6" fmla="*/ 7464137 h 7487174"/>
              <a:gd name="connsiteX7" fmla="*/ 51672 w 47758909"/>
              <a:gd name="connsiteY7" fmla="*/ 7478710 h 7487174"/>
              <a:gd name="connsiteX8" fmla="*/ 36567 w 47758909"/>
              <a:gd name="connsiteY8" fmla="*/ 7487174 h 7487174"/>
              <a:gd name="connsiteX9" fmla="*/ 7627 w 47758909"/>
              <a:gd name="connsiteY9" fmla="*/ 4814282 h 7487174"/>
              <a:gd name="connsiteX10" fmla="*/ 7258 w 47758909"/>
              <a:gd name="connsiteY10" fmla="*/ 3739885 h 7487174"/>
              <a:gd name="connsiteX0" fmla="*/ 7258 w 47758909"/>
              <a:gd name="connsiteY0" fmla="*/ 3739885 h 7478710"/>
              <a:gd name="connsiteX1" fmla="*/ 22009 w 47758909"/>
              <a:gd name="connsiteY1" fmla="*/ 3721410 h 7478710"/>
              <a:gd name="connsiteX2" fmla="*/ 47757100 w 47758909"/>
              <a:gd name="connsiteY2" fmla="*/ 0 h 7478710"/>
              <a:gd name="connsiteX3" fmla="*/ 47741598 w 47758909"/>
              <a:gd name="connsiteY3" fmla="*/ 929486 h 7478710"/>
              <a:gd name="connsiteX4" fmla="*/ 47638646 w 47758909"/>
              <a:gd name="connsiteY4" fmla="*/ 7356902 h 7478710"/>
              <a:gd name="connsiteX5" fmla="*/ 47576658 w 47758909"/>
              <a:gd name="connsiteY5" fmla="*/ 7445041 h 7478710"/>
              <a:gd name="connsiteX6" fmla="*/ 3778821 w 47758909"/>
              <a:gd name="connsiteY6" fmla="*/ 7464137 h 7478710"/>
              <a:gd name="connsiteX7" fmla="*/ 51672 w 47758909"/>
              <a:gd name="connsiteY7" fmla="*/ 7478710 h 7478710"/>
              <a:gd name="connsiteX8" fmla="*/ 36567 w 47758909"/>
              <a:gd name="connsiteY8" fmla="*/ 7463480 h 7478710"/>
              <a:gd name="connsiteX9" fmla="*/ 7627 w 47758909"/>
              <a:gd name="connsiteY9" fmla="*/ 4814282 h 7478710"/>
              <a:gd name="connsiteX10" fmla="*/ 7258 w 47758909"/>
              <a:gd name="connsiteY10" fmla="*/ 3739885 h 7478710"/>
              <a:gd name="connsiteX0" fmla="*/ 7258 w 47758909"/>
              <a:gd name="connsiteY0" fmla="*/ 3739885 h 7478710"/>
              <a:gd name="connsiteX1" fmla="*/ 22009 w 47758909"/>
              <a:gd name="connsiteY1" fmla="*/ 3721410 h 7478710"/>
              <a:gd name="connsiteX2" fmla="*/ 47757100 w 47758909"/>
              <a:gd name="connsiteY2" fmla="*/ 0 h 7478710"/>
              <a:gd name="connsiteX3" fmla="*/ 47741598 w 47758909"/>
              <a:gd name="connsiteY3" fmla="*/ 929486 h 7478710"/>
              <a:gd name="connsiteX4" fmla="*/ 47638646 w 47758909"/>
              <a:gd name="connsiteY4" fmla="*/ 7356902 h 7478710"/>
              <a:gd name="connsiteX5" fmla="*/ 47576658 w 47758909"/>
              <a:gd name="connsiteY5" fmla="*/ 7445041 h 7478710"/>
              <a:gd name="connsiteX6" fmla="*/ 3778821 w 47758909"/>
              <a:gd name="connsiteY6" fmla="*/ 7464137 h 7478710"/>
              <a:gd name="connsiteX7" fmla="*/ 51672 w 47758909"/>
              <a:gd name="connsiteY7" fmla="*/ 7478710 h 7478710"/>
              <a:gd name="connsiteX8" fmla="*/ 36567 w 47758909"/>
              <a:gd name="connsiteY8" fmla="*/ 7439786 h 7478710"/>
              <a:gd name="connsiteX9" fmla="*/ 7627 w 47758909"/>
              <a:gd name="connsiteY9" fmla="*/ 4814282 h 7478710"/>
              <a:gd name="connsiteX10" fmla="*/ 7258 w 47758909"/>
              <a:gd name="connsiteY10" fmla="*/ 3739885 h 7478710"/>
              <a:gd name="connsiteX0" fmla="*/ 7258 w 47758909"/>
              <a:gd name="connsiteY0" fmla="*/ 3739885 h 7464137"/>
              <a:gd name="connsiteX1" fmla="*/ 22009 w 47758909"/>
              <a:gd name="connsiteY1" fmla="*/ 3721410 h 7464137"/>
              <a:gd name="connsiteX2" fmla="*/ 47757100 w 47758909"/>
              <a:gd name="connsiteY2" fmla="*/ 0 h 7464137"/>
              <a:gd name="connsiteX3" fmla="*/ 47741598 w 47758909"/>
              <a:gd name="connsiteY3" fmla="*/ 929486 h 7464137"/>
              <a:gd name="connsiteX4" fmla="*/ 47638646 w 47758909"/>
              <a:gd name="connsiteY4" fmla="*/ 7356902 h 7464137"/>
              <a:gd name="connsiteX5" fmla="*/ 47576658 w 47758909"/>
              <a:gd name="connsiteY5" fmla="*/ 7445041 h 7464137"/>
              <a:gd name="connsiteX6" fmla="*/ 3778821 w 47758909"/>
              <a:gd name="connsiteY6" fmla="*/ 7464137 h 7464137"/>
              <a:gd name="connsiteX7" fmla="*/ 31355 w 47758909"/>
              <a:gd name="connsiteY7" fmla="*/ 7460939 h 7464137"/>
              <a:gd name="connsiteX8" fmla="*/ 36567 w 47758909"/>
              <a:gd name="connsiteY8" fmla="*/ 7439786 h 7464137"/>
              <a:gd name="connsiteX9" fmla="*/ 7627 w 47758909"/>
              <a:gd name="connsiteY9" fmla="*/ 4814282 h 7464137"/>
              <a:gd name="connsiteX10" fmla="*/ 7258 w 47758909"/>
              <a:gd name="connsiteY10" fmla="*/ 3739885 h 7464137"/>
              <a:gd name="connsiteX0" fmla="*/ 7258 w 47758909"/>
              <a:gd name="connsiteY0" fmla="*/ 3739885 h 7464137"/>
              <a:gd name="connsiteX1" fmla="*/ 22009 w 47758909"/>
              <a:gd name="connsiteY1" fmla="*/ 3721410 h 7464137"/>
              <a:gd name="connsiteX2" fmla="*/ 47757100 w 47758909"/>
              <a:gd name="connsiteY2" fmla="*/ 0 h 7464137"/>
              <a:gd name="connsiteX3" fmla="*/ 47741598 w 47758909"/>
              <a:gd name="connsiteY3" fmla="*/ 929486 h 7464137"/>
              <a:gd name="connsiteX4" fmla="*/ 47598014 w 47758909"/>
              <a:gd name="connsiteY4" fmla="*/ 7025177 h 7464137"/>
              <a:gd name="connsiteX5" fmla="*/ 47576658 w 47758909"/>
              <a:gd name="connsiteY5" fmla="*/ 7445041 h 7464137"/>
              <a:gd name="connsiteX6" fmla="*/ 3778821 w 47758909"/>
              <a:gd name="connsiteY6" fmla="*/ 7464137 h 7464137"/>
              <a:gd name="connsiteX7" fmla="*/ 31355 w 47758909"/>
              <a:gd name="connsiteY7" fmla="*/ 7460939 h 7464137"/>
              <a:gd name="connsiteX8" fmla="*/ 36567 w 47758909"/>
              <a:gd name="connsiteY8" fmla="*/ 7439786 h 7464137"/>
              <a:gd name="connsiteX9" fmla="*/ 7627 w 47758909"/>
              <a:gd name="connsiteY9" fmla="*/ 4814282 h 7464137"/>
              <a:gd name="connsiteX10" fmla="*/ 7258 w 47758909"/>
              <a:gd name="connsiteY10" fmla="*/ 3739885 h 7464137"/>
              <a:gd name="connsiteX0" fmla="*/ 7258 w 47758909"/>
              <a:gd name="connsiteY0" fmla="*/ 3739885 h 7464137"/>
              <a:gd name="connsiteX1" fmla="*/ 22009 w 47758909"/>
              <a:gd name="connsiteY1" fmla="*/ 3721410 h 7464137"/>
              <a:gd name="connsiteX2" fmla="*/ 47757100 w 47758909"/>
              <a:gd name="connsiteY2" fmla="*/ 0 h 7464137"/>
              <a:gd name="connsiteX3" fmla="*/ 47741598 w 47758909"/>
              <a:gd name="connsiteY3" fmla="*/ 929486 h 7464137"/>
              <a:gd name="connsiteX4" fmla="*/ 47598014 w 47758909"/>
              <a:gd name="connsiteY4" fmla="*/ 7025177 h 7464137"/>
              <a:gd name="connsiteX5" fmla="*/ 47596973 w 47758909"/>
              <a:gd name="connsiteY5" fmla="*/ 7439118 h 7464137"/>
              <a:gd name="connsiteX6" fmla="*/ 3778821 w 47758909"/>
              <a:gd name="connsiteY6" fmla="*/ 7464137 h 7464137"/>
              <a:gd name="connsiteX7" fmla="*/ 31355 w 47758909"/>
              <a:gd name="connsiteY7" fmla="*/ 7460939 h 7464137"/>
              <a:gd name="connsiteX8" fmla="*/ 36567 w 47758909"/>
              <a:gd name="connsiteY8" fmla="*/ 7439786 h 7464137"/>
              <a:gd name="connsiteX9" fmla="*/ 7627 w 47758909"/>
              <a:gd name="connsiteY9" fmla="*/ 4814282 h 7464137"/>
              <a:gd name="connsiteX10" fmla="*/ 7258 w 47758909"/>
              <a:gd name="connsiteY10" fmla="*/ 3739885 h 7464137"/>
              <a:gd name="connsiteX0" fmla="*/ 7258 w 47744093"/>
              <a:gd name="connsiteY0" fmla="*/ 4040005 h 7764257"/>
              <a:gd name="connsiteX1" fmla="*/ 22009 w 47744093"/>
              <a:gd name="connsiteY1" fmla="*/ 4021530 h 7764257"/>
              <a:gd name="connsiteX2" fmla="*/ 47587885 w 47744093"/>
              <a:gd name="connsiteY2" fmla="*/ 0 h 7764257"/>
              <a:gd name="connsiteX3" fmla="*/ 47741598 w 47744093"/>
              <a:gd name="connsiteY3" fmla="*/ 1229606 h 7764257"/>
              <a:gd name="connsiteX4" fmla="*/ 47598014 w 47744093"/>
              <a:gd name="connsiteY4" fmla="*/ 7325297 h 7764257"/>
              <a:gd name="connsiteX5" fmla="*/ 47596973 w 47744093"/>
              <a:gd name="connsiteY5" fmla="*/ 7739238 h 7764257"/>
              <a:gd name="connsiteX6" fmla="*/ 3778821 w 47744093"/>
              <a:gd name="connsiteY6" fmla="*/ 7764257 h 7764257"/>
              <a:gd name="connsiteX7" fmla="*/ 31355 w 47744093"/>
              <a:gd name="connsiteY7" fmla="*/ 7761059 h 7764257"/>
              <a:gd name="connsiteX8" fmla="*/ 36567 w 47744093"/>
              <a:gd name="connsiteY8" fmla="*/ 7739906 h 7764257"/>
              <a:gd name="connsiteX9" fmla="*/ 7627 w 47744093"/>
              <a:gd name="connsiteY9" fmla="*/ 5114402 h 7764257"/>
              <a:gd name="connsiteX10" fmla="*/ 7258 w 47744093"/>
              <a:gd name="connsiteY10" fmla="*/ 4040005 h 7764257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598014 w 47758907"/>
              <a:gd name="connsiteY4" fmla="*/ 7358644 h 7797604"/>
              <a:gd name="connsiteX5" fmla="*/ 47596973 w 47758907"/>
              <a:gd name="connsiteY5" fmla="*/ 7772585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598014 w 47758907"/>
              <a:gd name="connsiteY4" fmla="*/ 7358644 h 7797604"/>
              <a:gd name="connsiteX5" fmla="*/ 47470834 w 47758907"/>
              <a:gd name="connsiteY5" fmla="*/ 7773821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67676 w 47758907"/>
              <a:gd name="connsiteY4" fmla="*/ 7347518 h 7797604"/>
              <a:gd name="connsiteX5" fmla="*/ 47470834 w 47758907"/>
              <a:gd name="connsiteY5" fmla="*/ 7773821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67676 w 47758907"/>
              <a:gd name="connsiteY4" fmla="*/ 7347518 h 7797604"/>
              <a:gd name="connsiteX5" fmla="*/ 47424552 w 47758907"/>
              <a:gd name="connsiteY5" fmla="*/ 7775057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67676 w 47758907"/>
              <a:gd name="connsiteY4" fmla="*/ 7347518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343809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54084 w 47758907"/>
              <a:gd name="connsiteY4" fmla="*/ 7348754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83532 w 47758907"/>
              <a:gd name="connsiteY4" fmla="*/ 7349990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464962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378423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87741 w 47758907"/>
              <a:gd name="connsiteY4" fmla="*/ 7541609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79325 w 47758907"/>
              <a:gd name="connsiteY4" fmla="*/ 7436527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58289 w 47758907"/>
              <a:gd name="connsiteY4" fmla="*/ 7463725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24630 w 47758907"/>
              <a:gd name="connsiteY4" fmla="*/ 7338862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400363 w 47758907"/>
              <a:gd name="connsiteY4" fmla="*/ 729930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83534 w 47758907"/>
              <a:gd name="connsiteY4" fmla="*/ 7294356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7091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5650 w 47758907"/>
              <a:gd name="connsiteY5" fmla="*/ 7776294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1443 w 47758907"/>
              <a:gd name="connsiteY5" fmla="*/ 7777530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1443 w 47758907"/>
              <a:gd name="connsiteY5" fmla="*/ 7777530 h 7797604"/>
              <a:gd name="connsiteX6" fmla="*/ 3778821 w 47758907"/>
              <a:gd name="connsiteY6" fmla="*/ 7797604 h 7797604"/>
              <a:gd name="connsiteX7" fmla="*/ 3135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7258 w 47758907"/>
              <a:gd name="connsiteY0" fmla="*/ 4073352 h 7797604"/>
              <a:gd name="connsiteX1" fmla="*/ 22009 w 47758907"/>
              <a:gd name="connsiteY1" fmla="*/ 4054877 h 7797604"/>
              <a:gd name="connsiteX2" fmla="*/ 47757099 w 47758907"/>
              <a:gd name="connsiteY2" fmla="*/ 0 h 7797604"/>
              <a:gd name="connsiteX3" fmla="*/ 47741598 w 47758907"/>
              <a:gd name="connsiteY3" fmla="*/ 1262953 h 7797604"/>
              <a:gd name="connsiteX4" fmla="*/ 47366703 w 47758907"/>
              <a:gd name="connsiteY4" fmla="*/ 7289411 h 7797604"/>
              <a:gd name="connsiteX5" fmla="*/ 47361443 w 47758907"/>
              <a:gd name="connsiteY5" fmla="*/ 7777530 h 7797604"/>
              <a:gd name="connsiteX6" fmla="*/ 3778821 w 47758907"/>
              <a:gd name="connsiteY6" fmla="*/ 7797604 h 7797604"/>
              <a:gd name="connsiteX7" fmla="*/ 77635 w 47758907"/>
              <a:gd name="connsiteY7" fmla="*/ 7794406 h 7797604"/>
              <a:gd name="connsiteX8" fmla="*/ 36567 w 47758907"/>
              <a:gd name="connsiteY8" fmla="*/ 7773253 h 7797604"/>
              <a:gd name="connsiteX9" fmla="*/ 7627 w 47758907"/>
              <a:gd name="connsiteY9" fmla="*/ 5147749 h 7797604"/>
              <a:gd name="connsiteX10" fmla="*/ 7258 w 4775890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79225 w 47760497"/>
              <a:gd name="connsiteY7" fmla="*/ 7794406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42332 w 47760497"/>
              <a:gd name="connsiteY7" fmla="*/ 7793170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17089 w 47760497"/>
              <a:gd name="connsiteY7" fmla="*/ 7794406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63033 w 47760497"/>
              <a:gd name="connsiteY5" fmla="*/ 7777530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93 w 47760497"/>
              <a:gd name="connsiteY4" fmla="*/ 7289411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4 w 47760497"/>
              <a:gd name="connsiteY4" fmla="*/ 7191747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2500 w 47760497"/>
              <a:gd name="connsiteY4" fmla="*/ 7215236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3536 w 47760497"/>
              <a:gd name="connsiteY4" fmla="*/ 71497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3536 w 47760497"/>
              <a:gd name="connsiteY4" fmla="*/ 71497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43048 w 47760497"/>
              <a:gd name="connsiteY4" fmla="*/ 7298066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216834 w 47760497"/>
              <a:gd name="connsiteY4" fmla="*/ 7300538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01948 w 47760497"/>
              <a:gd name="connsiteY4" fmla="*/ 729930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237869 w 47760497"/>
              <a:gd name="connsiteY4" fmla="*/ 7306720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237869 w 47760497"/>
              <a:gd name="connsiteY4" fmla="*/ 7306720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49196 w 47760497"/>
              <a:gd name="connsiteY4" fmla="*/ 7310429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70232 w 47760497"/>
              <a:gd name="connsiteY4" fmla="*/ 7349989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07123 w 47760497"/>
              <a:gd name="connsiteY4" fmla="*/ 7353698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44989 w 47760497"/>
              <a:gd name="connsiteY4" fmla="*/ 72758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44989 w 47760497"/>
              <a:gd name="connsiteY4" fmla="*/ 7275814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532366 w 47760497"/>
              <a:gd name="connsiteY4" fmla="*/ 7324028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4725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703 w 47760497"/>
              <a:gd name="connsiteY4" fmla="*/ 728199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5670 w 47760497"/>
              <a:gd name="connsiteY4" fmla="*/ 7644220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27193 w 47760497"/>
              <a:gd name="connsiteY4" fmla="*/ 7445182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414570 w 47760497"/>
              <a:gd name="connsiteY4" fmla="*/ 7120045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5117 w 47760497"/>
              <a:gd name="connsiteY4" fmla="*/ 7117573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5117 w 47760497"/>
              <a:gd name="connsiteY4" fmla="*/ 7117573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7116337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7116337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9322 w 47760497"/>
              <a:gd name="connsiteY4" fmla="*/ 7110156 h 7797604"/>
              <a:gd name="connsiteX5" fmla="*/ 47350409 w 47760497"/>
              <a:gd name="connsiteY5" fmla="*/ 7726843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9322 w 47760497"/>
              <a:gd name="connsiteY4" fmla="*/ 7110156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699 w 47760497"/>
              <a:gd name="connsiteY4" fmla="*/ 7108920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6699 w 47760497"/>
              <a:gd name="connsiteY4" fmla="*/ 7108920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0 w 47760497"/>
              <a:gd name="connsiteY4" fmla="*/ 641166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0 w 47760497"/>
              <a:gd name="connsiteY4" fmla="*/ 641166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4080 w 47760497"/>
              <a:gd name="connsiteY4" fmla="*/ 641166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9 w 47760497"/>
              <a:gd name="connsiteY4" fmla="*/ 584298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9 w 47760497"/>
              <a:gd name="connsiteY4" fmla="*/ 5842988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8287 w 47760497"/>
              <a:gd name="connsiteY4" fmla="*/ 5457274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9872 w 47760497"/>
              <a:gd name="connsiteY4" fmla="*/ 5163043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9872 w 47760497"/>
              <a:gd name="connsiteY4" fmla="*/ 5163043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9872 w 47760497"/>
              <a:gd name="connsiteY4" fmla="*/ 5163043 h 7797604"/>
              <a:gd name="connsiteX5" fmla="*/ 47371443 w 47760497"/>
              <a:gd name="connsiteY5" fmla="*/ 7728079 h 7797604"/>
              <a:gd name="connsiteX6" fmla="*/ 3780411 w 47760497"/>
              <a:gd name="connsiteY6" fmla="*/ 7797604 h 7797604"/>
              <a:gd name="connsiteX7" fmla="*/ 104468 w 47760497"/>
              <a:gd name="connsiteY7" fmla="*/ 7795642 h 7797604"/>
              <a:gd name="connsiteX8" fmla="*/ 105472 w 47760497"/>
              <a:gd name="connsiteY8" fmla="*/ 7775726 h 7797604"/>
              <a:gd name="connsiteX9" fmla="*/ 9217 w 47760497"/>
              <a:gd name="connsiteY9" fmla="*/ 5147749 h 7797604"/>
              <a:gd name="connsiteX10" fmla="*/ 8848 w 47760497"/>
              <a:gd name="connsiteY10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14539 w 47760497"/>
              <a:gd name="connsiteY4" fmla="*/ 540763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14539 w 47760497"/>
              <a:gd name="connsiteY4" fmla="*/ 540763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52406 w 47760497"/>
              <a:gd name="connsiteY4" fmla="*/ 5394035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3443 w 47760497"/>
              <a:gd name="connsiteY4" fmla="*/ 488840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3443 w 47760497"/>
              <a:gd name="connsiteY4" fmla="*/ 488840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86067 w 47760497"/>
              <a:gd name="connsiteY4" fmla="*/ 4241839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5034 w 47760497"/>
              <a:gd name="connsiteY4" fmla="*/ 3449395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65034 w 47760497"/>
              <a:gd name="connsiteY4" fmla="*/ 3449395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0274 w 47760497"/>
              <a:gd name="connsiteY4" fmla="*/ 2472748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0274 w 47760497"/>
              <a:gd name="connsiteY4" fmla="*/ 2472748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90274 w 47760497"/>
              <a:gd name="connsiteY4" fmla="*/ 2472748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60497"/>
              <a:gd name="connsiteY0" fmla="*/ 4073352 h 7797604"/>
              <a:gd name="connsiteX1" fmla="*/ 23599 w 47760497"/>
              <a:gd name="connsiteY1" fmla="*/ 4054877 h 7797604"/>
              <a:gd name="connsiteX2" fmla="*/ 47758689 w 47760497"/>
              <a:gd name="connsiteY2" fmla="*/ 0 h 7797604"/>
              <a:gd name="connsiteX3" fmla="*/ 47743188 w 47760497"/>
              <a:gd name="connsiteY3" fmla="*/ 1262953 h 7797604"/>
              <a:gd name="connsiteX4" fmla="*/ 47373441 w 47760497"/>
              <a:gd name="connsiteY4" fmla="*/ 1994314 h 7797604"/>
              <a:gd name="connsiteX5" fmla="*/ 47359872 w 47760497"/>
              <a:gd name="connsiteY5" fmla="*/ 5163043 h 7797604"/>
              <a:gd name="connsiteX6" fmla="*/ 47371443 w 47760497"/>
              <a:gd name="connsiteY6" fmla="*/ 7728079 h 7797604"/>
              <a:gd name="connsiteX7" fmla="*/ 3780411 w 47760497"/>
              <a:gd name="connsiteY7" fmla="*/ 7797604 h 7797604"/>
              <a:gd name="connsiteX8" fmla="*/ 104468 w 47760497"/>
              <a:gd name="connsiteY8" fmla="*/ 7795642 h 7797604"/>
              <a:gd name="connsiteX9" fmla="*/ 105472 w 47760497"/>
              <a:gd name="connsiteY9" fmla="*/ 7775726 h 7797604"/>
              <a:gd name="connsiteX10" fmla="*/ 9217 w 47760497"/>
              <a:gd name="connsiteY10" fmla="*/ 5147749 h 7797604"/>
              <a:gd name="connsiteX11" fmla="*/ 8848 w 47760497"/>
              <a:gd name="connsiteY11" fmla="*/ 4073352 h 7797604"/>
              <a:gd name="connsiteX0" fmla="*/ 8848 w 47758688"/>
              <a:gd name="connsiteY0" fmla="*/ 4073352 h 7797604"/>
              <a:gd name="connsiteX1" fmla="*/ 23599 w 47758688"/>
              <a:gd name="connsiteY1" fmla="*/ 4054877 h 7797604"/>
              <a:gd name="connsiteX2" fmla="*/ 47758689 w 47758688"/>
              <a:gd name="connsiteY2" fmla="*/ 0 h 7797604"/>
              <a:gd name="connsiteX3" fmla="*/ 47364546 w 47758688"/>
              <a:gd name="connsiteY3" fmla="*/ 863641 h 7797604"/>
              <a:gd name="connsiteX4" fmla="*/ 47373441 w 47758688"/>
              <a:gd name="connsiteY4" fmla="*/ 1994314 h 7797604"/>
              <a:gd name="connsiteX5" fmla="*/ 47359872 w 47758688"/>
              <a:gd name="connsiteY5" fmla="*/ 5163043 h 7797604"/>
              <a:gd name="connsiteX6" fmla="*/ 47371443 w 47758688"/>
              <a:gd name="connsiteY6" fmla="*/ 7728079 h 7797604"/>
              <a:gd name="connsiteX7" fmla="*/ 3780411 w 47758688"/>
              <a:gd name="connsiteY7" fmla="*/ 7797604 h 7797604"/>
              <a:gd name="connsiteX8" fmla="*/ 104468 w 47758688"/>
              <a:gd name="connsiteY8" fmla="*/ 7795642 h 7797604"/>
              <a:gd name="connsiteX9" fmla="*/ 105472 w 47758688"/>
              <a:gd name="connsiteY9" fmla="*/ 7775726 h 7797604"/>
              <a:gd name="connsiteX10" fmla="*/ 9217 w 47758688"/>
              <a:gd name="connsiteY10" fmla="*/ 5147749 h 7797604"/>
              <a:gd name="connsiteX11" fmla="*/ 8848 w 47758688"/>
              <a:gd name="connsiteY11" fmla="*/ 4073352 h 7797604"/>
              <a:gd name="connsiteX0" fmla="*/ 8848 w 47758688"/>
              <a:gd name="connsiteY0" fmla="*/ 4073352 h 7797604"/>
              <a:gd name="connsiteX1" fmla="*/ 23599 w 47758688"/>
              <a:gd name="connsiteY1" fmla="*/ 4054877 h 7797604"/>
              <a:gd name="connsiteX2" fmla="*/ 47758689 w 47758688"/>
              <a:gd name="connsiteY2" fmla="*/ 0 h 7797604"/>
              <a:gd name="connsiteX3" fmla="*/ 47364546 w 47758688"/>
              <a:gd name="connsiteY3" fmla="*/ 863641 h 7797604"/>
              <a:gd name="connsiteX4" fmla="*/ 47373441 w 47758688"/>
              <a:gd name="connsiteY4" fmla="*/ 1994314 h 7797604"/>
              <a:gd name="connsiteX5" fmla="*/ 47359872 w 47758688"/>
              <a:gd name="connsiteY5" fmla="*/ 5163043 h 7797604"/>
              <a:gd name="connsiteX6" fmla="*/ 47371443 w 47758688"/>
              <a:gd name="connsiteY6" fmla="*/ 7728079 h 7797604"/>
              <a:gd name="connsiteX7" fmla="*/ 3780411 w 47758688"/>
              <a:gd name="connsiteY7" fmla="*/ 7797604 h 7797604"/>
              <a:gd name="connsiteX8" fmla="*/ 104468 w 47758688"/>
              <a:gd name="connsiteY8" fmla="*/ 7795642 h 7797604"/>
              <a:gd name="connsiteX9" fmla="*/ 105472 w 47758688"/>
              <a:gd name="connsiteY9" fmla="*/ 7775726 h 7797604"/>
              <a:gd name="connsiteX10" fmla="*/ 9217 w 47758688"/>
              <a:gd name="connsiteY10" fmla="*/ 5147749 h 7797604"/>
              <a:gd name="connsiteX11" fmla="*/ 8848 w 47758688"/>
              <a:gd name="connsiteY11" fmla="*/ 4073352 h 7797604"/>
              <a:gd name="connsiteX0" fmla="*/ 8848 w 47758688"/>
              <a:gd name="connsiteY0" fmla="*/ 4073352 h 7797604"/>
              <a:gd name="connsiteX1" fmla="*/ 23599 w 47758688"/>
              <a:gd name="connsiteY1" fmla="*/ 4054877 h 7797604"/>
              <a:gd name="connsiteX2" fmla="*/ 47758689 w 47758688"/>
              <a:gd name="connsiteY2" fmla="*/ 0 h 7797604"/>
              <a:gd name="connsiteX3" fmla="*/ 47364546 w 47758688"/>
              <a:gd name="connsiteY3" fmla="*/ 863641 h 7797604"/>
              <a:gd name="connsiteX4" fmla="*/ 47373441 w 47758688"/>
              <a:gd name="connsiteY4" fmla="*/ 1994314 h 7797604"/>
              <a:gd name="connsiteX5" fmla="*/ 47359872 w 47758688"/>
              <a:gd name="connsiteY5" fmla="*/ 5163043 h 7797604"/>
              <a:gd name="connsiteX6" fmla="*/ 47371443 w 47758688"/>
              <a:gd name="connsiteY6" fmla="*/ 7728079 h 7797604"/>
              <a:gd name="connsiteX7" fmla="*/ 3780411 w 47758688"/>
              <a:gd name="connsiteY7" fmla="*/ 7797604 h 7797604"/>
              <a:gd name="connsiteX8" fmla="*/ 104468 w 47758688"/>
              <a:gd name="connsiteY8" fmla="*/ 7795642 h 7797604"/>
              <a:gd name="connsiteX9" fmla="*/ 105472 w 47758688"/>
              <a:gd name="connsiteY9" fmla="*/ 7775726 h 7797604"/>
              <a:gd name="connsiteX10" fmla="*/ 9217 w 47758688"/>
              <a:gd name="connsiteY10" fmla="*/ 5147749 h 7797604"/>
              <a:gd name="connsiteX11" fmla="*/ 8848 w 47758688"/>
              <a:gd name="connsiteY11" fmla="*/ 4073352 h 7797604"/>
              <a:gd name="connsiteX0" fmla="*/ 8848 w 47375767"/>
              <a:gd name="connsiteY0" fmla="*/ 4039973 h 7764225"/>
              <a:gd name="connsiteX1" fmla="*/ 23599 w 47375767"/>
              <a:gd name="connsiteY1" fmla="*/ 4021498 h 7764225"/>
              <a:gd name="connsiteX2" fmla="*/ 47363216 w 47375767"/>
              <a:gd name="connsiteY2" fmla="*/ 0 h 7764225"/>
              <a:gd name="connsiteX3" fmla="*/ 47364546 w 47375767"/>
              <a:gd name="connsiteY3" fmla="*/ 830262 h 7764225"/>
              <a:gd name="connsiteX4" fmla="*/ 47373441 w 47375767"/>
              <a:gd name="connsiteY4" fmla="*/ 1960935 h 7764225"/>
              <a:gd name="connsiteX5" fmla="*/ 47359872 w 47375767"/>
              <a:gd name="connsiteY5" fmla="*/ 5129664 h 7764225"/>
              <a:gd name="connsiteX6" fmla="*/ 47371443 w 47375767"/>
              <a:gd name="connsiteY6" fmla="*/ 7694700 h 7764225"/>
              <a:gd name="connsiteX7" fmla="*/ 3780411 w 47375767"/>
              <a:gd name="connsiteY7" fmla="*/ 7764225 h 7764225"/>
              <a:gd name="connsiteX8" fmla="*/ 104468 w 47375767"/>
              <a:gd name="connsiteY8" fmla="*/ 7762263 h 7764225"/>
              <a:gd name="connsiteX9" fmla="*/ 105472 w 47375767"/>
              <a:gd name="connsiteY9" fmla="*/ 7742347 h 7764225"/>
              <a:gd name="connsiteX10" fmla="*/ 9217 w 47375767"/>
              <a:gd name="connsiteY10" fmla="*/ 5114370 h 7764225"/>
              <a:gd name="connsiteX11" fmla="*/ 8848 w 47375767"/>
              <a:gd name="connsiteY11" fmla="*/ 4039973 h 7764225"/>
              <a:gd name="connsiteX0" fmla="*/ 8848 w 47375767"/>
              <a:gd name="connsiteY0" fmla="*/ 4043682 h 7767934"/>
              <a:gd name="connsiteX1" fmla="*/ 23599 w 47375767"/>
              <a:gd name="connsiteY1" fmla="*/ 4025207 h 7767934"/>
              <a:gd name="connsiteX2" fmla="*/ 47363216 w 47375767"/>
              <a:gd name="connsiteY2" fmla="*/ 0 h 7767934"/>
              <a:gd name="connsiteX3" fmla="*/ 47364546 w 47375767"/>
              <a:gd name="connsiteY3" fmla="*/ 833971 h 7767934"/>
              <a:gd name="connsiteX4" fmla="*/ 47373441 w 47375767"/>
              <a:gd name="connsiteY4" fmla="*/ 1964644 h 7767934"/>
              <a:gd name="connsiteX5" fmla="*/ 47359872 w 47375767"/>
              <a:gd name="connsiteY5" fmla="*/ 5133373 h 7767934"/>
              <a:gd name="connsiteX6" fmla="*/ 47371443 w 47375767"/>
              <a:gd name="connsiteY6" fmla="*/ 7698409 h 7767934"/>
              <a:gd name="connsiteX7" fmla="*/ 3780411 w 47375767"/>
              <a:gd name="connsiteY7" fmla="*/ 7767934 h 7767934"/>
              <a:gd name="connsiteX8" fmla="*/ 104468 w 47375767"/>
              <a:gd name="connsiteY8" fmla="*/ 7765972 h 7767934"/>
              <a:gd name="connsiteX9" fmla="*/ 105472 w 47375767"/>
              <a:gd name="connsiteY9" fmla="*/ 7746056 h 7767934"/>
              <a:gd name="connsiteX10" fmla="*/ 9217 w 47375767"/>
              <a:gd name="connsiteY10" fmla="*/ 5118079 h 7767934"/>
              <a:gd name="connsiteX11" fmla="*/ 8848 w 47375767"/>
              <a:gd name="connsiteY11" fmla="*/ 4043682 h 7767934"/>
              <a:gd name="connsiteX0" fmla="*/ 8848 w 47376624"/>
              <a:gd name="connsiteY0" fmla="*/ 4041209 h 7765461"/>
              <a:gd name="connsiteX1" fmla="*/ 23599 w 47376624"/>
              <a:gd name="connsiteY1" fmla="*/ 4022734 h 7765461"/>
              <a:gd name="connsiteX2" fmla="*/ 47367423 w 47376624"/>
              <a:gd name="connsiteY2" fmla="*/ 0 h 7765461"/>
              <a:gd name="connsiteX3" fmla="*/ 47364546 w 47376624"/>
              <a:gd name="connsiteY3" fmla="*/ 831498 h 7765461"/>
              <a:gd name="connsiteX4" fmla="*/ 47373441 w 47376624"/>
              <a:gd name="connsiteY4" fmla="*/ 1962171 h 7765461"/>
              <a:gd name="connsiteX5" fmla="*/ 47359872 w 47376624"/>
              <a:gd name="connsiteY5" fmla="*/ 5130900 h 7765461"/>
              <a:gd name="connsiteX6" fmla="*/ 47371443 w 47376624"/>
              <a:gd name="connsiteY6" fmla="*/ 7695936 h 7765461"/>
              <a:gd name="connsiteX7" fmla="*/ 3780411 w 47376624"/>
              <a:gd name="connsiteY7" fmla="*/ 7765461 h 7765461"/>
              <a:gd name="connsiteX8" fmla="*/ 104468 w 47376624"/>
              <a:gd name="connsiteY8" fmla="*/ 7763499 h 7765461"/>
              <a:gd name="connsiteX9" fmla="*/ 105472 w 47376624"/>
              <a:gd name="connsiteY9" fmla="*/ 7743583 h 7765461"/>
              <a:gd name="connsiteX10" fmla="*/ 9217 w 47376624"/>
              <a:gd name="connsiteY10" fmla="*/ 5115606 h 7765461"/>
              <a:gd name="connsiteX11" fmla="*/ 8848 w 47376624"/>
              <a:gd name="connsiteY11" fmla="*/ 4041209 h 7765461"/>
              <a:gd name="connsiteX0" fmla="*/ 8848 w 47375045"/>
              <a:gd name="connsiteY0" fmla="*/ 4041209 h 7765461"/>
              <a:gd name="connsiteX1" fmla="*/ 23599 w 47375045"/>
              <a:gd name="connsiteY1" fmla="*/ 4022734 h 7765461"/>
              <a:gd name="connsiteX2" fmla="*/ 47367423 w 47375045"/>
              <a:gd name="connsiteY2" fmla="*/ 0 h 7765461"/>
              <a:gd name="connsiteX3" fmla="*/ 47360339 w 47375045"/>
              <a:gd name="connsiteY3" fmla="*/ 832734 h 7765461"/>
              <a:gd name="connsiteX4" fmla="*/ 47373441 w 47375045"/>
              <a:gd name="connsiteY4" fmla="*/ 1962171 h 7765461"/>
              <a:gd name="connsiteX5" fmla="*/ 47359872 w 47375045"/>
              <a:gd name="connsiteY5" fmla="*/ 5130900 h 7765461"/>
              <a:gd name="connsiteX6" fmla="*/ 47371443 w 47375045"/>
              <a:gd name="connsiteY6" fmla="*/ 7695936 h 7765461"/>
              <a:gd name="connsiteX7" fmla="*/ 3780411 w 47375045"/>
              <a:gd name="connsiteY7" fmla="*/ 7765461 h 7765461"/>
              <a:gd name="connsiteX8" fmla="*/ 104468 w 47375045"/>
              <a:gd name="connsiteY8" fmla="*/ 7763499 h 7765461"/>
              <a:gd name="connsiteX9" fmla="*/ 105472 w 47375045"/>
              <a:gd name="connsiteY9" fmla="*/ 7743583 h 7765461"/>
              <a:gd name="connsiteX10" fmla="*/ 9217 w 47375045"/>
              <a:gd name="connsiteY10" fmla="*/ 5115606 h 7765461"/>
              <a:gd name="connsiteX11" fmla="*/ 8848 w 47375045"/>
              <a:gd name="connsiteY11" fmla="*/ 4041209 h 7765461"/>
              <a:gd name="connsiteX0" fmla="*/ 8848 w 47376560"/>
              <a:gd name="connsiteY0" fmla="*/ 4041209 h 7765461"/>
              <a:gd name="connsiteX1" fmla="*/ 23599 w 47376560"/>
              <a:gd name="connsiteY1" fmla="*/ 4022734 h 7765461"/>
              <a:gd name="connsiteX2" fmla="*/ 47367423 w 47376560"/>
              <a:gd name="connsiteY2" fmla="*/ 0 h 7765461"/>
              <a:gd name="connsiteX3" fmla="*/ 47360339 w 47376560"/>
              <a:gd name="connsiteY3" fmla="*/ 832734 h 7765461"/>
              <a:gd name="connsiteX4" fmla="*/ 47373441 w 47376560"/>
              <a:gd name="connsiteY4" fmla="*/ 1962171 h 7765461"/>
              <a:gd name="connsiteX5" fmla="*/ 47359872 w 47376560"/>
              <a:gd name="connsiteY5" fmla="*/ 5130900 h 7765461"/>
              <a:gd name="connsiteX6" fmla="*/ 47371443 w 47376560"/>
              <a:gd name="connsiteY6" fmla="*/ 7695936 h 7765461"/>
              <a:gd name="connsiteX7" fmla="*/ 3780411 w 47376560"/>
              <a:gd name="connsiteY7" fmla="*/ 7765461 h 7765461"/>
              <a:gd name="connsiteX8" fmla="*/ 104468 w 47376560"/>
              <a:gd name="connsiteY8" fmla="*/ 7763499 h 7765461"/>
              <a:gd name="connsiteX9" fmla="*/ 105472 w 47376560"/>
              <a:gd name="connsiteY9" fmla="*/ 7743583 h 7765461"/>
              <a:gd name="connsiteX10" fmla="*/ 9217 w 47376560"/>
              <a:gd name="connsiteY10" fmla="*/ 5115606 h 7765461"/>
              <a:gd name="connsiteX11" fmla="*/ 8848 w 47376560"/>
              <a:gd name="connsiteY11" fmla="*/ 4041209 h 7765461"/>
              <a:gd name="connsiteX0" fmla="*/ 8848 w 47375045"/>
              <a:gd name="connsiteY0" fmla="*/ 4041209 h 7765461"/>
              <a:gd name="connsiteX1" fmla="*/ 23599 w 47375045"/>
              <a:gd name="connsiteY1" fmla="*/ 4022734 h 7765461"/>
              <a:gd name="connsiteX2" fmla="*/ 47367423 w 47375045"/>
              <a:gd name="connsiteY2" fmla="*/ 0 h 7765461"/>
              <a:gd name="connsiteX3" fmla="*/ 47360339 w 47375045"/>
              <a:gd name="connsiteY3" fmla="*/ 832734 h 7765461"/>
              <a:gd name="connsiteX4" fmla="*/ 47373441 w 47375045"/>
              <a:gd name="connsiteY4" fmla="*/ 1962171 h 7765461"/>
              <a:gd name="connsiteX5" fmla="*/ 47359872 w 47375045"/>
              <a:gd name="connsiteY5" fmla="*/ 5130900 h 7765461"/>
              <a:gd name="connsiteX6" fmla="*/ 47371443 w 47375045"/>
              <a:gd name="connsiteY6" fmla="*/ 7695936 h 7765461"/>
              <a:gd name="connsiteX7" fmla="*/ 3780411 w 47375045"/>
              <a:gd name="connsiteY7" fmla="*/ 7765461 h 7765461"/>
              <a:gd name="connsiteX8" fmla="*/ 104468 w 47375045"/>
              <a:gd name="connsiteY8" fmla="*/ 7763499 h 7765461"/>
              <a:gd name="connsiteX9" fmla="*/ 105472 w 47375045"/>
              <a:gd name="connsiteY9" fmla="*/ 7743583 h 7765461"/>
              <a:gd name="connsiteX10" fmla="*/ 9217 w 47375045"/>
              <a:gd name="connsiteY10" fmla="*/ 5115606 h 7765461"/>
              <a:gd name="connsiteX11" fmla="*/ 8848 w 47375045"/>
              <a:gd name="connsiteY11" fmla="*/ 4041209 h 7765461"/>
              <a:gd name="connsiteX0" fmla="*/ 8848 w 47375045"/>
              <a:gd name="connsiteY0" fmla="*/ 4041209 h 7765461"/>
              <a:gd name="connsiteX1" fmla="*/ 23599 w 47375045"/>
              <a:gd name="connsiteY1" fmla="*/ 4022734 h 7765461"/>
              <a:gd name="connsiteX2" fmla="*/ 47367423 w 47375045"/>
              <a:gd name="connsiteY2" fmla="*/ 0 h 7765461"/>
              <a:gd name="connsiteX3" fmla="*/ 47360339 w 47375045"/>
              <a:gd name="connsiteY3" fmla="*/ 832734 h 7765461"/>
              <a:gd name="connsiteX4" fmla="*/ 47373441 w 47375045"/>
              <a:gd name="connsiteY4" fmla="*/ 1962171 h 7765461"/>
              <a:gd name="connsiteX5" fmla="*/ 47359872 w 47375045"/>
              <a:gd name="connsiteY5" fmla="*/ 5130900 h 7765461"/>
              <a:gd name="connsiteX6" fmla="*/ 47371443 w 47375045"/>
              <a:gd name="connsiteY6" fmla="*/ 7695936 h 7765461"/>
              <a:gd name="connsiteX7" fmla="*/ 3780411 w 47375045"/>
              <a:gd name="connsiteY7" fmla="*/ 7765461 h 7765461"/>
              <a:gd name="connsiteX8" fmla="*/ 104468 w 47375045"/>
              <a:gd name="connsiteY8" fmla="*/ 7763499 h 7765461"/>
              <a:gd name="connsiteX9" fmla="*/ 105472 w 47375045"/>
              <a:gd name="connsiteY9" fmla="*/ 7743583 h 7765461"/>
              <a:gd name="connsiteX10" fmla="*/ 9217 w 47375045"/>
              <a:gd name="connsiteY10" fmla="*/ 5115606 h 7765461"/>
              <a:gd name="connsiteX11" fmla="*/ 8848 w 47375045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2 w 47377101"/>
              <a:gd name="connsiteY5" fmla="*/ 5130900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2 w 47377101"/>
              <a:gd name="connsiteY5" fmla="*/ 5130900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47251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47251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1461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5666 w 47377101"/>
              <a:gd name="connsiteY5" fmla="*/ 5425131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7101"/>
              <a:gd name="connsiteY0" fmla="*/ 4041209 h 7765461"/>
              <a:gd name="connsiteX1" fmla="*/ 23599 w 47377101"/>
              <a:gd name="connsiteY1" fmla="*/ 4022734 h 7765461"/>
              <a:gd name="connsiteX2" fmla="*/ 47367423 w 47377101"/>
              <a:gd name="connsiteY2" fmla="*/ 0 h 7765461"/>
              <a:gd name="connsiteX3" fmla="*/ 47368755 w 47377101"/>
              <a:gd name="connsiteY3" fmla="*/ 835207 h 7765461"/>
              <a:gd name="connsiteX4" fmla="*/ 47373441 w 47377101"/>
              <a:gd name="connsiteY4" fmla="*/ 1962171 h 7765461"/>
              <a:gd name="connsiteX5" fmla="*/ 47359870 w 47377101"/>
              <a:gd name="connsiteY5" fmla="*/ 5426368 h 7765461"/>
              <a:gd name="connsiteX6" fmla="*/ 47371443 w 47377101"/>
              <a:gd name="connsiteY6" fmla="*/ 7695936 h 7765461"/>
              <a:gd name="connsiteX7" fmla="*/ 3780411 w 47377101"/>
              <a:gd name="connsiteY7" fmla="*/ 7765461 h 7765461"/>
              <a:gd name="connsiteX8" fmla="*/ 104468 w 47377101"/>
              <a:gd name="connsiteY8" fmla="*/ 7763499 h 7765461"/>
              <a:gd name="connsiteX9" fmla="*/ 105472 w 47377101"/>
              <a:gd name="connsiteY9" fmla="*/ 7743583 h 7765461"/>
              <a:gd name="connsiteX10" fmla="*/ 9217 w 47377101"/>
              <a:gd name="connsiteY10" fmla="*/ 5115606 h 7765461"/>
              <a:gd name="connsiteX11" fmla="*/ 8848 w 47377101"/>
              <a:gd name="connsiteY11" fmla="*/ 4041209 h 7765461"/>
              <a:gd name="connsiteX0" fmla="*/ 8848 w 47373704"/>
              <a:gd name="connsiteY0" fmla="*/ 4041209 h 7765461"/>
              <a:gd name="connsiteX1" fmla="*/ 23599 w 47373704"/>
              <a:gd name="connsiteY1" fmla="*/ 4022734 h 7765461"/>
              <a:gd name="connsiteX2" fmla="*/ 47367423 w 47373704"/>
              <a:gd name="connsiteY2" fmla="*/ 0 h 7765461"/>
              <a:gd name="connsiteX3" fmla="*/ 47368755 w 47373704"/>
              <a:gd name="connsiteY3" fmla="*/ 835207 h 7765461"/>
              <a:gd name="connsiteX4" fmla="*/ 47365027 w 47373704"/>
              <a:gd name="connsiteY4" fmla="*/ 1965880 h 7765461"/>
              <a:gd name="connsiteX5" fmla="*/ 47359870 w 47373704"/>
              <a:gd name="connsiteY5" fmla="*/ 5426368 h 7765461"/>
              <a:gd name="connsiteX6" fmla="*/ 47371443 w 47373704"/>
              <a:gd name="connsiteY6" fmla="*/ 7695936 h 7765461"/>
              <a:gd name="connsiteX7" fmla="*/ 3780411 w 47373704"/>
              <a:gd name="connsiteY7" fmla="*/ 7765461 h 7765461"/>
              <a:gd name="connsiteX8" fmla="*/ 104468 w 47373704"/>
              <a:gd name="connsiteY8" fmla="*/ 7763499 h 7765461"/>
              <a:gd name="connsiteX9" fmla="*/ 105472 w 47373704"/>
              <a:gd name="connsiteY9" fmla="*/ 7743583 h 7765461"/>
              <a:gd name="connsiteX10" fmla="*/ 9217 w 47373704"/>
              <a:gd name="connsiteY10" fmla="*/ 5115606 h 7765461"/>
              <a:gd name="connsiteX11" fmla="*/ 8848 w 47373704"/>
              <a:gd name="connsiteY11" fmla="*/ 4041209 h 7765461"/>
              <a:gd name="connsiteX0" fmla="*/ 8848 w 47372264"/>
              <a:gd name="connsiteY0" fmla="*/ 4041209 h 7765461"/>
              <a:gd name="connsiteX1" fmla="*/ 23599 w 47372264"/>
              <a:gd name="connsiteY1" fmla="*/ 4022734 h 7765461"/>
              <a:gd name="connsiteX2" fmla="*/ 47367423 w 47372264"/>
              <a:gd name="connsiteY2" fmla="*/ 0 h 7765461"/>
              <a:gd name="connsiteX3" fmla="*/ 47368755 w 47372264"/>
              <a:gd name="connsiteY3" fmla="*/ 835207 h 7765461"/>
              <a:gd name="connsiteX4" fmla="*/ 47365027 w 47372264"/>
              <a:gd name="connsiteY4" fmla="*/ 1965880 h 7765461"/>
              <a:gd name="connsiteX5" fmla="*/ 47359870 w 47372264"/>
              <a:gd name="connsiteY5" fmla="*/ 5426368 h 7765461"/>
              <a:gd name="connsiteX6" fmla="*/ 47371443 w 47372264"/>
              <a:gd name="connsiteY6" fmla="*/ 7695936 h 7765461"/>
              <a:gd name="connsiteX7" fmla="*/ 3780411 w 47372264"/>
              <a:gd name="connsiteY7" fmla="*/ 7765461 h 7765461"/>
              <a:gd name="connsiteX8" fmla="*/ 104468 w 47372264"/>
              <a:gd name="connsiteY8" fmla="*/ 7763499 h 7765461"/>
              <a:gd name="connsiteX9" fmla="*/ 105472 w 47372264"/>
              <a:gd name="connsiteY9" fmla="*/ 7743583 h 7765461"/>
              <a:gd name="connsiteX10" fmla="*/ 9217 w 47372264"/>
              <a:gd name="connsiteY10" fmla="*/ 5115606 h 7765461"/>
              <a:gd name="connsiteX11" fmla="*/ 8848 w 47372264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4548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0342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0342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71442"/>
              <a:gd name="connsiteY0" fmla="*/ 4041209 h 7765461"/>
              <a:gd name="connsiteX1" fmla="*/ 23599 w 47371442"/>
              <a:gd name="connsiteY1" fmla="*/ 4022734 h 7765461"/>
              <a:gd name="connsiteX2" fmla="*/ 47367423 w 47371442"/>
              <a:gd name="connsiteY2" fmla="*/ 0 h 7765461"/>
              <a:gd name="connsiteX3" fmla="*/ 47360342 w 47371442"/>
              <a:gd name="connsiteY3" fmla="*/ 940289 h 7765461"/>
              <a:gd name="connsiteX4" fmla="*/ 47365027 w 47371442"/>
              <a:gd name="connsiteY4" fmla="*/ 1965880 h 7765461"/>
              <a:gd name="connsiteX5" fmla="*/ 47359870 w 47371442"/>
              <a:gd name="connsiteY5" fmla="*/ 5426368 h 7765461"/>
              <a:gd name="connsiteX6" fmla="*/ 47371443 w 47371442"/>
              <a:gd name="connsiteY6" fmla="*/ 7695936 h 7765461"/>
              <a:gd name="connsiteX7" fmla="*/ 3780411 w 47371442"/>
              <a:gd name="connsiteY7" fmla="*/ 7765461 h 7765461"/>
              <a:gd name="connsiteX8" fmla="*/ 104468 w 47371442"/>
              <a:gd name="connsiteY8" fmla="*/ 7763499 h 7765461"/>
              <a:gd name="connsiteX9" fmla="*/ 105472 w 47371442"/>
              <a:gd name="connsiteY9" fmla="*/ 7743583 h 7765461"/>
              <a:gd name="connsiteX10" fmla="*/ 9217 w 47371442"/>
              <a:gd name="connsiteY10" fmla="*/ 5115606 h 7765461"/>
              <a:gd name="connsiteX11" fmla="*/ 8848 w 47371442"/>
              <a:gd name="connsiteY11" fmla="*/ 4041209 h 7765461"/>
              <a:gd name="connsiteX0" fmla="*/ 8848 w 47388719"/>
              <a:gd name="connsiteY0" fmla="*/ 4041209 h 7765461"/>
              <a:gd name="connsiteX1" fmla="*/ 23599 w 47388719"/>
              <a:gd name="connsiteY1" fmla="*/ 4022734 h 7765461"/>
              <a:gd name="connsiteX2" fmla="*/ 47367423 w 47388719"/>
              <a:gd name="connsiteY2" fmla="*/ 0 h 7765461"/>
              <a:gd name="connsiteX3" fmla="*/ 47385587 w 47388719"/>
              <a:gd name="connsiteY3" fmla="*/ 940289 h 7765461"/>
              <a:gd name="connsiteX4" fmla="*/ 47365027 w 47388719"/>
              <a:gd name="connsiteY4" fmla="*/ 1965880 h 7765461"/>
              <a:gd name="connsiteX5" fmla="*/ 47359870 w 47388719"/>
              <a:gd name="connsiteY5" fmla="*/ 5426368 h 7765461"/>
              <a:gd name="connsiteX6" fmla="*/ 47371443 w 47388719"/>
              <a:gd name="connsiteY6" fmla="*/ 7695936 h 7765461"/>
              <a:gd name="connsiteX7" fmla="*/ 3780411 w 47388719"/>
              <a:gd name="connsiteY7" fmla="*/ 7765461 h 7765461"/>
              <a:gd name="connsiteX8" fmla="*/ 104468 w 47388719"/>
              <a:gd name="connsiteY8" fmla="*/ 7763499 h 7765461"/>
              <a:gd name="connsiteX9" fmla="*/ 105472 w 47388719"/>
              <a:gd name="connsiteY9" fmla="*/ 7743583 h 7765461"/>
              <a:gd name="connsiteX10" fmla="*/ 9217 w 47388719"/>
              <a:gd name="connsiteY10" fmla="*/ 5115606 h 7765461"/>
              <a:gd name="connsiteX11" fmla="*/ 8848 w 47388719"/>
              <a:gd name="connsiteY11" fmla="*/ 4041209 h 7765461"/>
              <a:gd name="connsiteX0" fmla="*/ 8848 w 47387681"/>
              <a:gd name="connsiteY0" fmla="*/ 4041209 h 7765461"/>
              <a:gd name="connsiteX1" fmla="*/ 23599 w 47387681"/>
              <a:gd name="connsiteY1" fmla="*/ 4022734 h 7765461"/>
              <a:gd name="connsiteX2" fmla="*/ 47367423 w 47387681"/>
              <a:gd name="connsiteY2" fmla="*/ 0 h 7765461"/>
              <a:gd name="connsiteX3" fmla="*/ 47385587 w 47387681"/>
              <a:gd name="connsiteY3" fmla="*/ 940289 h 7765461"/>
              <a:gd name="connsiteX4" fmla="*/ 47365027 w 47387681"/>
              <a:gd name="connsiteY4" fmla="*/ 1965880 h 7765461"/>
              <a:gd name="connsiteX5" fmla="*/ 47359870 w 47387681"/>
              <a:gd name="connsiteY5" fmla="*/ 5426368 h 7765461"/>
              <a:gd name="connsiteX6" fmla="*/ 47371443 w 47387681"/>
              <a:gd name="connsiteY6" fmla="*/ 7695936 h 7765461"/>
              <a:gd name="connsiteX7" fmla="*/ 3780411 w 47387681"/>
              <a:gd name="connsiteY7" fmla="*/ 7765461 h 7765461"/>
              <a:gd name="connsiteX8" fmla="*/ 104468 w 47387681"/>
              <a:gd name="connsiteY8" fmla="*/ 7763499 h 7765461"/>
              <a:gd name="connsiteX9" fmla="*/ 105472 w 47387681"/>
              <a:gd name="connsiteY9" fmla="*/ 7743583 h 7765461"/>
              <a:gd name="connsiteX10" fmla="*/ 9217 w 47387681"/>
              <a:gd name="connsiteY10" fmla="*/ 5115606 h 7765461"/>
              <a:gd name="connsiteX11" fmla="*/ 8848 w 47387681"/>
              <a:gd name="connsiteY11" fmla="*/ 4041209 h 7765461"/>
              <a:gd name="connsiteX0" fmla="*/ 8848 w 47387681"/>
              <a:gd name="connsiteY0" fmla="*/ 4041209 h 7765461"/>
              <a:gd name="connsiteX1" fmla="*/ 23599 w 47387681"/>
              <a:gd name="connsiteY1" fmla="*/ 4022734 h 7765461"/>
              <a:gd name="connsiteX2" fmla="*/ 47367423 w 47387681"/>
              <a:gd name="connsiteY2" fmla="*/ 0 h 7765461"/>
              <a:gd name="connsiteX3" fmla="*/ 47385587 w 47387681"/>
              <a:gd name="connsiteY3" fmla="*/ 940289 h 7765461"/>
              <a:gd name="connsiteX4" fmla="*/ 47365027 w 47387681"/>
              <a:gd name="connsiteY4" fmla="*/ 1965880 h 7765461"/>
              <a:gd name="connsiteX5" fmla="*/ 47359870 w 47387681"/>
              <a:gd name="connsiteY5" fmla="*/ 5426368 h 7765461"/>
              <a:gd name="connsiteX6" fmla="*/ 47371443 w 47387681"/>
              <a:gd name="connsiteY6" fmla="*/ 7695936 h 7765461"/>
              <a:gd name="connsiteX7" fmla="*/ 3780411 w 47387681"/>
              <a:gd name="connsiteY7" fmla="*/ 7765461 h 7765461"/>
              <a:gd name="connsiteX8" fmla="*/ 104468 w 47387681"/>
              <a:gd name="connsiteY8" fmla="*/ 7763499 h 7765461"/>
              <a:gd name="connsiteX9" fmla="*/ 105472 w 47387681"/>
              <a:gd name="connsiteY9" fmla="*/ 7743583 h 7765461"/>
              <a:gd name="connsiteX10" fmla="*/ 9217 w 47387681"/>
              <a:gd name="connsiteY10" fmla="*/ 5115606 h 7765461"/>
              <a:gd name="connsiteX11" fmla="*/ 8848 w 47387681"/>
              <a:gd name="connsiteY11" fmla="*/ 4041209 h 7765461"/>
              <a:gd name="connsiteX0" fmla="*/ 8848 w 47375965"/>
              <a:gd name="connsiteY0" fmla="*/ 4041209 h 7765461"/>
              <a:gd name="connsiteX1" fmla="*/ 23599 w 47375965"/>
              <a:gd name="connsiteY1" fmla="*/ 4022734 h 7765461"/>
              <a:gd name="connsiteX2" fmla="*/ 47367423 w 47375965"/>
              <a:gd name="connsiteY2" fmla="*/ 0 h 7765461"/>
              <a:gd name="connsiteX3" fmla="*/ 47372966 w 47375965"/>
              <a:gd name="connsiteY3" fmla="*/ 941525 h 7765461"/>
              <a:gd name="connsiteX4" fmla="*/ 47365027 w 47375965"/>
              <a:gd name="connsiteY4" fmla="*/ 1965880 h 7765461"/>
              <a:gd name="connsiteX5" fmla="*/ 47359870 w 47375965"/>
              <a:gd name="connsiteY5" fmla="*/ 5426368 h 7765461"/>
              <a:gd name="connsiteX6" fmla="*/ 47371443 w 47375965"/>
              <a:gd name="connsiteY6" fmla="*/ 7695936 h 7765461"/>
              <a:gd name="connsiteX7" fmla="*/ 3780411 w 47375965"/>
              <a:gd name="connsiteY7" fmla="*/ 7765461 h 7765461"/>
              <a:gd name="connsiteX8" fmla="*/ 104468 w 47375965"/>
              <a:gd name="connsiteY8" fmla="*/ 7763499 h 7765461"/>
              <a:gd name="connsiteX9" fmla="*/ 105472 w 47375965"/>
              <a:gd name="connsiteY9" fmla="*/ 7743583 h 7765461"/>
              <a:gd name="connsiteX10" fmla="*/ 9217 w 47375965"/>
              <a:gd name="connsiteY10" fmla="*/ 5115606 h 7765461"/>
              <a:gd name="connsiteX11" fmla="*/ 8848 w 47375965"/>
              <a:gd name="connsiteY11" fmla="*/ 4041209 h 7765461"/>
              <a:gd name="connsiteX0" fmla="*/ 8848 w 47375965"/>
              <a:gd name="connsiteY0" fmla="*/ 4041209 h 7765461"/>
              <a:gd name="connsiteX1" fmla="*/ 23599 w 47375965"/>
              <a:gd name="connsiteY1" fmla="*/ 4022734 h 7765461"/>
              <a:gd name="connsiteX2" fmla="*/ 47367423 w 47375965"/>
              <a:gd name="connsiteY2" fmla="*/ 0 h 7765461"/>
              <a:gd name="connsiteX3" fmla="*/ 47372966 w 47375965"/>
              <a:gd name="connsiteY3" fmla="*/ 941525 h 7765461"/>
              <a:gd name="connsiteX4" fmla="*/ 47365027 w 47375965"/>
              <a:gd name="connsiteY4" fmla="*/ 1965880 h 7765461"/>
              <a:gd name="connsiteX5" fmla="*/ 47359870 w 47375965"/>
              <a:gd name="connsiteY5" fmla="*/ 5426368 h 7765461"/>
              <a:gd name="connsiteX6" fmla="*/ 47371443 w 47375965"/>
              <a:gd name="connsiteY6" fmla="*/ 7695936 h 7765461"/>
              <a:gd name="connsiteX7" fmla="*/ 3780411 w 47375965"/>
              <a:gd name="connsiteY7" fmla="*/ 7765461 h 7765461"/>
              <a:gd name="connsiteX8" fmla="*/ 104468 w 47375965"/>
              <a:gd name="connsiteY8" fmla="*/ 7763499 h 7765461"/>
              <a:gd name="connsiteX9" fmla="*/ 105472 w 47375965"/>
              <a:gd name="connsiteY9" fmla="*/ 7743583 h 7765461"/>
              <a:gd name="connsiteX10" fmla="*/ 9217 w 47375965"/>
              <a:gd name="connsiteY10" fmla="*/ 5115606 h 7765461"/>
              <a:gd name="connsiteX11" fmla="*/ 8848 w 47375965"/>
              <a:gd name="connsiteY11" fmla="*/ 4041209 h 7765461"/>
              <a:gd name="connsiteX0" fmla="*/ 8848 w 47375294"/>
              <a:gd name="connsiteY0" fmla="*/ 4041209 h 7765461"/>
              <a:gd name="connsiteX1" fmla="*/ 23599 w 47375294"/>
              <a:gd name="connsiteY1" fmla="*/ 4022734 h 7765461"/>
              <a:gd name="connsiteX2" fmla="*/ 47367423 w 47375294"/>
              <a:gd name="connsiteY2" fmla="*/ 0 h 7765461"/>
              <a:gd name="connsiteX3" fmla="*/ 47372966 w 47375294"/>
              <a:gd name="connsiteY3" fmla="*/ 941525 h 7765461"/>
              <a:gd name="connsiteX4" fmla="*/ 47356612 w 47375294"/>
              <a:gd name="connsiteY4" fmla="*/ 2408462 h 7765461"/>
              <a:gd name="connsiteX5" fmla="*/ 47359870 w 47375294"/>
              <a:gd name="connsiteY5" fmla="*/ 5426368 h 7765461"/>
              <a:gd name="connsiteX6" fmla="*/ 47371443 w 47375294"/>
              <a:gd name="connsiteY6" fmla="*/ 7695936 h 7765461"/>
              <a:gd name="connsiteX7" fmla="*/ 3780411 w 47375294"/>
              <a:gd name="connsiteY7" fmla="*/ 7765461 h 7765461"/>
              <a:gd name="connsiteX8" fmla="*/ 104468 w 47375294"/>
              <a:gd name="connsiteY8" fmla="*/ 7763499 h 7765461"/>
              <a:gd name="connsiteX9" fmla="*/ 105472 w 47375294"/>
              <a:gd name="connsiteY9" fmla="*/ 7743583 h 7765461"/>
              <a:gd name="connsiteX10" fmla="*/ 9217 w 47375294"/>
              <a:gd name="connsiteY10" fmla="*/ 5115606 h 7765461"/>
              <a:gd name="connsiteX11" fmla="*/ 8848 w 47375294"/>
              <a:gd name="connsiteY11" fmla="*/ 4041209 h 7765461"/>
              <a:gd name="connsiteX0" fmla="*/ 8848 w 47376325"/>
              <a:gd name="connsiteY0" fmla="*/ 4041209 h 7765461"/>
              <a:gd name="connsiteX1" fmla="*/ 23599 w 47376325"/>
              <a:gd name="connsiteY1" fmla="*/ 4022734 h 7765461"/>
              <a:gd name="connsiteX2" fmla="*/ 47367423 w 47376325"/>
              <a:gd name="connsiteY2" fmla="*/ 0 h 7765461"/>
              <a:gd name="connsiteX3" fmla="*/ 47372966 w 47376325"/>
              <a:gd name="connsiteY3" fmla="*/ 941525 h 7765461"/>
              <a:gd name="connsiteX4" fmla="*/ 47356612 w 47376325"/>
              <a:gd name="connsiteY4" fmla="*/ 2408462 h 7765461"/>
              <a:gd name="connsiteX5" fmla="*/ 47359870 w 47376325"/>
              <a:gd name="connsiteY5" fmla="*/ 5426368 h 7765461"/>
              <a:gd name="connsiteX6" fmla="*/ 47371443 w 47376325"/>
              <a:gd name="connsiteY6" fmla="*/ 7695936 h 7765461"/>
              <a:gd name="connsiteX7" fmla="*/ 3780411 w 47376325"/>
              <a:gd name="connsiteY7" fmla="*/ 7765461 h 7765461"/>
              <a:gd name="connsiteX8" fmla="*/ 104468 w 47376325"/>
              <a:gd name="connsiteY8" fmla="*/ 7763499 h 7765461"/>
              <a:gd name="connsiteX9" fmla="*/ 105472 w 47376325"/>
              <a:gd name="connsiteY9" fmla="*/ 7743583 h 7765461"/>
              <a:gd name="connsiteX10" fmla="*/ 9217 w 47376325"/>
              <a:gd name="connsiteY10" fmla="*/ 5115606 h 7765461"/>
              <a:gd name="connsiteX11" fmla="*/ 8848 w 47376325"/>
              <a:gd name="connsiteY11" fmla="*/ 4041209 h 7765461"/>
              <a:gd name="connsiteX0" fmla="*/ 8848 w 47376325"/>
              <a:gd name="connsiteY0" fmla="*/ 4041209 h 7765461"/>
              <a:gd name="connsiteX1" fmla="*/ 23599 w 47376325"/>
              <a:gd name="connsiteY1" fmla="*/ 4022734 h 7765461"/>
              <a:gd name="connsiteX2" fmla="*/ 47367423 w 47376325"/>
              <a:gd name="connsiteY2" fmla="*/ 0 h 7765461"/>
              <a:gd name="connsiteX3" fmla="*/ 47372966 w 47376325"/>
              <a:gd name="connsiteY3" fmla="*/ 941525 h 7765461"/>
              <a:gd name="connsiteX4" fmla="*/ 47356612 w 47376325"/>
              <a:gd name="connsiteY4" fmla="*/ 2408462 h 7765461"/>
              <a:gd name="connsiteX5" fmla="*/ 47359870 w 47376325"/>
              <a:gd name="connsiteY5" fmla="*/ 5426368 h 7765461"/>
              <a:gd name="connsiteX6" fmla="*/ 47371443 w 47376325"/>
              <a:gd name="connsiteY6" fmla="*/ 7695936 h 7765461"/>
              <a:gd name="connsiteX7" fmla="*/ 3780411 w 47376325"/>
              <a:gd name="connsiteY7" fmla="*/ 7765461 h 7765461"/>
              <a:gd name="connsiteX8" fmla="*/ 104468 w 47376325"/>
              <a:gd name="connsiteY8" fmla="*/ 7763499 h 7765461"/>
              <a:gd name="connsiteX9" fmla="*/ 105472 w 47376325"/>
              <a:gd name="connsiteY9" fmla="*/ 7743583 h 7765461"/>
              <a:gd name="connsiteX10" fmla="*/ 9217 w 47376325"/>
              <a:gd name="connsiteY10" fmla="*/ 5115606 h 7765461"/>
              <a:gd name="connsiteX11" fmla="*/ 8848 w 47376325"/>
              <a:gd name="connsiteY11" fmla="*/ 4041209 h 7765461"/>
              <a:gd name="connsiteX0" fmla="*/ 8848 w 47377537"/>
              <a:gd name="connsiteY0" fmla="*/ 4041209 h 7765461"/>
              <a:gd name="connsiteX1" fmla="*/ 23599 w 47377537"/>
              <a:gd name="connsiteY1" fmla="*/ 4022734 h 7765461"/>
              <a:gd name="connsiteX2" fmla="*/ 47367423 w 47377537"/>
              <a:gd name="connsiteY2" fmla="*/ 0 h 7765461"/>
              <a:gd name="connsiteX3" fmla="*/ 47372966 w 47377537"/>
              <a:gd name="connsiteY3" fmla="*/ 941525 h 7765461"/>
              <a:gd name="connsiteX4" fmla="*/ 47356612 w 47377537"/>
              <a:gd name="connsiteY4" fmla="*/ 2408462 h 7765461"/>
              <a:gd name="connsiteX5" fmla="*/ 47359870 w 47377537"/>
              <a:gd name="connsiteY5" fmla="*/ 5426368 h 7765461"/>
              <a:gd name="connsiteX6" fmla="*/ 47371443 w 47377537"/>
              <a:gd name="connsiteY6" fmla="*/ 7695936 h 7765461"/>
              <a:gd name="connsiteX7" fmla="*/ 3780411 w 47377537"/>
              <a:gd name="connsiteY7" fmla="*/ 7765461 h 7765461"/>
              <a:gd name="connsiteX8" fmla="*/ 104468 w 47377537"/>
              <a:gd name="connsiteY8" fmla="*/ 7763499 h 7765461"/>
              <a:gd name="connsiteX9" fmla="*/ 105472 w 47377537"/>
              <a:gd name="connsiteY9" fmla="*/ 7743583 h 7765461"/>
              <a:gd name="connsiteX10" fmla="*/ 9217 w 47377537"/>
              <a:gd name="connsiteY10" fmla="*/ 5115606 h 7765461"/>
              <a:gd name="connsiteX11" fmla="*/ 8848 w 47377537"/>
              <a:gd name="connsiteY11" fmla="*/ 4041209 h 7765461"/>
              <a:gd name="connsiteX0" fmla="*/ 8848 w 47375903"/>
              <a:gd name="connsiteY0" fmla="*/ 4041209 h 7765461"/>
              <a:gd name="connsiteX1" fmla="*/ 23599 w 47375903"/>
              <a:gd name="connsiteY1" fmla="*/ 4022734 h 7765461"/>
              <a:gd name="connsiteX2" fmla="*/ 47367423 w 47375903"/>
              <a:gd name="connsiteY2" fmla="*/ 0 h 7765461"/>
              <a:gd name="connsiteX3" fmla="*/ 47372966 w 47375903"/>
              <a:gd name="connsiteY3" fmla="*/ 941525 h 7765461"/>
              <a:gd name="connsiteX4" fmla="*/ 47356612 w 47375903"/>
              <a:gd name="connsiteY4" fmla="*/ 2408462 h 7765461"/>
              <a:gd name="connsiteX5" fmla="*/ 47359870 w 47375903"/>
              <a:gd name="connsiteY5" fmla="*/ 5426368 h 7765461"/>
              <a:gd name="connsiteX6" fmla="*/ 47371443 w 47375903"/>
              <a:gd name="connsiteY6" fmla="*/ 7695936 h 7765461"/>
              <a:gd name="connsiteX7" fmla="*/ 3780411 w 47375903"/>
              <a:gd name="connsiteY7" fmla="*/ 7765461 h 7765461"/>
              <a:gd name="connsiteX8" fmla="*/ 104468 w 47375903"/>
              <a:gd name="connsiteY8" fmla="*/ 7763499 h 7765461"/>
              <a:gd name="connsiteX9" fmla="*/ 105472 w 47375903"/>
              <a:gd name="connsiteY9" fmla="*/ 7743583 h 7765461"/>
              <a:gd name="connsiteX10" fmla="*/ 9217 w 47375903"/>
              <a:gd name="connsiteY10" fmla="*/ 5115606 h 7765461"/>
              <a:gd name="connsiteX11" fmla="*/ 8848 w 47375903"/>
              <a:gd name="connsiteY11" fmla="*/ 4041209 h 7765461"/>
              <a:gd name="connsiteX0" fmla="*/ 8848 w 47372166"/>
              <a:gd name="connsiteY0" fmla="*/ 4041209 h 7765461"/>
              <a:gd name="connsiteX1" fmla="*/ 23599 w 47372166"/>
              <a:gd name="connsiteY1" fmla="*/ 4022734 h 7765461"/>
              <a:gd name="connsiteX2" fmla="*/ 47367423 w 47372166"/>
              <a:gd name="connsiteY2" fmla="*/ 0 h 7765461"/>
              <a:gd name="connsiteX3" fmla="*/ 47368761 w 47372166"/>
              <a:gd name="connsiteY3" fmla="*/ 941525 h 7765461"/>
              <a:gd name="connsiteX4" fmla="*/ 47356612 w 47372166"/>
              <a:gd name="connsiteY4" fmla="*/ 2408462 h 7765461"/>
              <a:gd name="connsiteX5" fmla="*/ 47359870 w 47372166"/>
              <a:gd name="connsiteY5" fmla="*/ 5426368 h 7765461"/>
              <a:gd name="connsiteX6" fmla="*/ 47371443 w 47372166"/>
              <a:gd name="connsiteY6" fmla="*/ 7695936 h 7765461"/>
              <a:gd name="connsiteX7" fmla="*/ 3780411 w 47372166"/>
              <a:gd name="connsiteY7" fmla="*/ 7765461 h 7765461"/>
              <a:gd name="connsiteX8" fmla="*/ 104468 w 47372166"/>
              <a:gd name="connsiteY8" fmla="*/ 7763499 h 7765461"/>
              <a:gd name="connsiteX9" fmla="*/ 105472 w 47372166"/>
              <a:gd name="connsiteY9" fmla="*/ 7743583 h 7765461"/>
              <a:gd name="connsiteX10" fmla="*/ 9217 w 47372166"/>
              <a:gd name="connsiteY10" fmla="*/ 5115606 h 7765461"/>
              <a:gd name="connsiteX11" fmla="*/ 8848 w 47372166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2 w 47371444"/>
              <a:gd name="connsiteY4" fmla="*/ 2408462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2 w 47371444"/>
              <a:gd name="connsiteY4" fmla="*/ 2408462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2 w 47371444"/>
              <a:gd name="connsiteY4" fmla="*/ 2408462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48198 w 47371444"/>
              <a:gd name="connsiteY4" fmla="*/ 2554341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0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2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2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71444"/>
              <a:gd name="connsiteY0" fmla="*/ 4041209 h 7765461"/>
              <a:gd name="connsiteX1" fmla="*/ 23599 w 47371444"/>
              <a:gd name="connsiteY1" fmla="*/ 4022734 h 7765461"/>
              <a:gd name="connsiteX2" fmla="*/ 47367423 w 47371444"/>
              <a:gd name="connsiteY2" fmla="*/ 0 h 7765461"/>
              <a:gd name="connsiteX3" fmla="*/ 47368761 w 47371444"/>
              <a:gd name="connsiteY3" fmla="*/ 941525 h 7765461"/>
              <a:gd name="connsiteX4" fmla="*/ 47356616 w 47371444"/>
              <a:gd name="connsiteY4" fmla="*/ 2556814 h 7765461"/>
              <a:gd name="connsiteX5" fmla="*/ 47359872 w 47371444"/>
              <a:gd name="connsiteY5" fmla="*/ 5426368 h 7765461"/>
              <a:gd name="connsiteX6" fmla="*/ 47371443 w 47371444"/>
              <a:gd name="connsiteY6" fmla="*/ 7695936 h 7765461"/>
              <a:gd name="connsiteX7" fmla="*/ 3780411 w 47371444"/>
              <a:gd name="connsiteY7" fmla="*/ 7765461 h 7765461"/>
              <a:gd name="connsiteX8" fmla="*/ 104468 w 47371444"/>
              <a:gd name="connsiteY8" fmla="*/ 7763499 h 7765461"/>
              <a:gd name="connsiteX9" fmla="*/ 105472 w 47371444"/>
              <a:gd name="connsiteY9" fmla="*/ 7743583 h 7765461"/>
              <a:gd name="connsiteX10" fmla="*/ 9217 w 47371444"/>
              <a:gd name="connsiteY10" fmla="*/ 5115606 h 7765461"/>
              <a:gd name="connsiteX11" fmla="*/ 8848 w 47371444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72416"/>
              <a:gd name="connsiteY0" fmla="*/ 4041209 h 7765461"/>
              <a:gd name="connsiteX1" fmla="*/ 23599 w 47372416"/>
              <a:gd name="connsiteY1" fmla="*/ 4022734 h 7765461"/>
              <a:gd name="connsiteX2" fmla="*/ 47367423 w 47372416"/>
              <a:gd name="connsiteY2" fmla="*/ 0 h 7765461"/>
              <a:gd name="connsiteX3" fmla="*/ 47368761 w 47372416"/>
              <a:gd name="connsiteY3" fmla="*/ 941525 h 7765461"/>
              <a:gd name="connsiteX4" fmla="*/ 47356616 w 47372416"/>
              <a:gd name="connsiteY4" fmla="*/ 2556814 h 7765461"/>
              <a:gd name="connsiteX5" fmla="*/ 47359872 w 47372416"/>
              <a:gd name="connsiteY5" fmla="*/ 5426368 h 7765461"/>
              <a:gd name="connsiteX6" fmla="*/ 47367237 w 47372416"/>
              <a:gd name="connsiteY6" fmla="*/ 7694699 h 7765461"/>
              <a:gd name="connsiteX7" fmla="*/ 3780411 w 47372416"/>
              <a:gd name="connsiteY7" fmla="*/ 7765461 h 7765461"/>
              <a:gd name="connsiteX8" fmla="*/ 104468 w 47372416"/>
              <a:gd name="connsiteY8" fmla="*/ 7763499 h 7765461"/>
              <a:gd name="connsiteX9" fmla="*/ 105472 w 47372416"/>
              <a:gd name="connsiteY9" fmla="*/ 7743583 h 7765461"/>
              <a:gd name="connsiteX10" fmla="*/ 9217 w 47372416"/>
              <a:gd name="connsiteY10" fmla="*/ 5115606 h 7765461"/>
              <a:gd name="connsiteX11" fmla="*/ 8848 w 47372416"/>
              <a:gd name="connsiteY11" fmla="*/ 4041209 h 7765461"/>
              <a:gd name="connsiteX0" fmla="*/ 8848 w 47370556"/>
              <a:gd name="connsiteY0" fmla="*/ 4041209 h 7765461"/>
              <a:gd name="connsiteX1" fmla="*/ 23599 w 47370556"/>
              <a:gd name="connsiteY1" fmla="*/ 4022734 h 7765461"/>
              <a:gd name="connsiteX2" fmla="*/ 47367423 w 47370556"/>
              <a:gd name="connsiteY2" fmla="*/ 0 h 7765461"/>
              <a:gd name="connsiteX3" fmla="*/ 47368761 w 47370556"/>
              <a:gd name="connsiteY3" fmla="*/ 941525 h 7765461"/>
              <a:gd name="connsiteX4" fmla="*/ 47356616 w 47370556"/>
              <a:gd name="connsiteY4" fmla="*/ 2556814 h 7765461"/>
              <a:gd name="connsiteX5" fmla="*/ 47359872 w 47370556"/>
              <a:gd name="connsiteY5" fmla="*/ 5426368 h 7765461"/>
              <a:gd name="connsiteX6" fmla="*/ 47367237 w 47370556"/>
              <a:gd name="connsiteY6" fmla="*/ 7694699 h 7765461"/>
              <a:gd name="connsiteX7" fmla="*/ 3780411 w 47370556"/>
              <a:gd name="connsiteY7" fmla="*/ 7765461 h 7765461"/>
              <a:gd name="connsiteX8" fmla="*/ 104468 w 47370556"/>
              <a:gd name="connsiteY8" fmla="*/ 7763499 h 7765461"/>
              <a:gd name="connsiteX9" fmla="*/ 105472 w 47370556"/>
              <a:gd name="connsiteY9" fmla="*/ 7743583 h 7765461"/>
              <a:gd name="connsiteX10" fmla="*/ 9217 w 47370556"/>
              <a:gd name="connsiteY10" fmla="*/ 5115606 h 7765461"/>
              <a:gd name="connsiteX11" fmla="*/ 8848 w 47370556"/>
              <a:gd name="connsiteY11" fmla="*/ 4041209 h 7765461"/>
              <a:gd name="connsiteX0" fmla="*/ 8848 w 47370556"/>
              <a:gd name="connsiteY0" fmla="*/ 4041209 h 7765461"/>
              <a:gd name="connsiteX1" fmla="*/ 23599 w 47370556"/>
              <a:gd name="connsiteY1" fmla="*/ 4022734 h 7765461"/>
              <a:gd name="connsiteX2" fmla="*/ 47367423 w 47370556"/>
              <a:gd name="connsiteY2" fmla="*/ 0 h 7765461"/>
              <a:gd name="connsiteX3" fmla="*/ 47368761 w 47370556"/>
              <a:gd name="connsiteY3" fmla="*/ 941525 h 7765461"/>
              <a:gd name="connsiteX4" fmla="*/ 47356616 w 47370556"/>
              <a:gd name="connsiteY4" fmla="*/ 2556814 h 7765461"/>
              <a:gd name="connsiteX5" fmla="*/ 47359872 w 47370556"/>
              <a:gd name="connsiteY5" fmla="*/ 5426368 h 7765461"/>
              <a:gd name="connsiteX6" fmla="*/ 47367237 w 47370556"/>
              <a:gd name="connsiteY6" fmla="*/ 7694699 h 7765461"/>
              <a:gd name="connsiteX7" fmla="*/ 3780411 w 47370556"/>
              <a:gd name="connsiteY7" fmla="*/ 7765461 h 7765461"/>
              <a:gd name="connsiteX8" fmla="*/ 104468 w 47370556"/>
              <a:gd name="connsiteY8" fmla="*/ 7763499 h 7765461"/>
              <a:gd name="connsiteX9" fmla="*/ 105472 w 47370556"/>
              <a:gd name="connsiteY9" fmla="*/ 7743583 h 7765461"/>
              <a:gd name="connsiteX10" fmla="*/ 9217 w 47370556"/>
              <a:gd name="connsiteY10" fmla="*/ 5115606 h 7765461"/>
              <a:gd name="connsiteX11" fmla="*/ 8848 w 47370556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68761"/>
              <a:gd name="connsiteY0" fmla="*/ 4041209 h 7765461"/>
              <a:gd name="connsiteX1" fmla="*/ 23599 w 47368761"/>
              <a:gd name="connsiteY1" fmla="*/ 4022734 h 7765461"/>
              <a:gd name="connsiteX2" fmla="*/ 47367423 w 47368761"/>
              <a:gd name="connsiteY2" fmla="*/ 0 h 7765461"/>
              <a:gd name="connsiteX3" fmla="*/ 47368761 w 47368761"/>
              <a:gd name="connsiteY3" fmla="*/ 941525 h 7765461"/>
              <a:gd name="connsiteX4" fmla="*/ 47356616 w 47368761"/>
              <a:gd name="connsiteY4" fmla="*/ 2556814 h 7765461"/>
              <a:gd name="connsiteX5" fmla="*/ 47359872 w 47368761"/>
              <a:gd name="connsiteY5" fmla="*/ 5426368 h 7765461"/>
              <a:gd name="connsiteX6" fmla="*/ 47367237 w 47368761"/>
              <a:gd name="connsiteY6" fmla="*/ 7694699 h 7765461"/>
              <a:gd name="connsiteX7" fmla="*/ 3780411 w 47368761"/>
              <a:gd name="connsiteY7" fmla="*/ 7765461 h 7765461"/>
              <a:gd name="connsiteX8" fmla="*/ 104468 w 47368761"/>
              <a:gd name="connsiteY8" fmla="*/ 7763499 h 7765461"/>
              <a:gd name="connsiteX9" fmla="*/ 105472 w 47368761"/>
              <a:gd name="connsiteY9" fmla="*/ 7743583 h 7765461"/>
              <a:gd name="connsiteX10" fmla="*/ 9217 w 47368761"/>
              <a:gd name="connsiteY10" fmla="*/ 5115606 h 7765461"/>
              <a:gd name="connsiteX11" fmla="*/ 8848 w 4736876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56616 w 47372701"/>
              <a:gd name="connsiteY4" fmla="*/ 2556814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56616 w 47372701"/>
              <a:gd name="connsiteY4" fmla="*/ 2556814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0824 w 47372701"/>
              <a:gd name="connsiteY4" fmla="*/ 2555578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8423"/>
              <a:gd name="connsiteY0" fmla="*/ 4041209 h 7765461"/>
              <a:gd name="connsiteX1" fmla="*/ 23599 w 47378423"/>
              <a:gd name="connsiteY1" fmla="*/ 4022734 h 7765461"/>
              <a:gd name="connsiteX2" fmla="*/ 47367423 w 47378423"/>
              <a:gd name="connsiteY2" fmla="*/ 0 h 7765461"/>
              <a:gd name="connsiteX3" fmla="*/ 47368761 w 47378423"/>
              <a:gd name="connsiteY3" fmla="*/ 941525 h 7765461"/>
              <a:gd name="connsiteX4" fmla="*/ 47377655 w 47378423"/>
              <a:gd name="connsiteY4" fmla="*/ 2011623 h 7765461"/>
              <a:gd name="connsiteX5" fmla="*/ 47368286 w 47378423"/>
              <a:gd name="connsiteY5" fmla="*/ 5388044 h 7765461"/>
              <a:gd name="connsiteX6" fmla="*/ 47367237 w 47378423"/>
              <a:gd name="connsiteY6" fmla="*/ 7694699 h 7765461"/>
              <a:gd name="connsiteX7" fmla="*/ 3780411 w 47378423"/>
              <a:gd name="connsiteY7" fmla="*/ 7765461 h 7765461"/>
              <a:gd name="connsiteX8" fmla="*/ 104468 w 47378423"/>
              <a:gd name="connsiteY8" fmla="*/ 7763499 h 7765461"/>
              <a:gd name="connsiteX9" fmla="*/ 105472 w 47378423"/>
              <a:gd name="connsiteY9" fmla="*/ 7743583 h 7765461"/>
              <a:gd name="connsiteX10" fmla="*/ 9217 w 47378423"/>
              <a:gd name="connsiteY10" fmla="*/ 5115606 h 7765461"/>
              <a:gd name="connsiteX11" fmla="*/ 8848 w 47378423"/>
              <a:gd name="connsiteY11" fmla="*/ 4041209 h 7765461"/>
              <a:gd name="connsiteX0" fmla="*/ 8848 w 47378127"/>
              <a:gd name="connsiteY0" fmla="*/ 4041209 h 7765461"/>
              <a:gd name="connsiteX1" fmla="*/ 23599 w 47378127"/>
              <a:gd name="connsiteY1" fmla="*/ 4022734 h 7765461"/>
              <a:gd name="connsiteX2" fmla="*/ 47367423 w 47378127"/>
              <a:gd name="connsiteY2" fmla="*/ 0 h 7765461"/>
              <a:gd name="connsiteX3" fmla="*/ 47368761 w 47378127"/>
              <a:gd name="connsiteY3" fmla="*/ 941525 h 7765461"/>
              <a:gd name="connsiteX4" fmla="*/ 47377655 w 47378127"/>
              <a:gd name="connsiteY4" fmla="*/ 2011623 h 7765461"/>
              <a:gd name="connsiteX5" fmla="*/ 47368286 w 47378127"/>
              <a:gd name="connsiteY5" fmla="*/ 5388044 h 7765461"/>
              <a:gd name="connsiteX6" fmla="*/ 47367237 w 47378127"/>
              <a:gd name="connsiteY6" fmla="*/ 7694699 h 7765461"/>
              <a:gd name="connsiteX7" fmla="*/ 3780411 w 47378127"/>
              <a:gd name="connsiteY7" fmla="*/ 7765461 h 7765461"/>
              <a:gd name="connsiteX8" fmla="*/ 104468 w 47378127"/>
              <a:gd name="connsiteY8" fmla="*/ 7763499 h 7765461"/>
              <a:gd name="connsiteX9" fmla="*/ 105472 w 47378127"/>
              <a:gd name="connsiteY9" fmla="*/ 7743583 h 7765461"/>
              <a:gd name="connsiteX10" fmla="*/ 9217 w 47378127"/>
              <a:gd name="connsiteY10" fmla="*/ 5115606 h 7765461"/>
              <a:gd name="connsiteX11" fmla="*/ 8848 w 47378127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56619 w 47372701"/>
              <a:gd name="connsiteY4" fmla="*/ 1352696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9243 w 47372701"/>
              <a:gd name="connsiteY4" fmla="*/ 1347751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9243 w 47372701"/>
              <a:gd name="connsiteY4" fmla="*/ 1347751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5461"/>
              <a:gd name="connsiteX1" fmla="*/ 23599 w 47372701"/>
              <a:gd name="connsiteY1" fmla="*/ 4022734 h 7765461"/>
              <a:gd name="connsiteX2" fmla="*/ 47367423 w 47372701"/>
              <a:gd name="connsiteY2" fmla="*/ 0 h 7765461"/>
              <a:gd name="connsiteX3" fmla="*/ 47368761 w 47372701"/>
              <a:gd name="connsiteY3" fmla="*/ 941525 h 7765461"/>
              <a:gd name="connsiteX4" fmla="*/ 47369243 w 47372701"/>
              <a:gd name="connsiteY4" fmla="*/ 1347751 h 7765461"/>
              <a:gd name="connsiteX5" fmla="*/ 47368286 w 47372701"/>
              <a:gd name="connsiteY5" fmla="*/ 5388044 h 7765461"/>
              <a:gd name="connsiteX6" fmla="*/ 47367237 w 47372701"/>
              <a:gd name="connsiteY6" fmla="*/ 7694699 h 7765461"/>
              <a:gd name="connsiteX7" fmla="*/ 3780411 w 47372701"/>
              <a:gd name="connsiteY7" fmla="*/ 7765461 h 7765461"/>
              <a:gd name="connsiteX8" fmla="*/ 104468 w 47372701"/>
              <a:gd name="connsiteY8" fmla="*/ 7763499 h 7765461"/>
              <a:gd name="connsiteX9" fmla="*/ 105472 w 47372701"/>
              <a:gd name="connsiteY9" fmla="*/ 7743583 h 7765461"/>
              <a:gd name="connsiteX10" fmla="*/ 9217 w 47372701"/>
              <a:gd name="connsiteY10" fmla="*/ 5115606 h 7765461"/>
              <a:gd name="connsiteX11" fmla="*/ 8848 w 47372701"/>
              <a:gd name="connsiteY11" fmla="*/ 4041209 h 7765461"/>
              <a:gd name="connsiteX0" fmla="*/ 8848 w 47372701"/>
              <a:gd name="connsiteY0" fmla="*/ 4041209 h 7763499"/>
              <a:gd name="connsiteX1" fmla="*/ 23599 w 47372701"/>
              <a:gd name="connsiteY1" fmla="*/ 4022734 h 7763499"/>
              <a:gd name="connsiteX2" fmla="*/ 47367423 w 47372701"/>
              <a:gd name="connsiteY2" fmla="*/ 0 h 7763499"/>
              <a:gd name="connsiteX3" fmla="*/ 47368761 w 47372701"/>
              <a:gd name="connsiteY3" fmla="*/ 941525 h 7763499"/>
              <a:gd name="connsiteX4" fmla="*/ 47369243 w 47372701"/>
              <a:gd name="connsiteY4" fmla="*/ 1347751 h 7763499"/>
              <a:gd name="connsiteX5" fmla="*/ 47368286 w 47372701"/>
              <a:gd name="connsiteY5" fmla="*/ 5388044 h 7763499"/>
              <a:gd name="connsiteX6" fmla="*/ 47367237 w 47372701"/>
              <a:gd name="connsiteY6" fmla="*/ 7694699 h 7763499"/>
              <a:gd name="connsiteX7" fmla="*/ 3780412 w 47372701"/>
              <a:gd name="connsiteY7" fmla="*/ 7690049 h 7763499"/>
              <a:gd name="connsiteX8" fmla="*/ 104468 w 47372701"/>
              <a:gd name="connsiteY8" fmla="*/ 7763499 h 7763499"/>
              <a:gd name="connsiteX9" fmla="*/ 105472 w 47372701"/>
              <a:gd name="connsiteY9" fmla="*/ 7743583 h 7763499"/>
              <a:gd name="connsiteX10" fmla="*/ 9217 w 47372701"/>
              <a:gd name="connsiteY10" fmla="*/ 5115606 h 7763499"/>
              <a:gd name="connsiteX11" fmla="*/ 8848 w 47372701"/>
              <a:gd name="connsiteY11" fmla="*/ 4041209 h 7763499"/>
              <a:gd name="connsiteX0" fmla="*/ 9146 w 47372999"/>
              <a:gd name="connsiteY0" fmla="*/ 4041209 h 7763499"/>
              <a:gd name="connsiteX1" fmla="*/ 23897 w 47372999"/>
              <a:gd name="connsiteY1" fmla="*/ 4022734 h 7763499"/>
              <a:gd name="connsiteX2" fmla="*/ 47367721 w 47372999"/>
              <a:gd name="connsiteY2" fmla="*/ 0 h 7763499"/>
              <a:gd name="connsiteX3" fmla="*/ 47369059 w 47372999"/>
              <a:gd name="connsiteY3" fmla="*/ 941525 h 7763499"/>
              <a:gd name="connsiteX4" fmla="*/ 47369541 w 47372999"/>
              <a:gd name="connsiteY4" fmla="*/ 1347751 h 7763499"/>
              <a:gd name="connsiteX5" fmla="*/ 47368584 w 47372999"/>
              <a:gd name="connsiteY5" fmla="*/ 5388044 h 7763499"/>
              <a:gd name="connsiteX6" fmla="*/ 47367535 w 47372999"/>
              <a:gd name="connsiteY6" fmla="*/ 7694699 h 7763499"/>
              <a:gd name="connsiteX7" fmla="*/ 3780710 w 47372999"/>
              <a:gd name="connsiteY7" fmla="*/ 7690049 h 7763499"/>
              <a:gd name="connsiteX8" fmla="*/ 104766 w 47372999"/>
              <a:gd name="connsiteY8" fmla="*/ 7763499 h 7763499"/>
              <a:gd name="connsiteX9" fmla="*/ 109978 w 47372999"/>
              <a:gd name="connsiteY9" fmla="*/ 7362814 h 7763499"/>
              <a:gd name="connsiteX10" fmla="*/ 9515 w 47372999"/>
              <a:gd name="connsiteY10" fmla="*/ 5115606 h 7763499"/>
              <a:gd name="connsiteX11" fmla="*/ 9146 w 47372999"/>
              <a:gd name="connsiteY11" fmla="*/ 4041209 h 7763499"/>
              <a:gd name="connsiteX0" fmla="*/ 8258 w 47372111"/>
              <a:gd name="connsiteY0" fmla="*/ 4041209 h 7763499"/>
              <a:gd name="connsiteX1" fmla="*/ 23009 w 47372111"/>
              <a:gd name="connsiteY1" fmla="*/ 4022734 h 7763499"/>
              <a:gd name="connsiteX2" fmla="*/ 47366833 w 47372111"/>
              <a:gd name="connsiteY2" fmla="*/ 0 h 7763499"/>
              <a:gd name="connsiteX3" fmla="*/ 47368171 w 47372111"/>
              <a:gd name="connsiteY3" fmla="*/ 941525 h 7763499"/>
              <a:gd name="connsiteX4" fmla="*/ 47368653 w 47372111"/>
              <a:gd name="connsiteY4" fmla="*/ 1347751 h 7763499"/>
              <a:gd name="connsiteX5" fmla="*/ 47367696 w 47372111"/>
              <a:gd name="connsiteY5" fmla="*/ 5388044 h 7763499"/>
              <a:gd name="connsiteX6" fmla="*/ 47366647 w 47372111"/>
              <a:gd name="connsiteY6" fmla="*/ 7694699 h 7763499"/>
              <a:gd name="connsiteX7" fmla="*/ 3779822 w 47372111"/>
              <a:gd name="connsiteY7" fmla="*/ 7690049 h 7763499"/>
              <a:gd name="connsiteX8" fmla="*/ 103878 w 47372111"/>
              <a:gd name="connsiteY8" fmla="*/ 7763499 h 7763499"/>
              <a:gd name="connsiteX9" fmla="*/ 96468 w 47372111"/>
              <a:gd name="connsiteY9" fmla="*/ 7357869 h 7763499"/>
              <a:gd name="connsiteX10" fmla="*/ 8627 w 47372111"/>
              <a:gd name="connsiteY10" fmla="*/ 5115606 h 7763499"/>
              <a:gd name="connsiteX11" fmla="*/ 8258 w 47372111"/>
              <a:gd name="connsiteY11" fmla="*/ 4041209 h 7763499"/>
              <a:gd name="connsiteX0" fmla="*/ 7386 w 47371239"/>
              <a:gd name="connsiteY0" fmla="*/ 4041209 h 7763499"/>
              <a:gd name="connsiteX1" fmla="*/ 22137 w 47371239"/>
              <a:gd name="connsiteY1" fmla="*/ 4022734 h 7763499"/>
              <a:gd name="connsiteX2" fmla="*/ 47365961 w 47371239"/>
              <a:gd name="connsiteY2" fmla="*/ 0 h 7763499"/>
              <a:gd name="connsiteX3" fmla="*/ 47367299 w 47371239"/>
              <a:gd name="connsiteY3" fmla="*/ 941525 h 7763499"/>
              <a:gd name="connsiteX4" fmla="*/ 47367781 w 47371239"/>
              <a:gd name="connsiteY4" fmla="*/ 1347751 h 7763499"/>
              <a:gd name="connsiteX5" fmla="*/ 47366824 w 47371239"/>
              <a:gd name="connsiteY5" fmla="*/ 5388044 h 7763499"/>
              <a:gd name="connsiteX6" fmla="*/ 47365775 w 47371239"/>
              <a:gd name="connsiteY6" fmla="*/ 7694699 h 7763499"/>
              <a:gd name="connsiteX7" fmla="*/ 3778950 w 47371239"/>
              <a:gd name="connsiteY7" fmla="*/ 7690049 h 7763499"/>
              <a:gd name="connsiteX8" fmla="*/ 103006 w 47371239"/>
              <a:gd name="connsiteY8" fmla="*/ 7763499 h 7763499"/>
              <a:gd name="connsiteX9" fmla="*/ 82975 w 47371239"/>
              <a:gd name="connsiteY9" fmla="*/ 7357869 h 7763499"/>
              <a:gd name="connsiteX10" fmla="*/ 7755 w 47371239"/>
              <a:gd name="connsiteY10" fmla="*/ 5115606 h 7763499"/>
              <a:gd name="connsiteX11" fmla="*/ 7386 w 47371239"/>
              <a:gd name="connsiteY11" fmla="*/ 4041209 h 7763499"/>
              <a:gd name="connsiteX0" fmla="*/ 8552 w 47372405"/>
              <a:gd name="connsiteY0" fmla="*/ 4041209 h 7763499"/>
              <a:gd name="connsiteX1" fmla="*/ 23303 w 47372405"/>
              <a:gd name="connsiteY1" fmla="*/ 4022734 h 7763499"/>
              <a:gd name="connsiteX2" fmla="*/ 47367127 w 47372405"/>
              <a:gd name="connsiteY2" fmla="*/ 0 h 7763499"/>
              <a:gd name="connsiteX3" fmla="*/ 47368465 w 47372405"/>
              <a:gd name="connsiteY3" fmla="*/ 941525 h 7763499"/>
              <a:gd name="connsiteX4" fmla="*/ 47368947 w 47372405"/>
              <a:gd name="connsiteY4" fmla="*/ 1347751 h 7763499"/>
              <a:gd name="connsiteX5" fmla="*/ 47367990 w 47372405"/>
              <a:gd name="connsiteY5" fmla="*/ 5388044 h 7763499"/>
              <a:gd name="connsiteX6" fmla="*/ 47366941 w 47372405"/>
              <a:gd name="connsiteY6" fmla="*/ 7694699 h 7763499"/>
              <a:gd name="connsiteX7" fmla="*/ 3780116 w 47372405"/>
              <a:gd name="connsiteY7" fmla="*/ 7690049 h 7763499"/>
              <a:gd name="connsiteX8" fmla="*/ 104172 w 47372405"/>
              <a:gd name="connsiteY8" fmla="*/ 7763499 h 7763499"/>
              <a:gd name="connsiteX9" fmla="*/ 100969 w 47372405"/>
              <a:gd name="connsiteY9" fmla="*/ 7339325 h 7763499"/>
              <a:gd name="connsiteX10" fmla="*/ 8921 w 47372405"/>
              <a:gd name="connsiteY10" fmla="*/ 5115606 h 7763499"/>
              <a:gd name="connsiteX11" fmla="*/ 8552 w 47372405"/>
              <a:gd name="connsiteY11" fmla="*/ 4041209 h 77634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3780116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3780116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3780116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799548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799548 w 47372405"/>
              <a:gd name="connsiteY7" fmla="*/ 7690049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03756 w 47372405"/>
              <a:gd name="connsiteY7" fmla="*/ 7692522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6231"/>
              <a:gd name="connsiteX1" fmla="*/ 23303 w 47372405"/>
              <a:gd name="connsiteY1" fmla="*/ 4022734 h 7696231"/>
              <a:gd name="connsiteX2" fmla="*/ 47367127 w 47372405"/>
              <a:gd name="connsiteY2" fmla="*/ 0 h 7696231"/>
              <a:gd name="connsiteX3" fmla="*/ 47368465 w 47372405"/>
              <a:gd name="connsiteY3" fmla="*/ 941525 h 7696231"/>
              <a:gd name="connsiteX4" fmla="*/ 47368947 w 47372405"/>
              <a:gd name="connsiteY4" fmla="*/ 1347751 h 7696231"/>
              <a:gd name="connsiteX5" fmla="*/ 47367990 w 47372405"/>
              <a:gd name="connsiteY5" fmla="*/ 5388044 h 7696231"/>
              <a:gd name="connsiteX6" fmla="*/ 47366941 w 47372405"/>
              <a:gd name="connsiteY6" fmla="*/ 7694699 h 7696231"/>
              <a:gd name="connsiteX7" fmla="*/ 5816377 w 47372405"/>
              <a:gd name="connsiteY7" fmla="*/ 7696231 h 7696231"/>
              <a:gd name="connsiteX8" fmla="*/ 104172 w 47372405"/>
              <a:gd name="connsiteY8" fmla="*/ 7688087 h 7696231"/>
              <a:gd name="connsiteX9" fmla="*/ 100969 w 47372405"/>
              <a:gd name="connsiteY9" fmla="*/ 7339325 h 7696231"/>
              <a:gd name="connsiteX10" fmla="*/ 8921 w 47372405"/>
              <a:gd name="connsiteY10" fmla="*/ 5115606 h 7696231"/>
              <a:gd name="connsiteX11" fmla="*/ 8552 w 47372405"/>
              <a:gd name="connsiteY11" fmla="*/ 4041209 h 7696231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104172 w 47372405"/>
              <a:gd name="connsiteY8" fmla="*/ 7688087 h 7694699"/>
              <a:gd name="connsiteX9" fmla="*/ 100969 w 47372405"/>
              <a:gd name="connsiteY9" fmla="*/ 7339325 h 7694699"/>
              <a:gd name="connsiteX10" fmla="*/ 8921 w 47372405"/>
              <a:gd name="connsiteY10" fmla="*/ 5115606 h 7694699"/>
              <a:gd name="connsiteX11" fmla="*/ 8552 w 47372405"/>
              <a:gd name="connsiteY11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5833206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6030942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4699"/>
              <a:gd name="connsiteX1" fmla="*/ 23303 w 47372405"/>
              <a:gd name="connsiteY1" fmla="*/ 4022734 h 7694699"/>
              <a:gd name="connsiteX2" fmla="*/ 47367127 w 47372405"/>
              <a:gd name="connsiteY2" fmla="*/ 0 h 7694699"/>
              <a:gd name="connsiteX3" fmla="*/ 47368465 w 47372405"/>
              <a:gd name="connsiteY3" fmla="*/ 941525 h 7694699"/>
              <a:gd name="connsiteX4" fmla="*/ 47368947 w 47372405"/>
              <a:gd name="connsiteY4" fmla="*/ 1347751 h 7694699"/>
              <a:gd name="connsiteX5" fmla="*/ 47367990 w 47372405"/>
              <a:gd name="connsiteY5" fmla="*/ 5388044 h 7694699"/>
              <a:gd name="connsiteX6" fmla="*/ 47366941 w 47372405"/>
              <a:gd name="connsiteY6" fmla="*/ 7694699 h 7694699"/>
              <a:gd name="connsiteX7" fmla="*/ 6030942 w 47372405"/>
              <a:gd name="connsiteY7" fmla="*/ 7690050 h 7694699"/>
              <a:gd name="connsiteX8" fmla="*/ 314567 w 47372405"/>
              <a:gd name="connsiteY8" fmla="*/ 7688537 h 7694699"/>
              <a:gd name="connsiteX9" fmla="*/ 104172 w 47372405"/>
              <a:gd name="connsiteY9" fmla="*/ 7688087 h 7694699"/>
              <a:gd name="connsiteX10" fmla="*/ 100969 w 47372405"/>
              <a:gd name="connsiteY10" fmla="*/ 7339325 h 7694699"/>
              <a:gd name="connsiteX11" fmla="*/ 8921 w 47372405"/>
              <a:gd name="connsiteY11" fmla="*/ 5115606 h 7694699"/>
              <a:gd name="connsiteX12" fmla="*/ 8552 w 47372405"/>
              <a:gd name="connsiteY12" fmla="*/ 4041209 h 7694699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2405"/>
              <a:gd name="connsiteY0" fmla="*/ 4041209 h 7692226"/>
              <a:gd name="connsiteX1" fmla="*/ 23303 w 47372405"/>
              <a:gd name="connsiteY1" fmla="*/ 4022734 h 7692226"/>
              <a:gd name="connsiteX2" fmla="*/ 47367127 w 47372405"/>
              <a:gd name="connsiteY2" fmla="*/ 0 h 7692226"/>
              <a:gd name="connsiteX3" fmla="*/ 47368465 w 47372405"/>
              <a:gd name="connsiteY3" fmla="*/ 941525 h 7692226"/>
              <a:gd name="connsiteX4" fmla="*/ 47368947 w 47372405"/>
              <a:gd name="connsiteY4" fmla="*/ 1347751 h 7692226"/>
              <a:gd name="connsiteX5" fmla="*/ 47367990 w 47372405"/>
              <a:gd name="connsiteY5" fmla="*/ 5388044 h 7692226"/>
              <a:gd name="connsiteX6" fmla="*/ 47366939 w 47372405"/>
              <a:gd name="connsiteY6" fmla="*/ 7692226 h 7692226"/>
              <a:gd name="connsiteX7" fmla="*/ 6030942 w 47372405"/>
              <a:gd name="connsiteY7" fmla="*/ 7690050 h 7692226"/>
              <a:gd name="connsiteX8" fmla="*/ 314567 w 47372405"/>
              <a:gd name="connsiteY8" fmla="*/ 7688537 h 7692226"/>
              <a:gd name="connsiteX9" fmla="*/ 104172 w 47372405"/>
              <a:gd name="connsiteY9" fmla="*/ 7688087 h 7692226"/>
              <a:gd name="connsiteX10" fmla="*/ 100969 w 47372405"/>
              <a:gd name="connsiteY10" fmla="*/ 7339325 h 7692226"/>
              <a:gd name="connsiteX11" fmla="*/ 8921 w 47372405"/>
              <a:gd name="connsiteY11" fmla="*/ 5115606 h 7692226"/>
              <a:gd name="connsiteX12" fmla="*/ 8552 w 47372405"/>
              <a:gd name="connsiteY12" fmla="*/ 4041209 h 7692226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6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6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4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4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90050"/>
              <a:gd name="connsiteX1" fmla="*/ 23303 w 47373419"/>
              <a:gd name="connsiteY1" fmla="*/ 4022734 h 7690050"/>
              <a:gd name="connsiteX2" fmla="*/ 47367127 w 47373419"/>
              <a:gd name="connsiteY2" fmla="*/ 0 h 7690050"/>
              <a:gd name="connsiteX3" fmla="*/ 47368465 w 47373419"/>
              <a:gd name="connsiteY3" fmla="*/ 941525 h 7690050"/>
              <a:gd name="connsiteX4" fmla="*/ 47368947 w 47373419"/>
              <a:gd name="connsiteY4" fmla="*/ 1347751 h 7690050"/>
              <a:gd name="connsiteX5" fmla="*/ 47367990 w 47373419"/>
              <a:gd name="connsiteY5" fmla="*/ 5388044 h 7690050"/>
              <a:gd name="connsiteX6" fmla="*/ 47371144 w 47373419"/>
              <a:gd name="connsiteY6" fmla="*/ 7689753 h 7690050"/>
              <a:gd name="connsiteX7" fmla="*/ 6030942 w 47373419"/>
              <a:gd name="connsiteY7" fmla="*/ 7690050 h 7690050"/>
              <a:gd name="connsiteX8" fmla="*/ 314567 w 47373419"/>
              <a:gd name="connsiteY8" fmla="*/ 7688537 h 7690050"/>
              <a:gd name="connsiteX9" fmla="*/ 104172 w 47373419"/>
              <a:gd name="connsiteY9" fmla="*/ 7688087 h 7690050"/>
              <a:gd name="connsiteX10" fmla="*/ 100969 w 47373419"/>
              <a:gd name="connsiteY10" fmla="*/ 7339325 h 7690050"/>
              <a:gd name="connsiteX11" fmla="*/ 8921 w 47373419"/>
              <a:gd name="connsiteY11" fmla="*/ 5115606 h 7690050"/>
              <a:gd name="connsiteX12" fmla="*/ 8552 w 47373419"/>
              <a:gd name="connsiteY12" fmla="*/ 4041209 h 7690050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853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314567 w 47373419"/>
              <a:gd name="connsiteY8" fmla="*/ 7686064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583825 w 47373419"/>
              <a:gd name="connsiteY8" fmla="*/ 7687300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583825 w 47373419"/>
              <a:gd name="connsiteY8" fmla="*/ 7687300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583825 w 47373419"/>
              <a:gd name="connsiteY8" fmla="*/ 7687300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8087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36584 w 47373419"/>
              <a:gd name="connsiteY8" fmla="*/ 7684827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3591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1740791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82222 w 47373419"/>
              <a:gd name="connsiteY8" fmla="*/ 7688536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78014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8552 w 47373419"/>
              <a:gd name="connsiteY0" fmla="*/ 4041209 h 7689753"/>
              <a:gd name="connsiteX1" fmla="*/ 23303 w 47373419"/>
              <a:gd name="connsiteY1" fmla="*/ 4022734 h 7689753"/>
              <a:gd name="connsiteX2" fmla="*/ 47367127 w 47373419"/>
              <a:gd name="connsiteY2" fmla="*/ 0 h 7689753"/>
              <a:gd name="connsiteX3" fmla="*/ 47368465 w 47373419"/>
              <a:gd name="connsiteY3" fmla="*/ 941525 h 7689753"/>
              <a:gd name="connsiteX4" fmla="*/ 47368947 w 47373419"/>
              <a:gd name="connsiteY4" fmla="*/ 1347751 h 7689753"/>
              <a:gd name="connsiteX5" fmla="*/ 47367990 w 47373419"/>
              <a:gd name="connsiteY5" fmla="*/ 5388044 h 7689753"/>
              <a:gd name="connsiteX6" fmla="*/ 47371144 w 47373419"/>
              <a:gd name="connsiteY6" fmla="*/ 7689753 h 7689753"/>
              <a:gd name="connsiteX7" fmla="*/ 6030942 w 47373419"/>
              <a:gd name="connsiteY7" fmla="*/ 7687577 h 7689753"/>
              <a:gd name="connsiteX8" fmla="*/ 2578014 w 47373419"/>
              <a:gd name="connsiteY8" fmla="*/ 7686064 h 7689753"/>
              <a:gd name="connsiteX9" fmla="*/ 104172 w 47373419"/>
              <a:gd name="connsiteY9" fmla="*/ 7685615 h 7689753"/>
              <a:gd name="connsiteX10" fmla="*/ 100969 w 47373419"/>
              <a:gd name="connsiteY10" fmla="*/ 7339325 h 7689753"/>
              <a:gd name="connsiteX11" fmla="*/ 8921 w 47373419"/>
              <a:gd name="connsiteY11" fmla="*/ 5115606 h 7689753"/>
              <a:gd name="connsiteX12" fmla="*/ 8552 w 47373419"/>
              <a:gd name="connsiteY12" fmla="*/ 4041209 h 7689753"/>
              <a:gd name="connsiteX0" fmla="*/ 111917 w 47364594"/>
              <a:gd name="connsiteY0" fmla="*/ 4354396 h 7689753"/>
              <a:gd name="connsiteX1" fmla="*/ 14478 w 47364594"/>
              <a:gd name="connsiteY1" fmla="*/ 4022734 h 7689753"/>
              <a:gd name="connsiteX2" fmla="*/ 47358302 w 47364594"/>
              <a:gd name="connsiteY2" fmla="*/ 0 h 7689753"/>
              <a:gd name="connsiteX3" fmla="*/ 47359640 w 47364594"/>
              <a:gd name="connsiteY3" fmla="*/ 941525 h 7689753"/>
              <a:gd name="connsiteX4" fmla="*/ 47360122 w 47364594"/>
              <a:gd name="connsiteY4" fmla="*/ 1347751 h 7689753"/>
              <a:gd name="connsiteX5" fmla="*/ 47359165 w 47364594"/>
              <a:gd name="connsiteY5" fmla="*/ 5388044 h 7689753"/>
              <a:gd name="connsiteX6" fmla="*/ 47362319 w 47364594"/>
              <a:gd name="connsiteY6" fmla="*/ 7689753 h 7689753"/>
              <a:gd name="connsiteX7" fmla="*/ 6022117 w 47364594"/>
              <a:gd name="connsiteY7" fmla="*/ 7687577 h 7689753"/>
              <a:gd name="connsiteX8" fmla="*/ 2569189 w 47364594"/>
              <a:gd name="connsiteY8" fmla="*/ 7686064 h 7689753"/>
              <a:gd name="connsiteX9" fmla="*/ 95347 w 47364594"/>
              <a:gd name="connsiteY9" fmla="*/ 7685615 h 7689753"/>
              <a:gd name="connsiteX10" fmla="*/ 92144 w 47364594"/>
              <a:gd name="connsiteY10" fmla="*/ 7339325 h 7689753"/>
              <a:gd name="connsiteX11" fmla="*/ 96 w 47364594"/>
              <a:gd name="connsiteY11" fmla="*/ 5115606 h 7689753"/>
              <a:gd name="connsiteX12" fmla="*/ 111917 w 47364594"/>
              <a:gd name="connsiteY12" fmla="*/ 4354396 h 7689753"/>
              <a:gd name="connsiteX0" fmla="*/ 3500250 w 50864748"/>
              <a:gd name="connsiteY0" fmla="*/ 5115606 h 7689753"/>
              <a:gd name="connsiteX1" fmla="*/ 3514632 w 50864748"/>
              <a:gd name="connsiteY1" fmla="*/ 4022734 h 7689753"/>
              <a:gd name="connsiteX2" fmla="*/ 50858456 w 50864748"/>
              <a:gd name="connsiteY2" fmla="*/ 0 h 7689753"/>
              <a:gd name="connsiteX3" fmla="*/ 50859794 w 50864748"/>
              <a:gd name="connsiteY3" fmla="*/ 941525 h 7689753"/>
              <a:gd name="connsiteX4" fmla="*/ 50860276 w 50864748"/>
              <a:gd name="connsiteY4" fmla="*/ 1347751 h 7689753"/>
              <a:gd name="connsiteX5" fmla="*/ 50859319 w 50864748"/>
              <a:gd name="connsiteY5" fmla="*/ 5388044 h 7689753"/>
              <a:gd name="connsiteX6" fmla="*/ 50862473 w 50864748"/>
              <a:gd name="connsiteY6" fmla="*/ 7689753 h 7689753"/>
              <a:gd name="connsiteX7" fmla="*/ 9522271 w 50864748"/>
              <a:gd name="connsiteY7" fmla="*/ 7687577 h 7689753"/>
              <a:gd name="connsiteX8" fmla="*/ 6069343 w 50864748"/>
              <a:gd name="connsiteY8" fmla="*/ 7686064 h 7689753"/>
              <a:gd name="connsiteX9" fmla="*/ 3595501 w 50864748"/>
              <a:gd name="connsiteY9" fmla="*/ 7685615 h 7689753"/>
              <a:gd name="connsiteX10" fmla="*/ 3592298 w 50864748"/>
              <a:gd name="connsiteY10" fmla="*/ 7339325 h 7689753"/>
              <a:gd name="connsiteX11" fmla="*/ 3500250 w 50864748"/>
              <a:gd name="connsiteY11" fmla="*/ 5115606 h 7689753"/>
              <a:gd name="connsiteX0" fmla="*/ 3456710 w 50821208"/>
              <a:gd name="connsiteY0" fmla="*/ 5115606 h 7689753"/>
              <a:gd name="connsiteX1" fmla="*/ 3527188 w 50821208"/>
              <a:gd name="connsiteY1" fmla="*/ 4253503 h 7689753"/>
              <a:gd name="connsiteX2" fmla="*/ 50814916 w 50821208"/>
              <a:gd name="connsiteY2" fmla="*/ 0 h 7689753"/>
              <a:gd name="connsiteX3" fmla="*/ 50816254 w 50821208"/>
              <a:gd name="connsiteY3" fmla="*/ 941525 h 7689753"/>
              <a:gd name="connsiteX4" fmla="*/ 50816736 w 50821208"/>
              <a:gd name="connsiteY4" fmla="*/ 1347751 h 7689753"/>
              <a:gd name="connsiteX5" fmla="*/ 50815779 w 50821208"/>
              <a:gd name="connsiteY5" fmla="*/ 5388044 h 7689753"/>
              <a:gd name="connsiteX6" fmla="*/ 50818933 w 50821208"/>
              <a:gd name="connsiteY6" fmla="*/ 7689753 h 7689753"/>
              <a:gd name="connsiteX7" fmla="*/ 9478731 w 50821208"/>
              <a:gd name="connsiteY7" fmla="*/ 7687577 h 7689753"/>
              <a:gd name="connsiteX8" fmla="*/ 6025803 w 50821208"/>
              <a:gd name="connsiteY8" fmla="*/ 7686064 h 7689753"/>
              <a:gd name="connsiteX9" fmla="*/ 3551961 w 50821208"/>
              <a:gd name="connsiteY9" fmla="*/ 7685615 h 7689753"/>
              <a:gd name="connsiteX10" fmla="*/ 3548758 w 50821208"/>
              <a:gd name="connsiteY10" fmla="*/ 7339325 h 7689753"/>
              <a:gd name="connsiteX11" fmla="*/ 3456710 w 50821208"/>
              <a:gd name="connsiteY11" fmla="*/ 5115606 h 7689753"/>
              <a:gd name="connsiteX0" fmla="*/ 66 w 47364564"/>
              <a:gd name="connsiteY0" fmla="*/ 5115606 h 7689753"/>
              <a:gd name="connsiteX1" fmla="*/ 70544 w 47364564"/>
              <a:gd name="connsiteY1" fmla="*/ 4253503 h 7689753"/>
              <a:gd name="connsiteX2" fmla="*/ 47358272 w 47364564"/>
              <a:gd name="connsiteY2" fmla="*/ 0 h 7689753"/>
              <a:gd name="connsiteX3" fmla="*/ 47359610 w 47364564"/>
              <a:gd name="connsiteY3" fmla="*/ 941525 h 7689753"/>
              <a:gd name="connsiteX4" fmla="*/ 47360092 w 47364564"/>
              <a:gd name="connsiteY4" fmla="*/ 1347751 h 7689753"/>
              <a:gd name="connsiteX5" fmla="*/ 47359135 w 47364564"/>
              <a:gd name="connsiteY5" fmla="*/ 5388044 h 7689753"/>
              <a:gd name="connsiteX6" fmla="*/ 47362289 w 47364564"/>
              <a:gd name="connsiteY6" fmla="*/ 7689753 h 7689753"/>
              <a:gd name="connsiteX7" fmla="*/ 6022087 w 47364564"/>
              <a:gd name="connsiteY7" fmla="*/ 7687577 h 7689753"/>
              <a:gd name="connsiteX8" fmla="*/ 2569159 w 47364564"/>
              <a:gd name="connsiteY8" fmla="*/ 7686064 h 7689753"/>
              <a:gd name="connsiteX9" fmla="*/ 95317 w 47364564"/>
              <a:gd name="connsiteY9" fmla="*/ 7685615 h 7689753"/>
              <a:gd name="connsiteX10" fmla="*/ 92114 w 47364564"/>
              <a:gd name="connsiteY10" fmla="*/ 7339325 h 7689753"/>
              <a:gd name="connsiteX11" fmla="*/ 66 w 47364564"/>
              <a:gd name="connsiteY11" fmla="*/ 5115606 h 7689753"/>
              <a:gd name="connsiteX0" fmla="*/ 66 w 47364564"/>
              <a:gd name="connsiteY0" fmla="*/ 5115606 h 7689753"/>
              <a:gd name="connsiteX1" fmla="*/ 70544 w 47364564"/>
              <a:gd name="connsiteY1" fmla="*/ 4253503 h 7689753"/>
              <a:gd name="connsiteX2" fmla="*/ 47358272 w 47364564"/>
              <a:gd name="connsiteY2" fmla="*/ 0 h 7689753"/>
              <a:gd name="connsiteX3" fmla="*/ 47359610 w 47364564"/>
              <a:gd name="connsiteY3" fmla="*/ 941525 h 7689753"/>
              <a:gd name="connsiteX4" fmla="*/ 47360092 w 47364564"/>
              <a:gd name="connsiteY4" fmla="*/ 1347751 h 7689753"/>
              <a:gd name="connsiteX5" fmla="*/ 47359135 w 47364564"/>
              <a:gd name="connsiteY5" fmla="*/ 5388044 h 7689753"/>
              <a:gd name="connsiteX6" fmla="*/ 47362289 w 47364564"/>
              <a:gd name="connsiteY6" fmla="*/ 7689753 h 7689753"/>
              <a:gd name="connsiteX7" fmla="*/ 6022087 w 47364564"/>
              <a:gd name="connsiteY7" fmla="*/ 7687577 h 7689753"/>
              <a:gd name="connsiteX8" fmla="*/ 2569159 w 47364564"/>
              <a:gd name="connsiteY8" fmla="*/ 7686064 h 7689753"/>
              <a:gd name="connsiteX9" fmla="*/ 95317 w 47364564"/>
              <a:gd name="connsiteY9" fmla="*/ 7685615 h 7689753"/>
              <a:gd name="connsiteX10" fmla="*/ 92114 w 47364564"/>
              <a:gd name="connsiteY10" fmla="*/ 7339325 h 7689753"/>
              <a:gd name="connsiteX11" fmla="*/ 66 w 47364564"/>
              <a:gd name="connsiteY11" fmla="*/ 5115606 h 7689753"/>
              <a:gd name="connsiteX0" fmla="*/ 3518098 w 50790548"/>
              <a:gd name="connsiteY0" fmla="*/ 7339325 h 7689753"/>
              <a:gd name="connsiteX1" fmla="*/ 3496528 w 50790548"/>
              <a:gd name="connsiteY1" fmla="*/ 4253503 h 7689753"/>
              <a:gd name="connsiteX2" fmla="*/ 50784256 w 50790548"/>
              <a:gd name="connsiteY2" fmla="*/ 0 h 7689753"/>
              <a:gd name="connsiteX3" fmla="*/ 50785594 w 50790548"/>
              <a:gd name="connsiteY3" fmla="*/ 941525 h 7689753"/>
              <a:gd name="connsiteX4" fmla="*/ 50786076 w 50790548"/>
              <a:gd name="connsiteY4" fmla="*/ 1347751 h 7689753"/>
              <a:gd name="connsiteX5" fmla="*/ 50785119 w 50790548"/>
              <a:gd name="connsiteY5" fmla="*/ 5388044 h 7689753"/>
              <a:gd name="connsiteX6" fmla="*/ 50788273 w 50790548"/>
              <a:gd name="connsiteY6" fmla="*/ 7689753 h 7689753"/>
              <a:gd name="connsiteX7" fmla="*/ 9448071 w 50790548"/>
              <a:gd name="connsiteY7" fmla="*/ 7687577 h 7689753"/>
              <a:gd name="connsiteX8" fmla="*/ 5995143 w 50790548"/>
              <a:gd name="connsiteY8" fmla="*/ 7686064 h 7689753"/>
              <a:gd name="connsiteX9" fmla="*/ 3521301 w 50790548"/>
              <a:gd name="connsiteY9" fmla="*/ 7685615 h 7689753"/>
              <a:gd name="connsiteX10" fmla="*/ 3518098 w 50790548"/>
              <a:gd name="connsiteY10" fmla="*/ 7339325 h 7689753"/>
              <a:gd name="connsiteX0" fmla="*/ 29141 w 47301591"/>
              <a:gd name="connsiteY0" fmla="*/ 7339325 h 7689753"/>
              <a:gd name="connsiteX1" fmla="*/ 7571 w 47301591"/>
              <a:gd name="connsiteY1" fmla="*/ 4253503 h 7689753"/>
              <a:gd name="connsiteX2" fmla="*/ 47295299 w 47301591"/>
              <a:gd name="connsiteY2" fmla="*/ 0 h 7689753"/>
              <a:gd name="connsiteX3" fmla="*/ 47296637 w 47301591"/>
              <a:gd name="connsiteY3" fmla="*/ 941525 h 7689753"/>
              <a:gd name="connsiteX4" fmla="*/ 47297119 w 47301591"/>
              <a:gd name="connsiteY4" fmla="*/ 1347751 h 7689753"/>
              <a:gd name="connsiteX5" fmla="*/ 47296162 w 47301591"/>
              <a:gd name="connsiteY5" fmla="*/ 5388044 h 7689753"/>
              <a:gd name="connsiteX6" fmla="*/ 47299316 w 47301591"/>
              <a:gd name="connsiteY6" fmla="*/ 7689753 h 7689753"/>
              <a:gd name="connsiteX7" fmla="*/ 5959114 w 47301591"/>
              <a:gd name="connsiteY7" fmla="*/ 7687577 h 7689753"/>
              <a:gd name="connsiteX8" fmla="*/ 2506186 w 47301591"/>
              <a:gd name="connsiteY8" fmla="*/ 7686064 h 7689753"/>
              <a:gd name="connsiteX9" fmla="*/ 32344 w 47301591"/>
              <a:gd name="connsiteY9" fmla="*/ 7685615 h 7689753"/>
              <a:gd name="connsiteX10" fmla="*/ 29141 w 47301591"/>
              <a:gd name="connsiteY10" fmla="*/ 7339325 h 7689753"/>
              <a:gd name="connsiteX0" fmla="*/ 29141 w 47301591"/>
              <a:gd name="connsiteY0" fmla="*/ 7339325 h 7689753"/>
              <a:gd name="connsiteX1" fmla="*/ 7571 w 47301591"/>
              <a:gd name="connsiteY1" fmla="*/ 4253503 h 7689753"/>
              <a:gd name="connsiteX2" fmla="*/ 47295299 w 47301591"/>
              <a:gd name="connsiteY2" fmla="*/ 0 h 7689753"/>
              <a:gd name="connsiteX3" fmla="*/ 47296637 w 47301591"/>
              <a:gd name="connsiteY3" fmla="*/ 941525 h 7689753"/>
              <a:gd name="connsiteX4" fmla="*/ 47297119 w 47301591"/>
              <a:gd name="connsiteY4" fmla="*/ 1347751 h 7689753"/>
              <a:gd name="connsiteX5" fmla="*/ 47296162 w 47301591"/>
              <a:gd name="connsiteY5" fmla="*/ 5388044 h 7689753"/>
              <a:gd name="connsiteX6" fmla="*/ 47299316 w 47301591"/>
              <a:gd name="connsiteY6" fmla="*/ 7689753 h 7689753"/>
              <a:gd name="connsiteX7" fmla="*/ 5959114 w 47301591"/>
              <a:gd name="connsiteY7" fmla="*/ 7687577 h 7689753"/>
              <a:gd name="connsiteX8" fmla="*/ 2506186 w 47301591"/>
              <a:gd name="connsiteY8" fmla="*/ 7686064 h 7689753"/>
              <a:gd name="connsiteX9" fmla="*/ 32344 w 47301591"/>
              <a:gd name="connsiteY9" fmla="*/ 7685615 h 7689753"/>
              <a:gd name="connsiteX10" fmla="*/ 29141 w 47301591"/>
              <a:gd name="connsiteY10" fmla="*/ 7339325 h 7689753"/>
              <a:gd name="connsiteX0" fmla="*/ 29141 w 47301591"/>
              <a:gd name="connsiteY0" fmla="*/ 7339325 h 7689753"/>
              <a:gd name="connsiteX1" fmla="*/ 7571 w 47301591"/>
              <a:gd name="connsiteY1" fmla="*/ 4253503 h 7689753"/>
              <a:gd name="connsiteX2" fmla="*/ 47295299 w 47301591"/>
              <a:gd name="connsiteY2" fmla="*/ 0 h 7689753"/>
              <a:gd name="connsiteX3" fmla="*/ 47296637 w 47301591"/>
              <a:gd name="connsiteY3" fmla="*/ 941525 h 7689753"/>
              <a:gd name="connsiteX4" fmla="*/ 47297119 w 47301591"/>
              <a:gd name="connsiteY4" fmla="*/ 1347751 h 7689753"/>
              <a:gd name="connsiteX5" fmla="*/ 47296162 w 47301591"/>
              <a:gd name="connsiteY5" fmla="*/ 5388044 h 7689753"/>
              <a:gd name="connsiteX6" fmla="*/ 47299316 w 47301591"/>
              <a:gd name="connsiteY6" fmla="*/ 7689753 h 7689753"/>
              <a:gd name="connsiteX7" fmla="*/ 5959114 w 47301591"/>
              <a:gd name="connsiteY7" fmla="*/ 7687577 h 7689753"/>
              <a:gd name="connsiteX8" fmla="*/ 2506186 w 47301591"/>
              <a:gd name="connsiteY8" fmla="*/ 7686064 h 7689753"/>
              <a:gd name="connsiteX9" fmla="*/ 32344 w 47301591"/>
              <a:gd name="connsiteY9" fmla="*/ 7685615 h 7689753"/>
              <a:gd name="connsiteX10" fmla="*/ 29141 w 47301591"/>
              <a:gd name="connsiteY10" fmla="*/ 7339325 h 7689753"/>
              <a:gd name="connsiteX0" fmla="*/ 3613416 w 50882663"/>
              <a:gd name="connsiteY0" fmla="*/ 7685615 h 7689753"/>
              <a:gd name="connsiteX1" fmla="*/ 3588643 w 50882663"/>
              <a:gd name="connsiteY1" fmla="*/ 4253503 h 7689753"/>
              <a:gd name="connsiteX2" fmla="*/ 50876371 w 50882663"/>
              <a:gd name="connsiteY2" fmla="*/ 0 h 7689753"/>
              <a:gd name="connsiteX3" fmla="*/ 50877709 w 50882663"/>
              <a:gd name="connsiteY3" fmla="*/ 941525 h 7689753"/>
              <a:gd name="connsiteX4" fmla="*/ 50878191 w 50882663"/>
              <a:gd name="connsiteY4" fmla="*/ 1347751 h 7689753"/>
              <a:gd name="connsiteX5" fmla="*/ 50877234 w 50882663"/>
              <a:gd name="connsiteY5" fmla="*/ 5388044 h 7689753"/>
              <a:gd name="connsiteX6" fmla="*/ 50880388 w 50882663"/>
              <a:gd name="connsiteY6" fmla="*/ 7689753 h 7689753"/>
              <a:gd name="connsiteX7" fmla="*/ 9540186 w 50882663"/>
              <a:gd name="connsiteY7" fmla="*/ 7687577 h 7689753"/>
              <a:gd name="connsiteX8" fmla="*/ 6087258 w 50882663"/>
              <a:gd name="connsiteY8" fmla="*/ 7686064 h 7689753"/>
              <a:gd name="connsiteX9" fmla="*/ 3613416 w 50882663"/>
              <a:gd name="connsiteY9" fmla="*/ 7685615 h 7689753"/>
              <a:gd name="connsiteX0" fmla="*/ 3410322 w 50960046"/>
              <a:gd name="connsiteY0" fmla="*/ 7735066 h 7735066"/>
              <a:gd name="connsiteX1" fmla="*/ 3666026 w 50960046"/>
              <a:gd name="connsiteY1" fmla="*/ 4253503 h 7735066"/>
              <a:gd name="connsiteX2" fmla="*/ 50953754 w 50960046"/>
              <a:gd name="connsiteY2" fmla="*/ 0 h 7735066"/>
              <a:gd name="connsiteX3" fmla="*/ 50955092 w 50960046"/>
              <a:gd name="connsiteY3" fmla="*/ 941525 h 7735066"/>
              <a:gd name="connsiteX4" fmla="*/ 50955574 w 50960046"/>
              <a:gd name="connsiteY4" fmla="*/ 1347751 h 7735066"/>
              <a:gd name="connsiteX5" fmla="*/ 50954617 w 50960046"/>
              <a:gd name="connsiteY5" fmla="*/ 5388044 h 7735066"/>
              <a:gd name="connsiteX6" fmla="*/ 50957771 w 50960046"/>
              <a:gd name="connsiteY6" fmla="*/ 7689753 h 7735066"/>
              <a:gd name="connsiteX7" fmla="*/ 9617569 w 50960046"/>
              <a:gd name="connsiteY7" fmla="*/ 7687577 h 7735066"/>
              <a:gd name="connsiteX8" fmla="*/ 6164641 w 50960046"/>
              <a:gd name="connsiteY8" fmla="*/ 7686064 h 7735066"/>
              <a:gd name="connsiteX9" fmla="*/ 3410322 w 50960046"/>
              <a:gd name="connsiteY9" fmla="*/ 7735066 h 7735066"/>
              <a:gd name="connsiteX0" fmla="*/ 3318266 w 50867990"/>
              <a:gd name="connsiteY0" fmla="*/ 7735066 h 7735066"/>
              <a:gd name="connsiteX1" fmla="*/ 3573970 w 50867990"/>
              <a:gd name="connsiteY1" fmla="*/ 4253503 h 7735066"/>
              <a:gd name="connsiteX2" fmla="*/ 50861698 w 50867990"/>
              <a:gd name="connsiteY2" fmla="*/ 0 h 7735066"/>
              <a:gd name="connsiteX3" fmla="*/ 50863036 w 50867990"/>
              <a:gd name="connsiteY3" fmla="*/ 941525 h 7735066"/>
              <a:gd name="connsiteX4" fmla="*/ 50863518 w 50867990"/>
              <a:gd name="connsiteY4" fmla="*/ 1347751 h 7735066"/>
              <a:gd name="connsiteX5" fmla="*/ 50862561 w 50867990"/>
              <a:gd name="connsiteY5" fmla="*/ 5388044 h 7735066"/>
              <a:gd name="connsiteX6" fmla="*/ 50865715 w 50867990"/>
              <a:gd name="connsiteY6" fmla="*/ 7689753 h 7735066"/>
              <a:gd name="connsiteX7" fmla="*/ 9525513 w 50867990"/>
              <a:gd name="connsiteY7" fmla="*/ 7687577 h 7735066"/>
              <a:gd name="connsiteX8" fmla="*/ 6072585 w 50867990"/>
              <a:gd name="connsiteY8" fmla="*/ 7686064 h 7735066"/>
              <a:gd name="connsiteX9" fmla="*/ 3318266 w 50867990"/>
              <a:gd name="connsiteY9" fmla="*/ 7735066 h 7735066"/>
              <a:gd name="connsiteX0" fmla="*/ 12984 w 47562708"/>
              <a:gd name="connsiteY0" fmla="*/ 7735066 h 7735066"/>
              <a:gd name="connsiteX1" fmla="*/ 268688 w 47562708"/>
              <a:gd name="connsiteY1" fmla="*/ 4253503 h 7735066"/>
              <a:gd name="connsiteX2" fmla="*/ 47556416 w 47562708"/>
              <a:gd name="connsiteY2" fmla="*/ 0 h 7735066"/>
              <a:gd name="connsiteX3" fmla="*/ 47557754 w 47562708"/>
              <a:gd name="connsiteY3" fmla="*/ 941525 h 7735066"/>
              <a:gd name="connsiteX4" fmla="*/ 47558236 w 47562708"/>
              <a:gd name="connsiteY4" fmla="*/ 1347751 h 7735066"/>
              <a:gd name="connsiteX5" fmla="*/ 47557279 w 47562708"/>
              <a:gd name="connsiteY5" fmla="*/ 5388044 h 7735066"/>
              <a:gd name="connsiteX6" fmla="*/ 47560433 w 47562708"/>
              <a:gd name="connsiteY6" fmla="*/ 7689753 h 7735066"/>
              <a:gd name="connsiteX7" fmla="*/ 6220231 w 47562708"/>
              <a:gd name="connsiteY7" fmla="*/ 7687577 h 7735066"/>
              <a:gd name="connsiteX8" fmla="*/ 2767303 w 47562708"/>
              <a:gd name="connsiteY8" fmla="*/ 7686064 h 7735066"/>
              <a:gd name="connsiteX9" fmla="*/ 12984 w 47562708"/>
              <a:gd name="connsiteY9" fmla="*/ 7735066 h 7735066"/>
              <a:gd name="connsiteX0" fmla="*/ 0 w 47549724"/>
              <a:gd name="connsiteY0" fmla="*/ 7735066 h 7735066"/>
              <a:gd name="connsiteX1" fmla="*/ 255704 w 47549724"/>
              <a:gd name="connsiteY1" fmla="*/ 4253503 h 7735066"/>
              <a:gd name="connsiteX2" fmla="*/ 47543432 w 47549724"/>
              <a:gd name="connsiteY2" fmla="*/ 0 h 7735066"/>
              <a:gd name="connsiteX3" fmla="*/ 47544770 w 47549724"/>
              <a:gd name="connsiteY3" fmla="*/ 941525 h 7735066"/>
              <a:gd name="connsiteX4" fmla="*/ 47545252 w 47549724"/>
              <a:gd name="connsiteY4" fmla="*/ 1347751 h 7735066"/>
              <a:gd name="connsiteX5" fmla="*/ 47544295 w 47549724"/>
              <a:gd name="connsiteY5" fmla="*/ 5388044 h 7735066"/>
              <a:gd name="connsiteX6" fmla="*/ 47547449 w 47549724"/>
              <a:gd name="connsiteY6" fmla="*/ 7689753 h 7735066"/>
              <a:gd name="connsiteX7" fmla="*/ 6207247 w 47549724"/>
              <a:gd name="connsiteY7" fmla="*/ 7687577 h 7735066"/>
              <a:gd name="connsiteX8" fmla="*/ 2754319 w 47549724"/>
              <a:gd name="connsiteY8" fmla="*/ 7686064 h 7735066"/>
              <a:gd name="connsiteX9" fmla="*/ 0 w 47549724"/>
              <a:gd name="connsiteY9" fmla="*/ 7735066 h 7735066"/>
              <a:gd name="connsiteX0" fmla="*/ 0 w 47549724"/>
              <a:gd name="connsiteY0" fmla="*/ 7735066 h 7735066"/>
              <a:gd name="connsiteX1" fmla="*/ 255704 w 47549724"/>
              <a:gd name="connsiteY1" fmla="*/ 4253503 h 7735066"/>
              <a:gd name="connsiteX2" fmla="*/ 47543432 w 47549724"/>
              <a:gd name="connsiteY2" fmla="*/ 0 h 7735066"/>
              <a:gd name="connsiteX3" fmla="*/ 47544770 w 47549724"/>
              <a:gd name="connsiteY3" fmla="*/ 941525 h 7735066"/>
              <a:gd name="connsiteX4" fmla="*/ 47545252 w 47549724"/>
              <a:gd name="connsiteY4" fmla="*/ 1347751 h 7735066"/>
              <a:gd name="connsiteX5" fmla="*/ 47544295 w 47549724"/>
              <a:gd name="connsiteY5" fmla="*/ 5388044 h 7735066"/>
              <a:gd name="connsiteX6" fmla="*/ 47547449 w 47549724"/>
              <a:gd name="connsiteY6" fmla="*/ 7689753 h 7735066"/>
              <a:gd name="connsiteX7" fmla="*/ 6207247 w 47549724"/>
              <a:gd name="connsiteY7" fmla="*/ 7687577 h 7735066"/>
              <a:gd name="connsiteX8" fmla="*/ 2754319 w 47549724"/>
              <a:gd name="connsiteY8" fmla="*/ 7686064 h 7735066"/>
              <a:gd name="connsiteX9" fmla="*/ 0 w 47549724"/>
              <a:gd name="connsiteY9" fmla="*/ 7735066 h 7735066"/>
              <a:gd name="connsiteX0" fmla="*/ 0 w 47549724"/>
              <a:gd name="connsiteY0" fmla="*/ 7735066 h 7735066"/>
              <a:gd name="connsiteX1" fmla="*/ 255704 w 47549724"/>
              <a:gd name="connsiteY1" fmla="*/ 4253503 h 7735066"/>
              <a:gd name="connsiteX2" fmla="*/ 47543432 w 47549724"/>
              <a:gd name="connsiteY2" fmla="*/ 0 h 7735066"/>
              <a:gd name="connsiteX3" fmla="*/ 47544770 w 47549724"/>
              <a:gd name="connsiteY3" fmla="*/ 941525 h 7735066"/>
              <a:gd name="connsiteX4" fmla="*/ 47545252 w 47549724"/>
              <a:gd name="connsiteY4" fmla="*/ 1347751 h 7735066"/>
              <a:gd name="connsiteX5" fmla="*/ 47544295 w 47549724"/>
              <a:gd name="connsiteY5" fmla="*/ 5388044 h 7735066"/>
              <a:gd name="connsiteX6" fmla="*/ 47547449 w 47549724"/>
              <a:gd name="connsiteY6" fmla="*/ 7689753 h 7735066"/>
              <a:gd name="connsiteX7" fmla="*/ 6207247 w 47549724"/>
              <a:gd name="connsiteY7" fmla="*/ 7687577 h 7735066"/>
              <a:gd name="connsiteX8" fmla="*/ 2754319 w 47549724"/>
              <a:gd name="connsiteY8" fmla="*/ 7686064 h 7735066"/>
              <a:gd name="connsiteX9" fmla="*/ 0 w 47549724"/>
              <a:gd name="connsiteY9" fmla="*/ 7735066 h 7735066"/>
              <a:gd name="connsiteX0" fmla="*/ 38602 w 47420040"/>
              <a:gd name="connsiteY0" fmla="*/ 7685616 h 7689753"/>
              <a:gd name="connsiteX1" fmla="*/ 126020 w 47420040"/>
              <a:gd name="connsiteY1" fmla="*/ 4253503 h 7689753"/>
              <a:gd name="connsiteX2" fmla="*/ 47413748 w 47420040"/>
              <a:gd name="connsiteY2" fmla="*/ 0 h 7689753"/>
              <a:gd name="connsiteX3" fmla="*/ 47415086 w 47420040"/>
              <a:gd name="connsiteY3" fmla="*/ 941525 h 7689753"/>
              <a:gd name="connsiteX4" fmla="*/ 47415568 w 47420040"/>
              <a:gd name="connsiteY4" fmla="*/ 1347751 h 7689753"/>
              <a:gd name="connsiteX5" fmla="*/ 47414611 w 47420040"/>
              <a:gd name="connsiteY5" fmla="*/ 5388044 h 7689753"/>
              <a:gd name="connsiteX6" fmla="*/ 47417765 w 47420040"/>
              <a:gd name="connsiteY6" fmla="*/ 7689753 h 7689753"/>
              <a:gd name="connsiteX7" fmla="*/ 6077563 w 47420040"/>
              <a:gd name="connsiteY7" fmla="*/ 7687577 h 7689753"/>
              <a:gd name="connsiteX8" fmla="*/ 2624635 w 47420040"/>
              <a:gd name="connsiteY8" fmla="*/ 7686064 h 7689753"/>
              <a:gd name="connsiteX9" fmla="*/ 38602 w 47420040"/>
              <a:gd name="connsiteY9" fmla="*/ 7685616 h 7689753"/>
              <a:gd name="connsiteX0" fmla="*/ 38602 w 47420040"/>
              <a:gd name="connsiteY0" fmla="*/ 7685616 h 7689753"/>
              <a:gd name="connsiteX1" fmla="*/ 126020 w 47420040"/>
              <a:gd name="connsiteY1" fmla="*/ 4253503 h 7689753"/>
              <a:gd name="connsiteX2" fmla="*/ 47413748 w 47420040"/>
              <a:gd name="connsiteY2" fmla="*/ 0 h 7689753"/>
              <a:gd name="connsiteX3" fmla="*/ 47415086 w 47420040"/>
              <a:gd name="connsiteY3" fmla="*/ 941525 h 7689753"/>
              <a:gd name="connsiteX4" fmla="*/ 47415568 w 47420040"/>
              <a:gd name="connsiteY4" fmla="*/ 1347751 h 7689753"/>
              <a:gd name="connsiteX5" fmla="*/ 47414611 w 47420040"/>
              <a:gd name="connsiteY5" fmla="*/ 5388044 h 7689753"/>
              <a:gd name="connsiteX6" fmla="*/ 47417765 w 47420040"/>
              <a:gd name="connsiteY6" fmla="*/ 7689753 h 7689753"/>
              <a:gd name="connsiteX7" fmla="*/ 6077563 w 47420040"/>
              <a:gd name="connsiteY7" fmla="*/ 7687577 h 7689753"/>
              <a:gd name="connsiteX8" fmla="*/ 2624635 w 47420040"/>
              <a:gd name="connsiteY8" fmla="*/ 7686064 h 7689753"/>
              <a:gd name="connsiteX9" fmla="*/ 38602 w 47420040"/>
              <a:gd name="connsiteY9" fmla="*/ 7685616 h 7689753"/>
              <a:gd name="connsiteX0" fmla="*/ 82219 w 47463657"/>
              <a:gd name="connsiteY0" fmla="*/ 7685616 h 7689753"/>
              <a:gd name="connsiteX1" fmla="*/ 169637 w 47463657"/>
              <a:gd name="connsiteY1" fmla="*/ 4253503 h 7689753"/>
              <a:gd name="connsiteX2" fmla="*/ 47457365 w 47463657"/>
              <a:gd name="connsiteY2" fmla="*/ 0 h 7689753"/>
              <a:gd name="connsiteX3" fmla="*/ 47458703 w 47463657"/>
              <a:gd name="connsiteY3" fmla="*/ 941525 h 7689753"/>
              <a:gd name="connsiteX4" fmla="*/ 47459185 w 47463657"/>
              <a:gd name="connsiteY4" fmla="*/ 1347751 h 7689753"/>
              <a:gd name="connsiteX5" fmla="*/ 47458228 w 47463657"/>
              <a:gd name="connsiteY5" fmla="*/ 5388044 h 7689753"/>
              <a:gd name="connsiteX6" fmla="*/ 47461382 w 47463657"/>
              <a:gd name="connsiteY6" fmla="*/ 7689753 h 7689753"/>
              <a:gd name="connsiteX7" fmla="*/ 6121180 w 47463657"/>
              <a:gd name="connsiteY7" fmla="*/ 7687577 h 7689753"/>
              <a:gd name="connsiteX8" fmla="*/ 2668252 w 47463657"/>
              <a:gd name="connsiteY8" fmla="*/ 7686064 h 7689753"/>
              <a:gd name="connsiteX9" fmla="*/ 82219 w 47463657"/>
              <a:gd name="connsiteY9" fmla="*/ 7685616 h 7689753"/>
              <a:gd name="connsiteX0" fmla="*/ 82219 w 47463657"/>
              <a:gd name="connsiteY0" fmla="*/ 7685616 h 7689753"/>
              <a:gd name="connsiteX1" fmla="*/ 169637 w 47463657"/>
              <a:gd name="connsiteY1" fmla="*/ 4253503 h 7689753"/>
              <a:gd name="connsiteX2" fmla="*/ 47457365 w 47463657"/>
              <a:gd name="connsiteY2" fmla="*/ 0 h 7689753"/>
              <a:gd name="connsiteX3" fmla="*/ 47458703 w 47463657"/>
              <a:gd name="connsiteY3" fmla="*/ 941525 h 7689753"/>
              <a:gd name="connsiteX4" fmla="*/ 47459185 w 47463657"/>
              <a:gd name="connsiteY4" fmla="*/ 1347751 h 7689753"/>
              <a:gd name="connsiteX5" fmla="*/ 47458228 w 47463657"/>
              <a:gd name="connsiteY5" fmla="*/ 5388044 h 7689753"/>
              <a:gd name="connsiteX6" fmla="*/ 47461382 w 47463657"/>
              <a:gd name="connsiteY6" fmla="*/ 7689753 h 7689753"/>
              <a:gd name="connsiteX7" fmla="*/ 6121180 w 47463657"/>
              <a:gd name="connsiteY7" fmla="*/ 7687577 h 7689753"/>
              <a:gd name="connsiteX8" fmla="*/ 82219 w 47463657"/>
              <a:gd name="connsiteY8" fmla="*/ 7685616 h 7689753"/>
              <a:gd name="connsiteX0" fmla="*/ 82219 w 47463657"/>
              <a:gd name="connsiteY0" fmla="*/ 7685616 h 7689753"/>
              <a:gd name="connsiteX1" fmla="*/ 169637 w 47463657"/>
              <a:gd name="connsiteY1" fmla="*/ 4253503 h 7689753"/>
              <a:gd name="connsiteX2" fmla="*/ 47457365 w 47463657"/>
              <a:gd name="connsiteY2" fmla="*/ 0 h 7689753"/>
              <a:gd name="connsiteX3" fmla="*/ 47458703 w 47463657"/>
              <a:gd name="connsiteY3" fmla="*/ 941525 h 7689753"/>
              <a:gd name="connsiteX4" fmla="*/ 47459185 w 47463657"/>
              <a:gd name="connsiteY4" fmla="*/ 1347751 h 7689753"/>
              <a:gd name="connsiteX5" fmla="*/ 47458228 w 47463657"/>
              <a:gd name="connsiteY5" fmla="*/ 5388044 h 7689753"/>
              <a:gd name="connsiteX6" fmla="*/ 47461382 w 47463657"/>
              <a:gd name="connsiteY6" fmla="*/ 7689753 h 7689753"/>
              <a:gd name="connsiteX7" fmla="*/ 82219 w 47463657"/>
              <a:gd name="connsiteY7" fmla="*/ 7685616 h 7689753"/>
              <a:gd name="connsiteX0" fmla="*/ 158893 w 47428140"/>
              <a:gd name="connsiteY0" fmla="*/ 7669132 h 7689753"/>
              <a:gd name="connsiteX1" fmla="*/ 134120 w 47428140"/>
              <a:gd name="connsiteY1" fmla="*/ 4253503 h 7689753"/>
              <a:gd name="connsiteX2" fmla="*/ 47421848 w 47428140"/>
              <a:gd name="connsiteY2" fmla="*/ 0 h 7689753"/>
              <a:gd name="connsiteX3" fmla="*/ 47423186 w 47428140"/>
              <a:gd name="connsiteY3" fmla="*/ 941525 h 7689753"/>
              <a:gd name="connsiteX4" fmla="*/ 47423668 w 47428140"/>
              <a:gd name="connsiteY4" fmla="*/ 1347751 h 7689753"/>
              <a:gd name="connsiteX5" fmla="*/ 47422711 w 47428140"/>
              <a:gd name="connsiteY5" fmla="*/ 5388044 h 7689753"/>
              <a:gd name="connsiteX6" fmla="*/ 47425865 w 47428140"/>
              <a:gd name="connsiteY6" fmla="*/ 7689753 h 7689753"/>
              <a:gd name="connsiteX7" fmla="*/ 158893 w 47428140"/>
              <a:gd name="connsiteY7" fmla="*/ 7669132 h 7689753"/>
              <a:gd name="connsiteX0" fmla="*/ 34432 w 47303679"/>
              <a:gd name="connsiteY0" fmla="*/ 7669132 h 7689753"/>
              <a:gd name="connsiteX1" fmla="*/ 9659 w 47303679"/>
              <a:gd name="connsiteY1" fmla="*/ 4253503 h 7689753"/>
              <a:gd name="connsiteX2" fmla="*/ 47297387 w 47303679"/>
              <a:gd name="connsiteY2" fmla="*/ 0 h 7689753"/>
              <a:gd name="connsiteX3" fmla="*/ 47298725 w 47303679"/>
              <a:gd name="connsiteY3" fmla="*/ 941525 h 7689753"/>
              <a:gd name="connsiteX4" fmla="*/ 47299207 w 47303679"/>
              <a:gd name="connsiteY4" fmla="*/ 1347751 h 7689753"/>
              <a:gd name="connsiteX5" fmla="*/ 47298250 w 47303679"/>
              <a:gd name="connsiteY5" fmla="*/ 5388044 h 7689753"/>
              <a:gd name="connsiteX6" fmla="*/ 47301404 w 47303679"/>
              <a:gd name="connsiteY6" fmla="*/ 7689753 h 7689753"/>
              <a:gd name="connsiteX7" fmla="*/ 34432 w 47303679"/>
              <a:gd name="connsiteY7" fmla="*/ 7669132 h 7689753"/>
              <a:gd name="connsiteX0" fmla="*/ 24772 w 47294019"/>
              <a:gd name="connsiteY0" fmla="*/ 7669132 h 7689753"/>
              <a:gd name="connsiteX1" fmla="*/ -1 w 47294019"/>
              <a:gd name="connsiteY1" fmla="*/ 4253503 h 7689753"/>
              <a:gd name="connsiteX2" fmla="*/ 47287727 w 47294019"/>
              <a:gd name="connsiteY2" fmla="*/ 0 h 7689753"/>
              <a:gd name="connsiteX3" fmla="*/ 47289065 w 47294019"/>
              <a:gd name="connsiteY3" fmla="*/ 941525 h 7689753"/>
              <a:gd name="connsiteX4" fmla="*/ 47289547 w 47294019"/>
              <a:gd name="connsiteY4" fmla="*/ 1347751 h 7689753"/>
              <a:gd name="connsiteX5" fmla="*/ 47288590 w 47294019"/>
              <a:gd name="connsiteY5" fmla="*/ 5388044 h 7689753"/>
              <a:gd name="connsiteX6" fmla="*/ 47291744 w 47294019"/>
              <a:gd name="connsiteY6" fmla="*/ 7689753 h 7689753"/>
              <a:gd name="connsiteX7" fmla="*/ 24772 w 47294019"/>
              <a:gd name="connsiteY7" fmla="*/ 7669132 h 7689753"/>
              <a:gd name="connsiteX0" fmla="*/ 80868 w 47294019"/>
              <a:gd name="connsiteY0" fmla="*/ 7685615 h 7689753"/>
              <a:gd name="connsiteX1" fmla="*/ -1 w 47294019"/>
              <a:gd name="connsiteY1" fmla="*/ 4253503 h 7689753"/>
              <a:gd name="connsiteX2" fmla="*/ 47287727 w 47294019"/>
              <a:gd name="connsiteY2" fmla="*/ 0 h 7689753"/>
              <a:gd name="connsiteX3" fmla="*/ 47289065 w 47294019"/>
              <a:gd name="connsiteY3" fmla="*/ 941525 h 7689753"/>
              <a:gd name="connsiteX4" fmla="*/ 47289547 w 47294019"/>
              <a:gd name="connsiteY4" fmla="*/ 1347751 h 7689753"/>
              <a:gd name="connsiteX5" fmla="*/ 47288590 w 47294019"/>
              <a:gd name="connsiteY5" fmla="*/ 5388044 h 7689753"/>
              <a:gd name="connsiteX6" fmla="*/ 47291744 w 47294019"/>
              <a:gd name="connsiteY6" fmla="*/ 7689753 h 7689753"/>
              <a:gd name="connsiteX7" fmla="*/ 80868 w 47294019"/>
              <a:gd name="connsiteY7" fmla="*/ 7685615 h 7689753"/>
              <a:gd name="connsiteX0" fmla="*/ 80868 w 50791096"/>
              <a:gd name="connsiteY0" fmla="*/ 7818035 h 7822173"/>
              <a:gd name="connsiteX1" fmla="*/ -1 w 50791096"/>
              <a:gd name="connsiteY1" fmla="*/ 4385923 h 7822173"/>
              <a:gd name="connsiteX2" fmla="*/ 47287727 w 50791096"/>
              <a:gd name="connsiteY2" fmla="*/ 132420 h 7822173"/>
              <a:gd name="connsiteX3" fmla="*/ 47289547 w 50791096"/>
              <a:gd name="connsiteY3" fmla="*/ 1480171 h 7822173"/>
              <a:gd name="connsiteX4" fmla="*/ 47288590 w 50791096"/>
              <a:gd name="connsiteY4" fmla="*/ 5520464 h 7822173"/>
              <a:gd name="connsiteX5" fmla="*/ 47291744 w 50791096"/>
              <a:gd name="connsiteY5" fmla="*/ 7822173 h 7822173"/>
              <a:gd name="connsiteX6" fmla="*/ 80868 w 50791096"/>
              <a:gd name="connsiteY6" fmla="*/ 7818035 h 7822173"/>
              <a:gd name="connsiteX0" fmla="*/ 80868 w 50790661"/>
              <a:gd name="connsiteY0" fmla="*/ 7685615 h 7689753"/>
              <a:gd name="connsiteX1" fmla="*/ -1 w 50790661"/>
              <a:gd name="connsiteY1" fmla="*/ 4253503 h 7689753"/>
              <a:gd name="connsiteX2" fmla="*/ 47287727 w 50790661"/>
              <a:gd name="connsiteY2" fmla="*/ 0 h 7689753"/>
              <a:gd name="connsiteX3" fmla="*/ 47288590 w 50790661"/>
              <a:gd name="connsiteY3" fmla="*/ 5388044 h 7689753"/>
              <a:gd name="connsiteX4" fmla="*/ 47291744 w 50790661"/>
              <a:gd name="connsiteY4" fmla="*/ 7689753 h 7689753"/>
              <a:gd name="connsiteX5" fmla="*/ 80868 w 50790661"/>
              <a:gd name="connsiteY5" fmla="*/ 7685615 h 7689753"/>
              <a:gd name="connsiteX0" fmla="*/ 80868 w 53195897"/>
              <a:gd name="connsiteY0" fmla="*/ 7685615 h 7689753"/>
              <a:gd name="connsiteX1" fmla="*/ -1 w 53195897"/>
              <a:gd name="connsiteY1" fmla="*/ 4253503 h 7689753"/>
              <a:gd name="connsiteX2" fmla="*/ 47287727 w 53195897"/>
              <a:gd name="connsiteY2" fmla="*/ 0 h 7689753"/>
              <a:gd name="connsiteX3" fmla="*/ 47291744 w 53195897"/>
              <a:gd name="connsiteY3" fmla="*/ 7689753 h 7689753"/>
              <a:gd name="connsiteX4" fmla="*/ 80868 w 53195897"/>
              <a:gd name="connsiteY4" fmla="*/ 7685615 h 7689753"/>
              <a:gd name="connsiteX0" fmla="*/ 80868 w 50807600"/>
              <a:gd name="connsiteY0" fmla="*/ 7685615 h 7689753"/>
              <a:gd name="connsiteX1" fmla="*/ -1 w 50807600"/>
              <a:gd name="connsiteY1" fmla="*/ 4253503 h 7689753"/>
              <a:gd name="connsiteX2" fmla="*/ 47287727 w 50807600"/>
              <a:gd name="connsiteY2" fmla="*/ 0 h 7689753"/>
              <a:gd name="connsiteX3" fmla="*/ 47291744 w 50807600"/>
              <a:gd name="connsiteY3" fmla="*/ 7689753 h 7689753"/>
              <a:gd name="connsiteX4" fmla="*/ 80868 w 50807600"/>
              <a:gd name="connsiteY4" fmla="*/ 7685615 h 7689753"/>
              <a:gd name="connsiteX0" fmla="*/ 80868 w 47317091"/>
              <a:gd name="connsiteY0" fmla="*/ 7685615 h 7689753"/>
              <a:gd name="connsiteX1" fmla="*/ -1 w 47317091"/>
              <a:gd name="connsiteY1" fmla="*/ 4253503 h 7689753"/>
              <a:gd name="connsiteX2" fmla="*/ 47287727 w 47317091"/>
              <a:gd name="connsiteY2" fmla="*/ 0 h 7689753"/>
              <a:gd name="connsiteX3" fmla="*/ 47291744 w 47317091"/>
              <a:gd name="connsiteY3" fmla="*/ 7689753 h 7689753"/>
              <a:gd name="connsiteX4" fmla="*/ 80868 w 47317091"/>
              <a:gd name="connsiteY4" fmla="*/ 7685615 h 7689753"/>
              <a:gd name="connsiteX0" fmla="*/ 80868 w 47329065"/>
              <a:gd name="connsiteY0" fmla="*/ 7685615 h 7689753"/>
              <a:gd name="connsiteX1" fmla="*/ -1 w 47329065"/>
              <a:gd name="connsiteY1" fmla="*/ 4253503 h 7689753"/>
              <a:gd name="connsiteX2" fmla="*/ 47287727 w 47329065"/>
              <a:gd name="connsiteY2" fmla="*/ 0 h 7689753"/>
              <a:gd name="connsiteX3" fmla="*/ 47291744 w 47329065"/>
              <a:gd name="connsiteY3" fmla="*/ 7689753 h 7689753"/>
              <a:gd name="connsiteX4" fmla="*/ 80868 w 47329065"/>
              <a:gd name="connsiteY4" fmla="*/ 7685615 h 7689753"/>
              <a:gd name="connsiteX0" fmla="*/ 80868 w 47474206"/>
              <a:gd name="connsiteY0" fmla="*/ 7685615 h 7685615"/>
              <a:gd name="connsiteX1" fmla="*/ -1 w 47474206"/>
              <a:gd name="connsiteY1" fmla="*/ 4253503 h 7685615"/>
              <a:gd name="connsiteX2" fmla="*/ 47287727 w 47474206"/>
              <a:gd name="connsiteY2" fmla="*/ 0 h 7685615"/>
              <a:gd name="connsiteX3" fmla="*/ 47460030 w 47474206"/>
              <a:gd name="connsiteY3" fmla="*/ 7673270 h 7685615"/>
              <a:gd name="connsiteX4" fmla="*/ 80868 w 47474206"/>
              <a:gd name="connsiteY4" fmla="*/ 7685615 h 7685615"/>
              <a:gd name="connsiteX0" fmla="*/ 80868 w 47460030"/>
              <a:gd name="connsiteY0" fmla="*/ 7685615 h 7685615"/>
              <a:gd name="connsiteX1" fmla="*/ -1 w 47460030"/>
              <a:gd name="connsiteY1" fmla="*/ 4253503 h 7685615"/>
              <a:gd name="connsiteX2" fmla="*/ 47287727 w 47460030"/>
              <a:gd name="connsiteY2" fmla="*/ 0 h 7685615"/>
              <a:gd name="connsiteX3" fmla="*/ 47460030 w 47460030"/>
              <a:gd name="connsiteY3" fmla="*/ 7673270 h 7685615"/>
              <a:gd name="connsiteX4" fmla="*/ 80868 w 47460030"/>
              <a:gd name="connsiteY4" fmla="*/ 7685615 h 7685615"/>
              <a:gd name="connsiteX0" fmla="*/ 80868 w 47290165"/>
              <a:gd name="connsiteY0" fmla="*/ 7685615 h 7685615"/>
              <a:gd name="connsiteX1" fmla="*/ -1 w 47290165"/>
              <a:gd name="connsiteY1" fmla="*/ 4253503 h 7685615"/>
              <a:gd name="connsiteX2" fmla="*/ 47287727 w 47290165"/>
              <a:gd name="connsiteY2" fmla="*/ 0 h 7685615"/>
              <a:gd name="connsiteX3" fmla="*/ 47179553 w 47290165"/>
              <a:gd name="connsiteY3" fmla="*/ 7656786 h 7685615"/>
              <a:gd name="connsiteX4" fmla="*/ 80868 w 47290165"/>
              <a:gd name="connsiteY4" fmla="*/ 7685615 h 7685615"/>
              <a:gd name="connsiteX0" fmla="*/ 80868 w 47314725"/>
              <a:gd name="connsiteY0" fmla="*/ 7685615 h 7685615"/>
              <a:gd name="connsiteX1" fmla="*/ -1 w 47314725"/>
              <a:gd name="connsiteY1" fmla="*/ 4253503 h 7685615"/>
              <a:gd name="connsiteX2" fmla="*/ 47287727 w 47314725"/>
              <a:gd name="connsiteY2" fmla="*/ 0 h 7685615"/>
              <a:gd name="connsiteX3" fmla="*/ 47179553 w 47314725"/>
              <a:gd name="connsiteY3" fmla="*/ 7656786 h 7685615"/>
              <a:gd name="connsiteX4" fmla="*/ 80868 w 47314725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378528"/>
              <a:gd name="connsiteY0" fmla="*/ 7685615 h 7685615"/>
              <a:gd name="connsiteX1" fmla="*/ -1 w 47378528"/>
              <a:gd name="connsiteY1" fmla="*/ 4253503 h 7685615"/>
              <a:gd name="connsiteX2" fmla="*/ 47287727 w 47378528"/>
              <a:gd name="connsiteY2" fmla="*/ 0 h 7685615"/>
              <a:gd name="connsiteX3" fmla="*/ 47291744 w 47378528"/>
              <a:gd name="connsiteY3" fmla="*/ 7673269 h 7685615"/>
              <a:gd name="connsiteX4" fmla="*/ 80868 w 47378528"/>
              <a:gd name="connsiteY4" fmla="*/ 7685615 h 7685615"/>
              <a:gd name="connsiteX0" fmla="*/ 80868 w 47420880"/>
              <a:gd name="connsiteY0" fmla="*/ 7685615 h 7685615"/>
              <a:gd name="connsiteX1" fmla="*/ -1 w 47420880"/>
              <a:gd name="connsiteY1" fmla="*/ 4253503 h 7685615"/>
              <a:gd name="connsiteX2" fmla="*/ 47287727 w 47420880"/>
              <a:gd name="connsiteY2" fmla="*/ 0 h 7685615"/>
              <a:gd name="connsiteX3" fmla="*/ 47347839 w 47420880"/>
              <a:gd name="connsiteY3" fmla="*/ 7656786 h 7685615"/>
              <a:gd name="connsiteX4" fmla="*/ 80868 w 47420880"/>
              <a:gd name="connsiteY4" fmla="*/ 7685615 h 7685615"/>
              <a:gd name="connsiteX0" fmla="*/ 80868 w 47420880"/>
              <a:gd name="connsiteY0" fmla="*/ 7685615 h 7685615"/>
              <a:gd name="connsiteX1" fmla="*/ -1 w 47420880"/>
              <a:gd name="connsiteY1" fmla="*/ 4253503 h 7685615"/>
              <a:gd name="connsiteX2" fmla="*/ 47287727 w 47420880"/>
              <a:gd name="connsiteY2" fmla="*/ 0 h 7685615"/>
              <a:gd name="connsiteX3" fmla="*/ 47347839 w 47420880"/>
              <a:gd name="connsiteY3" fmla="*/ 7656786 h 7685615"/>
              <a:gd name="connsiteX4" fmla="*/ 80868 w 47420880"/>
              <a:gd name="connsiteY4" fmla="*/ 7685615 h 7685615"/>
              <a:gd name="connsiteX0" fmla="*/ 80868 w 47466894"/>
              <a:gd name="connsiteY0" fmla="*/ 7685615 h 7706236"/>
              <a:gd name="connsiteX1" fmla="*/ -1 w 47466894"/>
              <a:gd name="connsiteY1" fmla="*/ 4253503 h 7706236"/>
              <a:gd name="connsiteX2" fmla="*/ 47287727 w 47466894"/>
              <a:gd name="connsiteY2" fmla="*/ 0 h 7706236"/>
              <a:gd name="connsiteX3" fmla="*/ 47403934 w 47466894"/>
              <a:gd name="connsiteY3" fmla="*/ 7706236 h 7706236"/>
              <a:gd name="connsiteX4" fmla="*/ 80868 w 47466894"/>
              <a:gd name="connsiteY4" fmla="*/ 7685615 h 7706236"/>
              <a:gd name="connsiteX0" fmla="*/ 80868 w 47466894"/>
              <a:gd name="connsiteY0" fmla="*/ 7669131 h 7706236"/>
              <a:gd name="connsiteX1" fmla="*/ -1 w 47466894"/>
              <a:gd name="connsiteY1" fmla="*/ 4253503 h 7706236"/>
              <a:gd name="connsiteX2" fmla="*/ 47287727 w 47466894"/>
              <a:gd name="connsiteY2" fmla="*/ 0 h 7706236"/>
              <a:gd name="connsiteX3" fmla="*/ 47403934 w 47466894"/>
              <a:gd name="connsiteY3" fmla="*/ 7706236 h 7706236"/>
              <a:gd name="connsiteX4" fmla="*/ 80868 w 47466894"/>
              <a:gd name="connsiteY4" fmla="*/ 7669131 h 7706236"/>
              <a:gd name="connsiteX0" fmla="*/ 80868 w 47466894"/>
              <a:gd name="connsiteY0" fmla="*/ 7669131 h 7706236"/>
              <a:gd name="connsiteX1" fmla="*/ -1 w 47466894"/>
              <a:gd name="connsiteY1" fmla="*/ 4253503 h 7706236"/>
              <a:gd name="connsiteX2" fmla="*/ 47287727 w 47466894"/>
              <a:gd name="connsiteY2" fmla="*/ 0 h 7706236"/>
              <a:gd name="connsiteX3" fmla="*/ 47403934 w 47466894"/>
              <a:gd name="connsiteY3" fmla="*/ 7706236 h 7706236"/>
              <a:gd name="connsiteX4" fmla="*/ 80868 w 47466894"/>
              <a:gd name="connsiteY4" fmla="*/ 7669131 h 7706236"/>
              <a:gd name="connsiteX0" fmla="*/ 193059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193059 w 47466894"/>
              <a:gd name="connsiteY4" fmla="*/ 7718582 h 7718582"/>
              <a:gd name="connsiteX0" fmla="*/ 193059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193059 w 47466894"/>
              <a:gd name="connsiteY4" fmla="*/ 7718582 h 7718582"/>
              <a:gd name="connsiteX0" fmla="*/ 136963 w 47466894"/>
              <a:gd name="connsiteY0" fmla="*/ 7800999 h 7800999"/>
              <a:gd name="connsiteX1" fmla="*/ -1 w 47466894"/>
              <a:gd name="connsiteY1" fmla="*/ 4253503 h 7800999"/>
              <a:gd name="connsiteX2" fmla="*/ 47287727 w 47466894"/>
              <a:gd name="connsiteY2" fmla="*/ 0 h 7800999"/>
              <a:gd name="connsiteX3" fmla="*/ 47403934 w 47466894"/>
              <a:gd name="connsiteY3" fmla="*/ 7706236 h 7800999"/>
              <a:gd name="connsiteX4" fmla="*/ 136963 w 47466894"/>
              <a:gd name="connsiteY4" fmla="*/ 7800999 h 7800999"/>
              <a:gd name="connsiteX0" fmla="*/ 249154 w 47466894"/>
              <a:gd name="connsiteY0" fmla="*/ 7784516 h 7784516"/>
              <a:gd name="connsiteX1" fmla="*/ -1 w 47466894"/>
              <a:gd name="connsiteY1" fmla="*/ 4253503 h 7784516"/>
              <a:gd name="connsiteX2" fmla="*/ 47287727 w 47466894"/>
              <a:gd name="connsiteY2" fmla="*/ 0 h 7784516"/>
              <a:gd name="connsiteX3" fmla="*/ 47403934 w 47466894"/>
              <a:gd name="connsiteY3" fmla="*/ 7706236 h 7784516"/>
              <a:gd name="connsiteX4" fmla="*/ 249154 w 47466894"/>
              <a:gd name="connsiteY4" fmla="*/ 7784516 h 7784516"/>
              <a:gd name="connsiteX0" fmla="*/ 249154 w 47466894"/>
              <a:gd name="connsiteY0" fmla="*/ 7784516 h 7784516"/>
              <a:gd name="connsiteX1" fmla="*/ -1 w 47466894"/>
              <a:gd name="connsiteY1" fmla="*/ 4253503 h 7784516"/>
              <a:gd name="connsiteX2" fmla="*/ 47287727 w 47466894"/>
              <a:gd name="connsiteY2" fmla="*/ 0 h 7784516"/>
              <a:gd name="connsiteX3" fmla="*/ 47403934 w 47466894"/>
              <a:gd name="connsiteY3" fmla="*/ 7706236 h 7784516"/>
              <a:gd name="connsiteX4" fmla="*/ 249154 w 47466894"/>
              <a:gd name="connsiteY4" fmla="*/ 7784516 h 7784516"/>
              <a:gd name="connsiteX0" fmla="*/ 249154 w 47466894"/>
              <a:gd name="connsiteY0" fmla="*/ 7784516 h 7784516"/>
              <a:gd name="connsiteX1" fmla="*/ -1 w 47466894"/>
              <a:gd name="connsiteY1" fmla="*/ 4253503 h 7784516"/>
              <a:gd name="connsiteX2" fmla="*/ 47287727 w 47466894"/>
              <a:gd name="connsiteY2" fmla="*/ 0 h 7784516"/>
              <a:gd name="connsiteX3" fmla="*/ 47403934 w 47466894"/>
              <a:gd name="connsiteY3" fmla="*/ 7706236 h 7784516"/>
              <a:gd name="connsiteX4" fmla="*/ 249154 w 47466894"/>
              <a:gd name="connsiteY4" fmla="*/ 7784516 h 7784516"/>
              <a:gd name="connsiteX0" fmla="*/ 249154 w 47466894"/>
              <a:gd name="connsiteY0" fmla="*/ 7751549 h 7751549"/>
              <a:gd name="connsiteX1" fmla="*/ -1 w 47466894"/>
              <a:gd name="connsiteY1" fmla="*/ 4253503 h 7751549"/>
              <a:gd name="connsiteX2" fmla="*/ 47287727 w 47466894"/>
              <a:gd name="connsiteY2" fmla="*/ 0 h 7751549"/>
              <a:gd name="connsiteX3" fmla="*/ 47403934 w 47466894"/>
              <a:gd name="connsiteY3" fmla="*/ 7706236 h 7751549"/>
              <a:gd name="connsiteX4" fmla="*/ 249154 w 47466894"/>
              <a:gd name="connsiteY4" fmla="*/ 7751549 h 7751549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249154 w 47466894"/>
              <a:gd name="connsiteY0" fmla="*/ 7718582 h 7718582"/>
              <a:gd name="connsiteX1" fmla="*/ -1 w 47466894"/>
              <a:gd name="connsiteY1" fmla="*/ 4253503 h 7718582"/>
              <a:gd name="connsiteX2" fmla="*/ 47287727 w 47466894"/>
              <a:gd name="connsiteY2" fmla="*/ 0 h 7718582"/>
              <a:gd name="connsiteX3" fmla="*/ 47403934 w 47466894"/>
              <a:gd name="connsiteY3" fmla="*/ 7706236 h 7718582"/>
              <a:gd name="connsiteX4" fmla="*/ 249154 w 47466894"/>
              <a:gd name="connsiteY4" fmla="*/ 7718582 h 7718582"/>
              <a:gd name="connsiteX0" fmla="*/ 136963 w 47354703"/>
              <a:gd name="connsiteY0" fmla="*/ 7718582 h 7718582"/>
              <a:gd name="connsiteX1" fmla="*/ 0 w 47354703"/>
              <a:gd name="connsiteY1" fmla="*/ 4253503 h 7718582"/>
              <a:gd name="connsiteX2" fmla="*/ 47175536 w 47354703"/>
              <a:gd name="connsiteY2" fmla="*/ 0 h 7718582"/>
              <a:gd name="connsiteX3" fmla="*/ 47291743 w 47354703"/>
              <a:gd name="connsiteY3" fmla="*/ 7706236 h 7718582"/>
              <a:gd name="connsiteX4" fmla="*/ 136963 w 47354703"/>
              <a:gd name="connsiteY4" fmla="*/ 7718582 h 7718582"/>
              <a:gd name="connsiteX0" fmla="*/ 56888 w 47274628"/>
              <a:gd name="connsiteY0" fmla="*/ 7718582 h 7718582"/>
              <a:gd name="connsiteX1" fmla="*/ 88211 w 47274628"/>
              <a:gd name="connsiteY1" fmla="*/ 4253503 h 7718582"/>
              <a:gd name="connsiteX2" fmla="*/ 47095461 w 47274628"/>
              <a:gd name="connsiteY2" fmla="*/ 0 h 7718582"/>
              <a:gd name="connsiteX3" fmla="*/ 47211668 w 47274628"/>
              <a:gd name="connsiteY3" fmla="*/ 7706236 h 7718582"/>
              <a:gd name="connsiteX4" fmla="*/ 56888 w 47274628"/>
              <a:gd name="connsiteY4" fmla="*/ 7718582 h 7718582"/>
              <a:gd name="connsiteX0" fmla="*/ 82659 w 47300399"/>
              <a:gd name="connsiteY0" fmla="*/ 7718582 h 7718582"/>
              <a:gd name="connsiteX1" fmla="*/ 113982 w 47300399"/>
              <a:gd name="connsiteY1" fmla="*/ 4253503 h 7718582"/>
              <a:gd name="connsiteX2" fmla="*/ 47121232 w 47300399"/>
              <a:gd name="connsiteY2" fmla="*/ 0 h 7718582"/>
              <a:gd name="connsiteX3" fmla="*/ 47237439 w 47300399"/>
              <a:gd name="connsiteY3" fmla="*/ 7706236 h 7718582"/>
              <a:gd name="connsiteX4" fmla="*/ 82659 w 47300399"/>
              <a:gd name="connsiteY4" fmla="*/ 7718582 h 7718582"/>
              <a:gd name="connsiteX0" fmla="*/ 121400 w 47339140"/>
              <a:gd name="connsiteY0" fmla="*/ 7718582 h 7718582"/>
              <a:gd name="connsiteX1" fmla="*/ 40532 w 47339140"/>
              <a:gd name="connsiteY1" fmla="*/ 4220536 h 7718582"/>
              <a:gd name="connsiteX2" fmla="*/ 47159973 w 47339140"/>
              <a:gd name="connsiteY2" fmla="*/ 0 h 7718582"/>
              <a:gd name="connsiteX3" fmla="*/ 47276180 w 47339140"/>
              <a:gd name="connsiteY3" fmla="*/ 7706236 h 7718582"/>
              <a:gd name="connsiteX4" fmla="*/ 121400 w 47339140"/>
              <a:gd name="connsiteY4" fmla="*/ 7718582 h 7718582"/>
              <a:gd name="connsiteX0" fmla="*/ 86879 w 47304619"/>
              <a:gd name="connsiteY0" fmla="*/ 7718582 h 7718582"/>
              <a:gd name="connsiteX1" fmla="*/ 6011 w 47304619"/>
              <a:gd name="connsiteY1" fmla="*/ 4220536 h 7718582"/>
              <a:gd name="connsiteX2" fmla="*/ 47125452 w 47304619"/>
              <a:gd name="connsiteY2" fmla="*/ 0 h 7718582"/>
              <a:gd name="connsiteX3" fmla="*/ 47241659 w 47304619"/>
              <a:gd name="connsiteY3" fmla="*/ 7706236 h 7718582"/>
              <a:gd name="connsiteX4" fmla="*/ 86879 w 47304619"/>
              <a:gd name="connsiteY4" fmla="*/ 7718582 h 7718582"/>
              <a:gd name="connsiteX0" fmla="*/ 193058 w 47410798"/>
              <a:gd name="connsiteY0" fmla="*/ 7718582 h 7718582"/>
              <a:gd name="connsiteX1" fmla="*/ 0 w 47410798"/>
              <a:gd name="connsiteY1" fmla="*/ 4204052 h 7718582"/>
              <a:gd name="connsiteX2" fmla="*/ 47231631 w 47410798"/>
              <a:gd name="connsiteY2" fmla="*/ 0 h 7718582"/>
              <a:gd name="connsiteX3" fmla="*/ 47347838 w 47410798"/>
              <a:gd name="connsiteY3" fmla="*/ 7706236 h 7718582"/>
              <a:gd name="connsiteX4" fmla="*/ 193058 w 47410798"/>
              <a:gd name="connsiteY4" fmla="*/ 7718582 h 7718582"/>
              <a:gd name="connsiteX0" fmla="*/ 193059 w 47410798"/>
              <a:gd name="connsiteY0" fmla="*/ 7718582 h 7718582"/>
              <a:gd name="connsiteX1" fmla="*/ 0 w 47410798"/>
              <a:gd name="connsiteY1" fmla="*/ 4204052 h 7718582"/>
              <a:gd name="connsiteX2" fmla="*/ 47231631 w 47410798"/>
              <a:gd name="connsiteY2" fmla="*/ 0 h 7718582"/>
              <a:gd name="connsiteX3" fmla="*/ 47347838 w 47410798"/>
              <a:gd name="connsiteY3" fmla="*/ 7706236 h 7718582"/>
              <a:gd name="connsiteX4" fmla="*/ 193059 w 47410798"/>
              <a:gd name="connsiteY4" fmla="*/ 7718582 h 7718582"/>
              <a:gd name="connsiteX0" fmla="*/ 86879 w 47416809"/>
              <a:gd name="connsiteY0" fmla="*/ 7718582 h 7718582"/>
              <a:gd name="connsiteX1" fmla="*/ 6011 w 47416809"/>
              <a:gd name="connsiteY1" fmla="*/ 4204052 h 7718582"/>
              <a:gd name="connsiteX2" fmla="*/ 47237642 w 47416809"/>
              <a:gd name="connsiteY2" fmla="*/ 0 h 7718582"/>
              <a:gd name="connsiteX3" fmla="*/ 47353849 w 47416809"/>
              <a:gd name="connsiteY3" fmla="*/ 7706236 h 7718582"/>
              <a:gd name="connsiteX4" fmla="*/ 86879 w 47416809"/>
              <a:gd name="connsiteY4" fmla="*/ 7718582 h 7718582"/>
              <a:gd name="connsiteX0" fmla="*/ 80868 w 47410798"/>
              <a:gd name="connsiteY0" fmla="*/ 7718582 h 7718582"/>
              <a:gd name="connsiteX1" fmla="*/ 0 w 47410798"/>
              <a:gd name="connsiteY1" fmla="*/ 4204052 h 7718582"/>
              <a:gd name="connsiteX2" fmla="*/ 47231631 w 47410798"/>
              <a:gd name="connsiteY2" fmla="*/ 0 h 7718582"/>
              <a:gd name="connsiteX3" fmla="*/ 47347838 w 47410798"/>
              <a:gd name="connsiteY3" fmla="*/ 7706236 h 7718582"/>
              <a:gd name="connsiteX4" fmla="*/ 80868 w 47410798"/>
              <a:gd name="connsiteY4" fmla="*/ 7718582 h 7718582"/>
              <a:gd name="connsiteX0" fmla="*/ 80868 w 47243738"/>
              <a:gd name="connsiteY0" fmla="*/ 7718582 h 7718582"/>
              <a:gd name="connsiteX1" fmla="*/ 0 w 47243738"/>
              <a:gd name="connsiteY1" fmla="*/ 4204052 h 7718582"/>
              <a:gd name="connsiteX2" fmla="*/ 47231631 w 47243738"/>
              <a:gd name="connsiteY2" fmla="*/ 0 h 7718582"/>
              <a:gd name="connsiteX3" fmla="*/ 47067362 w 47243738"/>
              <a:gd name="connsiteY3" fmla="*/ 7689753 h 7718582"/>
              <a:gd name="connsiteX4" fmla="*/ 80868 w 47243738"/>
              <a:gd name="connsiteY4" fmla="*/ 7718582 h 7718582"/>
              <a:gd name="connsiteX0" fmla="*/ 80868 w 47458400"/>
              <a:gd name="connsiteY0" fmla="*/ 7768032 h 7768032"/>
              <a:gd name="connsiteX1" fmla="*/ 0 w 47458400"/>
              <a:gd name="connsiteY1" fmla="*/ 4253502 h 7768032"/>
              <a:gd name="connsiteX2" fmla="*/ 47456015 w 47458400"/>
              <a:gd name="connsiteY2" fmla="*/ 0 h 7768032"/>
              <a:gd name="connsiteX3" fmla="*/ 47067362 w 47458400"/>
              <a:gd name="connsiteY3" fmla="*/ 7739203 h 7768032"/>
              <a:gd name="connsiteX4" fmla="*/ 80868 w 47458400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7067362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955167 w 47456015"/>
              <a:gd name="connsiteY3" fmla="*/ 7739203 h 7768032"/>
              <a:gd name="connsiteX4" fmla="*/ 80868 w 47456015"/>
              <a:gd name="connsiteY4" fmla="*/ 7768032 h 7768032"/>
              <a:gd name="connsiteX0" fmla="*/ 80868 w 47456015"/>
              <a:gd name="connsiteY0" fmla="*/ 7768032 h 7768032"/>
              <a:gd name="connsiteX1" fmla="*/ 0 w 47456015"/>
              <a:gd name="connsiteY1" fmla="*/ 4253502 h 7768032"/>
              <a:gd name="connsiteX2" fmla="*/ 47456015 w 47456015"/>
              <a:gd name="connsiteY2" fmla="*/ 0 h 7768032"/>
              <a:gd name="connsiteX3" fmla="*/ 46786881 w 47456015"/>
              <a:gd name="connsiteY3" fmla="*/ 7739203 h 7768032"/>
              <a:gd name="connsiteX4" fmla="*/ 80868 w 47456015"/>
              <a:gd name="connsiteY4" fmla="*/ 7768032 h 7768032"/>
              <a:gd name="connsiteX0" fmla="*/ 80868 w 47287729"/>
              <a:gd name="connsiteY0" fmla="*/ 7768032 h 7768032"/>
              <a:gd name="connsiteX1" fmla="*/ 0 w 47287729"/>
              <a:gd name="connsiteY1" fmla="*/ 4253502 h 7768032"/>
              <a:gd name="connsiteX2" fmla="*/ 47287729 w 47287729"/>
              <a:gd name="connsiteY2" fmla="*/ 0 h 7768032"/>
              <a:gd name="connsiteX3" fmla="*/ 46786881 w 47287729"/>
              <a:gd name="connsiteY3" fmla="*/ 7739203 h 7768032"/>
              <a:gd name="connsiteX4" fmla="*/ 80868 w 47287729"/>
              <a:gd name="connsiteY4" fmla="*/ 7768032 h 7768032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78688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78688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78688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674691 w 47456015"/>
              <a:gd name="connsiteY3" fmla="*/ 7755686 h 7784515"/>
              <a:gd name="connsiteX4" fmla="*/ 80868 w 47456015"/>
              <a:gd name="connsiteY4" fmla="*/ 7784515 h 7784515"/>
              <a:gd name="connsiteX0" fmla="*/ 80868 w 47456015"/>
              <a:gd name="connsiteY0" fmla="*/ 7784515 h 7784515"/>
              <a:gd name="connsiteX1" fmla="*/ 0 w 47456015"/>
              <a:gd name="connsiteY1" fmla="*/ 4269985 h 7784515"/>
              <a:gd name="connsiteX2" fmla="*/ 47456015 w 47456015"/>
              <a:gd name="connsiteY2" fmla="*/ 0 h 7784515"/>
              <a:gd name="connsiteX3" fmla="*/ 46674691 w 47456015"/>
              <a:gd name="connsiteY3" fmla="*/ 7755686 h 7784515"/>
              <a:gd name="connsiteX4" fmla="*/ 80868 w 47456015"/>
              <a:gd name="connsiteY4" fmla="*/ 7784515 h 7784515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74691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18595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18595 w 47007252"/>
              <a:gd name="connsiteY3" fmla="*/ 7722719 h 7751548"/>
              <a:gd name="connsiteX4" fmla="*/ 80868 w 47007252"/>
              <a:gd name="connsiteY4" fmla="*/ 7751548 h 7751548"/>
              <a:gd name="connsiteX0" fmla="*/ 80868 w 47007252"/>
              <a:gd name="connsiteY0" fmla="*/ 7751548 h 7751548"/>
              <a:gd name="connsiteX1" fmla="*/ 0 w 47007252"/>
              <a:gd name="connsiteY1" fmla="*/ 4237018 h 7751548"/>
              <a:gd name="connsiteX2" fmla="*/ 47007252 w 47007252"/>
              <a:gd name="connsiteY2" fmla="*/ 0 h 7751548"/>
              <a:gd name="connsiteX3" fmla="*/ 46618595 w 47007252"/>
              <a:gd name="connsiteY3" fmla="*/ 7722719 h 7751548"/>
              <a:gd name="connsiteX4" fmla="*/ 80868 w 47007252"/>
              <a:gd name="connsiteY4" fmla="*/ 7751548 h 7751548"/>
              <a:gd name="connsiteX0" fmla="*/ 80868 w 46951157"/>
              <a:gd name="connsiteY0" fmla="*/ 7570230 h 7570230"/>
              <a:gd name="connsiteX1" fmla="*/ 0 w 46951157"/>
              <a:gd name="connsiteY1" fmla="*/ 4055700 h 7570230"/>
              <a:gd name="connsiteX2" fmla="*/ 46951157 w 46951157"/>
              <a:gd name="connsiteY2" fmla="*/ 0 h 7570230"/>
              <a:gd name="connsiteX3" fmla="*/ 46618595 w 46951157"/>
              <a:gd name="connsiteY3" fmla="*/ 7541401 h 7570230"/>
              <a:gd name="connsiteX4" fmla="*/ 80868 w 46951157"/>
              <a:gd name="connsiteY4" fmla="*/ 7570230 h 7570230"/>
              <a:gd name="connsiteX0" fmla="*/ 25210 w 46895499"/>
              <a:gd name="connsiteY0" fmla="*/ 7570230 h 7570230"/>
              <a:gd name="connsiteX1" fmla="*/ 437 w 46895499"/>
              <a:gd name="connsiteY1" fmla="*/ 4138118 h 7570230"/>
              <a:gd name="connsiteX2" fmla="*/ 46895499 w 46895499"/>
              <a:gd name="connsiteY2" fmla="*/ 0 h 7570230"/>
              <a:gd name="connsiteX3" fmla="*/ 46562937 w 46895499"/>
              <a:gd name="connsiteY3" fmla="*/ 7541401 h 7570230"/>
              <a:gd name="connsiteX4" fmla="*/ 25210 w 46895499"/>
              <a:gd name="connsiteY4" fmla="*/ 7570230 h 7570230"/>
              <a:gd name="connsiteX0" fmla="*/ 25210 w 47063488"/>
              <a:gd name="connsiteY0" fmla="*/ 7585923 h 7585923"/>
              <a:gd name="connsiteX1" fmla="*/ 437 w 47063488"/>
              <a:gd name="connsiteY1" fmla="*/ 4153811 h 7585923"/>
              <a:gd name="connsiteX2" fmla="*/ 47063488 w 47063488"/>
              <a:gd name="connsiteY2" fmla="*/ 0 h 7585923"/>
              <a:gd name="connsiteX3" fmla="*/ 46562937 w 47063488"/>
              <a:gd name="connsiteY3" fmla="*/ 7557094 h 7585923"/>
              <a:gd name="connsiteX4" fmla="*/ 25210 w 47063488"/>
              <a:gd name="connsiteY4" fmla="*/ 7585923 h 7585923"/>
              <a:gd name="connsiteX0" fmla="*/ 25210 w 47063488"/>
              <a:gd name="connsiteY0" fmla="*/ 7585923 h 7585923"/>
              <a:gd name="connsiteX1" fmla="*/ 437 w 47063488"/>
              <a:gd name="connsiteY1" fmla="*/ 4153811 h 7585923"/>
              <a:gd name="connsiteX2" fmla="*/ 47063488 w 47063488"/>
              <a:gd name="connsiteY2" fmla="*/ 0 h 7585923"/>
              <a:gd name="connsiteX3" fmla="*/ 46562937 w 47063488"/>
              <a:gd name="connsiteY3" fmla="*/ 7557094 h 7585923"/>
              <a:gd name="connsiteX4" fmla="*/ 25210 w 47063488"/>
              <a:gd name="connsiteY4" fmla="*/ 7585923 h 7585923"/>
              <a:gd name="connsiteX0" fmla="*/ 25210 w 46895499"/>
              <a:gd name="connsiteY0" fmla="*/ 5467388 h 5467388"/>
              <a:gd name="connsiteX1" fmla="*/ 437 w 46895499"/>
              <a:gd name="connsiteY1" fmla="*/ 2035276 h 5467388"/>
              <a:gd name="connsiteX2" fmla="*/ 46895499 w 46895499"/>
              <a:gd name="connsiteY2" fmla="*/ 0 h 5467388"/>
              <a:gd name="connsiteX3" fmla="*/ 46562937 w 46895499"/>
              <a:gd name="connsiteY3" fmla="*/ 5438559 h 5467388"/>
              <a:gd name="connsiteX4" fmla="*/ 25210 w 46895499"/>
              <a:gd name="connsiteY4" fmla="*/ 5467388 h 5467388"/>
              <a:gd name="connsiteX0" fmla="*/ 25210 w 46727510"/>
              <a:gd name="connsiteY0" fmla="*/ 5655702 h 5655702"/>
              <a:gd name="connsiteX1" fmla="*/ 437 w 46727510"/>
              <a:gd name="connsiteY1" fmla="*/ 2223590 h 5655702"/>
              <a:gd name="connsiteX2" fmla="*/ 46727510 w 46727510"/>
              <a:gd name="connsiteY2" fmla="*/ 0 h 5655702"/>
              <a:gd name="connsiteX3" fmla="*/ 46562937 w 46727510"/>
              <a:gd name="connsiteY3" fmla="*/ 5626873 h 5655702"/>
              <a:gd name="connsiteX4" fmla="*/ 25210 w 46727510"/>
              <a:gd name="connsiteY4" fmla="*/ 5655702 h 5655702"/>
              <a:gd name="connsiteX0" fmla="*/ 25210 w 47063492"/>
              <a:gd name="connsiteY0" fmla="*/ 6322851 h 6322851"/>
              <a:gd name="connsiteX1" fmla="*/ 437 w 47063492"/>
              <a:gd name="connsiteY1" fmla="*/ 2890739 h 6322851"/>
              <a:gd name="connsiteX2" fmla="*/ 47063492 w 47063492"/>
              <a:gd name="connsiteY2" fmla="*/ 0 h 6322851"/>
              <a:gd name="connsiteX3" fmla="*/ 46562937 w 47063492"/>
              <a:gd name="connsiteY3" fmla="*/ 6294022 h 6322851"/>
              <a:gd name="connsiteX4" fmla="*/ 25210 w 47063492"/>
              <a:gd name="connsiteY4" fmla="*/ 6322851 h 6322851"/>
              <a:gd name="connsiteX0" fmla="*/ 25210 w 47063492"/>
              <a:gd name="connsiteY0" fmla="*/ 6602623 h 6602623"/>
              <a:gd name="connsiteX1" fmla="*/ 437 w 47063492"/>
              <a:gd name="connsiteY1" fmla="*/ 3170511 h 6602623"/>
              <a:gd name="connsiteX2" fmla="*/ 47063492 w 47063492"/>
              <a:gd name="connsiteY2" fmla="*/ 0 h 6602623"/>
              <a:gd name="connsiteX3" fmla="*/ 46562937 w 47063492"/>
              <a:gd name="connsiteY3" fmla="*/ 6573794 h 6602623"/>
              <a:gd name="connsiteX4" fmla="*/ 25210 w 47063492"/>
              <a:gd name="connsiteY4" fmla="*/ 6602623 h 6602623"/>
              <a:gd name="connsiteX0" fmla="*/ 25210 w 47063492"/>
              <a:gd name="connsiteY0" fmla="*/ 6602623 h 6602623"/>
              <a:gd name="connsiteX1" fmla="*/ 437 w 47063492"/>
              <a:gd name="connsiteY1" fmla="*/ 3170511 h 6602623"/>
              <a:gd name="connsiteX2" fmla="*/ 47063492 w 47063492"/>
              <a:gd name="connsiteY2" fmla="*/ 0 h 6602623"/>
              <a:gd name="connsiteX3" fmla="*/ 46898915 w 47063492"/>
              <a:gd name="connsiteY3" fmla="*/ 6573794 h 6602623"/>
              <a:gd name="connsiteX4" fmla="*/ 25210 w 47063492"/>
              <a:gd name="connsiteY4" fmla="*/ 6602623 h 6602623"/>
              <a:gd name="connsiteX0" fmla="*/ 25210 w 47063492"/>
              <a:gd name="connsiteY0" fmla="*/ 6602623 h 6602623"/>
              <a:gd name="connsiteX1" fmla="*/ 437 w 47063492"/>
              <a:gd name="connsiteY1" fmla="*/ 3170511 h 6602623"/>
              <a:gd name="connsiteX2" fmla="*/ 47063492 w 47063492"/>
              <a:gd name="connsiteY2" fmla="*/ 0 h 6602623"/>
              <a:gd name="connsiteX3" fmla="*/ 46898915 w 47063492"/>
              <a:gd name="connsiteY3" fmla="*/ 6573794 h 6602623"/>
              <a:gd name="connsiteX4" fmla="*/ 25210 w 47063492"/>
              <a:gd name="connsiteY4" fmla="*/ 6602623 h 6602623"/>
              <a:gd name="connsiteX0" fmla="*/ 25210 w 47063492"/>
              <a:gd name="connsiteY0" fmla="*/ 6602623 h 6602623"/>
              <a:gd name="connsiteX1" fmla="*/ 437 w 47063492"/>
              <a:gd name="connsiteY1" fmla="*/ 3170511 h 6602623"/>
              <a:gd name="connsiteX2" fmla="*/ 47063492 w 47063492"/>
              <a:gd name="connsiteY2" fmla="*/ 0 h 6602623"/>
              <a:gd name="connsiteX3" fmla="*/ 46898915 w 47063492"/>
              <a:gd name="connsiteY3" fmla="*/ 6573794 h 6602623"/>
              <a:gd name="connsiteX4" fmla="*/ 25210 w 47063492"/>
              <a:gd name="connsiteY4" fmla="*/ 6602623 h 6602623"/>
              <a:gd name="connsiteX0" fmla="*/ 25210 w 47063492"/>
              <a:gd name="connsiteY0" fmla="*/ 6602623 h 6602623"/>
              <a:gd name="connsiteX1" fmla="*/ 437 w 47063492"/>
              <a:gd name="connsiteY1" fmla="*/ 3170511 h 6602623"/>
              <a:gd name="connsiteX2" fmla="*/ 47063492 w 47063492"/>
              <a:gd name="connsiteY2" fmla="*/ 0 h 6602623"/>
              <a:gd name="connsiteX3" fmla="*/ 46898915 w 47063492"/>
              <a:gd name="connsiteY3" fmla="*/ 4809077 h 6602623"/>
              <a:gd name="connsiteX4" fmla="*/ 25210 w 47063492"/>
              <a:gd name="connsiteY4" fmla="*/ 6602623 h 6602623"/>
              <a:gd name="connsiteX0" fmla="*/ 25210 w 47063492"/>
              <a:gd name="connsiteY0" fmla="*/ 6602623 h 6602623"/>
              <a:gd name="connsiteX1" fmla="*/ 437 w 47063492"/>
              <a:gd name="connsiteY1" fmla="*/ 3170511 h 6602623"/>
              <a:gd name="connsiteX2" fmla="*/ 47063492 w 47063492"/>
              <a:gd name="connsiteY2" fmla="*/ 0 h 6602623"/>
              <a:gd name="connsiteX3" fmla="*/ 46898915 w 47063492"/>
              <a:gd name="connsiteY3" fmla="*/ 4809077 h 6602623"/>
              <a:gd name="connsiteX4" fmla="*/ 25210 w 47063492"/>
              <a:gd name="connsiteY4" fmla="*/ 6602623 h 6602623"/>
              <a:gd name="connsiteX0" fmla="*/ 192764 w 47063055"/>
              <a:gd name="connsiteY0" fmla="*/ 5892432 h 5892432"/>
              <a:gd name="connsiteX1" fmla="*/ 0 w 47063055"/>
              <a:gd name="connsiteY1" fmla="*/ 3170511 h 5892432"/>
              <a:gd name="connsiteX2" fmla="*/ 47063055 w 47063055"/>
              <a:gd name="connsiteY2" fmla="*/ 0 h 5892432"/>
              <a:gd name="connsiteX3" fmla="*/ 46898478 w 47063055"/>
              <a:gd name="connsiteY3" fmla="*/ 4809077 h 5892432"/>
              <a:gd name="connsiteX4" fmla="*/ 192764 w 47063055"/>
              <a:gd name="connsiteY4" fmla="*/ 5892432 h 5892432"/>
              <a:gd name="connsiteX0" fmla="*/ 192764 w 47063055"/>
              <a:gd name="connsiteY0" fmla="*/ 5892432 h 5892432"/>
              <a:gd name="connsiteX1" fmla="*/ 0 w 47063055"/>
              <a:gd name="connsiteY1" fmla="*/ 3170511 h 5892432"/>
              <a:gd name="connsiteX2" fmla="*/ 47063055 w 47063055"/>
              <a:gd name="connsiteY2" fmla="*/ 0 h 5892432"/>
              <a:gd name="connsiteX3" fmla="*/ 46898478 w 47063055"/>
              <a:gd name="connsiteY3" fmla="*/ 4809077 h 5892432"/>
              <a:gd name="connsiteX4" fmla="*/ 192764 w 47063055"/>
              <a:gd name="connsiteY4" fmla="*/ 5892432 h 5892432"/>
              <a:gd name="connsiteX0" fmla="*/ 192764 w 47063055"/>
              <a:gd name="connsiteY0" fmla="*/ 5892432 h 5892432"/>
              <a:gd name="connsiteX1" fmla="*/ 0 w 47063055"/>
              <a:gd name="connsiteY1" fmla="*/ 3170511 h 5892432"/>
              <a:gd name="connsiteX2" fmla="*/ 47063055 w 47063055"/>
              <a:gd name="connsiteY2" fmla="*/ 0 h 5892432"/>
              <a:gd name="connsiteX3" fmla="*/ 46898478 w 47063055"/>
              <a:gd name="connsiteY3" fmla="*/ 4809077 h 5892432"/>
              <a:gd name="connsiteX4" fmla="*/ 192764 w 47063055"/>
              <a:gd name="connsiteY4" fmla="*/ 5892432 h 5892432"/>
              <a:gd name="connsiteX0" fmla="*/ 192764 w 47063055"/>
              <a:gd name="connsiteY0" fmla="*/ 5892432 h 5892432"/>
              <a:gd name="connsiteX1" fmla="*/ 0 w 47063055"/>
              <a:gd name="connsiteY1" fmla="*/ 3170511 h 5892432"/>
              <a:gd name="connsiteX2" fmla="*/ 47063055 w 47063055"/>
              <a:gd name="connsiteY2" fmla="*/ 0 h 5892432"/>
              <a:gd name="connsiteX3" fmla="*/ 46898478 w 47063055"/>
              <a:gd name="connsiteY3" fmla="*/ 3948240 h 5892432"/>
              <a:gd name="connsiteX4" fmla="*/ 192764 w 47063055"/>
              <a:gd name="connsiteY4" fmla="*/ 5892432 h 5892432"/>
              <a:gd name="connsiteX0" fmla="*/ 192764 w 46907500"/>
              <a:gd name="connsiteY0" fmla="*/ 6387414 h 6387414"/>
              <a:gd name="connsiteX1" fmla="*/ 0 w 46907500"/>
              <a:gd name="connsiteY1" fmla="*/ 3665493 h 6387414"/>
              <a:gd name="connsiteX2" fmla="*/ 46895066 w 46907500"/>
              <a:gd name="connsiteY2" fmla="*/ 0 h 6387414"/>
              <a:gd name="connsiteX3" fmla="*/ 46898478 w 46907500"/>
              <a:gd name="connsiteY3" fmla="*/ 4443222 h 6387414"/>
              <a:gd name="connsiteX4" fmla="*/ 192764 w 46907500"/>
              <a:gd name="connsiteY4" fmla="*/ 6387414 h 6387414"/>
              <a:gd name="connsiteX0" fmla="*/ 192764 w 46907500"/>
              <a:gd name="connsiteY0" fmla="*/ 6387414 h 6387414"/>
              <a:gd name="connsiteX1" fmla="*/ 0 w 46907500"/>
              <a:gd name="connsiteY1" fmla="*/ 3665493 h 6387414"/>
              <a:gd name="connsiteX2" fmla="*/ 46895066 w 46907500"/>
              <a:gd name="connsiteY2" fmla="*/ 0 h 6387414"/>
              <a:gd name="connsiteX3" fmla="*/ 46898478 w 46907500"/>
              <a:gd name="connsiteY3" fmla="*/ 4443222 h 6387414"/>
              <a:gd name="connsiteX4" fmla="*/ 192764 w 46907500"/>
              <a:gd name="connsiteY4" fmla="*/ 6387414 h 6387414"/>
              <a:gd name="connsiteX0" fmla="*/ 192764 w 46898479"/>
              <a:gd name="connsiteY0" fmla="*/ 6387414 h 6387414"/>
              <a:gd name="connsiteX1" fmla="*/ 0 w 46898479"/>
              <a:gd name="connsiteY1" fmla="*/ 3665493 h 6387414"/>
              <a:gd name="connsiteX2" fmla="*/ 46895066 w 46898479"/>
              <a:gd name="connsiteY2" fmla="*/ 0 h 6387414"/>
              <a:gd name="connsiteX3" fmla="*/ 46898478 w 46898479"/>
              <a:gd name="connsiteY3" fmla="*/ 4443222 h 6387414"/>
              <a:gd name="connsiteX4" fmla="*/ 192764 w 46898479"/>
              <a:gd name="connsiteY4" fmla="*/ 6387414 h 6387414"/>
              <a:gd name="connsiteX0" fmla="*/ 192764 w 47066468"/>
              <a:gd name="connsiteY0" fmla="*/ 6387414 h 6387414"/>
              <a:gd name="connsiteX1" fmla="*/ 0 w 47066468"/>
              <a:gd name="connsiteY1" fmla="*/ 3665493 h 6387414"/>
              <a:gd name="connsiteX2" fmla="*/ 46895066 w 47066468"/>
              <a:gd name="connsiteY2" fmla="*/ 0 h 6387414"/>
              <a:gd name="connsiteX3" fmla="*/ 47066468 w 47066468"/>
              <a:gd name="connsiteY3" fmla="*/ 4615390 h 6387414"/>
              <a:gd name="connsiteX4" fmla="*/ 192764 w 47066468"/>
              <a:gd name="connsiteY4" fmla="*/ 6387414 h 6387414"/>
              <a:gd name="connsiteX0" fmla="*/ 192764 w 47066468"/>
              <a:gd name="connsiteY0" fmla="*/ 6387414 h 6387414"/>
              <a:gd name="connsiteX1" fmla="*/ 0 w 47066468"/>
              <a:gd name="connsiteY1" fmla="*/ 3665493 h 6387414"/>
              <a:gd name="connsiteX2" fmla="*/ 46895066 w 47066468"/>
              <a:gd name="connsiteY2" fmla="*/ 0 h 6387414"/>
              <a:gd name="connsiteX3" fmla="*/ 47066468 w 47066468"/>
              <a:gd name="connsiteY3" fmla="*/ 4615390 h 6387414"/>
              <a:gd name="connsiteX4" fmla="*/ 192764 w 47066468"/>
              <a:gd name="connsiteY4" fmla="*/ 6387414 h 6387414"/>
              <a:gd name="connsiteX0" fmla="*/ 192764 w 47066468"/>
              <a:gd name="connsiteY0" fmla="*/ 6387414 h 6387414"/>
              <a:gd name="connsiteX1" fmla="*/ 0 w 47066468"/>
              <a:gd name="connsiteY1" fmla="*/ 3665493 h 6387414"/>
              <a:gd name="connsiteX2" fmla="*/ 46895066 w 47066468"/>
              <a:gd name="connsiteY2" fmla="*/ 0 h 6387414"/>
              <a:gd name="connsiteX3" fmla="*/ 47066468 w 47066468"/>
              <a:gd name="connsiteY3" fmla="*/ 4615390 h 6387414"/>
              <a:gd name="connsiteX4" fmla="*/ 192764 w 47066468"/>
              <a:gd name="connsiteY4" fmla="*/ 6387414 h 6387414"/>
              <a:gd name="connsiteX0" fmla="*/ 192764 w 47066468"/>
              <a:gd name="connsiteY0" fmla="*/ 6387414 h 6387414"/>
              <a:gd name="connsiteX1" fmla="*/ 0 w 47066468"/>
              <a:gd name="connsiteY1" fmla="*/ 3665493 h 6387414"/>
              <a:gd name="connsiteX2" fmla="*/ 46895066 w 47066468"/>
              <a:gd name="connsiteY2" fmla="*/ 0 h 6387414"/>
              <a:gd name="connsiteX3" fmla="*/ 47066468 w 47066468"/>
              <a:gd name="connsiteY3" fmla="*/ 4615390 h 6387414"/>
              <a:gd name="connsiteX4" fmla="*/ 192764 w 47066468"/>
              <a:gd name="connsiteY4" fmla="*/ 6387414 h 6387414"/>
              <a:gd name="connsiteX0" fmla="*/ 192764 w 47075638"/>
              <a:gd name="connsiteY0" fmla="*/ 5757927 h 5757927"/>
              <a:gd name="connsiteX1" fmla="*/ 0 w 47075638"/>
              <a:gd name="connsiteY1" fmla="*/ 3036006 h 5757927"/>
              <a:gd name="connsiteX2" fmla="*/ 47021055 w 47075638"/>
              <a:gd name="connsiteY2" fmla="*/ 0 h 5757927"/>
              <a:gd name="connsiteX3" fmla="*/ 47066468 w 47075638"/>
              <a:gd name="connsiteY3" fmla="*/ 3985903 h 5757927"/>
              <a:gd name="connsiteX4" fmla="*/ 192764 w 47075638"/>
              <a:gd name="connsiteY4" fmla="*/ 5757927 h 5757927"/>
              <a:gd name="connsiteX0" fmla="*/ 192764 w 47066468"/>
              <a:gd name="connsiteY0" fmla="*/ 6209867 h 6209867"/>
              <a:gd name="connsiteX1" fmla="*/ 0 w 47066468"/>
              <a:gd name="connsiteY1" fmla="*/ 3487946 h 6209867"/>
              <a:gd name="connsiteX2" fmla="*/ 46769071 w 47066468"/>
              <a:gd name="connsiteY2" fmla="*/ 0 h 6209867"/>
              <a:gd name="connsiteX3" fmla="*/ 47066468 w 47066468"/>
              <a:gd name="connsiteY3" fmla="*/ 4437843 h 6209867"/>
              <a:gd name="connsiteX4" fmla="*/ 192764 w 47066468"/>
              <a:gd name="connsiteY4" fmla="*/ 6209867 h 6209867"/>
              <a:gd name="connsiteX0" fmla="*/ 192764 w 47066468"/>
              <a:gd name="connsiteY0" fmla="*/ 6209867 h 6209867"/>
              <a:gd name="connsiteX1" fmla="*/ 0 w 47066468"/>
              <a:gd name="connsiteY1" fmla="*/ 3487946 h 6209867"/>
              <a:gd name="connsiteX2" fmla="*/ 46769071 w 47066468"/>
              <a:gd name="connsiteY2" fmla="*/ 0 h 6209867"/>
              <a:gd name="connsiteX3" fmla="*/ 47066468 w 47066468"/>
              <a:gd name="connsiteY3" fmla="*/ 4437843 h 6209867"/>
              <a:gd name="connsiteX4" fmla="*/ 192764 w 47066468"/>
              <a:gd name="connsiteY4" fmla="*/ 6209867 h 6209867"/>
              <a:gd name="connsiteX0" fmla="*/ 192764 w 47066468"/>
              <a:gd name="connsiteY0" fmla="*/ 5386691 h 5386691"/>
              <a:gd name="connsiteX1" fmla="*/ 0 w 47066468"/>
              <a:gd name="connsiteY1" fmla="*/ 2664770 h 5386691"/>
              <a:gd name="connsiteX2" fmla="*/ 46769071 w 47066468"/>
              <a:gd name="connsiteY2" fmla="*/ 0 h 5386691"/>
              <a:gd name="connsiteX3" fmla="*/ 47066468 w 47066468"/>
              <a:gd name="connsiteY3" fmla="*/ 3614667 h 5386691"/>
              <a:gd name="connsiteX4" fmla="*/ 192764 w 47066468"/>
              <a:gd name="connsiteY4" fmla="*/ 5386691 h 5386691"/>
              <a:gd name="connsiteX0" fmla="*/ 192764 w 47066468"/>
              <a:gd name="connsiteY0" fmla="*/ 5386691 h 5386691"/>
              <a:gd name="connsiteX1" fmla="*/ 0 w 47066468"/>
              <a:gd name="connsiteY1" fmla="*/ 2664770 h 5386691"/>
              <a:gd name="connsiteX2" fmla="*/ 46769071 w 47066468"/>
              <a:gd name="connsiteY2" fmla="*/ 0 h 5386691"/>
              <a:gd name="connsiteX3" fmla="*/ 47066468 w 47066468"/>
              <a:gd name="connsiteY3" fmla="*/ 3114305 h 5386691"/>
              <a:gd name="connsiteX4" fmla="*/ 192764 w 47066468"/>
              <a:gd name="connsiteY4" fmla="*/ 5386691 h 5386691"/>
              <a:gd name="connsiteX0" fmla="*/ 192764 w 47066468"/>
              <a:gd name="connsiteY0" fmla="*/ 5386691 h 5386691"/>
              <a:gd name="connsiteX1" fmla="*/ 0 w 47066468"/>
              <a:gd name="connsiteY1" fmla="*/ 2664770 h 5386691"/>
              <a:gd name="connsiteX2" fmla="*/ 46769071 w 47066468"/>
              <a:gd name="connsiteY2" fmla="*/ 0 h 5386691"/>
              <a:gd name="connsiteX3" fmla="*/ 47066468 w 47066468"/>
              <a:gd name="connsiteY3" fmla="*/ 3114305 h 5386691"/>
              <a:gd name="connsiteX4" fmla="*/ 192764 w 47066468"/>
              <a:gd name="connsiteY4" fmla="*/ 5386691 h 5386691"/>
              <a:gd name="connsiteX0" fmla="*/ 192764 w 47066468"/>
              <a:gd name="connsiteY0" fmla="*/ 5386691 h 5386691"/>
              <a:gd name="connsiteX1" fmla="*/ 0 w 47066468"/>
              <a:gd name="connsiteY1" fmla="*/ 2664770 h 5386691"/>
              <a:gd name="connsiteX2" fmla="*/ 46769071 w 47066468"/>
              <a:gd name="connsiteY2" fmla="*/ 0 h 5386691"/>
              <a:gd name="connsiteX3" fmla="*/ 47066468 w 47066468"/>
              <a:gd name="connsiteY3" fmla="*/ 3114305 h 5386691"/>
              <a:gd name="connsiteX4" fmla="*/ 192764 w 47066468"/>
              <a:gd name="connsiteY4" fmla="*/ 5386691 h 5386691"/>
              <a:gd name="connsiteX0" fmla="*/ 192764 w 48695232"/>
              <a:gd name="connsiteY0" fmla="*/ 5709505 h 5709505"/>
              <a:gd name="connsiteX1" fmla="*/ 0 w 48695232"/>
              <a:gd name="connsiteY1" fmla="*/ 2987584 h 5709505"/>
              <a:gd name="connsiteX2" fmla="*/ 48658949 w 48695232"/>
              <a:gd name="connsiteY2" fmla="*/ 0 h 5709505"/>
              <a:gd name="connsiteX3" fmla="*/ 47066468 w 48695232"/>
              <a:gd name="connsiteY3" fmla="*/ 3437119 h 5709505"/>
              <a:gd name="connsiteX4" fmla="*/ 192764 w 48695232"/>
              <a:gd name="connsiteY4" fmla="*/ 5709505 h 5709505"/>
              <a:gd name="connsiteX0" fmla="*/ 192764 w 49208330"/>
              <a:gd name="connsiteY0" fmla="*/ 5709505 h 5709505"/>
              <a:gd name="connsiteX1" fmla="*/ 0 w 49208330"/>
              <a:gd name="connsiteY1" fmla="*/ 2987584 h 5709505"/>
              <a:gd name="connsiteX2" fmla="*/ 48658949 w 49208330"/>
              <a:gd name="connsiteY2" fmla="*/ 0 h 5709505"/>
              <a:gd name="connsiteX3" fmla="*/ 49208330 w 49208330"/>
              <a:gd name="connsiteY3" fmla="*/ 3098164 h 5709505"/>
              <a:gd name="connsiteX4" fmla="*/ 192764 w 49208330"/>
              <a:gd name="connsiteY4" fmla="*/ 5709505 h 5709505"/>
              <a:gd name="connsiteX0" fmla="*/ 192764 w 50216262"/>
              <a:gd name="connsiteY0" fmla="*/ 5709505 h 5709505"/>
              <a:gd name="connsiteX1" fmla="*/ 0 w 50216262"/>
              <a:gd name="connsiteY1" fmla="*/ 2987584 h 5709505"/>
              <a:gd name="connsiteX2" fmla="*/ 48658949 w 50216262"/>
              <a:gd name="connsiteY2" fmla="*/ 0 h 5709505"/>
              <a:gd name="connsiteX3" fmla="*/ 50216262 w 50216262"/>
              <a:gd name="connsiteY3" fmla="*/ 2985179 h 5709505"/>
              <a:gd name="connsiteX4" fmla="*/ 192764 w 50216262"/>
              <a:gd name="connsiteY4" fmla="*/ 5709505 h 5709505"/>
              <a:gd name="connsiteX0" fmla="*/ 192764 w 50216262"/>
              <a:gd name="connsiteY0" fmla="*/ 5709505 h 5709505"/>
              <a:gd name="connsiteX1" fmla="*/ 0 w 50216262"/>
              <a:gd name="connsiteY1" fmla="*/ 2987584 h 5709505"/>
              <a:gd name="connsiteX2" fmla="*/ 48658949 w 50216262"/>
              <a:gd name="connsiteY2" fmla="*/ 0 h 5709505"/>
              <a:gd name="connsiteX3" fmla="*/ 50216262 w 50216262"/>
              <a:gd name="connsiteY3" fmla="*/ 2985179 h 5709505"/>
              <a:gd name="connsiteX4" fmla="*/ 192764 w 50216262"/>
              <a:gd name="connsiteY4" fmla="*/ 5709505 h 5709505"/>
              <a:gd name="connsiteX0" fmla="*/ 192764 w 51211548"/>
              <a:gd name="connsiteY0" fmla="*/ 6016178 h 6016178"/>
              <a:gd name="connsiteX1" fmla="*/ 0 w 51211548"/>
              <a:gd name="connsiteY1" fmla="*/ 3294257 h 6016178"/>
              <a:gd name="connsiteX2" fmla="*/ 51178787 w 51211548"/>
              <a:gd name="connsiteY2" fmla="*/ 0 h 6016178"/>
              <a:gd name="connsiteX3" fmla="*/ 50216262 w 51211548"/>
              <a:gd name="connsiteY3" fmla="*/ 3291852 h 6016178"/>
              <a:gd name="connsiteX4" fmla="*/ 192764 w 51211548"/>
              <a:gd name="connsiteY4" fmla="*/ 6016178 h 6016178"/>
              <a:gd name="connsiteX0" fmla="*/ 192764 w 52232135"/>
              <a:gd name="connsiteY0" fmla="*/ 6016178 h 6016178"/>
              <a:gd name="connsiteX1" fmla="*/ 0 w 52232135"/>
              <a:gd name="connsiteY1" fmla="*/ 3294257 h 6016178"/>
              <a:gd name="connsiteX2" fmla="*/ 51178787 w 52232135"/>
              <a:gd name="connsiteY2" fmla="*/ 0 h 6016178"/>
              <a:gd name="connsiteX3" fmla="*/ 52232135 w 52232135"/>
              <a:gd name="connsiteY3" fmla="*/ 3146586 h 6016178"/>
              <a:gd name="connsiteX4" fmla="*/ 192764 w 52232135"/>
              <a:gd name="connsiteY4" fmla="*/ 6016178 h 6016178"/>
              <a:gd name="connsiteX0" fmla="*/ 192764 w 53492054"/>
              <a:gd name="connsiteY0" fmla="*/ 6016178 h 6016178"/>
              <a:gd name="connsiteX1" fmla="*/ 0 w 53492054"/>
              <a:gd name="connsiteY1" fmla="*/ 3294257 h 6016178"/>
              <a:gd name="connsiteX2" fmla="*/ 51178787 w 53492054"/>
              <a:gd name="connsiteY2" fmla="*/ 0 h 6016178"/>
              <a:gd name="connsiteX3" fmla="*/ 53492054 w 53492054"/>
              <a:gd name="connsiteY3" fmla="*/ 3065883 h 6016178"/>
              <a:gd name="connsiteX4" fmla="*/ 192764 w 53492054"/>
              <a:gd name="connsiteY4" fmla="*/ 6016178 h 6016178"/>
              <a:gd name="connsiteX0" fmla="*/ 192764 w 53492054"/>
              <a:gd name="connsiteY0" fmla="*/ 6193726 h 6193726"/>
              <a:gd name="connsiteX1" fmla="*/ 0 w 53492054"/>
              <a:gd name="connsiteY1" fmla="*/ 3471805 h 6193726"/>
              <a:gd name="connsiteX2" fmla="*/ 51934738 w 53492054"/>
              <a:gd name="connsiteY2" fmla="*/ 0 h 6193726"/>
              <a:gd name="connsiteX3" fmla="*/ 53492054 w 53492054"/>
              <a:gd name="connsiteY3" fmla="*/ 3243431 h 6193726"/>
              <a:gd name="connsiteX4" fmla="*/ 192764 w 53492054"/>
              <a:gd name="connsiteY4" fmla="*/ 6193726 h 6193726"/>
              <a:gd name="connsiteX0" fmla="*/ 192764 w 52862098"/>
              <a:gd name="connsiteY0" fmla="*/ 6193726 h 6193726"/>
              <a:gd name="connsiteX1" fmla="*/ 0 w 52862098"/>
              <a:gd name="connsiteY1" fmla="*/ 3471805 h 6193726"/>
              <a:gd name="connsiteX2" fmla="*/ 51934738 w 52862098"/>
              <a:gd name="connsiteY2" fmla="*/ 0 h 6193726"/>
              <a:gd name="connsiteX3" fmla="*/ 52862098 w 52862098"/>
              <a:gd name="connsiteY3" fmla="*/ 3275713 h 6193726"/>
              <a:gd name="connsiteX4" fmla="*/ 192764 w 52862098"/>
              <a:gd name="connsiteY4" fmla="*/ 6193726 h 6193726"/>
              <a:gd name="connsiteX0" fmla="*/ 192764 w 52358127"/>
              <a:gd name="connsiteY0" fmla="*/ 6193726 h 6193726"/>
              <a:gd name="connsiteX1" fmla="*/ 0 w 52358127"/>
              <a:gd name="connsiteY1" fmla="*/ 3471805 h 6193726"/>
              <a:gd name="connsiteX2" fmla="*/ 51934738 w 52358127"/>
              <a:gd name="connsiteY2" fmla="*/ 0 h 6193726"/>
              <a:gd name="connsiteX3" fmla="*/ 52358127 w 52358127"/>
              <a:gd name="connsiteY3" fmla="*/ 3324135 h 6193726"/>
              <a:gd name="connsiteX4" fmla="*/ 192764 w 52358127"/>
              <a:gd name="connsiteY4" fmla="*/ 6193726 h 6193726"/>
              <a:gd name="connsiteX0" fmla="*/ 192764 w 52358127"/>
              <a:gd name="connsiteY0" fmla="*/ 6193726 h 6193726"/>
              <a:gd name="connsiteX1" fmla="*/ 0 w 52358127"/>
              <a:gd name="connsiteY1" fmla="*/ 3471805 h 6193726"/>
              <a:gd name="connsiteX2" fmla="*/ 51934738 w 52358127"/>
              <a:gd name="connsiteY2" fmla="*/ 0 h 6193726"/>
              <a:gd name="connsiteX3" fmla="*/ 52358127 w 52358127"/>
              <a:gd name="connsiteY3" fmla="*/ 3324135 h 6193726"/>
              <a:gd name="connsiteX4" fmla="*/ 192764 w 52358127"/>
              <a:gd name="connsiteY4" fmla="*/ 6193726 h 6193726"/>
              <a:gd name="connsiteX0" fmla="*/ 192764 w 52004497"/>
              <a:gd name="connsiteY0" fmla="*/ 6193726 h 6193726"/>
              <a:gd name="connsiteX1" fmla="*/ 0 w 52004497"/>
              <a:gd name="connsiteY1" fmla="*/ 3471805 h 6193726"/>
              <a:gd name="connsiteX2" fmla="*/ 51934738 w 52004497"/>
              <a:gd name="connsiteY2" fmla="*/ 0 h 6193726"/>
              <a:gd name="connsiteX3" fmla="*/ 51728167 w 52004497"/>
              <a:gd name="connsiteY3" fmla="*/ 3372557 h 6193726"/>
              <a:gd name="connsiteX4" fmla="*/ 192764 w 52004497"/>
              <a:gd name="connsiteY4" fmla="*/ 6193726 h 6193726"/>
              <a:gd name="connsiteX0" fmla="*/ 192764 w 52023574"/>
              <a:gd name="connsiteY0" fmla="*/ 6193726 h 6193726"/>
              <a:gd name="connsiteX1" fmla="*/ 0 w 52023574"/>
              <a:gd name="connsiteY1" fmla="*/ 3471805 h 6193726"/>
              <a:gd name="connsiteX2" fmla="*/ 51934738 w 52023574"/>
              <a:gd name="connsiteY2" fmla="*/ 0 h 6193726"/>
              <a:gd name="connsiteX3" fmla="*/ 51728167 w 52023574"/>
              <a:gd name="connsiteY3" fmla="*/ 3372557 h 6193726"/>
              <a:gd name="connsiteX4" fmla="*/ 192764 w 52023574"/>
              <a:gd name="connsiteY4" fmla="*/ 6193726 h 6193726"/>
              <a:gd name="connsiteX0" fmla="*/ 192764 w 51808356"/>
              <a:gd name="connsiteY0" fmla="*/ 6161445 h 6161445"/>
              <a:gd name="connsiteX1" fmla="*/ 0 w 51808356"/>
              <a:gd name="connsiteY1" fmla="*/ 3439524 h 6161445"/>
              <a:gd name="connsiteX2" fmla="*/ 51682751 w 51808356"/>
              <a:gd name="connsiteY2" fmla="*/ 0 h 6161445"/>
              <a:gd name="connsiteX3" fmla="*/ 51728167 w 51808356"/>
              <a:gd name="connsiteY3" fmla="*/ 3340276 h 6161445"/>
              <a:gd name="connsiteX4" fmla="*/ 192764 w 51808356"/>
              <a:gd name="connsiteY4" fmla="*/ 6161445 h 6161445"/>
              <a:gd name="connsiteX0" fmla="*/ 192764 w 52232135"/>
              <a:gd name="connsiteY0" fmla="*/ 6161445 h 6161445"/>
              <a:gd name="connsiteX1" fmla="*/ 0 w 52232135"/>
              <a:gd name="connsiteY1" fmla="*/ 3439524 h 6161445"/>
              <a:gd name="connsiteX2" fmla="*/ 51682751 w 52232135"/>
              <a:gd name="connsiteY2" fmla="*/ 0 h 6161445"/>
              <a:gd name="connsiteX3" fmla="*/ 52232135 w 52232135"/>
              <a:gd name="connsiteY3" fmla="*/ 2872196 h 6161445"/>
              <a:gd name="connsiteX4" fmla="*/ 192764 w 52232135"/>
              <a:gd name="connsiteY4" fmla="*/ 6161445 h 6161445"/>
              <a:gd name="connsiteX0" fmla="*/ 192764 w 52312323"/>
              <a:gd name="connsiteY0" fmla="*/ 6193726 h 6193726"/>
              <a:gd name="connsiteX1" fmla="*/ 0 w 52312323"/>
              <a:gd name="connsiteY1" fmla="*/ 3471805 h 6193726"/>
              <a:gd name="connsiteX2" fmla="*/ 52186718 w 52312323"/>
              <a:gd name="connsiteY2" fmla="*/ 0 h 6193726"/>
              <a:gd name="connsiteX3" fmla="*/ 52232135 w 52312323"/>
              <a:gd name="connsiteY3" fmla="*/ 2904477 h 6193726"/>
              <a:gd name="connsiteX4" fmla="*/ 192764 w 52312323"/>
              <a:gd name="connsiteY4" fmla="*/ 6193726 h 6193726"/>
              <a:gd name="connsiteX0" fmla="*/ 192764 w 52232135"/>
              <a:gd name="connsiteY0" fmla="*/ 6193726 h 6193726"/>
              <a:gd name="connsiteX1" fmla="*/ 0 w 52232135"/>
              <a:gd name="connsiteY1" fmla="*/ 3471805 h 6193726"/>
              <a:gd name="connsiteX2" fmla="*/ 52186718 w 52232135"/>
              <a:gd name="connsiteY2" fmla="*/ 0 h 6193726"/>
              <a:gd name="connsiteX3" fmla="*/ 52232135 w 52232135"/>
              <a:gd name="connsiteY3" fmla="*/ 2904477 h 6193726"/>
              <a:gd name="connsiteX4" fmla="*/ 192764 w 52232135"/>
              <a:gd name="connsiteY4" fmla="*/ 6193726 h 6193726"/>
              <a:gd name="connsiteX0" fmla="*/ 192764 w 53870030"/>
              <a:gd name="connsiteY0" fmla="*/ 6193726 h 6193726"/>
              <a:gd name="connsiteX1" fmla="*/ 0 w 53870030"/>
              <a:gd name="connsiteY1" fmla="*/ 3471805 h 6193726"/>
              <a:gd name="connsiteX2" fmla="*/ 52186718 w 53870030"/>
              <a:gd name="connsiteY2" fmla="*/ 0 h 6193726"/>
              <a:gd name="connsiteX3" fmla="*/ 53870030 w 53870030"/>
              <a:gd name="connsiteY3" fmla="*/ 2823774 h 6193726"/>
              <a:gd name="connsiteX4" fmla="*/ 192764 w 53870030"/>
              <a:gd name="connsiteY4" fmla="*/ 6193726 h 6193726"/>
              <a:gd name="connsiteX0" fmla="*/ 192764 w 53950605"/>
              <a:gd name="connsiteY0" fmla="*/ 6355133 h 6355133"/>
              <a:gd name="connsiteX1" fmla="*/ 0 w 53950605"/>
              <a:gd name="connsiteY1" fmla="*/ 3633212 h 6355133"/>
              <a:gd name="connsiteX2" fmla="*/ 53950605 w 53950605"/>
              <a:gd name="connsiteY2" fmla="*/ 0 h 6355133"/>
              <a:gd name="connsiteX3" fmla="*/ 53870030 w 53950605"/>
              <a:gd name="connsiteY3" fmla="*/ 2985181 h 6355133"/>
              <a:gd name="connsiteX4" fmla="*/ 192764 w 53950605"/>
              <a:gd name="connsiteY4" fmla="*/ 6355133 h 6355133"/>
              <a:gd name="connsiteX0" fmla="*/ 192764 w 54877968"/>
              <a:gd name="connsiteY0" fmla="*/ 6355133 h 6355133"/>
              <a:gd name="connsiteX1" fmla="*/ 0 w 54877968"/>
              <a:gd name="connsiteY1" fmla="*/ 3633212 h 6355133"/>
              <a:gd name="connsiteX2" fmla="*/ 53950605 w 54877968"/>
              <a:gd name="connsiteY2" fmla="*/ 0 h 6355133"/>
              <a:gd name="connsiteX3" fmla="*/ 54877968 w 54877968"/>
              <a:gd name="connsiteY3" fmla="*/ 2872196 h 6355133"/>
              <a:gd name="connsiteX4" fmla="*/ 192764 w 54877968"/>
              <a:gd name="connsiteY4" fmla="*/ 6355133 h 6355133"/>
              <a:gd name="connsiteX0" fmla="*/ 192764 w 54877968"/>
              <a:gd name="connsiteY0" fmla="*/ 6355133 h 6355133"/>
              <a:gd name="connsiteX1" fmla="*/ 0 w 54877968"/>
              <a:gd name="connsiteY1" fmla="*/ 3633212 h 6355133"/>
              <a:gd name="connsiteX2" fmla="*/ 53950605 w 54877968"/>
              <a:gd name="connsiteY2" fmla="*/ 0 h 6355133"/>
              <a:gd name="connsiteX3" fmla="*/ 54877968 w 54877968"/>
              <a:gd name="connsiteY3" fmla="*/ 2872196 h 6355133"/>
              <a:gd name="connsiteX4" fmla="*/ 192764 w 54877968"/>
              <a:gd name="connsiteY4" fmla="*/ 6355133 h 6355133"/>
              <a:gd name="connsiteX0" fmla="*/ 192764 w 54877968"/>
              <a:gd name="connsiteY0" fmla="*/ 6403555 h 6403555"/>
              <a:gd name="connsiteX1" fmla="*/ 0 w 54877968"/>
              <a:gd name="connsiteY1" fmla="*/ 3681634 h 6403555"/>
              <a:gd name="connsiteX2" fmla="*/ 54454572 w 54877968"/>
              <a:gd name="connsiteY2" fmla="*/ 0 h 6403555"/>
              <a:gd name="connsiteX3" fmla="*/ 54877968 w 54877968"/>
              <a:gd name="connsiteY3" fmla="*/ 2920618 h 6403555"/>
              <a:gd name="connsiteX4" fmla="*/ 192764 w 54877968"/>
              <a:gd name="connsiteY4" fmla="*/ 6403555 h 6403555"/>
              <a:gd name="connsiteX0" fmla="*/ 192764 w 54877968"/>
              <a:gd name="connsiteY0" fmla="*/ 6403555 h 6403555"/>
              <a:gd name="connsiteX1" fmla="*/ 0 w 54877968"/>
              <a:gd name="connsiteY1" fmla="*/ 3681634 h 6403555"/>
              <a:gd name="connsiteX2" fmla="*/ 54454572 w 54877968"/>
              <a:gd name="connsiteY2" fmla="*/ 0 h 6403555"/>
              <a:gd name="connsiteX3" fmla="*/ 54877968 w 54877968"/>
              <a:gd name="connsiteY3" fmla="*/ 2920618 h 6403555"/>
              <a:gd name="connsiteX4" fmla="*/ 192764 w 54877968"/>
              <a:gd name="connsiteY4" fmla="*/ 6403555 h 6403555"/>
              <a:gd name="connsiteX0" fmla="*/ 192764 w 54877968"/>
              <a:gd name="connsiteY0" fmla="*/ 6403555 h 6403555"/>
              <a:gd name="connsiteX1" fmla="*/ 0 w 54877968"/>
              <a:gd name="connsiteY1" fmla="*/ 3681634 h 6403555"/>
              <a:gd name="connsiteX2" fmla="*/ 54454572 w 54877968"/>
              <a:gd name="connsiteY2" fmla="*/ 0 h 6403555"/>
              <a:gd name="connsiteX3" fmla="*/ 54877968 w 54877968"/>
              <a:gd name="connsiteY3" fmla="*/ 2920618 h 6403555"/>
              <a:gd name="connsiteX4" fmla="*/ 192764 w 54877968"/>
              <a:gd name="connsiteY4" fmla="*/ 6403555 h 6403555"/>
              <a:gd name="connsiteX0" fmla="*/ 192764 w 54877968"/>
              <a:gd name="connsiteY0" fmla="*/ 6403555 h 6403555"/>
              <a:gd name="connsiteX1" fmla="*/ 0 w 54877968"/>
              <a:gd name="connsiteY1" fmla="*/ 3681634 h 6403555"/>
              <a:gd name="connsiteX2" fmla="*/ 54454572 w 54877968"/>
              <a:gd name="connsiteY2" fmla="*/ 0 h 6403555"/>
              <a:gd name="connsiteX3" fmla="*/ 54877968 w 54877968"/>
              <a:gd name="connsiteY3" fmla="*/ 2920618 h 6403555"/>
              <a:gd name="connsiteX4" fmla="*/ 192764 w 54877968"/>
              <a:gd name="connsiteY4" fmla="*/ 6403555 h 6403555"/>
              <a:gd name="connsiteX0" fmla="*/ 192764 w 54499992"/>
              <a:gd name="connsiteY0" fmla="*/ 6403555 h 6403555"/>
              <a:gd name="connsiteX1" fmla="*/ 0 w 54499992"/>
              <a:gd name="connsiteY1" fmla="*/ 3681634 h 6403555"/>
              <a:gd name="connsiteX2" fmla="*/ 54454572 w 54499992"/>
              <a:gd name="connsiteY2" fmla="*/ 0 h 6403555"/>
              <a:gd name="connsiteX3" fmla="*/ 54499992 w 54499992"/>
              <a:gd name="connsiteY3" fmla="*/ 2952899 h 6403555"/>
              <a:gd name="connsiteX4" fmla="*/ 192764 w 54499992"/>
              <a:gd name="connsiteY4" fmla="*/ 6403555 h 6403555"/>
              <a:gd name="connsiteX0" fmla="*/ 192764 w 54499992"/>
              <a:gd name="connsiteY0" fmla="*/ 6403555 h 6403555"/>
              <a:gd name="connsiteX1" fmla="*/ 0 w 54499992"/>
              <a:gd name="connsiteY1" fmla="*/ 3681634 h 6403555"/>
              <a:gd name="connsiteX2" fmla="*/ 54454572 w 54499992"/>
              <a:gd name="connsiteY2" fmla="*/ 0 h 6403555"/>
              <a:gd name="connsiteX3" fmla="*/ 54499992 w 54499992"/>
              <a:gd name="connsiteY3" fmla="*/ 2952899 h 6403555"/>
              <a:gd name="connsiteX4" fmla="*/ 192764 w 54499992"/>
              <a:gd name="connsiteY4" fmla="*/ 6403555 h 6403555"/>
              <a:gd name="connsiteX0" fmla="*/ 192764 w 54499992"/>
              <a:gd name="connsiteY0" fmla="*/ 6468118 h 6468118"/>
              <a:gd name="connsiteX1" fmla="*/ 0 w 54499992"/>
              <a:gd name="connsiteY1" fmla="*/ 3746197 h 6468118"/>
              <a:gd name="connsiteX2" fmla="*/ 54328580 w 54499992"/>
              <a:gd name="connsiteY2" fmla="*/ 0 h 6468118"/>
              <a:gd name="connsiteX3" fmla="*/ 54499992 w 54499992"/>
              <a:gd name="connsiteY3" fmla="*/ 3017462 h 6468118"/>
              <a:gd name="connsiteX4" fmla="*/ 192764 w 54499992"/>
              <a:gd name="connsiteY4" fmla="*/ 6468118 h 6468118"/>
              <a:gd name="connsiteX0" fmla="*/ 192764 w 54504969"/>
              <a:gd name="connsiteY0" fmla="*/ 6481031 h 6481031"/>
              <a:gd name="connsiteX1" fmla="*/ 0 w 54504969"/>
              <a:gd name="connsiteY1" fmla="*/ 3759110 h 6481031"/>
              <a:gd name="connsiteX2" fmla="*/ 54504969 w 54504969"/>
              <a:gd name="connsiteY2" fmla="*/ 0 h 6481031"/>
              <a:gd name="connsiteX3" fmla="*/ 54499992 w 54504969"/>
              <a:gd name="connsiteY3" fmla="*/ 3030375 h 6481031"/>
              <a:gd name="connsiteX4" fmla="*/ 192764 w 54504969"/>
              <a:gd name="connsiteY4" fmla="*/ 6481031 h 6481031"/>
              <a:gd name="connsiteX0" fmla="*/ 192764 w 54504969"/>
              <a:gd name="connsiteY0" fmla="*/ 6481031 h 6481031"/>
              <a:gd name="connsiteX1" fmla="*/ 0 w 54504969"/>
              <a:gd name="connsiteY1" fmla="*/ 3759110 h 6481031"/>
              <a:gd name="connsiteX2" fmla="*/ 54504969 w 54504969"/>
              <a:gd name="connsiteY2" fmla="*/ 0 h 6481031"/>
              <a:gd name="connsiteX3" fmla="*/ 54499992 w 54504969"/>
              <a:gd name="connsiteY3" fmla="*/ 3030375 h 6481031"/>
              <a:gd name="connsiteX4" fmla="*/ 192764 w 54504969"/>
              <a:gd name="connsiteY4" fmla="*/ 6481031 h 6481031"/>
              <a:gd name="connsiteX0" fmla="*/ 192764 w 54504969"/>
              <a:gd name="connsiteY0" fmla="*/ 6481031 h 6481031"/>
              <a:gd name="connsiteX1" fmla="*/ 0 w 54504969"/>
              <a:gd name="connsiteY1" fmla="*/ 3759110 h 6481031"/>
              <a:gd name="connsiteX2" fmla="*/ 54504969 w 54504969"/>
              <a:gd name="connsiteY2" fmla="*/ 0 h 6481031"/>
              <a:gd name="connsiteX3" fmla="*/ 54499992 w 54504969"/>
              <a:gd name="connsiteY3" fmla="*/ 3030375 h 6481031"/>
              <a:gd name="connsiteX4" fmla="*/ 192764 w 54504969"/>
              <a:gd name="connsiteY4" fmla="*/ 6481031 h 6481031"/>
              <a:gd name="connsiteX0" fmla="*/ 192764 w 54504969"/>
              <a:gd name="connsiteY0" fmla="*/ 6481031 h 6481031"/>
              <a:gd name="connsiteX1" fmla="*/ 0 w 54504969"/>
              <a:gd name="connsiteY1" fmla="*/ 3759110 h 6481031"/>
              <a:gd name="connsiteX2" fmla="*/ 54504969 w 54504969"/>
              <a:gd name="connsiteY2" fmla="*/ 0 h 6481031"/>
              <a:gd name="connsiteX3" fmla="*/ 54499992 w 54504969"/>
              <a:gd name="connsiteY3" fmla="*/ 3056549 h 6481031"/>
              <a:gd name="connsiteX4" fmla="*/ 192764 w 54504969"/>
              <a:gd name="connsiteY4" fmla="*/ 6481031 h 6481031"/>
              <a:gd name="connsiteX0" fmla="*/ 192764 w 54504969"/>
              <a:gd name="connsiteY0" fmla="*/ 6481031 h 6481031"/>
              <a:gd name="connsiteX1" fmla="*/ 0 w 54504969"/>
              <a:gd name="connsiteY1" fmla="*/ 3759110 h 6481031"/>
              <a:gd name="connsiteX2" fmla="*/ 54504969 w 54504969"/>
              <a:gd name="connsiteY2" fmla="*/ 0 h 6481031"/>
              <a:gd name="connsiteX3" fmla="*/ 54499992 w 54504969"/>
              <a:gd name="connsiteY3" fmla="*/ 3056549 h 6481031"/>
              <a:gd name="connsiteX4" fmla="*/ 192764 w 54504969"/>
              <a:gd name="connsiteY4" fmla="*/ 6481031 h 6481031"/>
              <a:gd name="connsiteX0" fmla="*/ 274487 w 54504969"/>
              <a:gd name="connsiteY0" fmla="*/ 6229760 h 6229760"/>
              <a:gd name="connsiteX1" fmla="*/ 0 w 54504969"/>
              <a:gd name="connsiteY1" fmla="*/ 3759110 h 6229760"/>
              <a:gd name="connsiteX2" fmla="*/ 54504969 w 54504969"/>
              <a:gd name="connsiteY2" fmla="*/ 0 h 6229760"/>
              <a:gd name="connsiteX3" fmla="*/ 54499992 w 54504969"/>
              <a:gd name="connsiteY3" fmla="*/ 3056549 h 6229760"/>
              <a:gd name="connsiteX4" fmla="*/ 274487 w 54504969"/>
              <a:gd name="connsiteY4" fmla="*/ 6229760 h 6229760"/>
              <a:gd name="connsiteX0" fmla="*/ 1541218 w 54504969"/>
              <a:gd name="connsiteY0" fmla="*/ 6151238 h 6151238"/>
              <a:gd name="connsiteX1" fmla="*/ 0 w 54504969"/>
              <a:gd name="connsiteY1" fmla="*/ 3759110 h 6151238"/>
              <a:gd name="connsiteX2" fmla="*/ 54504969 w 54504969"/>
              <a:gd name="connsiteY2" fmla="*/ 0 h 6151238"/>
              <a:gd name="connsiteX3" fmla="*/ 54499992 w 54504969"/>
              <a:gd name="connsiteY3" fmla="*/ 3056549 h 6151238"/>
              <a:gd name="connsiteX4" fmla="*/ 1541218 w 54504969"/>
              <a:gd name="connsiteY4" fmla="*/ 6151238 h 6151238"/>
              <a:gd name="connsiteX0" fmla="*/ 29315 w 52993066"/>
              <a:gd name="connsiteY0" fmla="*/ 6151238 h 6151238"/>
              <a:gd name="connsiteX1" fmla="*/ 0 w 52993066"/>
              <a:gd name="connsiteY1" fmla="*/ 3643944 h 6151238"/>
              <a:gd name="connsiteX2" fmla="*/ 52993066 w 52993066"/>
              <a:gd name="connsiteY2" fmla="*/ 0 h 6151238"/>
              <a:gd name="connsiteX3" fmla="*/ 52988089 w 52993066"/>
              <a:gd name="connsiteY3" fmla="*/ 3056549 h 6151238"/>
              <a:gd name="connsiteX4" fmla="*/ 29315 w 52993066"/>
              <a:gd name="connsiteY4" fmla="*/ 6151238 h 6151238"/>
              <a:gd name="connsiteX0" fmla="*/ 32619 w 52996370"/>
              <a:gd name="connsiteY0" fmla="*/ 6151238 h 6151238"/>
              <a:gd name="connsiteX1" fmla="*/ 3304 w 52996370"/>
              <a:gd name="connsiteY1" fmla="*/ 3643944 h 6151238"/>
              <a:gd name="connsiteX2" fmla="*/ 52996370 w 52996370"/>
              <a:gd name="connsiteY2" fmla="*/ 0 h 6151238"/>
              <a:gd name="connsiteX3" fmla="*/ 52991393 w 52996370"/>
              <a:gd name="connsiteY3" fmla="*/ 3056549 h 6151238"/>
              <a:gd name="connsiteX4" fmla="*/ 32619 w 52996370"/>
              <a:gd name="connsiteY4" fmla="*/ 6151238 h 6151238"/>
              <a:gd name="connsiteX0" fmla="*/ 29315 w 52993066"/>
              <a:gd name="connsiteY0" fmla="*/ 6151238 h 6151238"/>
              <a:gd name="connsiteX1" fmla="*/ 0 w 52993066"/>
              <a:gd name="connsiteY1" fmla="*/ 3643944 h 6151238"/>
              <a:gd name="connsiteX2" fmla="*/ 52993066 w 52993066"/>
              <a:gd name="connsiteY2" fmla="*/ 0 h 6151238"/>
              <a:gd name="connsiteX3" fmla="*/ 52988089 w 52993066"/>
              <a:gd name="connsiteY3" fmla="*/ 3056549 h 6151238"/>
              <a:gd name="connsiteX4" fmla="*/ 29315 w 52993066"/>
              <a:gd name="connsiteY4" fmla="*/ 6151238 h 615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3066" h="6151238">
                <a:moveTo>
                  <a:pt x="29315" y="6151238"/>
                </a:moveTo>
                <a:cubicBezTo>
                  <a:pt x="-50549" y="4960164"/>
                  <a:pt x="88382" y="6425532"/>
                  <a:pt x="0" y="3643944"/>
                </a:cubicBezTo>
                <a:lnTo>
                  <a:pt x="52993066" y="0"/>
                </a:lnTo>
                <a:cubicBezTo>
                  <a:pt x="52987481" y="2589809"/>
                  <a:pt x="52987841" y="154530"/>
                  <a:pt x="52988089" y="3056549"/>
                </a:cubicBezTo>
                <a:lnTo>
                  <a:pt x="29315" y="6151238"/>
                </a:lnTo>
                <a:close/>
              </a:path>
            </a:pathLst>
          </a:custGeom>
          <a:gradFill>
            <a:gsLst>
              <a:gs pos="14000">
                <a:srgbClr val="F2F2F2"/>
              </a:gs>
              <a:gs pos="0">
                <a:schemeClr val="bg1"/>
              </a:gs>
              <a:gs pos="32000">
                <a:srgbClr val="E9ECF1"/>
              </a:gs>
              <a:gs pos="50000">
                <a:srgbClr val="E5E9F0"/>
              </a:gs>
              <a:gs pos="66000">
                <a:srgbClr val="E2E7F0"/>
              </a:gs>
              <a:gs pos="82000">
                <a:srgbClr val="DFE5F0"/>
              </a:gs>
              <a:gs pos="100000">
                <a:srgbClr val="DCE3F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pic>
        <p:nvPicPr>
          <p:cNvPr id="40" name="cbi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315" y="1166816"/>
            <a:ext cx="2673455" cy="1093208"/>
          </a:xfrm>
          <a:prstGeom prst="rect">
            <a:avLst/>
          </a:prstGeom>
        </p:spPr>
      </p:pic>
      <p:pic>
        <p:nvPicPr>
          <p:cNvPr id="41" name="lusofon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 b="8514"/>
          <a:stretch/>
        </p:blipFill>
        <p:spPr>
          <a:xfrm>
            <a:off x="24188606" y="1969780"/>
            <a:ext cx="6228872" cy="1739866"/>
          </a:xfrm>
          <a:prstGeom prst="rect">
            <a:avLst/>
          </a:prstGeom>
        </p:spPr>
      </p:pic>
      <p:pic>
        <p:nvPicPr>
          <p:cNvPr id="42" name="ect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60" y="1258867"/>
            <a:ext cx="4045290" cy="1526525"/>
          </a:xfrm>
          <a:prstGeom prst="rect">
            <a:avLst/>
          </a:prstGeom>
        </p:spPr>
      </p:pic>
      <p:pic>
        <p:nvPicPr>
          <p:cNvPr id="43" name="alca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885" y="1483101"/>
            <a:ext cx="1902117" cy="2438611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44" name="congre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260" y="1526688"/>
            <a:ext cx="3330136" cy="1581912"/>
          </a:xfrm>
          <a:prstGeom prst="rect">
            <a:avLst/>
          </a:prstGeom>
        </p:spPr>
      </p:pic>
      <p:sp>
        <p:nvSpPr>
          <p:cNvPr id="45" name="congress"/>
          <p:cNvSpPr>
            <a:spLocks/>
          </p:cNvSpPr>
          <p:nvPr/>
        </p:nvSpPr>
        <p:spPr bwMode="auto">
          <a:xfrm>
            <a:off x="29967292" y="1483101"/>
            <a:ext cx="3118104" cy="1344168"/>
          </a:xfrm>
          <a:prstGeom prst="rect">
            <a:avLst/>
          </a:prstGeom>
          <a:noFill/>
          <a:ln w="12700" cap="flat" cmpd="sng" algn="ctr">
            <a:solidFill>
              <a:srgbClr val="85FBA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itle"/>
          <p:cNvSpPr txBox="1">
            <a:spLocks noChangeArrowheads="1"/>
          </p:cNvSpPr>
          <p:nvPr/>
        </p:nvSpPr>
        <p:spPr bwMode="auto">
          <a:xfrm>
            <a:off x="1706729" y="503875"/>
            <a:ext cx="31286823" cy="29937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4100" b="1" i="1" dirty="0">
                <a:solidFill>
                  <a:srgbClr val="0029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new catalytic material for accurate detection of biological biomarkers related to most common Non-communicable diseases</a:t>
            </a:r>
          </a:p>
          <a:p>
            <a:pPr algn="ctr">
              <a:spcBef>
                <a:spcPts val="1200"/>
              </a:spcBef>
            </a:pPr>
            <a:r>
              <a:rPr lang="en-US" altLang="en-US" sz="19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Ana </a:t>
            </a:r>
            <a:r>
              <a:rPr lang="en-US" altLang="en-US" sz="1900" b="1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Morais</a:t>
            </a:r>
            <a:r>
              <a:rPr lang="en-US" altLang="en-US" sz="1900" b="1" baseline="30000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a,b</a:t>
            </a:r>
            <a:r>
              <a:rPr lang="en-US" altLang="en-US" sz="18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altLang="en-US" sz="1432" b="1" dirty="0" smtClean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9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Marisa </a:t>
            </a:r>
            <a:r>
              <a:rPr lang="en-US" altLang="en-US" sz="1900" b="1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Nicolai</a:t>
            </a:r>
            <a:r>
              <a:rPr lang="en-US" altLang="en-US" sz="1900" b="1" baseline="30000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18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altLang="en-US" sz="1432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Belén</a:t>
            </a:r>
            <a:r>
              <a:rPr lang="en-US" altLang="en-US" sz="19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Batanero</a:t>
            </a:r>
            <a:r>
              <a:rPr lang="en-US" altLang="en-US" sz="1900" b="1" baseline="30000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18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altLang="en-US" sz="1432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Patrícia</a:t>
            </a:r>
            <a:r>
              <a:rPr lang="en-US" altLang="en-US" sz="1900" b="1" dirty="0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Rijo</a:t>
            </a:r>
            <a:r>
              <a:rPr lang="en-US" altLang="en-US" sz="1900" b="1" baseline="30000" dirty="0" err="1">
                <a:solidFill>
                  <a:srgbClr val="00297A"/>
                </a:solidFill>
                <a:latin typeface="+mj-lt"/>
                <a:cs typeface="Times New Roman" panose="02020603050405020304" pitchFamily="18" charset="0"/>
              </a:rPr>
              <a:t>a,d</a:t>
            </a:r>
            <a:endParaRPr lang="en-US" altLang="en-US" sz="1900" b="1" baseline="30000" dirty="0">
              <a:solidFill>
                <a:srgbClr val="00297A"/>
              </a:solidFill>
              <a:latin typeface="+mj-lt"/>
              <a:cs typeface="Times New Roman" panose="02020603050405020304" pitchFamily="18" charset="0"/>
            </a:endParaRPr>
          </a:p>
          <a:p>
            <a:pPr lvl="8">
              <a:spcBef>
                <a:spcPts val="1800"/>
              </a:spcBef>
              <a:spcAft>
                <a:spcPts val="319"/>
              </a:spcAft>
            </a:pPr>
            <a:r>
              <a:rPr lang="pt-PT" altLang="pt-PT" sz="1357" b="1" dirty="0">
                <a:solidFill>
                  <a:srgbClr val="00297A"/>
                </a:solidFill>
                <a:latin typeface="Arial" panose="020B0604020202020204" pitchFamily="34" charset="0"/>
              </a:rPr>
              <a:t>a </a:t>
            </a:r>
            <a:r>
              <a:rPr lang="pt-BR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CBIOS - Center for </a:t>
            </a:r>
            <a:r>
              <a:rPr lang="pt-BR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Research</a:t>
            </a:r>
            <a:r>
              <a:rPr lang="pt-BR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 in </a:t>
            </a:r>
            <a:r>
              <a:rPr lang="pt-BR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Biosciences</a:t>
            </a:r>
            <a:r>
              <a:rPr lang="pt-BR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 &amp; Health Technologies, Universidade Lusófona de Humanidades e Tecnologias, Campo Grande 376, 1749-024 Lisboa, </a:t>
            </a:r>
            <a:r>
              <a:rPr lang="pt-BR" altLang="pt-PT" sz="1500" b="1" dirty="0" smtClean="0">
                <a:solidFill>
                  <a:srgbClr val="00297A"/>
                </a:solidFill>
                <a:latin typeface="Arial" panose="020B0604020202020204" pitchFamily="34" charset="0"/>
              </a:rPr>
              <a:t>Portugal.</a:t>
            </a:r>
            <a:endParaRPr lang="pt-BR" altLang="pt-PT" sz="1500" b="1" dirty="0">
              <a:solidFill>
                <a:srgbClr val="00297A"/>
              </a:solidFill>
              <a:latin typeface="Arial" panose="020B0604020202020204" pitchFamily="34" charset="0"/>
            </a:endParaRPr>
          </a:p>
          <a:p>
            <a:pPr lvl="8">
              <a:spcBef>
                <a:spcPts val="864"/>
              </a:spcBef>
              <a:spcAft>
                <a:spcPts val="319"/>
              </a:spcAft>
            </a:pPr>
            <a:r>
              <a:rPr lang="en-US" altLang="pt-PT" sz="1357" b="1" dirty="0">
                <a:solidFill>
                  <a:srgbClr val="00297A"/>
                </a:solidFill>
                <a:latin typeface="Arial" panose="020B0604020202020204" pitchFamily="34" charset="0"/>
              </a:rPr>
              <a:t>b</a:t>
            </a:r>
            <a:r>
              <a:rPr lang="en-US" altLang="pt-PT" sz="1080" b="1" dirty="0" smtClean="0">
                <a:solidFill>
                  <a:srgbClr val="00297A"/>
                </a:solidFill>
                <a:latin typeface="Arial" panose="020B0604020202020204" pitchFamily="34" charset="0"/>
              </a:rPr>
              <a:t> 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Department of Biomedical Sciences, Faculty of Pharmacy, University of </a:t>
            </a:r>
            <a:r>
              <a:rPr lang="en-US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Alcalá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, </a:t>
            </a:r>
            <a:r>
              <a:rPr lang="en-US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Ctra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. A2, Km 33.600 – Campus </a:t>
            </a:r>
            <a:r>
              <a:rPr lang="en-US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Universitario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, 28871 </a:t>
            </a:r>
            <a:r>
              <a:rPr lang="en-US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Alcalá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 de Henares, </a:t>
            </a:r>
            <a:r>
              <a:rPr lang="en-US" altLang="pt-PT" sz="1500" b="1" dirty="0" smtClean="0">
                <a:solidFill>
                  <a:srgbClr val="00297A"/>
                </a:solidFill>
                <a:latin typeface="Arial" panose="020B0604020202020204" pitchFamily="34" charset="0"/>
              </a:rPr>
              <a:t>Spain.</a:t>
            </a:r>
            <a:endParaRPr lang="pt-PT" altLang="pt-PT" sz="1500" b="1" dirty="0">
              <a:solidFill>
                <a:srgbClr val="00297A"/>
              </a:solidFill>
              <a:latin typeface="Arial" panose="020B0604020202020204" pitchFamily="34" charset="0"/>
            </a:endParaRPr>
          </a:p>
          <a:p>
            <a:pPr lvl="8">
              <a:spcBef>
                <a:spcPts val="864"/>
              </a:spcBef>
              <a:spcAft>
                <a:spcPts val="319"/>
              </a:spcAft>
            </a:pPr>
            <a:r>
              <a:rPr lang="pt-BR" altLang="pt-PT" sz="1357" b="1" dirty="0">
                <a:solidFill>
                  <a:srgbClr val="00297A"/>
                </a:solidFill>
                <a:latin typeface="Arial" panose="020B0604020202020204" pitchFamily="34" charset="0"/>
              </a:rPr>
              <a:t>c 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Department of Organic &amp; Inorganic Chemistry, Faculty of Pharmacy, University of </a:t>
            </a:r>
            <a:r>
              <a:rPr lang="en-US" altLang="pt-PT" sz="1500" b="1" dirty="0" err="1">
                <a:solidFill>
                  <a:srgbClr val="00297A"/>
                </a:solidFill>
                <a:latin typeface="Arial" panose="020B0604020202020204" pitchFamily="34" charset="0"/>
              </a:rPr>
              <a:t>Alcalá</a:t>
            </a:r>
            <a:r>
              <a:rPr lang="en-US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, Spain; belen.batanero@uah.es</a:t>
            </a:r>
            <a:endParaRPr lang="pt-BR" altLang="pt-PT" sz="1500" b="1" dirty="0">
              <a:solidFill>
                <a:srgbClr val="00297A"/>
              </a:solidFill>
              <a:latin typeface="Arial" panose="020B0604020202020204" pitchFamily="34" charset="0"/>
            </a:endParaRPr>
          </a:p>
          <a:p>
            <a:pPr lvl="8">
              <a:spcBef>
                <a:spcPts val="864"/>
              </a:spcBef>
              <a:spcAft>
                <a:spcPts val="319"/>
              </a:spcAft>
            </a:pPr>
            <a:r>
              <a:rPr lang="pt-BR" altLang="pt-PT" sz="1357" b="1" dirty="0">
                <a:solidFill>
                  <a:srgbClr val="00297A"/>
                </a:solidFill>
                <a:latin typeface="Arial" panose="020B0604020202020204" pitchFamily="34" charset="0"/>
              </a:rPr>
              <a:t>d </a:t>
            </a:r>
            <a:r>
              <a:rPr lang="pt-BR" altLang="pt-PT" sz="1500" b="1" dirty="0">
                <a:solidFill>
                  <a:srgbClr val="00297A"/>
                </a:solidFill>
                <a:latin typeface="Arial" panose="020B0604020202020204" pitchFamily="34" charset="0"/>
              </a:rPr>
              <a:t>iMed.ULisboa - Instituto de Investigação do Medicamento, Faculdade de Farmácia, Universidade de Lisboa, 1649-003 Lisboa, Portugal.</a:t>
            </a:r>
          </a:p>
          <a:p>
            <a:pPr lvl="2">
              <a:spcBef>
                <a:spcPts val="216"/>
              </a:spcBef>
            </a:pPr>
            <a:endParaRPr lang="en-US" altLang="en-US" sz="10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 Box 70"/>
          <p:cNvSpPr txBox="1">
            <a:spLocks noChangeArrowheads="1"/>
          </p:cNvSpPr>
          <p:nvPr/>
        </p:nvSpPr>
        <p:spPr bwMode="auto">
          <a:xfrm>
            <a:off x="6616570" y="4514774"/>
            <a:ext cx="8981065" cy="606641"/>
          </a:xfrm>
          <a:prstGeom prst="rect">
            <a:avLst/>
          </a:prstGeom>
          <a:solidFill>
            <a:srgbClr val="143CB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42" b="1" dirty="0" smtClean="0">
                <a:solidFill>
                  <a:srgbClr val="6FF32D"/>
                </a:solidFill>
              </a:rPr>
              <a:t>State of Art of Non-communicable disease</a:t>
            </a:r>
            <a:endParaRPr lang="en-US" altLang="en-US" sz="3342" b="1" dirty="0">
              <a:solidFill>
                <a:srgbClr val="6FF32D"/>
              </a:solidFill>
            </a:endParaRPr>
          </a:p>
        </p:txBody>
      </p:sp>
      <p:grpSp>
        <p:nvGrpSpPr>
          <p:cNvPr id="240" name="Group 239"/>
          <p:cNvGrpSpPr/>
          <p:nvPr/>
        </p:nvGrpSpPr>
        <p:grpSpPr>
          <a:xfrm>
            <a:off x="7467800" y="4990968"/>
            <a:ext cx="14515637" cy="4901651"/>
            <a:chOff x="9022266" y="6724245"/>
            <a:chExt cx="14515637" cy="4901651"/>
          </a:xfrm>
        </p:grpSpPr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22266" y="6810807"/>
              <a:ext cx="7176752" cy="4815089"/>
            </a:xfrm>
            <a:prstGeom prst="rect">
              <a:avLst/>
            </a:prstGeom>
            <a:effectLst>
              <a:softEdge rad="139700"/>
            </a:effectLst>
          </p:spPr>
        </p:pic>
        <p:grpSp>
          <p:nvGrpSpPr>
            <p:cNvPr id="242" name="Group 241"/>
            <p:cNvGrpSpPr/>
            <p:nvPr/>
          </p:nvGrpSpPr>
          <p:grpSpPr>
            <a:xfrm flipH="1">
              <a:off x="16022320" y="6724245"/>
              <a:ext cx="7515583" cy="4798327"/>
              <a:chOff x="24218614" y="14830743"/>
              <a:chExt cx="9884405" cy="4964020"/>
            </a:xfrm>
          </p:grpSpPr>
          <p:sp>
            <p:nvSpPr>
              <p:cNvPr id="246" name="oxidases"/>
              <p:cNvSpPr/>
              <p:nvPr/>
            </p:nvSpPr>
            <p:spPr>
              <a:xfrm rot="18810017">
                <a:off x="27463924" y="16257792"/>
                <a:ext cx="2893956" cy="39858"/>
              </a:xfrm>
              <a:custGeom>
                <a:avLst/>
                <a:gdLst>
                  <a:gd name="connsiteX0" fmla="*/ 0 w 2893955"/>
                  <a:gd name="connsiteY0" fmla="*/ 19929 h 39858"/>
                  <a:gd name="connsiteX1" fmla="*/ 2893955 w 2893955"/>
                  <a:gd name="connsiteY1" fmla="*/ 19929 h 3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3955" h="39858">
                    <a:moveTo>
                      <a:pt x="0" y="19929"/>
                    </a:moveTo>
                    <a:lnTo>
                      <a:pt x="2893955" y="19929"/>
                    </a:lnTo>
                  </a:path>
                </a:pathLst>
              </a:custGeom>
              <a:noFill/>
              <a:ln>
                <a:solidFill>
                  <a:srgbClr val="DB6F29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7329" tIns="-52420" rIns="1387328" bIns="-52420" numCol="1" spcCol="1270" anchor="ctr" anchorCtr="0">
                <a:noAutofit/>
              </a:bodyPr>
              <a:lstStyle/>
              <a:p>
                <a:pPr lvl="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  <p:sp>
            <p:nvSpPr>
              <p:cNvPr id="247" name="oxidases"/>
              <p:cNvSpPr/>
              <p:nvPr/>
            </p:nvSpPr>
            <p:spPr>
              <a:xfrm>
                <a:off x="30014152" y="14982064"/>
                <a:ext cx="4088867" cy="492108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dirty="0" smtClean="0">
                    <a:solidFill>
                      <a:srgbClr val="143CBE"/>
                    </a:solidFill>
                    <a:latin typeface="Helvetica" pitchFamily="2" charset="0"/>
                  </a:rPr>
                  <a:t>Plasma membrane</a:t>
                </a:r>
                <a:endParaRPr lang="en-US" sz="2200" b="1" kern="1200" dirty="0">
                  <a:solidFill>
                    <a:srgbClr val="143CBE"/>
                  </a:solidFill>
                  <a:latin typeface="Helvetica" pitchFamily="2" charset="0"/>
                </a:endParaRPr>
              </a:p>
            </p:txBody>
          </p:sp>
          <p:sp>
            <p:nvSpPr>
              <p:cNvPr id="248" name="oxidases"/>
              <p:cNvSpPr/>
              <p:nvPr/>
            </p:nvSpPr>
            <p:spPr>
              <a:xfrm rot="2824844">
                <a:off x="27460447" y="18350477"/>
                <a:ext cx="2848715" cy="39858"/>
              </a:xfrm>
              <a:custGeom>
                <a:avLst/>
                <a:gdLst>
                  <a:gd name="connsiteX0" fmla="*/ 0 w 2848715"/>
                  <a:gd name="connsiteY0" fmla="*/ 19929 h 39858"/>
                  <a:gd name="connsiteX1" fmla="*/ 2848715 w 2848715"/>
                  <a:gd name="connsiteY1" fmla="*/ 19929 h 3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48715" h="39858">
                    <a:moveTo>
                      <a:pt x="0" y="19929"/>
                    </a:moveTo>
                    <a:lnTo>
                      <a:pt x="2848715" y="19929"/>
                    </a:lnTo>
                  </a:path>
                </a:pathLst>
              </a:custGeom>
              <a:noFill/>
              <a:ln>
                <a:solidFill>
                  <a:srgbClr val="EE6000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5839" tIns="-51290" rIns="1365840" bIns="-51288" numCol="1" spcCol="1270" anchor="ctr" anchorCtr="0">
                <a:noAutofit/>
              </a:bodyPr>
              <a:lstStyle/>
              <a:p>
                <a:pPr lvl="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  <p:sp>
            <p:nvSpPr>
              <p:cNvPr id="249" name="oxidases"/>
              <p:cNvSpPr/>
              <p:nvPr/>
            </p:nvSpPr>
            <p:spPr>
              <a:xfrm>
                <a:off x="29961953" y="19167415"/>
                <a:ext cx="4088867" cy="492108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 smtClean="0">
                    <a:solidFill>
                      <a:srgbClr val="143CBE"/>
                    </a:solidFill>
                    <a:latin typeface="Helvetica" pitchFamily="2" charset="0"/>
                  </a:rPr>
                  <a:t>Peroxisomes</a:t>
                </a:r>
                <a:endParaRPr lang="en-US" sz="2200" b="1" kern="1200" dirty="0">
                  <a:solidFill>
                    <a:srgbClr val="143CBE"/>
                  </a:solidFill>
                  <a:latin typeface="Helvetica" pitchFamily="2" charset="0"/>
                </a:endParaRPr>
              </a:p>
            </p:txBody>
          </p:sp>
          <p:sp>
            <p:nvSpPr>
              <p:cNvPr id="250" name="oxidases"/>
              <p:cNvSpPr/>
              <p:nvPr/>
            </p:nvSpPr>
            <p:spPr>
              <a:xfrm>
                <a:off x="24218614" y="14932451"/>
                <a:ext cx="5456694" cy="4360767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solidFill>
                  <a:srgbClr val="143CBE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defTabSz="28892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>NAD(P)H Oxidase</a:t>
                </a:r>
                <a:b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>Lipoxygenase</a:t>
                </a:r>
                <a:b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>Cyclooxygenase</a:t>
                </a:r>
                <a:b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>Xanthine oxidoreductase</a:t>
                </a:r>
                <a:b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>Cytochrome P450</a:t>
                </a:r>
                <a:br>
                  <a:rPr lang="en-US" sz="22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kern="1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dirty="0" smtClean="0">
                    <a:solidFill>
                      <a:srgbClr val="EE6000"/>
                    </a:solidFill>
                    <a:latin typeface="Helvetica" pitchFamily="2" charset="0"/>
                  </a:rPr>
                  <a:t>NADH C</a:t>
                </a:r>
                <a:r>
                  <a:rPr lang="en-US" sz="2200" baseline="-25000" dirty="0" smtClean="0">
                    <a:solidFill>
                      <a:srgbClr val="EE6000"/>
                    </a:solidFill>
                    <a:latin typeface="Helvetica" pitchFamily="2" charset="0"/>
                  </a:rPr>
                  <a:t>O</a:t>
                </a:r>
                <a:r>
                  <a:rPr lang="en-US" sz="2200" dirty="0" smtClean="0">
                    <a:solidFill>
                      <a:srgbClr val="EE6000"/>
                    </a:solidFill>
                    <a:latin typeface="Helvetica" pitchFamily="2" charset="0"/>
                  </a:rPr>
                  <a:t>Q reductase</a:t>
                </a:r>
                <a:r>
                  <a:rPr lang="en-US" sz="2200" dirty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2200" dirty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dirty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dirty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dirty="0" smtClean="0">
                    <a:solidFill>
                      <a:srgbClr val="EE6000"/>
                    </a:solidFill>
                    <a:latin typeface="Helvetica" pitchFamily="2" charset="0"/>
                  </a:rPr>
                  <a:t>Cytochrome c oxidase</a:t>
                </a:r>
                <a:br>
                  <a:rPr lang="en-US" sz="22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1500" dirty="0" smtClean="0">
                    <a:solidFill>
                      <a:srgbClr val="EE6000"/>
                    </a:solidFill>
                    <a:latin typeface="Helvetica" pitchFamily="2" charset="0"/>
                  </a:rPr>
                  <a:t/>
                </a:r>
                <a:br>
                  <a:rPr lang="en-US" sz="1500" dirty="0" smtClean="0">
                    <a:solidFill>
                      <a:srgbClr val="EE6000"/>
                    </a:solidFill>
                    <a:latin typeface="Helvetica" pitchFamily="2" charset="0"/>
                  </a:rPr>
                </a:br>
                <a:r>
                  <a:rPr lang="en-US" sz="2200" dirty="0" smtClean="0">
                    <a:solidFill>
                      <a:srgbClr val="EE6000"/>
                    </a:solidFill>
                    <a:latin typeface="Helvetica" pitchFamily="2" charset="0"/>
                  </a:rPr>
                  <a:t>Dehydrogenases</a:t>
                </a:r>
                <a:endParaRPr lang="en-US" sz="2200" dirty="0">
                  <a:solidFill>
                    <a:srgbClr val="EE6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43" name="mitochondrion"/>
            <p:cNvSpPr/>
            <p:nvPr/>
          </p:nvSpPr>
          <p:spPr>
            <a:xfrm flipH="1">
              <a:off x="16117970" y="7775411"/>
              <a:ext cx="3108960" cy="531123"/>
            </a:xfrm>
            <a:custGeom>
              <a:avLst/>
              <a:gdLst>
                <a:gd name="connsiteX0" fmla="*/ 0 w 4837459"/>
                <a:gd name="connsiteY0" fmla="*/ 241873 h 2418729"/>
                <a:gd name="connsiteX1" fmla="*/ 241873 w 4837459"/>
                <a:gd name="connsiteY1" fmla="*/ 0 h 2418729"/>
                <a:gd name="connsiteX2" fmla="*/ 4595586 w 4837459"/>
                <a:gd name="connsiteY2" fmla="*/ 0 h 2418729"/>
                <a:gd name="connsiteX3" fmla="*/ 4837459 w 4837459"/>
                <a:gd name="connsiteY3" fmla="*/ 241873 h 2418729"/>
                <a:gd name="connsiteX4" fmla="*/ 4837459 w 4837459"/>
                <a:gd name="connsiteY4" fmla="*/ 2176856 h 2418729"/>
                <a:gd name="connsiteX5" fmla="*/ 4595586 w 4837459"/>
                <a:gd name="connsiteY5" fmla="*/ 2418729 h 2418729"/>
                <a:gd name="connsiteX6" fmla="*/ 241873 w 4837459"/>
                <a:gd name="connsiteY6" fmla="*/ 2418729 h 2418729"/>
                <a:gd name="connsiteX7" fmla="*/ 0 w 4837459"/>
                <a:gd name="connsiteY7" fmla="*/ 2176856 h 2418729"/>
                <a:gd name="connsiteX8" fmla="*/ 0 w 4837459"/>
                <a:gd name="connsiteY8" fmla="*/ 241873 h 24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7459" h="2418729">
                  <a:moveTo>
                    <a:pt x="0" y="241873"/>
                  </a:moveTo>
                  <a:cubicBezTo>
                    <a:pt x="0" y="108290"/>
                    <a:pt x="108290" y="0"/>
                    <a:pt x="241873" y="0"/>
                  </a:cubicBezTo>
                  <a:lnTo>
                    <a:pt x="4595586" y="0"/>
                  </a:lnTo>
                  <a:cubicBezTo>
                    <a:pt x="4729169" y="0"/>
                    <a:pt x="4837459" y="108290"/>
                    <a:pt x="4837459" y="241873"/>
                  </a:cubicBezTo>
                  <a:lnTo>
                    <a:pt x="4837459" y="2176856"/>
                  </a:lnTo>
                  <a:cubicBezTo>
                    <a:pt x="4837459" y="2310439"/>
                    <a:pt x="4729169" y="2418729"/>
                    <a:pt x="4595586" y="2418729"/>
                  </a:cubicBezTo>
                  <a:lnTo>
                    <a:pt x="241873" y="2418729"/>
                  </a:lnTo>
                  <a:cubicBezTo>
                    <a:pt x="108290" y="2418729"/>
                    <a:pt x="0" y="2310439"/>
                    <a:pt x="0" y="2176856"/>
                  </a:cubicBezTo>
                  <a:lnTo>
                    <a:pt x="0" y="241873"/>
                  </a:lnTo>
                  <a:close/>
                </a:path>
              </a:pathLst>
            </a:custGeom>
            <a:solidFill>
              <a:srgbClr val="8EABD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17" tIns="112117" rIns="112117" bIns="112117" numCol="1" spcCol="1270" anchor="ctr" anchorCtr="0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rgbClr val="143CBE"/>
                  </a:solidFill>
                  <a:latin typeface="Helvetica" pitchFamily="2" charset="0"/>
                </a:rPr>
                <a:t>Mitochondrion</a:t>
              </a:r>
              <a:endParaRPr lang="en-US" sz="2200" b="1" kern="1200" dirty="0">
                <a:solidFill>
                  <a:srgbClr val="143CBE"/>
                </a:solidFill>
                <a:latin typeface="Helvetica" pitchFamily="2" charset="0"/>
              </a:endParaRPr>
            </a:p>
          </p:txBody>
        </p:sp>
        <p:sp>
          <p:nvSpPr>
            <p:cNvPr id="244" name="ER"/>
            <p:cNvSpPr/>
            <p:nvPr/>
          </p:nvSpPr>
          <p:spPr>
            <a:xfrm flipH="1">
              <a:off x="16141598" y="8846741"/>
              <a:ext cx="3339269" cy="531123"/>
            </a:xfrm>
            <a:custGeom>
              <a:avLst/>
              <a:gdLst>
                <a:gd name="connsiteX0" fmla="*/ 0 w 4837459"/>
                <a:gd name="connsiteY0" fmla="*/ 241873 h 2418729"/>
                <a:gd name="connsiteX1" fmla="*/ 241873 w 4837459"/>
                <a:gd name="connsiteY1" fmla="*/ 0 h 2418729"/>
                <a:gd name="connsiteX2" fmla="*/ 4595586 w 4837459"/>
                <a:gd name="connsiteY2" fmla="*/ 0 h 2418729"/>
                <a:gd name="connsiteX3" fmla="*/ 4837459 w 4837459"/>
                <a:gd name="connsiteY3" fmla="*/ 241873 h 2418729"/>
                <a:gd name="connsiteX4" fmla="*/ 4837459 w 4837459"/>
                <a:gd name="connsiteY4" fmla="*/ 2176856 h 2418729"/>
                <a:gd name="connsiteX5" fmla="*/ 4595586 w 4837459"/>
                <a:gd name="connsiteY5" fmla="*/ 2418729 h 2418729"/>
                <a:gd name="connsiteX6" fmla="*/ 241873 w 4837459"/>
                <a:gd name="connsiteY6" fmla="*/ 2418729 h 2418729"/>
                <a:gd name="connsiteX7" fmla="*/ 0 w 4837459"/>
                <a:gd name="connsiteY7" fmla="*/ 2176856 h 2418729"/>
                <a:gd name="connsiteX8" fmla="*/ 0 w 4837459"/>
                <a:gd name="connsiteY8" fmla="*/ 241873 h 24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7459" h="2418729">
                  <a:moveTo>
                    <a:pt x="0" y="241873"/>
                  </a:moveTo>
                  <a:cubicBezTo>
                    <a:pt x="0" y="108290"/>
                    <a:pt x="108290" y="0"/>
                    <a:pt x="241873" y="0"/>
                  </a:cubicBezTo>
                  <a:lnTo>
                    <a:pt x="4595586" y="0"/>
                  </a:lnTo>
                  <a:cubicBezTo>
                    <a:pt x="4729169" y="0"/>
                    <a:pt x="4837459" y="108290"/>
                    <a:pt x="4837459" y="241873"/>
                  </a:cubicBezTo>
                  <a:lnTo>
                    <a:pt x="4837459" y="2176856"/>
                  </a:lnTo>
                  <a:cubicBezTo>
                    <a:pt x="4837459" y="2310439"/>
                    <a:pt x="4729169" y="2418729"/>
                    <a:pt x="4595586" y="2418729"/>
                  </a:cubicBezTo>
                  <a:lnTo>
                    <a:pt x="241873" y="2418729"/>
                  </a:lnTo>
                  <a:cubicBezTo>
                    <a:pt x="108290" y="2418729"/>
                    <a:pt x="0" y="2310439"/>
                    <a:pt x="0" y="2176856"/>
                  </a:cubicBezTo>
                  <a:lnTo>
                    <a:pt x="0" y="241873"/>
                  </a:lnTo>
                  <a:close/>
                </a:path>
              </a:pathLst>
            </a:custGeom>
            <a:solidFill>
              <a:srgbClr val="8EABD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17" tIns="112117" rIns="112117" bIns="112117" numCol="1" spcCol="1270" anchor="ctr" anchorCtr="0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rgbClr val="143CBE"/>
                  </a:solidFill>
                  <a:latin typeface="Helvetica" pitchFamily="2" charset="0"/>
                </a:rPr>
                <a:t>Endoplasmic reticulum</a:t>
              </a:r>
              <a:endParaRPr lang="en-US" sz="2200" b="1" kern="1200" dirty="0">
                <a:solidFill>
                  <a:srgbClr val="143CBE"/>
                </a:solidFill>
                <a:latin typeface="Helvetica" pitchFamily="2" charset="0"/>
              </a:endParaRPr>
            </a:p>
          </p:txBody>
        </p:sp>
        <p:sp>
          <p:nvSpPr>
            <p:cNvPr id="245" name="nucleus"/>
            <p:cNvSpPr/>
            <p:nvPr/>
          </p:nvSpPr>
          <p:spPr>
            <a:xfrm flipH="1">
              <a:off x="16155199" y="9918681"/>
              <a:ext cx="3108960" cy="531123"/>
            </a:xfrm>
            <a:custGeom>
              <a:avLst/>
              <a:gdLst>
                <a:gd name="connsiteX0" fmla="*/ 0 w 4837459"/>
                <a:gd name="connsiteY0" fmla="*/ 241873 h 2418729"/>
                <a:gd name="connsiteX1" fmla="*/ 241873 w 4837459"/>
                <a:gd name="connsiteY1" fmla="*/ 0 h 2418729"/>
                <a:gd name="connsiteX2" fmla="*/ 4595586 w 4837459"/>
                <a:gd name="connsiteY2" fmla="*/ 0 h 2418729"/>
                <a:gd name="connsiteX3" fmla="*/ 4837459 w 4837459"/>
                <a:gd name="connsiteY3" fmla="*/ 241873 h 2418729"/>
                <a:gd name="connsiteX4" fmla="*/ 4837459 w 4837459"/>
                <a:gd name="connsiteY4" fmla="*/ 2176856 h 2418729"/>
                <a:gd name="connsiteX5" fmla="*/ 4595586 w 4837459"/>
                <a:gd name="connsiteY5" fmla="*/ 2418729 h 2418729"/>
                <a:gd name="connsiteX6" fmla="*/ 241873 w 4837459"/>
                <a:gd name="connsiteY6" fmla="*/ 2418729 h 2418729"/>
                <a:gd name="connsiteX7" fmla="*/ 0 w 4837459"/>
                <a:gd name="connsiteY7" fmla="*/ 2176856 h 2418729"/>
                <a:gd name="connsiteX8" fmla="*/ 0 w 4837459"/>
                <a:gd name="connsiteY8" fmla="*/ 241873 h 24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7459" h="2418729">
                  <a:moveTo>
                    <a:pt x="0" y="241873"/>
                  </a:moveTo>
                  <a:cubicBezTo>
                    <a:pt x="0" y="108290"/>
                    <a:pt x="108290" y="0"/>
                    <a:pt x="241873" y="0"/>
                  </a:cubicBezTo>
                  <a:lnTo>
                    <a:pt x="4595586" y="0"/>
                  </a:lnTo>
                  <a:cubicBezTo>
                    <a:pt x="4729169" y="0"/>
                    <a:pt x="4837459" y="108290"/>
                    <a:pt x="4837459" y="241873"/>
                  </a:cubicBezTo>
                  <a:lnTo>
                    <a:pt x="4837459" y="2176856"/>
                  </a:lnTo>
                  <a:cubicBezTo>
                    <a:pt x="4837459" y="2310439"/>
                    <a:pt x="4729169" y="2418729"/>
                    <a:pt x="4595586" y="2418729"/>
                  </a:cubicBezTo>
                  <a:lnTo>
                    <a:pt x="241873" y="2418729"/>
                  </a:lnTo>
                  <a:cubicBezTo>
                    <a:pt x="108290" y="2418729"/>
                    <a:pt x="0" y="2310439"/>
                    <a:pt x="0" y="2176856"/>
                  </a:cubicBezTo>
                  <a:lnTo>
                    <a:pt x="0" y="241873"/>
                  </a:lnTo>
                  <a:close/>
                </a:path>
              </a:pathLst>
            </a:custGeom>
            <a:solidFill>
              <a:srgbClr val="8EABD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17" tIns="112117" rIns="112117" bIns="112117" numCol="1" spcCol="1270" anchor="ctr" anchorCtr="0">
              <a:sp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rgbClr val="143CBE"/>
                  </a:solidFill>
                  <a:latin typeface="Helvetica" pitchFamily="2" charset="0"/>
                </a:rPr>
                <a:t>Nucleus</a:t>
              </a:r>
              <a:endParaRPr lang="en-US" sz="2200" b="1" kern="1200" dirty="0">
                <a:solidFill>
                  <a:srgbClr val="143CBE"/>
                </a:solidFill>
                <a:latin typeface="Helvetica" pitchFamily="2" charset="0"/>
              </a:endParaRPr>
            </a:p>
          </p:txBody>
        </p:sp>
      </p:grpSp>
      <p:grpSp>
        <p:nvGrpSpPr>
          <p:cNvPr id="251" name="Group 250"/>
          <p:cNvGrpSpPr>
            <a:grpSpLocks noChangeAspect="1"/>
          </p:cNvGrpSpPr>
          <p:nvPr/>
        </p:nvGrpSpPr>
        <p:grpSpPr>
          <a:xfrm>
            <a:off x="19850066" y="13568070"/>
            <a:ext cx="7908934" cy="5970963"/>
            <a:chOff x="-640081" y="1108364"/>
            <a:chExt cx="9742040" cy="7354894"/>
          </a:xfrm>
        </p:grpSpPr>
        <p:graphicFrame>
          <p:nvGraphicFramePr>
            <p:cNvPr id="252" name="NCD"/>
            <p:cNvGraphicFramePr/>
            <p:nvPr>
              <p:extLst>
                <p:ext uri="{D42A27DB-BD31-4B8C-83A1-F6EECF244321}">
                  <p14:modId xmlns:p14="http://schemas.microsoft.com/office/powerpoint/2010/main" val="3859230235"/>
                </p:ext>
              </p:extLst>
            </p:nvPr>
          </p:nvGraphicFramePr>
          <p:xfrm>
            <a:off x="-640081" y="1108364"/>
            <a:ext cx="9742040" cy="7228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253" name="NC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97" y="1893990"/>
              <a:ext cx="1259157" cy="1374240"/>
            </a:xfrm>
            <a:prstGeom prst="rect">
              <a:avLst/>
            </a:prstGeom>
          </p:spPr>
        </p:pic>
        <p:pic>
          <p:nvPicPr>
            <p:cNvPr id="254" name="NC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60" y="4524645"/>
              <a:ext cx="1083173" cy="1189612"/>
            </a:xfrm>
            <a:prstGeom prst="rect">
              <a:avLst/>
            </a:prstGeom>
          </p:spPr>
        </p:pic>
        <p:pic>
          <p:nvPicPr>
            <p:cNvPr id="255" name="NCD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517"/>
            <a:stretch/>
          </p:blipFill>
          <p:spPr>
            <a:xfrm>
              <a:off x="6538071" y="4867709"/>
              <a:ext cx="1177716" cy="1062192"/>
            </a:xfrm>
            <a:prstGeom prst="rect">
              <a:avLst/>
            </a:prstGeom>
          </p:spPr>
        </p:pic>
        <p:pic>
          <p:nvPicPr>
            <p:cNvPr id="256" name="NC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97" y="7092288"/>
              <a:ext cx="1321417" cy="1370970"/>
            </a:xfrm>
            <a:prstGeom prst="rect">
              <a:avLst/>
            </a:prstGeom>
          </p:spPr>
        </p:pic>
      </p:grpSp>
      <p:grpSp>
        <p:nvGrpSpPr>
          <p:cNvPr id="257" name="Group 256"/>
          <p:cNvGrpSpPr/>
          <p:nvPr/>
        </p:nvGrpSpPr>
        <p:grpSpPr>
          <a:xfrm>
            <a:off x="22001450" y="4896083"/>
            <a:ext cx="5465944" cy="4207613"/>
            <a:chOff x="18936272" y="8558553"/>
            <a:chExt cx="5465944" cy="4207613"/>
          </a:xfrm>
        </p:grpSpPr>
        <p:grpSp>
          <p:nvGrpSpPr>
            <p:cNvPr id="258" name="Group 257"/>
            <p:cNvGrpSpPr/>
            <p:nvPr/>
          </p:nvGrpSpPr>
          <p:grpSpPr>
            <a:xfrm>
              <a:off x="19048244" y="9461207"/>
              <a:ext cx="3620421" cy="2261157"/>
              <a:chOff x="19030791" y="49293"/>
              <a:chExt cx="3620421" cy="1785751"/>
            </a:xfrm>
          </p:grpSpPr>
          <p:sp>
            <p:nvSpPr>
              <p:cNvPr id="265" name="ROS"/>
              <p:cNvSpPr/>
              <p:nvPr/>
            </p:nvSpPr>
            <p:spPr>
              <a:xfrm flipH="1">
                <a:off x="21462492" y="663910"/>
                <a:ext cx="1188720" cy="641922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BBE0E3"/>
              </a:solidFill>
              <a:ln>
                <a:solidFill>
                  <a:srgbClr val="143CBE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000" dirty="0" smtClean="0">
                    <a:solidFill>
                      <a:srgbClr val="EE6000"/>
                    </a:solidFill>
                    <a:latin typeface="Helvetica" pitchFamily="2" charset="0"/>
                  </a:rPr>
                  <a:t>ROS</a:t>
                </a:r>
                <a:endParaRPr lang="en-US" sz="3000" kern="1200" dirty="0">
                  <a:solidFill>
                    <a:srgbClr val="EE6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66" name="ROS"/>
              <p:cNvSpPr/>
              <p:nvPr/>
            </p:nvSpPr>
            <p:spPr>
              <a:xfrm rot="2789983" flipH="1">
                <a:off x="20723977" y="669066"/>
                <a:ext cx="781748" cy="34508"/>
              </a:xfrm>
              <a:custGeom>
                <a:avLst/>
                <a:gdLst>
                  <a:gd name="connsiteX0" fmla="*/ 0 w 2893955"/>
                  <a:gd name="connsiteY0" fmla="*/ 19929 h 39858"/>
                  <a:gd name="connsiteX1" fmla="*/ 2893955 w 2893955"/>
                  <a:gd name="connsiteY1" fmla="*/ 19929 h 3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3955" h="39858">
                    <a:moveTo>
                      <a:pt x="0" y="19929"/>
                    </a:moveTo>
                    <a:lnTo>
                      <a:pt x="2893955" y="19929"/>
                    </a:lnTo>
                  </a:path>
                </a:pathLst>
              </a:custGeom>
              <a:noFill/>
              <a:ln>
                <a:solidFill>
                  <a:srgbClr val="2904C2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7329" tIns="-52420" rIns="1387328" bIns="-5242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  <p:sp>
            <p:nvSpPr>
              <p:cNvPr id="267" name="mitochondrial metabolism"/>
              <p:cNvSpPr/>
              <p:nvPr/>
            </p:nvSpPr>
            <p:spPr>
              <a:xfrm flipH="1">
                <a:off x="19030791" y="49293"/>
                <a:ext cx="1737360" cy="722148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solidFill>
                  <a:srgbClr val="2804C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defTabSz="28892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rgbClr val="143CBE"/>
                    </a:solidFill>
                  </a:rPr>
                  <a:t>mitochondrial </a:t>
                </a:r>
                <a:r>
                  <a:rPr lang="en-US" sz="2000" dirty="0">
                    <a:solidFill>
                      <a:srgbClr val="143CBE"/>
                    </a:solidFill>
                  </a:rPr>
                  <a:t>metabolism</a:t>
                </a:r>
              </a:p>
            </p:txBody>
          </p:sp>
          <p:sp>
            <p:nvSpPr>
              <p:cNvPr id="268" name="ROS"/>
              <p:cNvSpPr/>
              <p:nvPr/>
            </p:nvSpPr>
            <p:spPr>
              <a:xfrm rot="18775156" flipH="1">
                <a:off x="20752682" y="1234362"/>
                <a:ext cx="769528" cy="34508"/>
              </a:xfrm>
              <a:custGeom>
                <a:avLst/>
                <a:gdLst>
                  <a:gd name="connsiteX0" fmla="*/ 0 w 2848715"/>
                  <a:gd name="connsiteY0" fmla="*/ 19929 h 39858"/>
                  <a:gd name="connsiteX1" fmla="*/ 2848715 w 2848715"/>
                  <a:gd name="connsiteY1" fmla="*/ 19929 h 3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48715" h="39858">
                    <a:moveTo>
                      <a:pt x="0" y="19929"/>
                    </a:moveTo>
                    <a:lnTo>
                      <a:pt x="2848715" y="19929"/>
                    </a:lnTo>
                  </a:path>
                </a:pathLst>
              </a:custGeom>
              <a:noFill/>
              <a:ln>
                <a:solidFill>
                  <a:srgbClr val="371DC1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5839" tIns="-51290" rIns="1365840" bIns="-51288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  <p:sp>
            <p:nvSpPr>
              <p:cNvPr id="269" name="Organelles response"/>
              <p:cNvSpPr/>
              <p:nvPr/>
            </p:nvSpPr>
            <p:spPr>
              <a:xfrm flipH="1">
                <a:off x="19075982" y="1112896"/>
                <a:ext cx="1645920" cy="722148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solidFill>
                  <a:srgbClr val="2804C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rgbClr val="143CBE"/>
                    </a:solidFill>
                  </a:rPr>
                  <a:t>organelles response</a:t>
                </a:r>
                <a:endParaRPr lang="en-US" sz="2000" kern="1200" dirty="0">
                  <a:solidFill>
                    <a:srgbClr val="143CB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Superoxide"/>
                <p:cNvSpPr/>
                <p:nvPr/>
              </p:nvSpPr>
              <p:spPr>
                <a:xfrm flipH="1">
                  <a:off x="22846122" y="8558553"/>
                  <a:ext cx="1463040" cy="75895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117" tIns="112117" rIns="112117" bIns="112117" numCol="1" spcCol="1270" anchor="ctr" anchorCtr="0">
                  <a:noAutofit/>
                </a:bodyPr>
                <a:lstStyle/>
                <a:p>
                  <a:pPr lvl="0" defTabSz="2889250">
                    <a:lnSpc>
                      <a:spcPct val="9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000" i="1" kern="1200" smtClean="0">
                                <a:ln>
                                  <a:noFill/>
                                </a:ln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3000" b="0" i="0" kern="1200" smtClean="0">
                                <a:ln>
                                  <a:noFill/>
                                </a:ln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000" b="0" i="1" kern="1200" smtClean="0">
                                <a:ln>
                                  <a:noFill/>
                                </a:ln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GB" sz="3000">
                                <a:ln>
                                  <a:noFill/>
                                </a:ln>
                                <a:solidFill>
                                  <a:srgbClr val="EC1A0B"/>
                                </a:solidFill>
                                <a:latin typeface="Helvetica" pitchFamily="2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</m:t>
                            </m:r>
                          </m:sup>
                        </m:sSubSup>
                      </m:oMath>
                    </m:oMathPara>
                  </a14:m>
                  <a:endParaRPr lang="en-US" sz="3000" kern="1200" dirty="0">
                    <a:ln>
                      <a:noFill/>
                    </a:ln>
                    <a:solidFill>
                      <a:srgbClr val="EE6000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59" name="Superoxide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2846122" y="8558553"/>
                  <a:ext cx="1463040" cy="75895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Peroxide"/>
                <p:cNvSpPr/>
                <p:nvPr/>
              </p:nvSpPr>
              <p:spPr>
                <a:xfrm flipH="1">
                  <a:off x="22835467" y="9430851"/>
                  <a:ext cx="1554480" cy="669879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117" tIns="112117" rIns="112117" bIns="112117" numCol="1" spcCol="1270" anchor="ctr" anchorCtr="0">
                  <a:noAutofit/>
                </a:bodyPr>
                <a:lstStyle/>
                <a:p>
                  <a:pPr defTabSz="2889250">
                    <a:lnSpc>
                      <a:spcPct val="9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000" i="1" dirty="0">
                    <a:solidFill>
                      <a:srgbClr val="EE6000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60" name="Peroxide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2835467" y="9430851"/>
                  <a:ext cx="1554480" cy="669879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Hydroxyl"/>
                <p:cNvSpPr/>
                <p:nvPr/>
              </p:nvSpPr>
              <p:spPr>
                <a:xfrm flipH="1">
                  <a:off x="22835744" y="10250195"/>
                  <a:ext cx="1554480" cy="75895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117" tIns="112117" rIns="112117" bIns="112117" numCol="1" spcCol="1270" anchor="ctr" anchorCtr="0">
                  <a:noAutofit/>
                </a:bodyPr>
                <a:lstStyle/>
                <a:p>
                  <a:pPr defTabSz="2889250">
                    <a:lnSpc>
                      <a:spcPct val="9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000" i="1" smtClean="0"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m:rPr>
                                <m:nor/>
                              </m:rPr>
                              <a:rPr lang="en-GB" sz="3000" i="0">
                                <a:solidFill>
                                  <a:srgbClr val="EC1A0B"/>
                                </a:solidFill>
                                <a:latin typeface="Helvetica" pitchFamily="2" charset="0"/>
                                <a:sym typeface="Symbol" panose="05050102010706020507" pitchFamily="18" charset="2"/>
                              </a:rPr>
                              <m:t>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OH</m:t>
                            </m:r>
                          </m:e>
                        </m:sPre>
                      </m:oMath>
                    </m:oMathPara>
                  </a14:m>
                  <a:endParaRPr lang="en-US" sz="3000" i="1" dirty="0">
                    <a:solidFill>
                      <a:srgbClr val="EE6000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61" name="Hydroxy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2835744" y="10250195"/>
                  <a:ext cx="1554480" cy="75895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Singlet"/>
                <p:cNvSpPr/>
                <p:nvPr/>
              </p:nvSpPr>
              <p:spPr>
                <a:xfrm flipH="1">
                  <a:off x="22846122" y="11125573"/>
                  <a:ext cx="1554480" cy="759455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117" tIns="112117" rIns="112117" bIns="112117" numCol="1" spcCol="1270" anchor="ctr" anchorCtr="0">
                  <a:noAutofit/>
                </a:bodyPr>
                <a:lstStyle/>
                <a:p>
                  <a:pPr defTabSz="2889250">
                    <a:lnSpc>
                      <a:spcPct val="9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3000" i="1" smtClean="0"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 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300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1</m:t>
                            </m:r>
                          </m:sup>
                        </m:sSup>
                        <m:sSub>
                          <m:sSubPr>
                            <m:ctrlPr>
                              <a:rPr lang="en-GB" sz="3000" i="1"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 sz="300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 sz="300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000" i="1" dirty="0">
                    <a:solidFill>
                      <a:srgbClr val="EE6000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62" name="Single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2846122" y="11125573"/>
                  <a:ext cx="1554480" cy="759455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ONOO"/>
                <p:cNvSpPr/>
                <p:nvPr/>
              </p:nvSpPr>
              <p:spPr>
                <a:xfrm flipH="1">
                  <a:off x="22847736" y="12007214"/>
                  <a:ext cx="1554480" cy="75895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117" tIns="112117" rIns="112117" bIns="112117" numCol="1" spcCol="1270" anchor="ctr" anchorCtr="0">
                  <a:noAutofit/>
                </a:bodyPr>
                <a:lstStyle/>
                <a:p>
                  <a:pPr defTabSz="2889250">
                    <a:lnSpc>
                      <a:spcPct val="9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i="1" smtClean="0">
                                <a:solidFill>
                                  <a:srgbClr val="EC1A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>
                                <a:solidFill>
                                  <a:srgbClr val="EC1A0B"/>
                                </a:solidFill>
                                <a:latin typeface="Helvetica" pitchFamily="2" charset="0"/>
                              </a:rPr>
                              <m:t>ONOO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3000">
                                <a:solidFill>
                                  <a:srgbClr val="EC1A0B"/>
                                </a:solidFill>
                                <a:latin typeface="Helvetica" pitchFamily="2" charset="0"/>
                                <a:sym typeface="Symbol" panose="05050102010706020507" pitchFamily="18" charset="2"/>
                              </a:rPr>
                              <m:t>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rgbClr val="EE6000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63" name="ONO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2847736" y="12007214"/>
                  <a:ext cx="1554480" cy="75895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blipFill>
                  <a:blip r:embed="rId29"/>
                  <a:stretch>
                    <a:fillRect/>
                  </a:stretch>
                </a:blipFill>
                <a:ln>
                  <a:noFill/>
                </a:ln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4" name="Life-habits activates"/>
            <p:cNvSpPr/>
            <p:nvPr/>
          </p:nvSpPr>
          <p:spPr>
            <a:xfrm flipH="1">
              <a:off x="18936272" y="8711067"/>
              <a:ext cx="2187156" cy="503423"/>
            </a:xfrm>
            <a:custGeom>
              <a:avLst/>
              <a:gdLst>
                <a:gd name="connsiteX0" fmla="*/ 0 w 4837459"/>
                <a:gd name="connsiteY0" fmla="*/ 241873 h 2418729"/>
                <a:gd name="connsiteX1" fmla="*/ 241873 w 4837459"/>
                <a:gd name="connsiteY1" fmla="*/ 0 h 2418729"/>
                <a:gd name="connsiteX2" fmla="*/ 4595586 w 4837459"/>
                <a:gd name="connsiteY2" fmla="*/ 0 h 2418729"/>
                <a:gd name="connsiteX3" fmla="*/ 4837459 w 4837459"/>
                <a:gd name="connsiteY3" fmla="*/ 241873 h 2418729"/>
                <a:gd name="connsiteX4" fmla="*/ 4837459 w 4837459"/>
                <a:gd name="connsiteY4" fmla="*/ 2176856 h 2418729"/>
                <a:gd name="connsiteX5" fmla="*/ 4595586 w 4837459"/>
                <a:gd name="connsiteY5" fmla="*/ 2418729 h 2418729"/>
                <a:gd name="connsiteX6" fmla="*/ 241873 w 4837459"/>
                <a:gd name="connsiteY6" fmla="*/ 2418729 h 2418729"/>
                <a:gd name="connsiteX7" fmla="*/ 0 w 4837459"/>
                <a:gd name="connsiteY7" fmla="*/ 2176856 h 2418729"/>
                <a:gd name="connsiteX8" fmla="*/ 0 w 4837459"/>
                <a:gd name="connsiteY8" fmla="*/ 241873 h 24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7459" h="2418729">
                  <a:moveTo>
                    <a:pt x="0" y="241873"/>
                  </a:moveTo>
                  <a:cubicBezTo>
                    <a:pt x="0" y="108290"/>
                    <a:pt x="108290" y="0"/>
                    <a:pt x="241873" y="0"/>
                  </a:cubicBezTo>
                  <a:lnTo>
                    <a:pt x="4595586" y="0"/>
                  </a:lnTo>
                  <a:cubicBezTo>
                    <a:pt x="4729169" y="0"/>
                    <a:pt x="4837459" y="108290"/>
                    <a:pt x="4837459" y="241873"/>
                  </a:cubicBezTo>
                  <a:lnTo>
                    <a:pt x="4837459" y="2176856"/>
                  </a:lnTo>
                  <a:cubicBezTo>
                    <a:pt x="4837459" y="2310439"/>
                    <a:pt x="4729169" y="2418729"/>
                    <a:pt x="4595586" y="2418729"/>
                  </a:cubicBezTo>
                  <a:lnTo>
                    <a:pt x="241873" y="2418729"/>
                  </a:lnTo>
                  <a:cubicBezTo>
                    <a:pt x="108290" y="2418729"/>
                    <a:pt x="0" y="2310439"/>
                    <a:pt x="0" y="2176856"/>
                  </a:cubicBezTo>
                  <a:lnTo>
                    <a:pt x="0" y="24187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17" tIns="112117" rIns="112117" bIns="112117" numCol="1" spcCol="1270" anchor="ctr" anchorCtr="0">
              <a:spAutoFit/>
            </a:bodyPr>
            <a:lstStyle/>
            <a:p>
              <a:pPr lvl="0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EE6000"/>
                  </a:solidFill>
                </a:rPr>
                <a:t>Activation of </a:t>
              </a:r>
              <a:r>
                <a:rPr lang="en-US" sz="2000" baseline="30000" dirty="0" smtClean="0">
                  <a:solidFill>
                    <a:srgbClr val="EE6000"/>
                  </a:solidFill>
                  <a:latin typeface="Helvetica" pitchFamily="2" charset="0"/>
                </a:rPr>
                <a:t>[1]</a:t>
              </a:r>
              <a:r>
                <a:rPr lang="en-US" sz="2000" b="1" dirty="0" smtClean="0">
                  <a:solidFill>
                    <a:srgbClr val="EE6000"/>
                  </a:solidFill>
                </a:rPr>
                <a:t> </a:t>
              </a:r>
              <a:endParaRPr lang="en-US" sz="2000" b="1" kern="1200" dirty="0">
                <a:solidFill>
                  <a:srgbClr val="EE6000"/>
                </a:solidFill>
              </a:endParaRPr>
            </a:p>
          </p:txBody>
        </p:sp>
      </p:grpSp>
      <p:sp>
        <p:nvSpPr>
          <p:cNvPr id="271" name="Oxidative Stress"/>
          <p:cNvSpPr/>
          <p:nvPr/>
        </p:nvSpPr>
        <p:spPr>
          <a:xfrm flipH="1">
            <a:off x="22976172" y="8943790"/>
            <a:ext cx="1828800" cy="1057421"/>
          </a:xfrm>
          <a:custGeom>
            <a:avLst/>
            <a:gdLst>
              <a:gd name="connsiteX0" fmla="*/ 0 w 4837459"/>
              <a:gd name="connsiteY0" fmla="*/ 241873 h 2418729"/>
              <a:gd name="connsiteX1" fmla="*/ 241873 w 4837459"/>
              <a:gd name="connsiteY1" fmla="*/ 0 h 2418729"/>
              <a:gd name="connsiteX2" fmla="*/ 4595586 w 4837459"/>
              <a:gd name="connsiteY2" fmla="*/ 0 h 2418729"/>
              <a:gd name="connsiteX3" fmla="*/ 4837459 w 4837459"/>
              <a:gd name="connsiteY3" fmla="*/ 241873 h 2418729"/>
              <a:gd name="connsiteX4" fmla="*/ 4837459 w 4837459"/>
              <a:gd name="connsiteY4" fmla="*/ 2176856 h 2418729"/>
              <a:gd name="connsiteX5" fmla="*/ 4595586 w 4837459"/>
              <a:gd name="connsiteY5" fmla="*/ 2418729 h 2418729"/>
              <a:gd name="connsiteX6" fmla="*/ 241873 w 4837459"/>
              <a:gd name="connsiteY6" fmla="*/ 2418729 h 2418729"/>
              <a:gd name="connsiteX7" fmla="*/ 0 w 4837459"/>
              <a:gd name="connsiteY7" fmla="*/ 2176856 h 2418729"/>
              <a:gd name="connsiteX8" fmla="*/ 0 w 4837459"/>
              <a:gd name="connsiteY8" fmla="*/ 241873 h 24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7459" h="2418729">
                <a:moveTo>
                  <a:pt x="0" y="241873"/>
                </a:moveTo>
                <a:cubicBezTo>
                  <a:pt x="0" y="108290"/>
                  <a:pt x="108290" y="0"/>
                  <a:pt x="241873" y="0"/>
                </a:cubicBezTo>
                <a:lnTo>
                  <a:pt x="4595586" y="0"/>
                </a:lnTo>
                <a:cubicBezTo>
                  <a:pt x="4729169" y="0"/>
                  <a:pt x="4837459" y="108290"/>
                  <a:pt x="4837459" y="241873"/>
                </a:cubicBezTo>
                <a:lnTo>
                  <a:pt x="4837459" y="2176856"/>
                </a:lnTo>
                <a:cubicBezTo>
                  <a:pt x="4837459" y="2310439"/>
                  <a:pt x="4729169" y="2418729"/>
                  <a:pt x="4595586" y="2418729"/>
                </a:cubicBezTo>
                <a:lnTo>
                  <a:pt x="241873" y="2418729"/>
                </a:lnTo>
                <a:cubicBezTo>
                  <a:pt x="108290" y="2418729"/>
                  <a:pt x="0" y="2310439"/>
                  <a:pt x="0" y="2176856"/>
                </a:cubicBezTo>
                <a:lnTo>
                  <a:pt x="0" y="241873"/>
                </a:lnTo>
                <a:close/>
              </a:path>
            </a:pathLst>
          </a:custGeom>
          <a:solidFill>
            <a:srgbClr val="8EABD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117" tIns="112117" rIns="112117" bIns="112117" numCol="1" spcCol="1270" anchor="ctr" anchorCtr="0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>
                <a:solidFill>
                  <a:srgbClr val="EC1A0B"/>
                </a:solidFill>
              </a:rPr>
              <a:t>Oxidative stress</a:t>
            </a:r>
            <a:endParaRPr lang="en-US" sz="2000" b="1" kern="1200" dirty="0">
              <a:solidFill>
                <a:srgbClr val="EE6000"/>
              </a:solidFill>
            </a:endParaRPr>
          </a:p>
        </p:txBody>
      </p:sp>
      <p:pic>
        <p:nvPicPr>
          <p:cNvPr id="272" name="Balanc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143960" y="8399436"/>
            <a:ext cx="7527679" cy="4653113"/>
          </a:xfrm>
          <a:prstGeom prst="rect">
            <a:avLst/>
          </a:prstGeom>
        </p:spPr>
      </p:pic>
      <p:grpSp>
        <p:nvGrpSpPr>
          <p:cNvPr id="273" name="Group 272"/>
          <p:cNvGrpSpPr/>
          <p:nvPr/>
        </p:nvGrpSpPr>
        <p:grpSpPr>
          <a:xfrm>
            <a:off x="17663613" y="9684274"/>
            <a:ext cx="9382978" cy="2437714"/>
            <a:chOff x="28309515" y="2716856"/>
            <a:chExt cx="9382978" cy="2437714"/>
          </a:xfrm>
        </p:grpSpPr>
        <p:grpSp>
          <p:nvGrpSpPr>
            <p:cNvPr id="284" name="Group 283"/>
            <p:cNvGrpSpPr/>
            <p:nvPr/>
          </p:nvGrpSpPr>
          <p:grpSpPr>
            <a:xfrm flipH="1">
              <a:off x="28309515" y="2716856"/>
              <a:ext cx="9382978" cy="2437714"/>
              <a:chOff x="23270867" y="15116772"/>
              <a:chExt cx="8425670" cy="4107176"/>
            </a:xfrm>
          </p:grpSpPr>
          <p:sp>
            <p:nvSpPr>
              <p:cNvPr id="287" name="oxidative damage"/>
              <p:cNvSpPr/>
              <p:nvPr/>
            </p:nvSpPr>
            <p:spPr>
              <a:xfrm rot="18810017">
                <a:off x="27475413" y="16101987"/>
                <a:ext cx="1848749" cy="39858"/>
              </a:xfrm>
              <a:custGeom>
                <a:avLst/>
                <a:gdLst>
                  <a:gd name="connsiteX0" fmla="*/ 0 w 2893955"/>
                  <a:gd name="connsiteY0" fmla="*/ 19929 h 39858"/>
                  <a:gd name="connsiteX1" fmla="*/ 2893955 w 2893955"/>
                  <a:gd name="connsiteY1" fmla="*/ 19929 h 3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3955" h="39858">
                    <a:moveTo>
                      <a:pt x="0" y="19929"/>
                    </a:moveTo>
                    <a:lnTo>
                      <a:pt x="2893955" y="19929"/>
                    </a:lnTo>
                  </a:path>
                </a:pathLst>
              </a:custGeom>
              <a:noFill/>
              <a:ln>
                <a:solidFill>
                  <a:srgbClr val="2904C2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87329" tIns="-52420" rIns="1387328" bIns="-5242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  <p:sp>
            <p:nvSpPr>
              <p:cNvPr id="286" name="oxidative damage"/>
              <p:cNvSpPr/>
              <p:nvPr/>
            </p:nvSpPr>
            <p:spPr>
              <a:xfrm>
                <a:off x="23270867" y="16124842"/>
                <a:ext cx="4926643" cy="1781593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000" dirty="0" smtClean="0">
                    <a:solidFill>
                      <a:srgbClr val="EC1A0B"/>
                    </a:solidFill>
                  </a:rPr>
                  <a:t>Interfering</a:t>
                </a:r>
                <a:r>
                  <a:rPr lang="en-US" sz="3000" dirty="0" smtClean="0">
                    <a:solidFill>
                      <a:srgbClr val="EE6000"/>
                    </a:solidFill>
                  </a:rPr>
                  <a:t> </a:t>
                </a:r>
                <a:r>
                  <a:rPr lang="en-US" sz="3000" dirty="0">
                    <a:solidFill>
                      <a:srgbClr val="EC1A0B"/>
                    </a:solidFill>
                  </a:rPr>
                  <a:t>with </a:t>
                </a:r>
                <a:br>
                  <a:rPr lang="en-US" sz="3000" dirty="0">
                    <a:solidFill>
                      <a:srgbClr val="EC1A0B"/>
                    </a:solidFill>
                  </a:rPr>
                </a:br>
                <a:r>
                  <a:rPr lang="en-US" sz="3000" dirty="0">
                    <a:solidFill>
                      <a:srgbClr val="EC1A0B"/>
                    </a:solidFill>
                  </a:rPr>
                  <a:t>cellular biological processes</a:t>
                </a:r>
              </a:p>
            </p:txBody>
          </p:sp>
          <p:sp>
            <p:nvSpPr>
              <p:cNvPr id="288" name="oxidative damage"/>
              <p:cNvSpPr/>
              <p:nvPr/>
            </p:nvSpPr>
            <p:spPr>
              <a:xfrm>
                <a:off x="28658440" y="15116772"/>
                <a:ext cx="3038097" cy="848192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solidFill>
                      <a:srgbClr val="143CBE"/>
                    </a:solidFill>
                  </a:rPr>
                  <a:t>Proteins</a:t>
                </a:r>
                <a:r>
                  <a:rPr lang="en-US" sz="2000" dirty="0" smtClean="0">
                    <a:solidFill>
                      <a:srgbClr val="143CBE"/>
                    </a:solidFill>
                  </a:rPr>
                  <a:t> structure/activity</a:t>
                </a:r>
                <a:endParaRPr lang="en-US" sz="2000" kern="1200" dirty="0">
                  <a:solidFill>
                    <a:srgbClr val="143CBE"/>
                  </a:solidFill>
                </a:endParaRPr>
              </a:p>
            </p:txBody>
          </p:sp>
          <p:sp>
            <p:nvSpPr>
              <p:cNvPr id="289" name="oxidative damage"/>
              <p:cNvSpPr/>
              <p:nvPr/>
            </p:nvSpPr>
            <p:spPr>
              <a:xfrm rot="2824844" flipV="1">
                <a:off x="27499757" y="18206132"/>
                <a:ext cx="1848750" cy="140794"/>
              </a:xfrm>
              <a:custGeom>
                <a:avLst/>
                <a:gdLst>
                  <a:gd name="connsiteX0" fmla="*/ 0 w 2848715"/>
                  <a:gd name="connsiteY0" fmla="*/ 19929 h 39858"/>
                  <a:gd name="connsiteX1" fmla="*/ 2848715 w 2848715"/>
                  <a:gd name="connsiteY1" fmla="*/ 19929 h 3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48715" h="39858">
                    <a:moveTo>
                      <a:pt x="0" y="19929"/>
                    </a:moveTo>
                    <a:lnTo>
                      <a:pt x="2848715" y="19929"/>
                    </a:lnTo>
                  </a:path>
                </a:pathLst>
              </a:custGeom>
              <a:noFill/>
              <a:ln>
                <a:solidFill>
                  <a:srgbClr val="371DC1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5839" tIns="-51290" rIns="1365840" bIns="-51288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/>
              </a:p>
            </p:txBody>
          </p:sp>
          <p:sp>
            <p:nvSpPr>
              <p:cNvPr id="290" name="oxidative damage"/>
              <p:cNvSpPr/>
              <p:nvPr/>
            </p:nvSpPr>
            <p:spPr>
              <a:xfrm>
                <a:off x="28587246" y="18375757"/>
                <a:ext cx="3038097" cy="848191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117" tIns="112117" rIns="112117" bIns="112117" numCol="1" spcCol="1270" anchor="ctr" anchorCtr="0">
                <a:sp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rgbClr val="143CBE"/>
                    </a:solidFill>
                  </a:rPr>
                  <a:t>DNA</a:t>
                </a:r>
                <a:r>
                  <a:rPr lang="en-US" sz="2000" kern="1200" dirty="0" smtClean="0">
                    <a:solidFill>
                      <a:srgbClr val="143CBE"/>
                    </a:solidFill>
                  </a:rPr>
                  <a:t> strands damaging</a:t>
                </a:r>
                <a:endParaRPr lang="en-US" sz="2000" kern="1200" dirty="0">
                  <a:solidFill>
                    <a:srgbClr val="143CBE"/>
                  </a:solidFill>
                </a:endParaRPr>
              </a:p>
            </p:txBody>
          </p:sp>
        </p:grpSp>
        <p:sp>
          <p:nvSpPr>
            <p:cNvPr id="285" name="oxidative damage"/>
            <p:cNvSpPr/>
            <p:nvPr/>
          </p:nvSpPr>
          <p:spPr>
            <a:xfrm flipH="1">
              <a:off x="28353903" y="3546807"/>
              <a:ext cx="3383280" cy="780422"/>
            </a:xfrm>
            <a:custGeom>
              <a:avLst/>
              <a:gdLst>
                <a:gd name="connsiteX0" fmla="*/ 0 w 4837459"/>
                <a:gd name="connsiteY0" fmla="*/ 241873 h 2418729"/>
                <a:gd name="connsiteX1" fmla="*/ 241873 w 4837459"/>
                <a:gd name="connsiteY1" fmla="*/ 0 h 2418729"/>
                <a:gd name="connsiteX2" fmla="*/ 4595586 w 4837459"/>
                <a:gd name="connsiteY2" fmla="*/ 0 h 2418729"/>
                <a:gd name="connsiteX3" fmla="*/ 4837459 w 4837459"/>
                <a:gd name="connsiteY3" fmla="*/ 241873 h 2418729"/>
                <a:gd name="connsiteX4" fmla="*/ 4837459 w 4837459"/>
                <a:gd name="connsiteY4" fmla="*/ 2176856 h 2418729"/>
                <a:gd name="connsiteX5" fmla="*/ 4595586 w 4837459"/>
                <a:gd name="connsiteY5" fmla="*/ 2418729 h 2418729"/>
                <a:gd name="connsiteX6" fmla="*/ 241873 w 4837459"/>
                <a:gd name="connsiteY6" fmla="*/ 2418729 h 2418729"/>
                <a:gd name="connsiteX7" fmla="*/ 0 w 4837459"/>
                <a:gd name="connsiteY7" fmla="*/ 2176856 h 2418729"/>
                <a:gd name="connsiteX8" fmla="*/ 0 w 4837459"/>
                <a:gd name="connsiteY8" fmla="*/ 241873 h 24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7459" h="2418729">
                  <a:moveTo>
                    <a:pt x="0" y="241873"/>
                  </a:moveTo>
                  <a:cubicBezTo>
                    <a:pt x="0" y="108290"/>
                    <a:pt x="108290" y="0"/>
                    <a:pt x="241873" y="0"/>
                  </a:cubicBezTo>
                  <a:lnTo>
                    <a:pt x="4595586" y="0"/>
                  </a:lnTo>
                  <a:cubicBezTo>
                    <a:pt x="4729169" y="0"/>
                    <a:pt x="4837459" y="108290"/>
                    <a:pt x="4837459" y="241873"/>
                  </a:cubicBezTo>
                  <a:lnTo>
                    <a:pt x="4837459" y="2176856"/>
                  </a:lnTo>
                  <a:cubicBezTo>
                    <a:pt x="4837459" y="2310439"/>
                    <a:pt x="4729169" y="2418729"/>
                    <a:pt x="4595586" y="2418729"/>
                  </a:cubicBezTo>
                  <a:lnTo>
                    <a:pt x="241873" y="2418729"/>
                  </a:lnTo>
                  <a:cubicBezTo>
                    <a:pt x="108290" y="2418729"/>
                    <a:pt x="0" y="2310439"/>
                    <a:pt x="0" y="2176856"/>
                  </a:cubicBezTo>
                  <a:lnTo>
                    <a:pt x="0" y="241873"/>
                  </a:lnTo>
                  <a:close/>
                </a:path>
              </a:pathLst>
            </a:custGeom>
            <a:solidFill>
              <a:srgbClr val="8EABD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17" tIns="112117" rIns="112117" bIns="112117" numCol="1" spcCol="1270" anchor="ctr" anchorCtr="0">
              <a:spAutoFit/>
            </a:bodyPr>
            <a:lstStyle/>
            <a:p>
              <a:pPr lvl="0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143CBE"/>
                  </a:solidFill>
                </a:rPr>
                <a:t>Phospholipid membranes</a:t>
              </a:r>
              <a:br>
                <a:rPr lang="en-US" sz="2000" b="1" dirty="0" smtClean="0">
                  <a:solidFill>
                    <a:srgbClr val="143CBE"/>
                  </a:solidFill>
                </a:rPr>
              </a:br>
              <a:r>
                <a:rPr lang="en-US" sz="2000" b="1" dirty="0" smtClean="0">
                  <a:solidFill>
                    <a:srgbClr val="143CBE"/>
                  </a:solidFill>
                </a:rPr>
                <a:t> </a:t>
              </a:r>
              <a:r>
                <a:rPr lang="en-US" sz="2000" dirty="0">
                  <a:solidFill>
                    <a:srgbClr val="143CBE"/>
                  </a:solidFill>
                </a:rPr>
                <a:t>permeability disruption</a:t>
              </a:r>
              <a:endParaRPr lang="en-US" sz="2000" kern="1200" dirty="0">
                <a:solidFill>
                  <a:srgbClr val="143CBE"/>
                </a:solidFill>
              </a:endParaRPr>
            </a:p>
          </p:txBody>
        </p:sp>
      </p:grpSp>
      <p:grpSp>
        <p:nvGrpSpPr>
          <p:cNvPr id="274" name="antioxidants"/>
          <p:cNvGrpSpPr/>
          <p:nvPr/>
        </p:nvGrpSpPr>
        <p:grpSpPr>
          <a:xfrm>
            <a:off x="27406512" y="4961385"/>
            <a:ext cx="6244109" cy="3140691"/>
            <a:chOff x="14639130" y="8297516"/>
            <a:chExt cx="6244109" cy="3140691"/>
          </a:xfrm>
        </p:grpSpPr>
        <p:grpSp>
          <p:nvGrpSpPr>
            <p:cNvPr id="275" name="Group 274"/>
            <p:cNvGrpSpPr/>
            <p:nvPr/>
          </p:nvGrpSpPr>
          <p:grpSpPr>
            <a:xfrm flipH="1">
              <a:off x="14639130" y="9551533"/>
              <a:ext cx="6244109" cy="1886674"/>
              <a:chOff x="28119510" y="2484274"/>
              <a:chExt cx="5879218" cy="2278481"/>
            </a:xfrm>
          </p:grpSpPr>
          <p:grpSp>
            <p:nvGrpSpPr>
              <p:cNvPr id="277" name="Group 276"/>
              <p:cNvGrpSpPr/>
              <p:nvPr/>
            </p:nvGrpSpPr>
            <p:grpSpPr>
              <a:xfrm flipH="1">
                <a:off x="28119510" y="2484274"/>
                <a:ext cx="5879218" cy="2278481"/>
                <a:chOff x="26587760" y="14724903"/>
                <a:chExt cx="5279381" cy="3838892"/>
              </a:xfrm>
            </p:grpSpPr>
            <p:sp>
              <p:nvSpPr>
                <p:cNvPr id="282" name="antioxidant action"/>
                <p:cNvSpPr/>
                <p:nvPr/>
              </p:nvSpPr>
              <p:spPr>
                <a:xfrm rot="1996822" flipV="1">
                  <a:off x="28382680" y="17398157"/>
                  <a:ext cx="407943" cy="600200"/>
                </a:xfrm>
                <a:custGeom>
                  <a:avLst/>
                  <a:gdLst>
                    <a:gd name="connsiteX0" fmla="*/ 0 w 2848715"/>
                    <a:gd name="connsiteY0" fmla="*/ 19929 h 39858"/>
                    <a:gd name="connsiteX1" fmla="*/ 2848715 w 2848715"/>
                    <a:gd name="connsiteY1" fmla="*/ 19929 h 3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48715" h="39858">
                      <a:moveTo>
                        <a:pt x="0" y="19929"/>
                      </a:moveTo>
                      <a:lnTo>
                        <a:pt x="2848715" y="19929"/>
                      </a:lnTo>
                    </a:path>
                  </a:pathLst>
                </a:custGeom>
                <a:noFill/>
                <a:ln>
                  <a:solidFill>
                    <a:srgbClr val="371DC1"/>
                  </a:solidFill>
                </a:ln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65839" tIns="-51290" rIns="1365840" bIns="-51288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000" kern="1200"/>
                </a:p>
              </p:txBody>
            </p:sp>
            <p:sp>
              <p:nvSpPr>
                <p:cNvPr id="280" name="antioxidant action"/>
                <p:cNvSpPr/>
                <p:nvPr/>
              </p:nvSpPr>
              <p:spPr>
                <a:xfrm rot="18810017">
                  <a:off x="27735282" y="15692357"/>
                  <a:ext cx="1725735" cy="39858"/>
                </a:xfrm>
                <a:custGeom>
                  <a:avLst/>
                  <a:gdLst>
                    <a:gd name="connsiteX0" fmla="*/ 0 w 2893955"/>
                    <a:gd name="connsiteY0" fmla="*/ 19929 h 39858"/>
                    <a:gd name="connsiteX1" fmla="*/ 2893955 w 2893955"/>
                    <a:gd name="connsiteY1" fmla="*/ 19929 h 3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93955" h="39858">
                      <a:moveTo>
                        <a:pt x="0" y="19929"/>
                      </a:moveTo>
                      <a:lnTo>
                        <a:pt x="2893955" y="19929"/>
                      </a:lnTo>
                    </a:path>
                  </a:pathLst>
                </a:custGeom>
                <a:noFill/>
                <a:ln>
                  <a:solidFill>
                    <a:srgbClr val="2904C2"/>
                  </a:solidFill>
                </a:ln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87329" tIns="-52420" rIns="1387328" bIns="-5242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100" kern="1200"/>
                </a:p>
              </p:txBody>
            </p:sp>
            <p:sp>
              <p:nvSpPr>
                <p:cNvPr id="279" name="antioxidant action"/>
                <p:cNvSpPr/>
                <p:nvPr/>
              </p:nvSpPr>
              <p:spPr>
                <a:xfrm>
                  <a:off x="26587760" y="15830371"/>
                  <a:ext cx="1932808" cy="2151577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8EABD0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2117" tIns="112117" rIns="112117" bIns="112117" numCol="1" spcCol="1270" anchor="ctr" anchorCtr="0">
                  <a:spAutoFit/>
                </a:bodyPr>
                <a:lstStyle/>
                <a:p>
                  <a:pPr lvl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000" dirty="0" smtClean="0">
                      <a:solidFill>
                        <a:srgbClr val="007E39"/>
                      </a:solidFill>
                    </a:rPr>
                    <a:t>Protective</a:t>
                  </a:r>
                  <a:br>
                    <a:rPr lang="en-US" sz="3000" dirty="0" smtClean="0">
                      <a:solidFill>
                        <a:srgbClr val="007E39"/>
                      </a:solidFill>
                    </a:rPr>
                  </a:br>
                  <a:r>
                    <a:rPr lang="en-US" sz="3000" dirty="0" smtClean="0">
                      <a:solidFill>
                        <a:srgbClr val="007E39"/>
                      </a:solidFill>
                    </a:rPr>
                    <a:t> mechanism</a:t>
                  </a:r>
                  <a:endParaRPr lang="en-US" sz="3000" dirty="0">
                    <a:solidFill>
                      <a:srgbClr val="007E39"/>
                    </a:solidFill>
                  </a:endParaRPr>
                </a:p>
              </p:txBody>
            </p:sp>
            <p:sp>
              <p:nvSpPr>
                <p:cNvPr id="281" name="antioxidant action"/>
                <p:cNvSpPr/>
                <p:nvPr/>
              </p:nvSpPr>
              <p:spPr>
                <a:xfrm>
                  <a:off x="28825571" y="17539460"/>
                  <a:ext cx="2937869" cy="1024335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8EABD0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112117" rIns="91440" bIns="112117" numCol="1" spcCol="1270" anchor="ctr" anchorCtr="0">
                  <a:spAutoFit/>
                </a:bodyPr>
                <a:lstStyle/>
                <a:p>
                  <a:pPr lvl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dirty="0" smtClean="0">
                      <a:solidFill>
                        <a:srgbClr val="143CBE"/>
                      </a:solidFill>
                    </a:rPr>
                    <a:t>Capture</a:t>
                  </a:r>
                  <a:r>
                    <a:rPr lang="en-US" sz="2000" dirty="0" smtClean="0">
                      <a:solidFill>
                        <a:srgbClr val="143CBE"/>
                      </a:solidFill>
                    </a:rPr>
                    <a:t>/ linkage with ROS </a:t>
                  </a:r>
                  <a:endParaRPr lang="en-US" sz="2000" kern="1200" dirty="0">
                    <a:solidFill>
                      <a:srgbClr val="143CBE"/>
                    </a:solidFill>
                  </a:endParaRPr>
                </a:p>
              </p:txBody>
            </p:sp>
            <p:sp>
              <p:nvSpPr>
                <p:cNvPr id="283" name="antioxidant action"/>
                <p:cNvSpPr/>
                <p:nvPr/>
              </p:nvSpPr>
              <p:spPr>
                <a:xfrm>
                  <a:off x="28620024" y="14724903"/>
                  <a:ext cx="3247117" cy="1023312"/>
                </a:xfrm>
                <a:custGeom>
                  <a:avLst/>
                  <a:gdLst>
                    <a:gd name="connsiteX0" fmla="*/ 0 w 4837459"/>
                    <a:gd name="connsiteY0" fmla="*/ 241873 h 2418729"/>
                    <a:gd name="connsiteX1" fmla="*/ 241873 w 4837459"/>
                    <a:gd name="connsiteY1" fmla="*/ 0 h 2418729"/>
                    <a:gd name="connsiteX2" fmla="*/ 4595586 w 4837459"/>
                    <a:gd name="connsiteY2" fmla="*/ 0 h 2418729"/>
                    <a:gd name="connsiteX3" fmla="*/ 4837459 w 4837459"/>
                    <a:gd name="connsiteY3" fmla="*/ 241873 h 2418729"/>
                    <a:gd name="connsiteX4" fmla="*/ 4837459 w 4837459"/>
                    <a:gd name="connsiteY4" fmla="*/ 2176856 h 2418729"/>
                    <a:gd name="connsiteX5" fmla="*/ 4595586 w 4837459"/>
                    <a:gd name="connsiteY5" fmla="*/ 2418729 h 2418729"/>
                    <a:gd name="connsiteX6" fmla="*/ 241873 w 4837459"/>
                    <a:gd name="connsiteY6" fmla="*/ 2418729 h 2418729"/>
                    <a:gd name="connsiteX7" fmla="*/ 0 w 4837459"/>
                    <a:gd name="connsiteY7" fmla="*/ 2176856 h 2418729"/>
                    <a:gd name="connsiteX8" fmla="*/ 0 w 4837459"/>
                    <a:gd name="connsiteY8" fmla="*/ 241873 h 241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7459" h="2418729">
                      <a:moveTo>
                        <a:pt x="0" y="241873"/>
                      </a:moveTo>
                      <a:cubicBezTo>
                        <a:pt x="0" y="108290"/>
                        <a:pt x="108290" y="0"/>
                        <a:pt x="241873" y="0"/>
                      </a:cubicBezTo>
                      <a:lnTo>
                        <a:pt x="4595586" y="0"/>
                      </a:lnTo>
                      <a:cubicBezTo>
                        <a:pt x="4729169" y="0"/>
                        <a:pt x="4837459" y="108290"/>
                        <a:pt x="4837459" y="241873"/>
                      </a:cubicBezTo>
                      <a:lnTo>
                        <a:pt x="4837459" y="2176856"/>
                      </a:lnTo>
                      <a:cubicBezTo>
                        <a:pt x="4837459" y="2310439"/>
                        <a:pt x="4729169" y="2418729"/>
                        <a:pt x="4595586" y="2418729"/>
                      </a:cubicBezTo>
                      <a:lnTo>
                        <a:pt x="241873" y="2418729"/>
                      </a:lnTo>
                      <a:cubicBezTo>
                        <a:pt x="108290" y="2418729"/>
                        <a:pt x="0" y="2310439"/>
                        <a:pt x="0" y="2176856"/>
                      </a:cubicBezTo>
                      <a:lnTo>
                        <a:pt x="0" y="241873"/>
                      </a:lnTo>
                      <a:close/>
                    </a:path>
                  </a:pathLst>
                </a:custGeom>
                <a:solidFill>
                  <a:srgbClr val="8EABD0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3152" tIns="112117" rIns="0" bIns="112117" numCol="1" spcCol="1270" anchor="ctr" anchorCtr="0">
                  <a:spAutoFit/>
                </a:bodyPr>
                <a:lstStyle/>
                <a:p>
                  <a:pPr lvl="0" algn="l" defTabSz="28892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2000" b="1" dirty="0" smtClean="0">
                      <a:solidFill>
                        <a:srgbClr val="143CBE"/>
                      </a:solidFill>
                    </a:rPr>
                    <a:t>Recover </a:t>
                  </a:r>
                  <a:r>
                    <a:rPr lang="en-US" sz="2000" dirty="0">
                      <a:solidFill>
                        <a:srgbClr val="143CBE"/>
                      </a:solidFill>
                    </a:rPr>
                    <a:t>physiological processes</a:t>
                  </a:r>
                </a:p>
              </p:txBody>
            </p:sp>
          </p:grpSp>
          <p:sp>
            <p:nvSpPr>
              <p:cNvPr id="278" name="antioxidant action2"/>
              <p:cNvSpPr/>
              <p:nvPr/>
            </p:nvSpPr>
            <p:spPr>
              <a:xfrm flipH="1">
                <a:off x="28234993" y="3331432"/>
                <a:ext cx="3271666" cy="607969"/>
              </a:xfrm>
              <a:custGeom>
                <a:avLst/>
                <a:gdLst>
                  <a:gd name="connsiteX0" fmla="*/ 0 w 4837459"/>
                  <a:gd name="connsiteY0" fmla="*/ 241873 h 2418729"/>
                  <a:gd name="connsiteX1" fmla="*/ 241873 w 4837459"/>
                  <a:gd name="connsiteY1" fmla="*/ 0 h 2418729"/>
                  <a:gd name="connsiteX2" fmla="*/ 4595586 w 4837459"/>
                  <a:gd name="connsiteY2" fmla="*/ 0 h 2418729"/>
                  <a:gd name="connsiteX3" fmla="*/ 4837459 w 4837459"/>
                  <a:gd name="connsiteY3" fmla="*/ 241873 h 2418729"/>
                  <a:gd name="connsiteX4" fmla="*/ 4837459 w 4837459"/>
                  <a:gd name="connsiteY4" fmla="*/ 2176856 h 2418729"/>
                  <a:gd name="connsiteX5" fmla="*/ 4595586 w 4837459"/>
                  <a:gd name="connsiteY5" fmla="*/ 2418729 h 2418729"/>
                  <a:gd name="connsiteX6" fmla="*/ 241873 w 4837459"/>
                  <a:gd name="connsiteY6" fmla="*/ 2418729 h 2418729"/>
                  <a:gd name="connsiteX7" fmla="*/ 0 w 4837459"/>
                  <a:gd name="connsiteY7" fmla="*/ 2176856 h 2418729"/>
                  <a:gd name="connsiteX8" fmla="*/ 0 w 4837459"/>
                  <a:gd name="connsiteY8" fmla="*/ 241873 h 241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37459" h="2418729">
                    <a:moveTo>
                      <a:pt x="0" y="241873"/>
                    </a:moveTo>
                    <a:cubicBezTo>
                      <a:pt x="0" y="108290"/>
                      <a:pt x="108290" y="0"/>
                      <a:pt x="241873" y="0"/>
                    </a:cubicBezTo>
                    <a:lnTo>
                      <a:pt x="4595586" y="0"/>
                    </a:lnTo>
                    <a:cubicBezTo>
                      <a:pt x="4729169" y="0"/>
                      <a:pt x="4837459" y="108290"/>
                      <a:pt x="4837459" y="241873"/>
                    </a:cubicBezTo>
                    <a:lnTo>
                      <a:pt x="4837459" y="2176856"/>
                    </a:lnTo>
                    <a:cubicBezTo>
                      <a:pt x="4837459" y="2310439"/>
                      <a:pt x="4729169" y="2418729"/>
                      <a:pt x="4595586" y="2418729"/>
                    </a:cubicBezTo>
                    <a:lnTo>
                      <a:pt x="241873" y="2418729"/>
                    </a:lnTo>
                    <a:cubicBezTo>
                      <a:pt x="108290" y="2418729"/>
                      <a:pt x="0" y="2310439"/>
                      <a:pt x="0" y="2176856"/>
                    </a:cubicBezTo>
                    <a:lnTo>
                      <a:pt x="0" y="241873"/>
                    </a:lnTo>
                    <a:close/>
                  </a:path>
                </a:pathLst>
              </a:custGeom>
              <a:solidFill>
                <a:srgbClr val="8EABD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112117" rIns="0" bIns="112117" numCol="1" spcCol="1270" anchor="ctr" anchorCtr="0">
                <a:spAutoFit/>
              </a:bodyPr>
              <a:lstStyle/>
              <a:p>
                <a:pPr defTabSz="28892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>
                    <a:solidFill>
                      <a:srgbClr val="143CBE"/>
                    </a:solidFill>
                  </a:rPr>
                  <a:t>Inhibits </a:t>
                </a:r>
                <a:r>
                  <a:rPr lang="en-US" sz="2000" dirty="0" smtClean="0">
                    <a:solidFill>
                      <a:srgbClr val="143CBE"/>
                    </a:solidFill>
                  </a:rPr>
                  <a:t>ROS oxidative action</a:t>
                </a:r>
                <a:endParaRPr lang="en-US" sz="2000" dirty="0">
                  <a:solidFill>
                    <a:srgbClr val="143CBE"/>
                  </a:solidFill>
                </a:endParaRPr>
              </a:p>
            </p:txBody>
          </p:sp>
        </p:grpSp>
        <p:sp>
          <p:nvSpPr>
            <p:cNvPr id="276" name="antioxidant action"/>
            <p:cNvSpPr/>
            <p:nvPr/>
          </p:nvSpPr>
          <p:spPr>
            <a:xfrm flipH="1">
              <a:off x="17923995" y="8297516"/>
              <a:ext cx="2368730" cy="1057421"/>
            </a:xfrm>
            <a:custGeom>
              <a:avLst/>
              <a:gdLst>
                <a:gd name="connsiteX0" fmla="*/ 0 w 4837459"/>
                <a:gd name="connsiteY0" fmla="*/ 241873 h 2418729"/>
                <a:gd name="connsiteX1" fmla="*/ 241873 w 4837459"/>
                <a:gd name="connsiteY1" fmla="*/ 0 h 2418729"/>
                <a:gd name="connsiteX2" fmla="*/ 4595586 w 4837459"/>
                <a:gd name="connsiteY2" fmla="*/ 0 h 2418729"/>
                <a:gd name="connsiteX3" fmla="*/ 4837459 w 4837459"/>
                <a:gd name="connsiteY3" fmla="*/ 241873 h 2418729"/>
                <a:gd name="connsiteX4" fmla="*/ 4837459 w 4837459"/>
                <a:gd name="connsiteY4" fmla="*/ 2176856 h 2418729"/>
                <a:gd name="connsiteX5" fmla="*/ 4595586 w 4837459"/>
                <a:gd name="connsiteY5" fmla="*/ 2418729 h 2418729"/>
                <a:gd name="connsiteX6" fmla="*/ 241873 w 4837459"/>
                <a:gd name="connsiteY6" fmla="*/ 2418729 h 2418729"/>
                <a:gd name="connsiteX7" fmla="*/ 0 w 4837459"/>
                <a:gd name="connsiteY7" fmla="*/ 2176856 h 2418729"/>
                <a:gd name="connsiteX8" fmla="*/ 0 w 4837459"/>
                <a:gd name="connsiteY8" fmla="*/ 241873 h 24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7459" h="2418729">
                  <a:moveTo>
                    <a:pt x="0" y="241873"/>
                  </a:moveTo>
                  <a:cubicBezTo>
                    <a:pt x="0" y="108290"/>
                    <a:pt x="108290" y="0"/>
                    <a:pt x="241873" y="0"/>
                  </a:cubicBezTo>
                  <a:lnTo>
                    <a:pt x="4595586" y="0"/>
                  </a:lnTo>
                  <a:cubicBezTo>
                    <a:pt x="4729169" y="0"/>
                    <a:pt x="4837459" y="108290"/>
                    <a:pt x="4837459" y="241873"/>
                  </a:cubicBezTo>
                  <a:lnTo>
                    <a:pt x="4837459" y="2176856"/>
                  </a:lnTo>
                  <a:cubicBezTo>
                    <a:pt x="4837459" y="2310439"/>
                    <a:pt x="4729169" y="2418729"/>
                    <a:pt x="4595586" y="2418729"/>
                  </a:cubicBezTo>
                  <a:lnTo>
                    <a:pt x="241873" y="2418729"/>
                  </a:lnTo>
                  <a:cubicBezTo>
                    <a:pt x="108290" y="2418729"/>
                    <a:pt x="0" y="2310439"/>
                    <a:pt x="0" y="2176856"/>
                  </a:cubicBezTo>
                  <a:lnTo>
                    <a:pt x="0" y="241873"/>
                  </a:lnTo>
                  <a:close/>
                </a:path>
              </a:pathLst>
            </a:custGeom>
            <a:solidFill>
              <a:srgbClr val="8EABD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17" tIns="112117" rIns="112117" bIns="112117" numCol="1" spcCol="1270" anchor="ctr" anchorCtr="0">
              <a:spAutoFit/>
            </a:bodyPr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000" dirty="0" smtClean="0">
                  <a:solidFill>
                    <a:srgbClr val="007E39"/>
                  </a:solidFill>
                </a:rPr>
                <a:t>Antioxidant species</a:t>
              </a:r>
              <a:endParaRPr lang="en-US" sz="3000" dirty="0">
                <a:solidFill>
                  <a:srgbClr val="007E39"/>
                </a:solidFill>
              </a:endParaRPr>
            </a:p>
          </p:txBody>
        </p:sp>
      </p:grpSp>
      <p:grpSp>
        <p:nvGrpSpPr>
          <p:cNvPr id="291" name="Group 290"/>
          <p:cNvGrpSpPr>
            <a:grpSpLocks noChangeAspect="1"/>
          </p:cNvGrpSpPr>
          <p:nvPr/>
        </p:nvGrpSpPr>
        <p:grpSpPr>
          <a:xfrm>
            <a:off x="480399" y="4520420"/>
            <a:ext cx="7118509" cy="6896892"/>
            <a:chOff x="1772777" y="1868885"/>
            <a:chExt cx="6462320" cy="6261135"/>
          </a:xfrm>
        </p:grpSpPr>
        <p:pic>
          <p:nvPicPr>
            <p:cNvPr id="292" name="Man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936" y="2536043"/>
              <a:ext cx="4525520" cy="4415977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93" name="Man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772777" y="1868885"/>
              <a:ext cx="6462320" cy="6261135"/>
            </a:xfrm>
            <a:prstGeom prst="rect">
              <a:avLst/>
            </a:prstGeom>
          </p:spPr>
        </p:pic>
      </p:grpSp>
      <p:sp>
        <p:nvSpPr>
          <p:cNvPr id="301" name="AutoShape 58"/>
          <p:cNvSpPr>
            <a:spLocks noChangeAspect="1" noChangeArrowheads="1"/>
          </p:cNvSpPr>
          <p:nvPr/>
        </p:nvSpPr>
        <p:spPr bwMode="auto">
          <a:xfrm>
            <a:off x="470089" y="10229269"/>
            <a:ext cx="27649335" cy="26273868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785475 w 47795439"/>
              <a:gd name="connsiteY5" fmla="*/ 4332250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625678 w 47795439"/>
              <a:gd name="connsiteY5" fmla="*/ 4632718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8284 w 47784993"/>
              <a:gd name="connsiteY0" fmla="*/ 1607543 h 9535939"/>
              <a:gd name="connsiteX1" fmla="*/ 17240 w 47784993"/>
              <a:gd name="connsiteY1" fmla="*/ 1566485 h 9535939"/>
              <a:gd name="connsiteX2" fmla="*/ 47784993 w 47784993"/>
              <a:gd name="connsiteY2" fmla="*/ 0 h 9535939"/>
              <a:gd name="connsiteX3" fmla="*/ 47701661 w 47784993"/>
              <a:gd name="connsiteY3" fmla="*/ 2706227 h 9535939"/>
              <a:gd name="connsiteX4" fmla="*/ 47698034 w 47784993"/>
              <a:gd name="connsiteY4" fmla="*/ 3820866 h 9535939"/>
              <a:gd name="connsiteX5" fmla="*/ 47615232 w 47784993"/>
              <a:gd name="connsiteY5" fmla="*/ 4632718 h 9535939"/>
              <a:gd name="connsiteX6" fmla="*/ 17281 w 47784993"/>
              <a:gd name="connsiteY6" fmla="*/ 9535939 h 9535939"/>
              <a:gd name="connsiteX7" fmla="*/ 51141 w 47784993"/>
              <a:gd name="connsiteY7" fmla="*/ 8965725 h 9535939"/>
              <a:gd name="connsiteX8" fmla="*/ 8284 w 47784993"/>
              <a:gd name="connsiteY8" fmla="*/ 1607543 h 9535939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42562 w 47878620"/>
              <a:gd name="connsiteY5" fmla="*/ 5390040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14938 w 47878620"/>
              <a:gd name="connsiteY5" fmla="*/ 5564567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74579 w 47784995"/>
              <a:gd name="connsiteY5" fmla="*/ 5391798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12727"/>
              <a:gd name="connsiteY0" fmla="*/ 1243582 h 8608602"/>
              <a:gd name="connsiteX1" fmla="*/ 17242 w 47712727"/>
              <a:gd name="connsiteY1" fmla="*/ 1202524 h 8608602"/>
              <a:gd name="connsiteX2" fmla="*/ 47392443 w 47712727"/>
              <a:gd name="connsiteY2" fmla="*/ 19018 h 8608602"/>
              <a:gd name="connsiteX3" fmla="*/ 47701663 w 47712727"/>
              <a:gd name="connsiteY3" fmla="*/ 2342266 h 8608602"/>
              <a:gd name="connsiteX4" fmla="*/ 47698036 w 47712727"/>
              <a:gd name="connsiteY4" fmla="*/ 3456905 h 8608602"/>
              <a:gd name="connsiteX5" fmla="*/ 47574579 w 47712727"/>
              <a:gd name="connsiteY5" fmla="*/ 5027837 h 8608602"/>
              <a:gd name="connsiteX6" fmla="*/ 43917 w 47712727"/>
              <a:gd name="connsiteY6" fmla="*/ 8608602 h 8608602"/>
              <a:gd name="connsiteX7" fmla="*/ 51143 w 47712727"/>
              <a:gd name="connsiteY7" fmla="*/ 8601764 h 8608602"/>
              <a:gd name="connsiteX8" fmla="*/ 8286 w 47712727"/>
              <a:gd name="connsiteY8" fmla="*/ 1243582 h 8608602"/>
              <a:gd name="connsiteX0" fmla="*/ 193284 w 47897725"/>
              <a:gd name="connsiteY0" fmla="*/ 1243582 h 8642077"/>
              <a:gd name="connsiteX1" fmla="*/ 202240 w 47897725"/>
              <a:gd name="connsiteY1" fmla="*/ 1202524 h 8642077"/>
              <a:gd name="connsiteX2" fmla="*/ 47577441 w 47897725"/>
              <a:gd name="connsiteY2" fmla="*/ 19018 h 8642077"/>
              <a:gd name="connsiteX3" fmla="*/ 47886661 w 47897725"/>
              <a:gd name="connsiteY3" fmla="*/ 2342266 h 8642077"/>
              <a:gd name="connsiteX4" fmla="*/ 47883034 w 47897725"/>
              <a:gd name="connsiteY4" fmla="*/ 3456905 h 8642077"/>
              <a:gd name="connsiteX5" fmla="*/ 47759577 w 47897725"/>
              <a:gd name="connsiteY5" fmla="*/ 5027837 h 8642077"/>
              <a:gd name="connsiteX6" fmla="*/ 228915 w 47897725"/>
              <a:gd name="connsiteY6" fmla="*/ 8608602 h 8642077"/>
              <a:gd name="connsiteX7" fmla="*/ 610 w 47897725"/>
              <a:gd name="connsiteY7" fmla="*/ 8642077 h 8642077"/>
              <a:gd name="connsiteX8" fmla="*/ 193284 w 47897725"/>
              <a:gd name="connsiteY8" fmla="*/ 1243582 h 86420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759577 w 47969993"/>
              <a:gd name="connsiteY5" fmla="*/ 508153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324344 w 47969993"/>
              <a:gd name="connsiteY4" fmla="*/ 3464092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99398"/>
              <a:gd name="connsiteY0" fmla="*/ 1354060 h 8752555"/>
              <a:gd name="connsiteX1" fmla="*/ 202240 w 47999398"/>
              <a:gd name="connsiteY1" fmla="*/ 1313002 h 8752555"/>
              <a:gd name="connsiteX2" fmla="*/ 47999398 w 47999398"/>
              <a:gd name="connsiteY2" fmla="*/ 7008 h 8752555"/>
              <a:gd name="connsiteX3" fmla="*/ 47886661 w 47999398"/>
              <a:gd name="connsiteY3" fmla="*/ 2452744 h 8752555"/>
              <a:gd name="connsiteX4" fmla="*/ 47324344 w 47999398"/>
              <a:gd name="connsiteY4" fmla="*/ 3520870 h 8752555"/>
              <a:gd name="connsiteX5" fmla="*/ 47301702 w 47999398"/>
              <a:gd name="connsiteY5" fmla="*/ 5152785 h 8752555"/>
              <a:gd name="connsiteX6" fmla="*/ 228915 w 47999398"/>
              <a:gd name="connsiteY6" fmla="*/ 8719080 h 8752555"/>
              <a:gd name="connsiteX7" fmla="*/ 610 w 47999398"/>
              <a:gd name="connsiteY7" fmla="*/ 8752555 h 8752555"/>
              <a:gd name="connsiteX8" fmla="*/ 193284 w 47999398"/>
              <a:gd name="connsiteY8" fmla="*/ 1354060 h 8752555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528623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61234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04695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7643 h 8756138"/>
              <a:gd name="connsiteX1" fmla="*/ 202240 w 47999398"/>
              <a:gd name="connsiteY1" fmla="*/ 1316585 h 8756138"/>
              <a:gd name="connsiteX2" fmla="*/ 47999398 w 47999398"/>
              <a:gd name="connsiteY2" fmla="*/ 10591 h 8756138"/>
              <a:gd name="connsiteX3" fmla="*/ 47294358 w 47999398"/>
              <a:gd name="connsiteY3" fmla="*/ 2411882 h 8756138"/>
              <a:gd name="connsiteX4" fmla="*/ 47299138 w 47999398"/>
              <a:gd name="connsiteY4" fmla="*/ 3128579 h 8756138"/>
              <a:gd name="connsiteX5" fmla="*/ 47293304 w 47999398"/>
              <a:gd name="connsiteY5" fmla="*/ 5152233 h 8756138"/>
              <a:gd name="connsiteX6" fmla="*/ 228915 w 47999398"/>
              <a:gd name="connsiteY6" fmla="*/ 8722663 h 8756138"/>
              <a:gd name="connsiteX7" fmla="*/ 610 w 47999398"/>
              <a:gd name="connsiteY7" fmla="*/ 8756138 h 8756138"/>
              <a:gd name="connsiteX8" fmla="*/ 193284 w 47999398"/>
              <a:gd name="connsiteY8" fmla="*/ 1357643 h 8756138"/>
              <a:gd name="connsiteX0" fmla="*/ 193284 w 47978397"/>
              <a:gd name="connsiteY0" fmla="*/ 1410060 h 8808555"/>
              <a:gd name="connsiteX1" fmla="*/ 202240 w 47978397"/>
              <a:gd name="connsiteY1" fmla="*/ 1369002 h 8808555"/>
              <a:gd name="connsiteX2" fmla="*/ 47978397 w 47978397"/>
              <a:gd name="connsiteY2" fmla="*/ 6159 h 8808555"/>
              <a:gd name="connsiteX3" fmla="*/ 47294358 w 47978397"/>
              <a:gd name="connsiteY3" fmla="*/ 2464299 h 8808555"/>
              <a:gd name="connsiteX4" fmla="*/ 47299138 w 47978397"/>
              <a:gd name="connsiteY4" fmla="*/ 3180996 h 8808555"/>
              <a:gd name="connsiteX5" fmla="*/ 47293304 w 47978397"/>
              <a:gd name="connsiteY5" fmla="*/ 5204650 h 8808555"/>
              <a:gd name="connsiteX6" fmla="*/ 228915 w 47978397"/>
              <a:gd name="connsiteY6" fmla="*/ 8775080 h 8808555"/>
              <a:gd name="connsiteX7" fmla="*/ 610 w 47978397"/>
              <a:gd name="connsiteY7" fmla="*/ 8808555 h 8808555"/>
              <a:gd name="connsiteX8" fmla="*/ 193284 w 47978397"/>
              <a:gd name="connsiteY8" fmla="*/ 1410060 h 8808555"/>
              <a:gd name="connsiteX0" fmla="*/ 193284 w 47995197"/>
              <a:gd name="connsiteY0" fmla="*/ 1545107 h 8943602"/>
              <a:gd name="connsiteX1" fmla="*/ 202240 w 47995197"/>
              <a:gd name="connsiteY1" fmla="*/ 1504049 h 8943602"/>
              <a:gd name="connsiteX2" fmla="*/ 47995197 w 47995197"/>
              <a:gd name="connsiteY2" fmla="*/ 633 h 8943602"/>
              <a:gd name="connsiteX3" fmla="*/ 47294358 w 47995197"/>
              <a:gd name="connsiteY3" fmla="*/ 2599346 h 8943602"/>
              <a:gd name="connsiteX4" fmla="*/ 47299138 w 47995197"/>
              <a:gd name="connsiteY4" fmla="*/ 3316043 h 8943602"/>
              <a:gd name="connsiteX5" fmla="*/ 47293304 w 47995197"/>
              <a:gd name="connsiteY5" fmla="*/ 5339697 h 8943602"/>
              <a:gd name="connsiteX6" fmla="*/ 228915 w 47995197"/>
              <a:gd name="connsiteY6" fmla="*/ 8910127 h 8943602"/>
              <a:gd name="connsiteX7" fmla="*/ 610 w 47995197"/>
              <a:gd name="connsiteY7" fmla="*/ 8943602 h 8943602"/>
              <a:gd name="connsiteX8" fmla="*/ 193284 w 47995197"/>
              <a:gd name="connsiteY8" fmla="*/ 1545107 h 8943602"/>
              <a:gd name="connsiteX0" fmla="*/ 193284 w 47936388"/>
              <a:gd name="connsiteY0" fmla="*/ 1563453 h 8961948"/>
              <a:gd name="connsiteX1" fmla="*/ 202240 w 47936388"/>
              <a:gd name="connsiteY1" fmla="*/ 1522395 h 8961948"/>
              <a:gd name="connsiteX2" fmla="*/ 47936388 w 47936388"/>
              <a:gd name="connsiteY2" fmla="*/ 374 h 8961948"/>
              <a:gd name="connsiteX3" fmla="*/ 47294358 w 47936388"/>
              <a:gd name="connsiteY3" fmla="*/ 2617692 h 8961948"/>
              <a:gd name="connsiteX4" fmla="*/ 47299138 w 47936388"/>
              <a:gd name="connsiteY4" fmla="*/ 3334389 h 8961948"/>
              <a:gd name="connsiteX5" fmla="*/ 47293304 w 47936388"/>
              <a:gd name="connsiteY5" fmla="*/ 5358043 h 8961948"/>
              <a:gd name="connsiteX6" fmla="*/ 228915 w 47936388"/>
              <a:gd name="connsiteY6" fmla="*/ 8928473 h 8961948"/>
              <a:gd name="connsiteX7" fmla="*/ 610 w 47936388"/>
              <a:gd name="connsiteY7" fmla="*/ 8961948 h 8961948"/>
              <a:gd name="connsiteX8" fmla="*/ 193284 w 47936388"/>
              <a:gd name="connsiteY8" fmla="*/ 1563453 h 8961948"/>
              <a:gd name="connsiteX0" fmla="*/ 193284 w 47797766"/>
              <a:gd name="connsiteY0" fmla="*/ 1575730 h 8974225"/>
              <a:gd name="connsiteX1" fmla="*/ 202240 w 47797766"/>
              <a:gd name="connsiteY1" fmla="*/ 1534672 h 8974225"/>
              <a:gd name="connsiteX2" fmla="*/ 47797766 w 47797766"/>
              <a:gd name="connsiteY2" fmla="*/ 247 h 8974225"/>
              <a:gd name="connsiteX3" fmla="*/ 47294358 w 47797766"/>
              <a:gd name="connsiteY3" fmla="*/ 2629969 h 8974225"/>
              <a:gd name="connsiteX4" fmla="*/ 47299138 w 47797766"/>
              <a:gd name="connsiteY4" fmla="*/ 3346666 h 8974225"/>
              <a:gd name="connsiteX5" fmla="*/ 47293304 w 47797766"/>
              <a:gd name="connsiteY5" fmla="*/ 5370320 h 8974225"/>
              <a:gd name="connsiteX6" fmla="*/ 228915 w 47797766"/>
              <a:gd name="connsiteY6" fmla="*/ 8940750 h 8974225"/>
              <a:gd name="connsiteX7" fmla="*/ 610 w 47797766"/>
              <a:gd name="connsiteY7" fmla="*/ 8974225 h 8974225"/>
              <a:gd name="connsiteX8" fmla="*/ 193284 w 47797766"/>
              <a:gd name="connsiteY8" fmla="*/ 1575730 h 8974225"/>
              <a:gd name="connsiteX0" fmla="*/ 193284 w 47358398"/>
              <a:gd name="connsiteY0" fmla="*/ 1568566 h 8967061"/>
              <a:gd name="connsiteX1" fmla="*/ 202240 w 47358398"/>
              <a:gd name="connsiteY1" fmla="*/ 1527508 h 8967061"/>
              <a:gd name="connsiteX2" fmla="*/ 47356698 w 47358398"/>
              <a:gd name="connsiteY2" fmla="*/ 318 h 8967061"/>
              <a:gd name="connsiteX3" fmla="*/ 47294358 w 47358398"/>
              <a:gd name="connsiteY3" fmla="*/ 2622805 h 8967061"/>
              <a:gd name="connsiteX4" fmla="*/ 47299138 w 47358398"/>
              <a:gd name="connsiteY4" fmla="*/ 3339502 h 8967061"/>
              <a:gd name="connsiteX5" fmla="*/ 47293304 w 47358398"/>
              <a:gd name="connsiteY5" fmla="*/ 5363156 h 8967061"/>
              <a:gd name="connsiteX6" fmla="*/ 228915 w 47358398"/>
              <a:gd name="connsiteY6" fmla="*/ 8933586 h 8967061"/>
              <a:gd name="connsiteX7" fmla="*/ 610 w 47358398"/>
              <a:gd name="connsiteY7" fmla="*/ 8967061 h 8967061"/>
              <a:gd name="connsiteX8" fmla="*/ 193284 w 47358398"/>
              <a:gd name="connsiteY8" fmla="*/ 1568566 h 8967061"/>
              <a:gd name="connsiteX0" fmla="*/ 193284 w 47334987"/>
              <a:gd name="connsiteY0" fmla="*/ 1561413 h 8959908"/>
              <a:gd name="connsiteX1" fmla="*/ 202240 w 47334987"/>
              <a:gd name="connsiteY1" fmla="*/ 1520355 h 8959908"/>
              <a:gd name="connsiteX2" fmla="*/ 47310488 w 47334987"/>
              <a:gd name="connsiteY2" fmla="*/ 400 h 8959908"/>
              <a:gd name="connsiteX3" fmla="*/ 47294358 w 47334987"/>
              <a:gd name="connsiteY3" fmla="*/ 2615652 h 8959908"/>
              <a:gd name="connsiteX4" fmla="*/ 47299138 w 47334987"/>
              <a:gd name="connsiteY4" fmla="*/ 3332349 h 8959908"/>
              <a:gd name="connsiteX5" fmla="*/ 47293304 w 47334987"/>
              <a:gd name="connsiteY5" fmla="*/ 5356003 h 8959908"/>
              <a:gd name="connsiteX6" fmla="*/ 228915 w 47334987"/>
              <a:gd name="connsiteY6" fmla="*/ 8926433 h 8959908"/>
              <a:gd name="connsiteX7" fmla="*/ 610 w 47334987"/>
              <a:gd name="connsiteY7" fmla="*/ 8959908 h 8959908"/>
              <a:gd name="connsiteX8" fmla="*/ 193284 w 47334987"/>
              <a:gd name="connsiteY8" fmla="*/ 1561413 h 8959908"/>
              <a:gd name="connsiteX0" fmla="*/ 193284 w 47328085"/>
              <a:gd name="connsiteY0" fmla="*/ 1554272 h 8952767"/>
              <a:gd name="connsiteX1" fmla="*/ 202240 w 47328085"/>
              <a:gd name="connsiteY1" fmla="*/ 1513214 h 8952767"/>
              <a:gd name="connsiteX2" fmla="*/ 47285282 w 47328085"/>
              <a:gd name="connsiteY2" fmla="*/ 494 h 8952767"/>
              <a:gd name="connsiteX3" fmla="*/ 47294358 w 47328085"/>
              <a:gd name="connsiteY3" fmla="*/ 2608511 h 8952767"/>
              <a:gd name="connsiteX4" fmla="*/ 47299138 w 47328085"/>
              <a:gd name="connsiteY4" fmla="*/ 3325208 h 8952767"/>
              <a:gd name="connsiteX5" fmla="*/ 47293304 w 47328085"/>
              <a:gd name="connsiteY5" fmla="*/ 5348862 h 8952767"/>
              <a:gd name="connsiteX6" fmla="*/ 228915 w 47328085"/>
              <a:gd name="connsiteY6" fmla="*/ 8919292 h 8952767"/>
              <a:gd name="connsiteX7" fmla="*/ 610 w 47328085"/>
              <a:gd name="connsiteY7" fmla="*/ 8952767 h 8952767"/>
              <a:gd name="connsiteX8" fmla="*/ 193284 w 47328085"/>
              <a:gd name="connsiteY8" fmla="*/ 1554272 h 8952767"/>
              <a:gd name="connsiteX0" fmla="*/ 193284 w 47336411"/>
              <a:gd name="connsiteY0" fmla="*/ 1476708 h 8875203"/>
              <a:gd name="connsiteX1" fmla="*/ 202240 w 47336411"/>
              <a:gd name="connsiteY1" fmla="*/ 1435650 h 8875203"/>
              <a:gd name="connsiteX2" fmla="*/ 47314683 w 47336411"/>
              <a:gd name="connsiteY2" fmla="*/ 2519 h 8875203"/>
              <a:gd name="connsiteX3" fmla="*/ 47294358 w 47336411"/>
              <a:gd name="connsiteY3" fmla="*/ 2530947 h 8875203"/>
              <a:gd name="connsiteX4" fmla="*/ 47299138 w 47336411"/>
              <a:gd name="connsiteY4" fmla="*/ 3247644 h 8875203"/>
              <a:gd name="connsiteX5" fmla="*/ 47293304 w 47336411"/>
              <a:gd name="connsiteY5" fmla="*/ 5271298 h 8875203"/>
              <a:gd name="connsiteX6" fmla="*/ 228915 w 47336411"/>
              <a:gd name="connsiteY6" fmla="*/ 8841728 h 8875203"/>
              <a:gd name="connsiteX7" fmla="*/ 610 w 47336411"/>
              <a:gd name="connsiteY7" fmla="*/ 8875203 h 8875203"/>
              <a:gd name="connsiteX8" fmla="*/ 193284 w 47336411"/>
              <a:gd name="connsiteY8" fmla="*/ 1476708 h 8875203"/>
              <a:gd name="connsiteX0" fmla="*/ 193284 w 50818546"/>
              <a:gd name="connsiteY0" fmla="*/ 1481945 h 8880440"/>
              <a:gd name="connsiteX1" fmla="*/ 202240 w 50818546"/>
              <a:gd name="connsiteY1" fmla="*/ 1440887 h 8880440"/>
              <a:gd name="connsiteX2" fmla="*/ 47314683 w 50818546"/>
              <a:gd name="connsiteY2" fmla="*/ 7756 h 8880440"/>
              <a:gd name="connsiteX3" fmla="*/ 47361915 w 50818546"/>
              <a:gd name="connsiteY3" fmla="*/ 1122452 h 8880440"/>
              <a:gd name="connsiteX4" fmla="*/ 47294358 w 50818546"/>
              <a:gd name="connsiteY4" fmla="*/ 2536184 h 8880440"/>
              <a:gd name="connsiteX5" fmla="*/ 47299138 w 50818546"/>
              <a:gd name="connsiteY5" fmla="*/ 3252881 h 8880440"/>
              <a:gd name="connsiteX6" fmla="*/ 47293304 w 50818546"/>
              <a:gd name="connsiteY6" fmla="*/ 5276535 h 8880440"/>
              <a:gd name="connsiteX7" fmla="*/ 228915 w 50818546"/>
              <a:gd name="connsiteY7" fmla="*/ 8846965 h 8880440"/>
              <a:gd name="connsiteX8" fmla="*/ 610 w 50818546"/>
              <a:gd name="connsiteY8" fmla="*/ 8880440 h 8880440"/>
              <a:gd name="connsiteX9" fmla="*/ 193284 w 50818546"/>
              <a:gd name="connsiteY9" fmla="*/ 1481945 h 8880440"/>
              <a:gd name="connsiteX0" fmla="*/ 193284 w 50825133"/>
              <a:gd name="connsiteY0" fmla="*/ 1479608 h 8878103"/>
              <a:gd name="connsiteX1" fmla="*/ 202240 w 50825133"/>
              <a:gd name="connsiteY1" fmla="*/ 1438550 h 8878103"/>
              <a:gd name="connsiteX2" fmla="*/ 47314683 w 50825133"/>
              <a:gd name="connsiteY2" fmla="*/ 5419 h 8878103"/>
              <a:gd name="connsiteX3" fmla="*/ 47361915 w 50825133"/>
              <a:gd name="connsiteY3" fmla="*/ 1120115 h 8878103"/>
              <a:gd name="connsiteX4" fmla="*/ 47294358 w 50825133"/>
              <a:gd name="connsiteY4" fmla="*/ 2533847 h 8878103"/>
              <a:gd name="connsiteX5" fmla="*/ 47299138 w 50825133"/>
              <a:gd name="connsiteY5" fmla="*/ 3250544 h 8878103"/>
              <a:gd name="connsiteX6" fmla="*/ 47293304 w 50825133"/>
              <a:gd name="connsiteY6" fmla="*/ 5274198 h 8878103"/>
              <a:gd name="connsiteX7" fmla="*/ 228915 w 50825133"/>
              <a:gd name="connsiteY7" fmla="*/ 8844628 h 8878103"/>
              <a:gd name="connsiteX8" fmla="*/ 610 w 50825133"/>
              <a:gd name="connsiteY8" fmla="*/ 8878103 h 8878103"/>
              <a:gd name="connsiteX9" fmla="*/ 193284 w 50825133"/>
              <a:gd name="connsiteY9" fmla="*/ 1479608 h 8878103"/>
              <a:gd name="connsiteX0" fmla="*/ 193284 w 50826236"/>
              <a:gd name="connsiteY0" fmla="*/ 1479097 h 8877592"/>
              <a:gd name="connsiteX1" fmla="*/ 202240 w 50826236"/>
              <a:gd name="connsiteY1" fmla="*/ 1438039 h 8877592"/>
              <a:gd name="connsiteX2" fmla="*/ 47314683 w 50826236"/>
              <a:gd name="connsiteY2" fmla="*/ 4908 h 8877592"/>
              <a:gd name="connsiteX3" fmla="*/ 47366118 w 50826236"/>
              <a:gd name="connsiteY3" fmla="*/ 1247773 h 8877592"/>
              <a:gd name="connsiteX4" fmla="*/ 47294358 w 50826236"/>
              <a:gd name="connsiteY4" fmla="*/ 2533336 h 8877592"/>
              <a:gd name="connsiteX5" fmla="*/ 47299138 w 50826236"/>
              <a:gd name="connsiteY5" fmla="*/ 3250033 h 8877592"/>
              <a:gd name="connsiteX6" fmla="*/ 47293304 w 50826236"/>
              <a:gd name="connsiteY6" fmla="*/ 5273687 h 8877592"/>
              <a:gd name="connsiteX7" fmla="*/ 228915 w 50826236"/>
              <a:gd name="connsiteY7" fmla="*/ 8844117 h 8877592"/>
              <a:gd name="connsiteX8" fmla="*/ 610 w 50826236"/>
              <a:gd name="connsiteY8" fmla="*/ 8877592 h 8877592"/>
              <a:gd name="connsiteX9" fmla="*/ 193284 w 50826236"/>
              <a:gd name="connsiteY9" fmla="*/ 1479097 h 8877592"/>
              <a:gd name="connsiteX0" fmla="*/ 193284 w 51135637"/>
              <a:gd name="connsiteY0" fmla="*/ 1518969 h 8917464"/>
              <a:gd name="connsiteX1" fmla="*/ 202240 w 51135637"/>
              <a:gd name="connsiteY1" fmla="*/ 1477911 h 8917464"/>
              <a:gd name="connsiteX2" fmla="*/ 47314683 w 51135637"/>
              <a:gd name="connsiteY2" fmla="*/ 44780 h 8917464"/>
              <a:gd name="connsiteX3" fmla="*/ 47592951 w 51135637"/>
              <a:gd name="connsiteY3" fmla="*/ 570311 h 8917464"/>
              <a:gd name="connsiteX4" fmla="*/ 47366118 w 51135637"/>
              <a:gd name="connsiteY4" fmla="*/ 1287645 h 8917464"/>
              <a:gd name="connsiteX5" fmla="*/ 47294358 w 51135637"/>
              <a:gd name="connsiteY5" fmla="*/ 2573208 h 8917464"/>
              <a:gd name="connsiteX6" fmla="*/ 47299138 w 51135637"/>
              <a:gd name="connsiteY6" fmla="*/ 3289905 h 8917464"/>
              <a:gd name="connsiteX7" fmla="*/ 47293304 w 51135637"/>
              <a:gd name="connsiteY7" fmla="*/ 5313559 h 8917464"/>
              <a:gd name="connsiteX8" fmla="*/ 228915 w 51135637"/>
              <a:gd name="connsiteY8" fmla="*/ 8883989 h 8917464"/>
              <a:gd name="connsiteX9" fmla="*/ 610 w 51135637"/>
              <a:gd name="connsiteY9" fmla="*/ 8917464 h 8917464"/>
              <a:gd name="connsiteX10" fmla="*/ 193284 w 51135637"/>
              <a:gd name="connsiteY10" fmla="*/ 1518969 h 8917464"/>
              <a:gd name="connsiteX0" fmla="*/ 193284 w 50736269"/>
              <a:gd name="connsiteY0" fmla="*/ 1505471 h 8903966"/>
              <a:gd name="connsiteX1" fmla="*/ 202240 w 50736269"/>
              <a:gd name="connsiteY1" fmla="*/ 1464413 h 8903966"/>
              <a:gd name="connsiteX2" fmla="*/ 46760196 w 50736269"/>
              <a:gd name="connsiteY2" fmla="*/ 45753 h 8903966"/>
              <a:gd name="connsiteX3" fmla="*/ 47592951 w 50736269"/>
              <a:gd name="connsiteY3" fmla="*/ 556813 h 8903966"/>
              <a:gd name="connsiteX4" fmla="*/ 47366118 w 50736269"/>
              <a:gd name="connsiteY4" fmla="*/ 1274147 h 8903966"/>
              <a:gd name="connsiteX5" fmla="*/ 47294358 w 50736269"/>
              <a:gd name="connsiteY5" fmla="*/ 2559710 h 8903966"/>
              <a:gd name="connsiteX6" fmla="*/ 47299138 w 50736269"/>
              <a:gd name="connsiteY6" fmla="*/ 3276407 h 8903966"/>
              <a:gd name="connsiteX7" fmla="*/ 47293304 w 50736269"/>
              <a:gd name="connsiteY7" fmla="*/ 5300061 h 8903966"/>
              <a:gd name="connsiteX8" fmla="*/ 228915 w 50736269"/>
              <a:gd name="connsiteY8" fmla="*/ 8870491 h 8903966"/>
              <a:gd name="connsiteX9" fmla="*/ 610 w 50736269"/>
              <a:gd name="connsiteY9" fmla="*/ 8903966 h 8903966"/>
              <a:gd name="connsiteX10" fmla="*/ 193284 w 50736269"/>
              <a:gd name="connsiteY10" fmla="*/ 1505471 h 8903966"/>
              <a:gd name="connsiteX0" fmla="*/ 193284 w 48955104"/>
              <a:gd name="connsiteY0" fmla="*/ 1459718 h 8858213"/>
              <a:gd name="connsiteX1" fmla="*/ 202240 w 48955104"/>
              <a:gd name="connsiteY1" fmla="*/ 1418660 h 8858213"/>
              <a:gd name="connsiteX2" fmla="*/ 46760196 w 48955104"/>
              <a:gd name="connsiteY2" fmla="*/ 0 h 8858213"/>
              <a:gd name="connsiteX3" fmla="*/ 47592951 w 48955104"/>
              <a:gd name="connsiteY3" fmla="*/ 511060 h 8858213"/>
              <a:gd name="connsiteX4" fmla="*/ 47366118 w 48955104"/>
              <a:gd name="connsiteY4" fmla="*/ 1228394 h 8858213"/>
              <a:gd name="connsiteX5" fmla="*/ 47294358 w 48955104"/>
              <a:gd name="connsiteY5" fmla="*/ 2513957 h 8858213"/>
              <a:gd name="connsiteX6" fmla="*/ 47299138 w 48955104"/>
              <a:gd name="connsiteY6" fmla="*/ 3230654 h 8858213"/>
              <a:gd name="connsiteX7" fmla="*/ 47293304 w 48955104"/>
              <a:gd name="connsiteY7" fmla="*/ 5254308 h 8858213"/>
              <a:gd name="connsiteX8" fmla="*/ 228915 w 48955104"/>
              <a:gd name="connsiteY8" fmla="*/ 8824738 h 8858213"/>
              <a:gd name="connsiteX9" fmla="*/ 610 w 48955104"/>
              <a:gd name="connsiteY9" fmla="*/ 8858213 h 8858213"/>
              <a:gd name="connsiteX10" fmla="*/ 193284 w 48955104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573272"/>
              <a:gd name="connsiteY0" fmla="*/ 1459718 h 8858213"/>
              <a:gd name="connsiteX1" fmla="*/ 202240 w 47573272"/>
              <a:gd name="connsiteY1" fmla="*/ 1418660 h 8858213"/>
              <a:gd name="connsiteX2" fmla="*/ 46760196 w 47573272"/>
              <a:gd name="connsiteY2" fmla="*/ 0 h 8858213"/>
              <a:gd name="connsiteX3" fmla="*/ 47097273 w 47573272"/>
              <a:gd name="connsiteY3" fmla="*/ 556539 h 8858213"/>
              <a:gd name="connsiteX4" fmla="*/ 47366118 w 47573272"/>
              <a:gd name="connsiteY4" fmla="*/ 1228394 h 8858213"/>
              <a:gd name="connsiteX5" fmla="*/ 47294358 w 47573272"/>
              <a:gd name="connsiteY5" fmla="*/ 2513957 h 8858213"/>
              <a:gd name="connsiteX6" fmla="*/ 47299138 w 47573272"/>
              <a:gd name="connsiteY6" fmla="*/ 3230654 h 8858213"/>
              <a:gd name="connsiteX7" fmla="*/ 47293304 w 47573272"/>
              <a:gd name="connsiteY7" fmla="*/ 5254308 h 8858213"/>
              <a:gd name="connsiteX8" fmla="*/ 228915 w 47573272"/>
              <a:gd name="connsiteY8" fmla="*/ 8824738 h 8858213"/>
              <a:gd name="connsiteX9" fmla="*/ 610 w 47573272"/>
              <a:gd name="connsiteY9" fmla="*/ 8858213 h 8858213"/>
              <a:gd name="connsiteX10" fmla="*/ 193284 w 47573272"/>
              <a:gd name="connsiteY10" fmla="*/ 1459718 h 8858213"/>
              <a:gd name="connsiteX0" fmla="*/ 193284 w 47366118"/>
              <a:gd name="connsiteY0" fmla="*/ 1459718 h 8858213"/>
              <a:gd name="connsiteX1" fmla="*/ 202240 w 47366118"/>
              <a:gd name="connsiteY1" fmla="*/ 1418660 h 8858213"/>
              <a:gd name="connsiteX2" fmla="*/ 46760196 w 47366118"/>
              <a:gd name="connsiteY2" fmla="*/ 0 h 8858213"/>
              <a:gd name="connsiteX3" fmla="*/ 47097273 w 47366118"/>
              <a:gd name="connsiteY3" fmla="*/ 556539 h 8858213"/>
              <a:gd name="connsiteX4" fmla="*/ 47366118 w 47366118"/>
              <a:gd name="connsiteY4" fmla="*/ 1228394 h 8858213"/>
              <a:gd name="connsiteX5" fmla="*/ 47294358 w 47366118"/>
              <a:gd name="connsiteY5" fmla="*/ 2513957 h 8858213"/>
              <a:gd name="connsiteX6" fmla="*/ 47299138 w 47366118"/>
              <a:gd name="connsiteY6" fmla="*/ 3230654 h 8858213"/>
              <a:gd name="connsiteX7" fmla="*/ 47293304 w 47366118"/>
              <a:gd name="connsiteY7" fmla="*/ 5254308 h 8858213"/>
              <a:gd name="connsiteX8" fmla="*/ 228915 w 47366118"/>
              <a:gd name="connsiteY8" fmla="*/ 8824738 h 8858213"/>
              <a:gd name="connsiteX9" fmla="*/ 610 w 47366118"/>
              <a:gd name="connsiteY9" fmla="*/ 8858213 h 8858213"/>
              <a:gd name="connsiteX10" fmla="*/ 193284 w 47366118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273701 w 47311511"/>
              <a:gd name="connsiteY3" fmla="*/ 555506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447163"/>
              <a:gd name="connsiteY0" fmla="*/ 1472121 h 8870616"/>
              <a:gd name="connsiteX1" fmla="*/ 202240 w 47447163"/>
              <a:gd name="connsiteY1" fmla="*/ 1431063 h 8870616"/>
              <a:gd name="connsiteX2" fmla="*/ 47121453 w 47447163"/>
              <a:gd name="connsiteY2" fmla="*/ 0 h 8870616"/>
              <a:gd name="connsiteX3" fmla="*/ 47273701 w 47447163"/>
              <a:gd name="connsiteY3" fmla="*/ 567909 h 8870616"/>
              <a:gd name="connsiteX4" fmla="*/ 47311511 w 47447163"/>
              <a:gd name="connsiteY4" fmla="*/ 1244932 h 8870616"/>
              <a:gd name="connsiteX5" fmla="*/ 47294358 w 47447163"/>
              <a:gd name="connsiteY5" fmla="*/ 2526360 h 8870616"/>
              <a:gd name="connsiteX6" fmla="*/ 47299138 w 47447163"/>
              <a:gd name="connsiteY6" fmla="*/ 3243057 h 8870616"/>
              <a:gd name="connsiteX7" fmla="*/ 47293304 w 47447163"/>
              <a:gd name="connsiteY7" fmla="*/ 5266711 h 8870616"/>
              <a:gd name="connsiteX8" fmla="*/ 228915 w 47447163"/>
              <a:gd name="connsiteY8" fmla="*/ 8837141 h 8870616"/>
              <a:gd name="connsiteX9" fmla="*/ 610 w 47447163"/>
              <a:gd name="connsiteY9" fmla="*/ 8870616 h 8870616"/>
              <a:gd name="connsiteX10" fmla="*/ 193284 w 47447163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121453 w 47311511"/>
              <a:gd name="connsiteY2" fmla="*/ 0 h 8870616"/>
              <a:gd name="connsiteX3" fmla="*/ 47273701 w 47311511"/>
              <a:gd name="connsiteY3" fmla="*/ 567909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61099 w 47311511"/>
              <a:gd name="connsiteY3" fmla="*/ 575144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4358 w 47299147"/>
              <a:gd name="connsiteY5" fmla="*/ 2525326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0161 w 47299147"/>
              <a:gd name="connsiteY5" fmla="*/ 2529461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8955"/>
              <a:gd name="connsiteY0" fmla="*/ 1471087 h 8869582"/>
              <a:gd name="connsiteX1" fmla="*/ 202240 w 47298955"/>
              <a:gd name="connsiteY1" fmla="*/ 1430029 h 8869582"/>
              <a:gd name="connsiteX2" fmla="*/ 47234869 w 47298955"/>
              <a:gd name="connsiteY2" fmla="*/ 0 h 8869582"/>
              <a:gd name="connsiteX3" fmla="*/ 47261099 w 47298955"/>
              <a:gd name="connsiteY3" fmla="*/ 572043 h 8869582"/>
              <a:gd name="connsiteX4" fmla="*/ 47294711 w 47298955"/>
              <a:gd name="connsiteY4" fmla="*/ 1245965 h 8869582"/>
              <a:gd name="connsiteX5" fmla="*/ 47290161 w 47298955"/>
              <a:gd name="connsiteY5" fmla="*/ 2529461 h 8869582"/>
              <a:gd name="connsiteX6" fmla="*/ 47290737 w 47298955"/>
              <a:gd name="connsiteY6" fmla="*/ 3245124 h 8869582"/>
              <a:gd name="connsiteX7" fmla="*/ 47293304 w 47298955"/>
              <a:gd name="connsiteY7" fmla="*/ 5265677 h 8869582"/>
              <a:gd name="connsiteX8" fmla="*/ 228915 w 47298955"/>
              <a:gd name="connsiteY8" fmla="*/ 8836107 h 8869582"/>
              <a:gd name="connsiteX9" fmla="*/ 610 w 47298955"/>
              <a:gd name="connsiteY9" fmla="*/ 8869582 h 8869582"/>
              <a:gd name="connsiteX10" fmla="*/ 193284 w 4729895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50778455"/>
              <a:gd name="connsiteY0" fmla="*/ 1471087 h 8869582"/>
              <a:gd name="connsiteX1" fmla="*/ 202240 w 50778455"/>
              <a:gd name="connsiteY1" fmla="*/ 1430029 h 8869582"/>
              <a:gd name="connsiteX2" fmla="*/ 47234869 w 50778455"/>
              <a:gd name="connsiteY2" fmla="*/ 0 h 8869582"/>
              <a:gd name="connsiteX3" fmla="*/ 47261099 w 50778455"/>
              <a:gd name="connsiteY3" fmla="*/ 572043 h 8869582"/>
              <a:gd name="connsiteX4" fmla="*/ 47294711 w 50778455"/>
              <a:gd name="connsiteY4" fmla="*/ 1245965 h 8869582"/>
              <a:gd name="connsiteX5" fmla="*/ 47290161 w 50778455"/>
              <a:gd name="connsiteY5" fmla="*/ 2529461 h 8869582"/>
              <a:gd name="connsiteX6" fmla="*/ 47293304 w 50778455"/>
              <a:gd name="connsiteY6" fmla="*/ 5265677 h 8869582"/>
              <a:gd name="connsiteX7" fmla="*/ 228915 w 50778455"/>
              <a:gd name="connsiteY7" fmla="*/ 8836107 h 8869582"/>
              <a:gd name="connsiteX8" fmla="*/ 610 w 50778455"/>
              <a:gd name="connsiteY8" fmla="*/ 8869582 h 8869582"/>
              <a:gd name="connsiteX9" fmla="*/ 193284 w 50778455"/>
              <a:gd name="connsiteY9" fmla="*/ 1471087 h 8869582"/>
              <a:gd name="connsiteX0" fmla="*/ 193284 w 47467705"/>
              <a:gd name="connsiteY0" fmla="*/ 1471087 h 8869582"/>
              <a:gd name="connsiteX1" fmla="*/ 202240 w 47467705"/>
              <a:gd name="connsiteY1" fmla="*/ 1430029 h 8869582"/>
              <a:gd name="connsiteX2" fmla="*/ 47234869 w 47467705"/>
              <a:gd name="connsiteY2" fmla="*/ 0 h 8869582"/>
              <a:gd name="connsiteX3" fmla="*/ 47261099 w 47467705"/>
              <a:gd name="connsiteY3" fmla="*/ 572043 h 8869582"/>
              <a:gd name="connsiteX4" fmla="*/ 47294711 w 47467705"/>
              <a:gd name="connsiteY4" fmla="*/ 1245965 h 8869582"/>
              <a:gd name="connsiteX5" fmla="*/ 47290161 w 47467705"/>
              <a:gd name="connsiteY5" fmla="*/ 2529461 h 8869582"/>
              <a:gd name="connsiteX6" fmla="*/ 47293304 w 47467705"/>
              <a:gd name="connsiteY6" fmla="*/ 5265677 h 8869582"/>
              <a:gd name="connsiteX7" fmla="*/ 228915 w 47467705"/>
              <a:gd name="connsiteY7" fmla="*/ 8836107 h 8869582"/>
              <a:gd name="connsiteX8" fmla="*/ 610 w 47467705"/>
              <a:gd name="connsiteY8" fmla="*/ 8869582 h 8869582"/>
              <a:gd name="connsiteX9" fmla="*/ 193284 w 47467705"/>
              <a:gd name="connsiteY9" fmla="*/ 1471087 h 8869582"/>
              <a:gd name="connsiteX0" fmla="*/ 193284 w 47368139"/>
              <a:gd name="connsiteY0" fmla="*/ 1471087 h 8869582"/>
              <a:gd name="connsiteX1" fmla="*/ 202240 w 47368139"/>
              <a:gd name="connsiteY1" fmla="*/ 1430029 h 8869582"/>
              <a:gd name="connsiteX2" fmla="*/ 47234869 w 47368139"/>
              <a:gd name="connsiteY2" fmla="*/ 0 h 8869582"/>
              <a:gd name="connsiteX3" fmla="*/ 47261099 w 47368139"/>
              <a:gd name="connsiteY3" fmla="*/ 572043 h 8869582"/>
              <a:gd name="connsiteX4" fmla="*/ 47294711 w 47368139"/>
              <a:gd name="connsiteY4" fmla="*/ 1245965 h 8869582"/>
              <a:gd name="connsiteX5" fmla="*/ 47290161 w 47368139"/>
              <a:gd name="connsiteY5" fmla="*/ 2529461 h 8869582"/>
              <a:gd name="connsiteX6" fmla="*/ 47293304 w 47368139"/>
              <a:gd name="connsiteY6" fmla="*/ 5265677 h 8869582"/>
              <a:gd name="connsiteX7" fmla="*/ 228915 w 47368139"/>
              <a:gd name="connsiteY7" fmla="*/ 8836107 h 8869582"/>
              <a:gd name="connsiteX8" fmla="*/ 610 w 47368139"/>
              <a:gd name="connsiteY8" fmla="*/ 8869582 h 8869582"/>
              <a:gd name="connsiteX9" fmla="*/ 193284 w 47368139"/>
              <a:gd name="connsiteY9" fmla="*/ 1471087 h 8869582"/>
              <a:gd name="connsiteX0" fmla="*/ 193284 w 47318373"/>
              <a:gd name="connsiteY0" fmla="*/ 1471087 h 8869582"/>
              <a:gd name="connsiteX1" fmla="*/ 202240 w 47318373"/>
              <a:gd name="connsiteY1" fmla="*/ 1430029 h 8869582"/>
              <a:gd name="connsiteX2" fmla="*/ 47234869 w 47318373"/>
              <a:gd name="connsiteY2" fmla="*/ 0 h 8869582"/>
              <a:gd name="connsiteX3" fmla="*/ 47261099 w 47318373"/>
              <a:gd name="connsiteY3" fmla="*/ 572043 h 8869582"/>
              <a:gd name="connsiteX4" fmla="*/ 47294711 w 47318373"/>
              <a:gd name="connsiteY4" fmla="*/ 1245965 h 8869582"/>
              <a:gd name="connsiteX5" fmla="*/ 47290161 w 47318373"/>
              <a:gd name="connsiteY5" fmla="*/ 2529461 h 8869582"/>
              <a:gd name="connsiteX6" fmla="*/ 47293304 w 47318373"/>
              <a:gd name="connsiteY6" fmla="*/ 5265677 h 8869582"/>
              <a:gd name="connsiteX7" fmla="*/ 228915 w 47318373"/>
              <a:gd name="connsiteY7" fmla="*/ 8836107 h 8869582"/>
              <a:gd name="connsiteX8" fmla="*/ 610 w 47318373"/>
              <a:gd name="connsiteY8" fmla="*/ 8869582 h 8869582"/>
              <a:gd name="connsiteX9" fmla="*/ 193284 w 47318373"/>
              <a:gd name="connsiteY9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3304 w 47294710"/>
              <a:gd name="connsiteY6" fmla="*/ 5265677 h 8869582"/>
              <a:gd name="connsiteX7" fmla="*/ 228915 w 47294710"/>
              <a:gd name="connsiteY7" fmla="*/ 8836107 h 8869582"/>
              <a:gd name="connsiteX8" fmla="*/ 610 w 47294710"/>
              <a:gd name="connsiteY8" fmla="*/ 8869582 h 8869582"/>
              <a:gd name="connsiteX9" fmla="*/ 193284 w 47294710"/>
              <a:gd name="connsiteY9" fmla="*/ 1471087 h 8869582"/>
              <a:gd name="connsiteX0" fmla="*/ 193284 w 47293848"/>
              <a:gd name="connsiteY0" fmla="*/ 1471087 h 8869582"/>
              <a:gd name="connsiteX1" fmla="*/ 202240 w 47293848"/>
              <a:gd name="connsiteY1" fmla="*/ 1430029 h 8869582"/>
              <a:gd name="connsiteX2" fmla="*/ 47234869 w 47293848"/>
              <a:gd name="connsiteY2" fmla="*/ 0 h 8869582"/>
              <a:gd name="connsiteX3" fmla="*/ 47261099 w 47293848"/>
              <a:gd name="connsiteY3" fmla="*/ 572043 h 8869582"/>
              <a:gd name="connsiteX4" fmla="*/ 47290161 w 47293848"/>
              <a:gd name="connsiteY4" fmla="*/ 2529461 h 8869582"/>
              <a:gd name="connsiteX5" fmla="*/ 47293304 w 47293848"/>
              <a:gd name="connsiteY5" fmla="*/ 5265677 h 8869582"/>
              <a:gd name="connsiteX6" fmla="*/ 228915 w 47293848"/>
              <a:gd name="connsiteY6" fmla="*/ 8836107 h 8869582"/>
              <a:gd name="connsiteX7" fmla="*/ 610 w 47293848"/>
              <a:gd name="connsiteY7" fmla="*/ 8869582 h 8869582"/>
              <a:gd name="connsiteX8" fmla="*/ 193284 w 47293848"/>
              <a:gd name="connsiteY8" fmla="*/ 1471087 h 8869582"/>
              <a:gd name="connsiteX0" fmla="*/ 193284 w 50770995"/>
              <a:gd name="connsiteY0" fmla="*/ 1471087 h 8869582"/>
              <a:gd name="connsiteX1" fmla="*/ 202240 w 50770995"/>
              <a:gd name="connsiteY1" fmla="*/ 1430029 h 8869582"/>
              <a:gd name="connsiteX2" fmla="*/ 47234869 w 50770995"/>
              <a:gd name="connsiteY2" fmla="*/ 0 h 8869582"/>
              <a:gd name="connsiteX3" fmla="*/ 47261099 w 50770995"/>
              <a:gd name="connsiteY3" fmla="*/ 572043 h 8869582"/>
              <a:gd name="connsiteX4" fmla="*/ 47293304 w 50770995"/>
              <a:gd name="connsiteY4" fmla="*/ 5265677 h 8869582"/>
              <a:gd name="connsiteX5" fmla="*/ 228915 w 50770995"/>
              <a:gd name="connsiteY5" fmla="*/ 8836107 h 8869582"/>
              <a:gd name="connsiteX6" fmla="*/ 610 w 50770995"/>
              <a:gd name="connsiteY6" fmla="*/ 8869582 h 8869582"/>
              <a:gd name="connsiteX7" fmla="*/ 193284 w 50770995"/>
              <a:gd name="connsiteY7" fmla="*/ 1471087 h 8869582"/>
              <a:gd name="connsiteX0" fmla="*/ 193284 w 47312199"/>
              <a:gd name="connsiteY0" fmla="*/ 1471087 h 8869582"/>
              <a:gd name="connsiteX1" fmla="*/ 202240 w 47312199"/>
              <a:gd name="connsiteY1" fmla="*/ 1430029 h 8869582"/>
              <a:gd name="connsiteX2" fmla="*/ 47234869 w 47312199"/>
              <a:gd name="connsiteY2" fmla="*/ 0 h 8869582"/>
              <a:gd name="connsiteX3" fmla="*/ 47261099 w 47312199"/>
              <a:gd name="connsiteY3" fmla="*/ 572043 h 8869582"/>
              <a:gd name="connsiteX4" fmla="*/ 47293304 w 47312199"/>
              <a:gd name="connsiteY4" fmla="*/ 5265677 h 8869582"/>
              <a:gd name="connsiteX5" fmla="*/ 228915 w 47312199"/>
              <a:gd name="connsiteY5" fmla="*/ 8836107 h 8869582"/>
              <a:gd name="connsiteX6" fmla="*/ 610 w 47312199"/>
              <a:gd name="connsiteY6" fmla="*/ 8869582 h 8869582"/>
              <a:gd name="connsiteX7" fmla="*/ 193284 w 47312199"/>
              <a:gd name="connsiteY7" fmla="*/ 1471087 h 8869582"/>
              <a:gd name="connsiteX0" fmla="*/ 193284 w 53145213"/>
              <a:gd name="connsiteY0" fmla="*/ 1471087 h 8869582"/>
              <a:gd name="connsiteX1" fmla="*/ 202240 w 53145213"/>
              <a:gd name="connsiteY1" fmla="*/ 1430029 h 8869582"/>
              <a:gd name="connsiteX2" fmla="*/ 47234869 w 53145213"/>
              <a:gd name="connsiteY2" fmla="*/ 0 h 8869582"/>
              <a:gd name="connsiteX3" fmla="*/ 47293304 w 53145213"/>
              <a:gd name="connsiteY3" fmla="*/ 5265677 h 8869582"/>
              <a:gd name="connsiteX4" fmla="*/ 228915 w 53145213"/>
              <a:gd name="connsiteY4" fmla="*/ 8836107 h 8869582"/>
              <a:gd name="connsiteX5" fmla="*/ 610 w 53145213"/>
              <a:gd name="connsiteY5" fmla="*/ 8869582 h 8869582"/>
              <a:gd name="connsiteX6" fmla="*/ 193284 w 53145213"/>
              <a:gd name="connsiteY6" fmla="*/ 1471087 h 8869582"/>
              <a:gd name="connsiteX0" fmla="*/ 193284 w 50736759"/>
              <a:gd name="connsiteY0" fmla="*/ 1471087 h 8869582"/>
              <a:gd name="connsiteX1" fmla="*/ 202240 w 50736759"/>
              <a:gd name="connsiteY1" fmla="*/ 1430029 h 8869582"/>
              <a:gd name="connsiteX2" fmla="*/ 47234869 w 50736759"/>
              <a:gd name="connsiteY2" fmla="*/ 0 h 8869582"/>
              <a:gd name="connsiteX3" fmla="*/ 47293304 w 50736759"/>
              <a:gd name="connsiteY3" fmla="*/ 5265677 h 8869582"/>
              <a:gd name="connsiteX4" fmla="*/ 228915 w 50736759"/>
              <a:gd name="connsiteY4" fmla="*/ 8836107 h 8869582"/>
              <a:gd name="connsiteX5" fmla="*/ 610 w 50736759"/>
              <a:gd name="connsiteY5" fmla="*/ 8869582 h 8869582"/>
              <a:gd name="connsiteX6" fmla="*/ 193284 w 50736759"/>
              <a:gd name="connsiteY6" fmla="*/ 1471087 h 8869582"/>
              <a:gd name="connsiteX0" fmla="*/ 193284 w 47306285"/>
              <a:gd name="connsiteY0" fmla="*/ 1471087 h 8869582"/>
              <a:gd name="connsiteX1" fmla="*/ 202240 w 47306285"/>
              <a:gd name="connsiteY1" fmla="*/ 1430029 h 8869582"/>
              <a:gd name="connsiteX2" fmla="*/ 47234869 w 47306285"/>
              <a:gd name="connsiteY2" fmla="*/ 0 h 8869582"/>
              <a:gd name="connsiteX3" fmla="*/ 47293304 w 47306285"/>
              <a:gd name="connsiteY3" fmla="*/ 5265677 h 8869582"/>
              <a:gd name="connsiteX4" fmla="*/ 228915 w 47306285"/>
              <a:gd name="connsiteY4" fmla="*/ 8836107 h 8869582"/>
              <a:gd name="connsiteX5" fmla="*/ 610 w 47306285"/>
              <a:gd name="connsiteY5" fmla="*/ 8869582 h 8869582"/>
              <a:gd name="connsiteX6" fmla="*/ 193284 w 47306285"/>
              <a:gd name="connsiteY6" fmla="*/ 1471087 h 8869582"/>
              <a:gd name="connsiteX0" fmla="*/ 193284 w 47293304"/>
              <a:gd name="connsiteY0" fmla="*/ 1471087 h 8869582"/>
              <a:gd name="connsiteX1" fmla="*/ 202240 w 47293304"/>
              <a:gd name="connsiteY1" fmla="*/ 1430029 h 8869582"/>
              <a:gd name="connsiteX2" fmla="*/ 47234869 w 47293304"/>
              <a:gd name="connsiteY2" fmla="*/ 0 h 8869582"/>
              <a:gd name="connsiteX3" fmla="*/ 47293304 w 47293304"/>
              <a:gd name="connsiteY3" fmla="*/ 5265677 h 8869582"/>
              <a:gd name="connsiteX4" fmla="*/ 228915 w 47293304"/>
              <a:gd name="connsiteY4" fmla="*/ 8836107 h 8869582"/>
              <a:gd name="connsiteX5" fmla="*/ 610 w 47293304"/>
              <a:gd name="connsiteY5" fmla="*/ 8869582 h 8869582"/>
              <a:gd name="connsiteX6" fmla="*/ 193284 w 47293304"/>
              <a:gd name="connsiteY6" fmla="*/ 1471087 h 8869582"/>
              <a:gd name="connsiteX0" fmla="*/ 193284 w 47235568"/>
              <a:gd name="connsiteY0" fmla="*/ 1471087 h 8869582"/>
              <a:gd name="connsiteX1" fmla="*/ 202240 w 47235568"/>
              <a:gd name="connsiteY1" fmla="*/ 1430029 h 8869582"/>
              <a:gd name="connsiteX2" fmla="*/ 47234869 w 47235568"/>
              <a:gd name="connsiteY2" fmla="*/ 0 h 8869582"/>
              <a:gd name="connsiteX3" fmla="*/ 47197288 w 47235568"/>
              <a:gd name="connsiteY3" fmla="*/ 5281920 h 8869582"/>
              <a:gd name="connsiteX4" fmla="*/ 228915 w 47235568"/>
              <a:gd name="connsiteY4" fmla="*/ 8836107 h 8869582"/>
              <a:gd name="connsiteX5" fmla="*/ 610 w 47235568"/>
              <a:gd name="connsiteY5" fmla="*/ 8869582 h 8869582"/>
              <a:gd name="connsiteX6" fmla="*/ 193284 w 47235568"/>
              <a:gd name="connsiteY6" fmla="*/ 1471087 h 8869582"/>
              <a:gd name="connsiteX0" fmla="*/ 193284 w 47235445"/>
              <a:gd name="connsiteY0" fmla="*/ 1471087 h 8869582"/>
              <a:gd name="connsiteX1" fmla="*/ 202240 w 47235445"/>
              <a:gd name="connsiteY1" fmla="*/ 1430029 h 8869582"/>
              <a:gd name="connsiteX2" fmla="*/ 47234869 w 47235445"/>
              <a:gd name="connsiteY2" fmla="*/ 0 h 8869582"/>
              <a:gd name="connsiteX3" fmla="*/ 47185290 w 47235445"/>
              <a:gd name="connsiteY3" fmla="*/ 5289303 h 8869582"/>
              <a:gd name="connsiteX4" fmla="*/ 228915 w 47235445"/>
              <a:gd name="connsiteY4" fmla="*/ 8836107 h 8869582"/>
              <a:gd name="connsiteX5" fmla="*/ 610 w 47235445"/>
              <a:gd name="connsiteY5" fmla="*/ 8869582 h 8869582"/>
              <a:gd name="connsiteX6" fmla="*/ 193284 w 47235445"/>
              <a:gd name="connsiteY6" fmla="*/ 1471087 h 8869582"/>
              <a:gd name="connsiteX0" fmla="*/ 193284 w 47185291"/>
              <a:gd name="connsiteY0" fmla="*/ 1463704 h 8862199"/>
              <a:gd name="connsiteX1" fmla="*/ 202240 w 47185291"/>
              <a:gd name="connsiteY1" fmla="*/ 1422646 h 8862199"/>
              <a:gd name="connsiteX2" fmla="*/ 47162858 w 47185291"/>
              <a:gd name="connsiteY2" fmla="*/ 0 h 8862199"/>
              <a:gd name="connsiteX3" fmla="*/ 47185290 w 47185291"/>
              <a:gd name="connsiteY3" fmla="*/ 5281920 h 8862199"/>
              <a:gd name="connsiteX4" fmla="*/ 228915 w 47185291"/>
              <a:gd name="connsiteY4" fmla="*/ 8828724 h 8862199"/>
              <a:gd name="connsiteX5" fmla="*/ 610 w 47185291"/>
              <a:gd name="connsiteY5" fmla="*/ 8862199 h 8862199"/>
              <a:gd name="connsiteX6" fmla="*/ 193284 w 47185291"/>
              <a:gd name="connsiteY6" fmla="*/ 1463704 h 8862199"/>
              <a:gd name="connsiteX0" fmla="*/ 193284 w 47185448"/>
              <a:gd name="connsiteY0" fmla="*/ 1463704 h 8862199"/>
              <a:gd name="connsiteX1" fmla="*/ 202240 w 47185448"/>
              <a:gd name="connsiteY1" fmla="*/ 1422646 h 8862199"/>
              <a:gd name="connsiteX2" fmla="*/ 47162858 w 47185448"/>
              <a:gd name="connsiteY2" fmla="*/ 0 h 8862199"/>
              <a:gd name="connsiteX3" fmla="*/ 47185290 w 47185448"/>
              <a:gd name="connsiteY3" fmla="*/ 5281920 h 8862199"/>
              <a:gd name="connsiteX4" fmla="*/ 228915 w 47185448"/>
              <a:gd name="connsiteY4" fmla="*/ 8828724 h 8862199"/>
              <a:gd name="connsiteX5" fmla="*/ 610 w 47185448"/>
              <a:gd name="connsiteY5" fmla="*/ 8862199 h 8862199"/>
              <a:gd name="connsiteX6" fmla="*/ 193284 w 47185448"/>
              <a:gd name="connsiteY6" fmla="*/ 1463704 h 8862199"/>
              <a:gd name="connsiteX0" fmla="*/ 193284 w 47185446"/>
              <a:gd name="connsiteY0" fmla="*/ 1463704 h 8862199"/>
              <a:gd name="connsiteX1" fmla="*/ 202240 w 47185446"/>
              <a:gd name="connsiteY1" fmla="*/ 1422646 h 8862199"/>
              <a:gd name="connsiteX2" fmla="*/ 47162858 w 47185446"/>
              <a:gd name="connsiteY2" fmla="*/ 0 h 8862199"/>
              <a:gd name="connsiteX3" fmla="*/ 47185290 w 47185446"/>
              <a:gd name="connsiteY3" fmla="*/ 5281920 h 8862199"/>
              <a:gd name="connsiteX4" fmla="*/ 228915 w 47185446"/>
              <a:gd name="connsiteY4" fmla="*/ 8828724 h 8862199"/>
              <a:gd name="connsiteX5" fmla="*/ 610 w 47185446"/>
              <a:gd name="connsiteY5" fmla="*/ 8862199 h 8862199"/>
              <a:gd name="connsiteX6" fmla="*/ 193284 w 47185446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92908"/>
              <a:gd name="connsiteY0" fmla="*/ 1463704 h 8862199"/>
              <a:gd name="connsiteX1" fmla="*/ 202240 w 47192908"/>
              <a:gd name="connsiteY1" fmla="*/ 1422646 h 8862199"/>
              <a:gd name="connsiteX2" fmla="*/ 47162858 w 47192908"/>
              <a:gd name="connsiteY2" fmla="*/ 0 h 8862199"/>
              <a:gd name="connsiteX3" fmla="*/ 47185290 w 47192908"/>
              <a:gd name="connsiteY3" fmla="*/ 5281920 h 8862199"/>
              <a:gd name="connsiteX4" fmla="*/ 228915 w 47192908"/>
              <a:gd name="connsiteY4" fmla="*/ 8828724 h 8862199"/>
              <a:gd name="connsiteX5" fmla="*/ 610 w 47192908"/>
              <a:gd name="connsiteY5" fmla="*/ 8862199 h 8862199"/>
              <a:gd name="connsiteX6" fmla="*/ 193284 w 47192908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8480"/>
              <a:gd name="connsiteY0" fmla="*/ 1463704 h 8862199"/>
              <a:gd name="connsiteX1" fmla="*/ 202240 w 47188480"/>
              <a:gd name="connsiteY1" fmla="*/ 1422646 h 8862199"/>
              <a:gd name="connsiteX2" fmla="*/ 47162858 w 47188480"/>
              <a:gd name="connsiteY2" fmla="*/ 0 h 8862199"/>
              <a:gd name="connsiteX3" fmla="*/ 47185290 w 47188480"/>
              <a:gd name="connsiteY3" fmla="*/ 5281920 h 8862199"/>
              <a:gd name="connsiteX4" fmla="*/ 228915 w 47188480"/>
              <a:gd name="connsiteY4" fmla="*/ 8828724 h 8862199"/>
              <a:gd name="connsiteX5" fmla="*/ 610 w 47188480"/>
              <a:gd name="connsiteY5" fmla="*/ 8862199 h 8862199"/>
              <a:gd name="connsiteX6" fmla="*/ 193284 w 47188480"/>
              <a:gd name="connsiteY6" fmla="*/ 1463704 h 8862199"/>
              <a:gd name="connsiteX0" fmla="*/ 193284 w 47187309"/>
              <a:gd name="connsiteY0" fmla="*/ 1463704 h 8862199"/>
              <a:gd name="connsiteX1" fmla="*/ 202240 w 47187309"/>
              <a:gd name="connsiteY1" fmla="*/ 1422646 h 8862199"/>
              <a:gd name="connsiteX2" fmla="*/ 47162858 w 47187309"/>
              <a:gd name="connsiteY2" fmla="*/ 0 h 8862199"/>
              <a:gd name="connsiteX3" fmla="*/ 47185290 w 47187309"/>
              <a:gd name="connsiteY3" fmla="*/ 5281920 h 8862199"/>
              <a:gd name="connsiteX4" fmla="*/ 228915 w 47187309"/>
              <a:gd name="connsiteY4" fmla="*/ 8828724 h 8862199"/>
              <a:gd name="connsiteX5" fmla="*/ 610 w 47187309"/>
              <a:gd name="connsiteY5" fmla="*/ 8862199 h 8862199"/>
              <a:gd name="connsiteX6" fmla="*/ 193284 w 47187309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50857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50857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193284 w 47175156"/>
              <a:gd name="connsiteY0" fmla="*/ 1463704 h 8862199"/>
              <a:gd name="connsiteX1" fmla="*/ 202240 w 47175156"/>
              <a:gd name="connsiteY1" fmla="*/ 1422646 h 8862199"/>
              <a:gd name="connsiteX2" fmla="*/ 47162859 w 47175156"/>
              <a:gd name="connsiteY2" fmla="*/ 0 h 8862199"/>
              <a:gd name="connsiteX3" fmla="*/ 47167282 w 47175156"/>
              <a:gd name="connsiteY3" fmla="*/ 5283397 h 8862199"/>
              <a:gd name="connsiteX4" fmla="*/ 228915 w 47175156"/>
              <a:gd name="connsiteY4" fmla="*/ 8828724 h 8862199"/>
              <a:gd name="connsiteX5" fmla="*/ 610 w 47175156"/>
              <a:gd name="connsiteY5" fmla="*/ 8862199 h 8862199"/>
              <a:gd name="connsiteX6" fmla="*/ 193284 w 47175156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62859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3345935 w 50512607"/>
              <a:gd name="connsiteY0" fmla="*/ 8862199 h 8862199"/>
              <a:gd name="connsiteX1" fmla="*/ 3547565 w 50512607"/>
              <a:gd name="connsiteY1" fmla="*/ 1422646 h 8862199"/>
              <a:gd name="connsiteX2" fmla="*/ 50508184 w 50512607"/>
              <a:gd name="connsiteY2" fmla="*/ 0 h 8862199"/>
              <a:gd name="connsiteX3" fmla="*/ 50512607 w 50512607"/>
              <a:gd name="connsiteY3" fmla="*/ 5283397 h 8862199"/>
              <a:gd name="connsiteX4" fmla="*/ 3574240 w 50512607"/>
              <a:gd name="connsiteY4" fmla="*/ 8828724 h 8862199"/>
              <a:gd name="connsiteX5" fmla="*/ 3345935 w 50512607"/>
              <a:gd name="connsiteY5" fmla="*/ 8862199 h 8862199"/>
              <a:gd name="connsiteX0" fmla="*/ 5882039 w 52820406"/>
              <a:gd name="connsiteY0" fmla="*/ 8828724 h 8828724"/>
              <a:gd name="connsiteX1" fmla="*/ 5855364 w 52820406"/>
              <a:gd name="connsiteY1" fmla="*/ 1422646 h 8828724"/>
              <a:gd name="connsiteX2" fmla="*/ 52815983 w 52820406"/>
              <a:gd name="connsiteY2" fmla="*/ 0 h 8828724"/>
              <a:gd name="connsiteX3" fmla="*/ 52820406 w 52820406"/>
              <a:gd name="connsiteY3" fmla="*/ 5283397 h 8828724"/>
              <a:gd name="connsiteX4" fmla="*/ 5882039 w 52820406"/>
              <a:gd name="connsiteY4" fmla="*/ 8828724 h 8828724"/>
              <a:gd name="connsiteX0" fmla="*/ 3594571 w 50532938"/>
              <a:gd name="connsiteY0" fmla="*/ 8828724 h 8828724"/>
              <a:gd name="connsiteX1" fmla="*/ 3567896 w 50532938"/>
              <a:gd name="connsiteY1" fmla="*/ 1422646 h 8828724"/>
              <a:gd name="connsiteX2" fmla="*/ 50528515 w 50532938"/>
              <a:gd name="connsiteY2" fmla="*/ 0 h 8828724"/>
              <a:gd name="connsiteX3" fmla="*/ 50532938 w 50532938"/>
              <a:gd name="connsiteY3" fmla="*/ 5283397 h 8828724"/>
              <a:gd name="connsiteX4" fmla="*/ 3594571 w 50532938"/>
              <a:gd name="connsiteY4" fmla="*/ 8828724 h 8828724"/>
              <a:gd name="connsiteX0" fmla="*/ 240099 w 47178466"/>
              <a:gd name="connsiteY0" fmla="*/ 8828724 h 8828724"/>
              <a:gd name="connsiteX1" fmla="*/ 213424 w 47178466"/>
              <a:gd name="connsiteY1" fmla="*/ 1422646 h 8828724"/>
              <a:gd name="connsiteX2" fmla="*/ 47174043 w 47178466"/>
              <a:gd name="connsiteY2" fmla="*/ 0 h 8828724"/>
              <a:gd name="connsiteX3" fmla="*/ 47178466 w 47178466"/>
              <a:gd name="connsiteY3" fmla="*/ 5283397 h 8828724"/>
              <a:gd name="connsiteX4" fmla="*/ 240099 w 47178466"/>
              <a:gd name="connsiteY4" fmla="*/ 8828724 h 8828724"/>
              <a:gd name="connsiteX0" fmla="*/ 84185 w 47022552"/>
              <a:gd name="connsiteY0" fmla="*/ 8828724 h 8828724"/>
              <a:gd name="connsiteX1" fmla="*/ 57510 w 47022552"/>
              <a:gd name="connsiteY1" fmla="*/ 1422646 h 8828724"/>
              <a:gd name="connsiteX2" fmla="*/ 47018129 w 47022552"/>
              <a:gd name="connsiteY2" fmla="*/ 0 h 8828724"/>
              <a:gd name="connsiteX3" fmla="*/ 47022552 w 47022552"/>
              <a:gd name="connsiteY3" fmla="*/ 5283397 h 8828724"/>
              <a:gd name="connsiteX4" fmla="*/ 84185 w 47022552"/>
              <a:gd name="connsiteY4" fmla="*/ 8828724 h 8828724"/>
              <a:gd name="connsiteX0" fmla="*/ 109998 w 47048365"/>
              <a:gd name="connsiteY0" fmla="*/ 8828724 h 8828724"/>
              <a:gd name="connsiteX1" fmla="*/ 83323 w 47048365"/>
              <a:gd name="connsiteY1" fmla="*/ 1422646 h 8828724"/>
              <a:gd name="connsiteX2" fmla="*/ 47043942 w 47048365"/>
              <a:gd name="connsiteY2" fmla="*/ 0 h 8828724"/>
              <a:gd name="connsiteX3" fmla="*/ 47048365 w 47048365"/>
              <a:gd name="connsiteY3" fmla="*/ 5283397 h 8828724"/>
              <a:gd name="connsiteX4" fmla="*/ 109998 w 47048365"/>
              <a:gd name="connsiteY4" fmla="*/ 8828724 h 8828724"/>
              <a:gd name="connsiteX0" fmla="*/ 55504 w 46993871"/>
              <a:gd name="connsiteY0" fmla="*/ 8828724 h 8828724"/>
              <a:gd name="connsiteX1" fmla="*/ 140847 w 46993871"/>
              <a:gd name="connsiteY1" fmla="*/ 1436427 h 8828724"/>
              <a:gd name="connsiteX2" fmla="*/ 46989448 w 46993871"/>
              <a:gd name="connsiteY2" fmla="*/ 0 h 8828724"/>
              <a:gd name="connsiteX3" fmla="*/ 46993871 w 46993871"/>
              <a:gd name="connsiteY3" fmla="*/ 5283397 h 8828724"/>
              <a:gd name="connsiteX4" fmla="*/ 55504 w 46993871"/>
              <a:gd name="connsiteY4" fmla="*/ 8828724 h 8828724"/>
              <a:gd name="connsiteX0" fmla="*/ 27047 w 46965414"/>
              <a:gd name="connsiteY0" fmla="*/ 8828724 h 8828724"/>
              <a:gd name="connsiteX1" fmla="*/ 112390 w 46965414"/>
              <a:gd name="connsiteY1" fmla="*/ 1436427 h 8828724"/>
              <a:gd name="connsiteX2" fmla="*/ 46960991 w 46965414"/>
              <a:gd name="connsiteY2" fmla="*/ 0 h 8828724"/>
              <a:gd name="connsiteX3" fmla="*/ 46965414 w 46965414"/>
              <a:gd name="connsiteY3" fmla="*/ 5283397 h 8828724"/>
              <a:gd name="connsiteX4" fmla="*/ 27047 w 46965414"/>
              <a:gd name="connsiteY4" fmla="*/ 8828724 h 8828724"/>
              <a:gd name="connsiteX0" fmla="*/ 46652 w 46873001"/>
              <a:gd name="connsiteY0" fmla="*/ 8814942 h 8814942"/>
              <a:gd name="connsiteX1" fmla="*/ 19977 w 46873001"/>
              <a:gd name="connsiteY1" fmla="*/ 1436427 h 8814942"/>
              <a:gd name="connsiteX2" fmla="*/ 46868578 w 46873001"/>
              <a:gd name="connsiteY2" fmla="*/ 0 h 8814942"/>
              <a:gd name="connsiteX3" fmla="*/ 46873001 w 46873001"/>
              <a:gd name="connsiteY3" fmla="*/ 5283397 h 8814942"/>
              <a:gd name="connsiteX4" fmla="*/ 46652 w 46873001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470402 h 8470402"/>
              <a:gd name="connsiteX1" fmla="*/ -1 w 46853023"/>
              <a:gd name="connsiteY1" fmla="*/ 1091887 h 8470402"/>
              <a:gd name="connsiteX2" fmla="*/ 46792593 w 46853023"/>
              <a:gd name="connsiteY2" fmla="*/ 0 h 8470402"/>
              <a:gd name="connsiteX3" fmla="*/ 46853023 w 46853023"/>
              <a:gd name="connsiteY3" fmla="*/ 4938857 h 8470402"/>
              <a:gd name="connsiteX4" fmla="*/ 26674 w 46853023"/>
              <a:gd name="connsiteY4" fmla="*/ 8470402 h 8470402"/>
              <a:gd name="connsiteX0" fmla="*/ 26674 w 46862796"/>
              <a:gd name="connsiteY0" fmla="*/ 8470402 h 8470402"/>
              <a:gd name="connsiteX1" fmla="*/ -1 w 46862796"/>
              <a:gd name="connsiteY1" fmla="*/ 1091887 h 8470402"/>
              <a:gd name="connsiteX2" fmla="*/ 46792593 w 46862796"/>
              <a:gd name="connsiteY2" fmla="*/ 0 h 8470402"/>
              <a:gd name="connsiteX3" fmla="*/ 46853023 w 46862796"/>
              <a:gd name="connsiteY3" fmla="*/ 4938857 h 8470402"/>
              <a:gd name="connsiteX4" fmla="*/ 26674 w 46862796"/>
              <a:gd name="connsiteY4" fmla="*/ 8470402 h 8470402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973914"/>
              <a:gd name="connsiteY0" fmla="*/ 8249896 h 8249896"/>
              <a:gd name="connsiteX1" fmla="*/ -1 w 46973914"/>
              <a:gd name="connsiteY1" fmla="*/ 871381 h 8249896"/>
              <a:gd name="connsiteX2" fmla="*/ 46960620 w 46973914"/>
              <a:gd name="connsiteY2" fmla="*/ 0 h 8249896"/>
              <a:gd name="connsiteX3" fmla="*/ 46853023 w 46973914"/>
              <a:gd name="connsiteY3" fmla="*/ 4718351 h 8249896"/>
              <a:gd name="connsiteX4" fmla="*/ 26674 w 46973914"/>
              <a:gd name="connsiteY4" fmla="*/ 8249896 h 8249896"/>
              <a:gd name="connsiteX0" fmla="*/ 26674 w 46960917"/>
              <a:gd name="connsiteY0" fmla="*/ 8249896 h 8249896"/>
              <a:gd name="connsiteX1" fmla="*/ -1 w 46960917"/>
              <a:gd name="connsiteY1" fmla="*/ 871381 h 8249896"/>
              <a:gd name="connsiteX2" fmla="*/ 46960620 w 46960917"/>
              <a:gd name="connsiteY2" fmla="*/ 0 h 8249896"/>
              <a:gd name="connsiteX3" fmla="*/ 46853023 w 46960917"/>
              <a:gd name="connsiteY3" fmla="*/ 4718351 h 8249896"/>
              <a:gd name="connsiteX4" fmla="*/ 26674 w 46960917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091887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339956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202140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995416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064324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11945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137193 h 8137193"/>
              <a:gd name="connsiteX1" fmla="*/ 0 w 46960619"/>
              <a:gd name="connsiteY1" fmla="*/ 1006748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894045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781341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0 w 47101674"/>
              <a:gd name="connsiteY0" fmla="*/ 7329484 h 7329484"/>
              <a:gd name="connsiteX1" fmla="*/ 141055 w 47101674"/>
              <a:gd name="connsiteY1" fmla="*/ 781341 h 7329484"/>
              <a:gd name="connsiteX2" fmla="*/ 47101674 w 47101674"/>
              <a:gd name="connsiteY2" fmla="*/ 0 h 7329484"/>
              <a:gd name="connsiteX3" fmla="*/ 46994078 w 47101674"/>
              <a:gd name="connsiteY3" fmla="*/ 4605648 h 7329484"/>
              <a:gd name="connsiteX4" fmla="*/ 0 w 47101674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8966887"/>
              <a:gd name="connsiteY0" fmla="*/ 7329484 h 7329484"/>
              <a:gd name="connsiteX1" fmla="*/ 141055 w 48966887"/>
              <a:gd name="connsiteY1" fmla="*/ 781341 h 7329484"/>
              <a:gd name="connsiteX2" fmla="*/ 47101674 w 48966887"/>
              <a:gd name="connsiteY2" fmla="*/ 0 h 7329484"/>
              <a:gd name="connsiteX3" fmla="*/ 48963432 w 48966887"/>
              <a:gd name="connsiteY3" fmla="*/ 4051523 h 7329484"/>
              <a:gd name="connsiteX4" fmla="*/ 0 w 48966887"/>
              <a:gd name="connsiteY4" fmla="*/ 7329484 h 7329484"/>
              <a:gd name="connsiteX0" fmla="*/ 0 w 48980210"/>
              <a:gd name="connsiteY0" fmla="*/ 7428100 h 7428100"/>
              <a:gd name="connsiteX1" fmla="*/ 141055 w 48980210"/>
              <a:gd name="connsiteY1" fmla="*/ 879957 h 7428100"/>
              <a:gd name="connsiteX2" fmla="*/ 48790697 w 48980210"/>
              <a:gd name="connsiteY2" fmla="*/ 0 h 7428100"/>
              <a:gd name="connsiteX3" fmla="*/ 48963432 w 48980210"/>
              <a:gd name="connsiteY3" fmla="*/ 4150139 h 7428100"/>
              <a:gd name="connsiteX4" fmla="*/ 0 w 48980210"/>
              <a:gd name="connsiteY4" fmla="*/ 7428100 h 7428100"/>
              <a:gd name="connsiteX0" fmla="*/ 0 w 49045974"/>
              <a:gd name="connsiteY0" fmla="*/ 7428100 h 7428100"/>
              <a:gd name="connsiteX1" fmla="*/ 141055 w 49045974"/>
              <a:gd name="connsiteY1" fmla="*/ 879957 h 7428100"/>
              <a:gd name="connsiteX2" fmla="*/ 48790697 w 49045974"/>
              <a:gd name="connsiteY2" fmla="*/ 0 h 7428100"/>
              <a:gd name="connsiteX3" fmla="*/ 48963432 w 49045974"/>
              <a:gd name="connsiteY3" fmla="*/ 4150139 h 7428100"/>
              <a:gd name="connsiteX4" fmla="*/ 0 w 49045974"/>
              <a:gd name="connsiteY4" fmla="*/ 7428100 h 7428100"/>
              <a:gd name="connsiteX0" fmla="*/ 0 w 49001666"/>
              <a:gd name="connsiteY0" fmla="*/ 7428100 h 7428100"/>
              <a:gd name="connsiteX1" fmla="*/ 141055 w 49001666"/>
              <a:gd name="connsiteY1" fmla="*/ 879957 h 7428100"/>
              <a:gd name="connsiteX2" fmla="*/ 48790697 w 49001666"/>
              <a:gd name="connsiteY2" fmla="*/ 0 h 7428100"/>
              <a:gd name="connsiteX3" fmla="*/ 48963432 w 49001666"/>
              <a:gd name="connsiteY3" fmla="*/ 4150139 h 7428100"/>
              <a:gd name="connsiteX4" fmla="*/ 0 w 49001666"/>
              <a:gd name="connsiteY4" fmla="*/ 7428100 h 7428100"/>
              <a:gd name="connsiteX0" fmla="*/ 0 w 48963432"/>
              <a:gd name="connsiteY0" fmla="*/ 7428100 h 7428100"/>
              <a:gd name="connsiteX1" fmla="*/ 141055 w 48963432"/>
              <a:gd name="connsiteY1" fmla="*/ 879957 h 7428100"/>
              <a:gd name="connsiteX2" fmla="*/ 48790697 w 48963432"/>
              <a:gd name="connsiteY2" fmla="*/ 0 h 7428100"/>
              <a:gd name="connsiteX3" fmla="*/ 48963432 w 48963432"/>
              <a:gd name="connsiteY3" fmla="*/ 4150139 h 7428100"/>
              <a:gd name="connsiteX4" fmla="*/ 0 w 48963432"/>
              <a:gd name="connsiteY4" fmla="*/ 7428100 h 7428100"/>
              <a:gd name="connsiteX0" fmla="*/ 534553 w 48822376"/>
              <a:gd name="connsiteY0" fmla="*/ 7357660 h 7357660"/>
              <a:gd name="connsiteX1" fmla="*/ -1 w 48822376"/>
              <a:gd name="connsiteY1" fmla="*/ 879957 h 7357660"/>
              <a:gd name="connsiteX2" fmla="*/ 48649641 w 48822376"/>
              <a:gd name="connsiteY2" fmla="*/ 0 h 7357660"/>
              <a:gd name="connsiteX3" fmla="*/ 48822376 w 48822376"/>
              <a:gd name="connsiteY3" fmla="*/ 4150139 h 7357660"/>
              <a:gd name="connsiteX4" fmla="*/ 534553 w 48822376"/>
              <a:gd name="connsiteY4" fmla="*/ 7357660 h 7357660"/>
              <a:gd name="connsiteX0" fmla="*/ 0 w 48287823"/>
              <a:gd name="connsiteY0" fmla="*/ 7357660 h 7357660"/>
              <a:gd name="connsiteX1" fmla="*/ 141056 w 48287823"/>
              <a:gd name="connsiteY1" fmla="*/ 865869 h 7357660"/>
              <a:gd name="connsiteX2" fmla="*/ 48115088 w 48287823"/>
              <a:gd name="connsiteY2" fmla="*/ 0 h 7357660"/>
              <a:gd name="connsiteX3" fmla="*/ 48287823 w 48287823"/>
              <a:gd name="connsiteY3" fmla="*/ 4150139 h 7357660"/>
              <a:gd name="connsiteX4" fmla="*/ 0 w 48287823"/>
              <a:gd name="connsiteY4" fmla="*/ 7357660 h 7357660"/>
              <a:gd name="connsiteX0" fmla="*/ 0 w 48287823"/>
              <a:gd name="connsiteY0" fmla="*/ 7341066 h 7341066"/>
              <a:gd name="connsiteX1" fmla="*/ 141056 w 48287823"/>
              <a:gd name="connsiteY1" fmla="*/ 849275 h 7341066"/>
              <a:gd name="connsiteX2" fmla="*/ 48115087 w 48287823"/>
              <a:gd name="connsiteY2" fmla="*/ 0 h 7341066"/>
              <a:gd name="connsiteX3" fmla="*/ 48287823 w 48287823"/>
              <a:gd name="connsiteY3" fmla="*/ 4133545 h 7341066"/>
              <a:gd name="connsiteX4" fmla="*/ 0 w 48287823"/>
              <a:gd name="connsiteY4" fmla="*/ 7341066 h 7341066"/>
              <a:gd name="connsiteX0" fmla="*/ 0 w 48287823"/>
              <a:gd name="connsiteY0" fmla="*/ 7336917 h 7336917"/>
              <a:gd name="connsiteX1" fmla="*/ 141056 w 48287823"/>
              <a:gd name="connsiteY1" fmla="*/ 845126 h 7336917"/>
              <a:gd name="connsiteX2" fmla="*/ 48115087 w 48287823"/>
              <a:gd name="connsiteY2" fmla="*/ 0 h 7336917"/>
              <a:gd name="connsiteX3" fmla="*/ 48287823 w 48287823"/>
              <a:gd name="connsiteY3" fmla="*/ 4129396 h 7336917"/>
              <a:gd name="connsiteX4" fmla="*/ 0 w 48287823"/>
              <a:gd name="connsiteY4" fmla="*/ 7336917 h 7336917"/>
              <a:gd name="connsiteX0" fmla="*/ 0 w 48287823"/>
              <a:gd name="connsiteY0" fmla="*/ 7326545 h 7326545"/>
              <a:gd name="connsiteX1" fmla="*/ 141056 w 48287823"/>
              <a:gd name="connsiteY1" fmla="*/ 834754 h 7326545"/>
              <a:gd name="connsiteX2" fmla="*/ 48098508 w 48287823"/>
              <a:gd name="connsiteY2" fmla="*/ 0 h 7326545"/>
              <a:gd name="connsiteX3" fmla="*/ 48287823 w 48287823"/>
              <a:gd name="connsiteY3" fmla="*/ 4119024 h 7326545"/>
              <a:gd name="connsiteX4" fmla="*/ 0 w 48287823"/>
              <a:gd name="connsiteY4" fmla="*/ 7326545 h 7326545"/>
              <a:gd name="connsiteX0" fmla="*/ 0 w 48287823"/>
              <a:gd name="connsiteY0" fmla="*/ 7330694 h 7330694"/>
              <a:gd name="connsiteX1" fmla="*/ 141056 w 48287823"/>
              <a:gd name="connsiteY1" fmla="*/ 838903 h 7330694"/>
              <a:gd name="connsiteX2" fmla="*/ 48098508 w 48287823"/>
              <a:gd name="connsiteY2" fmla="*/ 0 h 7330694"/>
              <a:gd name="connsiteX3" fmla="*/ 48287823 w 48287823"/>
              <a:gd name="connsiteY3" fmla="*/ 4123173 h 7330694"/>
              <a:gd name="connsiteX4" fmla="*/ 0 w 48287823"/>
              <a:gd name="connsiteY4" fmla="*/ 7330694 h 7330694"/>
              <a:gd name="connsiteX0" fmla="*/ 0 w 48680013"/>
              <a:gd name="connsiteY0" fmla="*/ 7339147 h 7339147"/>
              <a:gd name="connsiteX1" fmla="*/ 141056 w 48680013"/>
              <a:gd name="connsiteY1" fmla="*/ 847356 h 7339147"/>
              <a:gd name="connsiteX2" fmla="*/ 48661515 w 48680013"/>
              <a:gd name="connsiteY2" fmla="*/ 0 h 7339147"/>
              <a:gd name="connsiteX3" fmla="*/ 48287823 w 48680013"/>
              <a:gd name="connsiteY3" fmla="*/ 4131626 h 7339147"/>
              <a:gd name="connsiteX4" fmla="*/ 0 w 48680013"/>
              <a:gd name="connsiteY4" fmla="*/ 7339147 h 7339147"/>
              <a:gd name="connsiteX0" fmla="*/ 0 w 48661515"/>
              <a:gd name="connsiteY0" fmla="*/ 7339147 h 7339147"/>
              <a:gd name="connsiteX1" fmla="*/ 141056 w 48661515"/>
              <a:gd name="connsiteY1" fmla="*/ 847356 h 7339147"/>
              <a:gd name="connsiteX2" fmla="*/ 48661515 w 48661515"/>
              <a:gd name="connsiteY2" fmla="*/ 0 h 7339147"/>
              <a:gd name="connsiteX3" fmla="*/ 48287823 w 48661515"/>
              <a:gd name="connsiteY3" fmla="*/ 4131626 h 7339147"/>
              <a:gd name="connsiteX4" fmla="*/ 0 w 48661515"/>
              <a:gd name="connsiteY4" fmla="*/ 7339147 h 7339147"/>
              <a:gd name="connsiteX0" fmla="*/ 0 w 48676298"/>
              <a:gd name="connsiteY0" fmla="*/ 7339147 h 7339147"/>
              <a:gd name="connsiteX1" fmla="*/ 141056 w 48676298"/>
              <a:gd name="connsiteY1" fmla="*/ 847356 h 7339147"/>
              <a:gd name="connsiteX2" fmla="*/ 48661515 w 48676298"/>
              <a:gd name="connsiteY2" fmla="*/ 0 h 7339147"/>
              <a:gd name="connsiteX3" fmla="*/ 48676298 w 48676298"/>
              <a:gd name="connsiteY3" fmla="*/ 4106268 h 7339147"/>
              <a:gd name="connsiteX4" fmla="*/ 0 w 48676298"/>
              <a:gd name="connsiteY4" fmla="*/ 7339147 h 7339147"/>
              <a:gd name="connsiteX0" fmla="*/ 0 w 48676345"/>
              <a:gd name="connsiteY0" fmla="*/ 7339147 h 7339147"/>
              <a:gd name="connsiteX1" fmla="*/ 141056 w 48676345"/>
              <a:gd name="connsiteY1" fmla="*/ 847356 h 7339147"/>
              <a:gd name="connsiteX2" fmla="*/ 48661515 w 48676345"/>
              <a:gd name="connsiteY2" fmla="*/ 0 h 7339147"/>
              <a:gd name="connsiteX3" fmla="*/ 48676298 w 48676345"/>
              <a:gd name="connsiteY3" fmla="*/ 4106268 h 7339147"/>
              <a:gd name="connsiteX4" fmla="*/ 0 w 48676345"/>
              <a:gd name="connsiteY4" fmla="*/ 7339147 h 7339147"/>
              <a:gd name="connsiteX0" fmla="*/ 0 w 48676957"/>
              <a:gd name="connsiteY0" fmla="*/ 7339147 h 7339147"/>
              <a:gd name="connsiteX1" fmla="*/ 141056 w 48676957"/>
              <a:gd name="connsiteY1" fmla="*/ 847356 h 7339147"/>
              <a:gd name="connsiteX2" fmla="*/ 48661515 w 48676957"/>
              <a:gd name="connsiteY2" fmla="*/ 0 h 7339147"/>
              <a:gd name="connsiteX3" fmla="*/ 48676298 w 48676957"/>
              <a:gd name="connsiteY3" fmla="*/ 4106268 h 7339147"/>
              <a:gd name="connsiteX4" fmla="*/ 0 w 48676957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351523 w 48678801"/>
              <a:gd name="connsiteY1" fmla="*/ 826224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1246972 w 48574554"/>
              <a:gd name="connsiteY0" fmla="*/ 7248984 h 7248984"/>
              <a:gd name="connsiteX1" fmla="*/ 0 w 48574554"/>
              <a:gd name="connsiteY1" fmla="*/ 644164 h 7248984"/>
              <a:gd name="connsiteX2" fmla="*/ 48568528 w 48574554"/>
              <a:gd name="connsiteY2" fmla="*/ 0 h 7248984"/>
              <a:gd name="connsiteX3" fmla="*/ 48572051 w 48574554"/>
              <a:gd name="connsiteY3" fmla="*/ 4106268 h 7248984"/>
              <a:gd name="connsiteX4" fmla="*/ 1246972 w 48574554"/>
              <a:gd name="connsiteY4" fmla="*/ 7248984 h 7248984"/>
              <a:gd name="connsiteX0" fmla="*/ 1246972 w 48572063"/>
              <a:gd name="connsiteY0" fmla="*/ 6702806 h 6702806"/>
              <a:gd name="connsiteX1" fmla="*/ 0 w 48572063"/>
              <a:gd name="connsiteY1" fmla="*/ 97986 h 6702806"/>
              <a:gd name="connsiteX2" fmla="*/ 47944887 w 48572063"/>
              <a:gd name="connsiteY2" fmla="*/ 0 h 6702806"/>
              <a:gd name="connsiteX3" fmla="*/ 48572051 w 48572063"/>
              <a:gd name="connsiteY3" fmla="*/ 3560090 h 6702806"/>
              <a:gd name="connsiteX4" fmla="*/ 1246972 w 48572063"/>
              <a:gd name="connsiteY4" fmla="*/ 6702806 h 6702806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207574 w 48572063"/>
              <a:gd name="connsiteY0" fmla="*/ 2437412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207574 w 48572063"/>
              <a:gd name="connsiteY4" fmla="*/ 2437412 h 3560090"/>
              <a:gd name="connsiteX0" fmla="*/ 415452 w 48572063"/>
              <a:gd name="connsiteY0" fmla="*/ 2567454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415452 w 48572063"/>
              <a:gd name="connsiteY4" fmla="*/ 2567454 h 3560090"/>
              <a:gd name="connsiteX0" fmla="*/ 415452 w 47944890"/>
              <a:gd name="connsiteY0" fmla="*/ 2567454 h 2567454"/>
              <a:gd name="connsiteX1" fmla="*/ 0 w 47944890"/>
              <a:gd name="connsiteY1" fmla="*/ 97986 h 2567454"/>
              <a:gd name="connsiteX2" fmla="*/ 47944887 w 47944890"/>
              <a:gd name="connsiteY2" fmla="*/ 0 h 2567454"/>
              <a:gd name="connsiteX3" fmla="*/ 36307144 w 47944890"/>
              <a:gd name="connsiteY3" fmla="*/ 2519750 h 2567454"/>
              <a:gd name="connsiteX4" fmla="*/ 415452 w 47944890"/>
              <a:gd name="connsiteY4" fmla="*/ 2567454 h 2567454"/>
              <a:gd name="connsiteX0" fmla="*/ 415452 w 49860869"/>
              <a:gd name="connsiteY0" fmla="*/ 2567454 h 2567454"/>
              <a:gd name="connsiteX1" fmla="*/ 0 w 49860869"/>
              <a:gd name="connsiteY1" fmla="*/ 97986 h 2567454"/>
              <a:gd name="connsiteX2" fmla="*/ 47944887 w 49860869"/>
              <a:gd name="connsiteY2" fmla="*/ 0 h 2567454"/>
              <a:gd name="connsiteX3" fmla="*/ 39971358 w 49860869"/>
              <a:gd name="connsiteY3" fmla="*/ 979418 h 2567454"/>
              <a:gd name="connsiteX4" fmla="*/ 36307144 w 49860869"/>
              <a:gd name="connsiteY4" fmla="*/ 2519750 h 2567454"/>
              <a:gd name="connsiteX5" fmla="*/ 415452 w 49860869"/>
              <a:gd name="connsiteY5" fmla="*/ 2567454 h 2567454"/>
              <a:gd name="connsiteX0" fmla="*/ 415452 w 49606002"/>
              <a:gd name="connsiteY0" fmla="*/ 2567454 h 3445345"/>
              <a:gd name="connsiteX1" fmla="*/ 0 w 49606002"/>
              <a:gd name="connsiteY1" fmla="*/ 97986 h 3445345"/>
              <a:gd name="connsiteX2" fmla="*/ 47944887 w 49606002"/>
              <a:gd name="connsiteY2" fmla="*/ 0 h 3445345"/>
              <a:gd name="connsiteX3" fmla="*/ 37268923 w 49606002"/>
              <a:gd name="connsiteY3" fmla="*/ 3372200 h 3445345"/>
              <a:gd name="connsiteX4" fmla="*/ 36307144 w 49606002"/>
              <a:gd name="connsiteY4" fmla="*/ 2519750 h 3445345"/>
              <a:gd name="connsiteX5" fmla="*/ 415452 w 49606002"/>
              <a:gd name="connsiteY5" fmla="*/ 2567454 h 3445345"/>
              <a:gd name="connsiteX0" fmla="*/ 415452 w 49473307"/>
              <a:gd name="connsiteY0" fmla="*/ 2567454 h 3445345"/>
              <a:gd name="connsiteX1" fmla="*/ 0 w 49473307"/>
              <a:gd name="connsiteY1" fmla="*/ 97986 h 3445345"/>
              <a:gd name="connsiteX2" fmla="*/ 47944887 w 49473307"/>
              <a:gd name="connsiteY2" fmla="*/ 0 h 3445345"/>
              <a:gd name="connsiteX3" fmla="*/ 37268923 w 49473307"/>
              <a:gd name="connsiteY3" fmla="*/ 3372200 h 3445345"/>
              <a:gd name="connsiteX4" fmla="*/ 36307144 w 49473307"/>
              <a:gd name="connsiteY4" fmla="*/ 2519750 h 3445345"/>
              <a:gd name="connsiteX5" fmla="*/ 415452 w 49473307"/>
              <a:gd name="connsiteY5" fmla="*/ 2567454 h 3445345"/>
              <a:gd name="connsiteX0" fmla="*/ 415452 w 50719901"/>
              <a:gd name="connsiteY0" fmla="*/ 2567454 h 3445345"/>
              <a:gd name="connsiteX1" fmla="*/ 0 w 50719901"/>
              <a:gd name="connsiteY1" fmla="*/ 97986 h 3445345"/>
              <a:gd name="connsiteX2" fmla="*/ 47944887 w 50719901"/>
              <a:gd name="connsiteY2" fmla="*/ 0 h 3445345"/>
              <a:gd name="connsiteX3" fmla="*/ 44128953 w 50719901"/>
              <a:gd name="connsiteY3" fmla="*/ 1733664 h 3445345"/>
              <a:gd name="connsiteX4" fmla="*/ 37268923 w 50719901"/>
              <a:gd name="connsiteY4" fmla="*/ 3372200 h 3445345"/>
              <a:gd name="connsiteX5" fmla="*/ 36307144 w 50719901"/>
              <a:gd name="connsiteY5" fmla="*/ 2519750 h 3445345"/>
              <a:gd name="connsiteX6" fmla="*/ 415452 w 50719901"/>
              <a:gd name="connsiteY6" fmla="*/ 2567454 h 3445345"/>
              <a:gd name="connsiteX0" fmla="*/ 415452 w 60428402"/>
              <a:gd name="connsiteY0" fmla="*/ 2567454 h 3445345"/>
              <a:gd name="connsiteX1" fmla="*/ 0 w 60428402"/>
              <a:gd name="connsiteY1" fmla="*/ 97986 h 3445345"/>
              <a:gd name="connsiteX2" fmla="*/ 47944887 w 60428402"/>
              <a:gd name="connsiteY2" fmla="*/ 0 h 3445345"/>
              <a:gd name="connsiteX3" fmla="*/ 60135697 w 60428402"/>
              <a:gd name="connsiteY3" fmla="*/ 1577613 h 3445345"/>
              <a:gd name="connsiteX4" fmla="*/ 37268923 w 60428402"/>
              <a:gd name="connsiteY4" fmla="*/ 3372200 h 3445345"/>
              <a:gd name="connsiteX5" fmla="*/ 36307144 w 60428402"/>
              <a:gd name="connsiteY5" fmla="*/ 2519750 h 3445345"/>
              <a:gd name="connsiteX6" fmla="*/ 415452 w 60428402"/>
              <a:gd name="connsiteY6" fmla="*/ 2567454 h 3445345"/>
              <a:gd name="connsiteX0" fmla="*/ 415452 w 60494846"/>
              <a:gd name="connsiteY0" fmla="*/ 2567454 h 3445345"/>
              <a:gd name="connsiteX1" fmla="*/ 0 w 60494846"/>
              <a:gd name="connsiteY1" fmla="*/ 97986 h 3445345"/>
              <a:gd name="connsiteX2" fmla="*/ 47944887 w 60494846"/>
              <a:gd name="connsiteY2" fmla="*/ 0 h 3445345"/>
              <a:gd name="connsiteX3" fmla="*/ 60135697 w 60494846"/>
              <a:gd name="connsiteY3" fmla="*/ 1577613 h 3445345"/>
              <a:gd name="connsiteX4" fmla="*/ 37268923 w 60494846"/>
              <a:gd name="connsiteY4" fmla="*/ 3372200 h 3445345"/>
              <a:gd name="connsiteX5" fmla="*/ 36307144 w 60494846"/>
              <a:gd name="connsiteY5" fmla="*/ 2519750 h 3445345"/>
              <a:gd name="connsiteX6" fmla="*/ 415452 w 60494846"/>
              <a:gd name="connsiteY6" fmla="*/ 2567454 h 3445345"/>
              <a:gd name="connsiteX0" fmla="*/ 415452 w 61374022"/>
              <a:gd name="connsiteY0" fmla="*/ 2567454 h 3445345"/>
              <a:gd name="connsiteX1" fmla="*/ 0 w 61374022"/>
              <a:gd name="connsiteY1" fmla="*/ 97986 h 3445345"/>
              <a:gd name="connsiteX2" fmla="*/ 47944887 w 61374022"/>
              <a:gd name="connsiteY2" fmla="*/ 0 h 3445345"/>
              <a:gd name="connsiteX3" fmla="*/ 57225381 w 61374022"/>
              <a:gd name="connsiteY3" fmla="*/ 433239 h 3445345"/>
              <a:gd name="connsiteX4" fmla="*/ 60135697 w 61374022"/>
              <a:gd name="connsiteY4" fmla="*/ 1577613 h 3445345"/>
              <a:gd name="connsiteX5" fmla="*/ 37268923 w 61374022"/>
              <a:gd name="connsiteY5" fmla="*/ 3372200 h 3445345"/>
              <a:gd name="connsiteX6" fmla="*/ 36307144 w 61374022"/>
              <a:gd name="connsiteY6" fmla="*/ 2519750 h 3445345"/>
              <a:gd name="connsiteX7" fmla="*/ 415452 w 61374022"/>
              <a:gd name="connsiteY7" fmla="*/ 2567454 h 3445345"/>
              <a:gd name="connsiteX0" fmla="*/ 415452 w 62356496"/>
              <a:gd name="connsiteY0" fmla="*/ 2621168 h 3499059"/>
              <a:gd name="connsiteX1" fmla="*/ 0 w 62356496"/>
              <a:gd name="connsiteY1" fmla="*/ 151700 h 3499059"/>
              <a:gd name="connsiteX2" fmla="*/ 47944887 w 62356496"/>
              <a:gd name="connsiteY2" fmla="*/ 53714 h 3499059"/>
              <a:gd name="connsiteX3" fmla="*/ 60551454 w 62356496"/>
              <a:gd name="connsiteY3" fmla="*/ 122834 h 3499059"/>
              <a:gd name="connsiteX4" fmla="*/ 60135697 w 62356496"/>
              <a:gd name="connsiteY4" fmla="*/ 1631327 h 3499059"/>
              <a:gd name="connsiteX5" fmla="*/ 37268923 w 62356496"/>
              <a:gd name="connsiteY5" fmla="*/ 3425914 h 3499059"/>
              <a:gd name="connsiteX6" fmla="*/ 36307144 w 62356496"/>
              <a:gd name="connsiteY6" fmla="*/ 2573464 h 3499059"/>
              <a:gd name="connsiteX7" fmla="*/ 415452 w 62356496"/>
              <a:gd name="connsiteY7" fmla="*/ 2621168 h 3499059"/>
              <a:gd name="connsiteX0" fmla="*/ 415452 w 61733017"/>
              <a:gd name="connsiteY0" fmla="*/ 2621168 h 3499059"/>
              <a:gd name="connsiteX1" fmla="*/ 0 w 61733017"/>
              <a:gd name="connsiteY1" fmla="*/ 151700 h 3499059"/>
              <a:gd name="connsiteX2" fmla="*/ 47944887 w 61733017"/>
              <a:gd name="connsiteY2" fmla="*/ 53714 h 3499059"/>
              <a:gd name="connsiteX3" fmla="*/ 60551454 w 61733017"/>
              <a:gd name="connsiteY3" fmla="*/ 122834 h 3499059"/>
              <a:gd name="connsiteX4" fmla="*/ 60135697 w 61733017"/>
              <a:gd name="connsiteY4" fmla="*/ 1631327 h 3499059"/>
              <a:gd name="connsiteX5" fmla="*/ 51196866 w 61733017"/>
              <a:gd name="connsiteY5" fmla="*/ 2333556 h 3499059"/>
              <a:gd name="connsiteX6" fmla="*/ 37268923 w 61733017"/>
              <a:gd name="connsiteY6" fmla="*/ 3425914 h 3499059"/>
              <a:gd name="connsiteX7" fmla="*/ 36307144 w 61733017"/>
              <a:gd name="connsiteY7" fmla="*/ 2573464 h 3499059"/>
              <a:gd name="connsiteX8" fmla="*/ 415452 w 61733017"/>
              <a:gd name="connsiteY8" fmla="*/ 2621168 h 3499059"/>
              <a:gd name="connsiteX0" fmla="*/ 415452 w 63871533"/>
              <a:gd name="connsiteY0" fmla="*/ 2621168 h 3678496"/>
              <a:gd name="connsiteX1" fmla="*/ 0 w 63871533"/>
              <a:gd name="connsiteY1" fmla="*/ 151700 h 3678496"/>
              <a:gd name="connsiteX2" fmla="*/ 47944887 w 63871533"/>
              <a:gd name="connsiteY2" fmla="*/ 53714 h 3678496"/>
              <a:gd name="connsiteX3" fmla="*/ 60551454 w 63871533"/>
              <a:gd name="connsiteY3" fmla="*/ 122834 h 3678496"/>
              <a:gd name="connsiteX4" fmla="*/ 60135697 w 63871533"/>
              <a:gd name="connsiteY4" fmla="*/ 1631327 h 3678496"/>
              <a:gd name="connsiteX5" fmla="*/ 62838129 w 63871533"/>
              <a:gd name="connsiteY5" fmla="*/ 3581964 h 3678496"/>
              <a:gd name="connsiteX6" fmla="*/ 37268923 w 63871533"/>
              <a:gd name="connsiteY6" fmla="*/ 3425914 h 3678496"/>
              <a:gd name="connsiteX7" fmla="*/ 36307144 w 63871533"/>
              <a:gd name="connsiteY7" fmla="*/ 2573464 h 3678496"/>
              <a:gd name="connsiteX8" fmla="*/ 415452 w 63871533"/>
              <a:gd name="connsiteY8" fmla="*/ 2621168 h 3678496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567454 h 3550058"/>
              <a:gd name="connsiteX1" fmla="*/ 0 w 63871533"/>
              <a:gd name="connsiteY1" fmla="*/ 97986 h 3550058"/>
              <a:gd name="connsiteX2" fmla="*/ 47944887 w 63871533"/>
              <a:gd name="connsiteY2" fmla="*/ 0 h 3550058"/>
              <a:gd name="connsiteX3" fmla="*/ 60551454 w 63871533"/>
              <a:gd name="connsiteY3" fmla="*/ 69120 h 3550058"/>
              <a:gd name="connsiteX4" fmla="*/ 60135697 w 63871533"/>
              <a:gd name="connsiteY4" fmla="*/ 1577613 h 3550058"/>
              <a:gd name="connsiteX5" fmla="*/ 62838129 w 63871533"/>
              <a:gd name="connsiteY5" fmla="*/ 3528250 h 3550058"/>
              <a:gd name="connsiteX6" fmla="*/ 37268924 w 63871533"/>
              <a:gd name="connsiteY6" fmla="*/ 3528251 h 3550058"/>
              <a:gd name="connsiteX7" fmla="*/ 36307144 w 63871533"/>
              <a:gd name="connsiteY7" fmla="*/ 2519750 h 3550058"/>
              <a:gd name="connsiteX8" fmla="*/ 415452 w 63871533"/>
              <a:gd name="connsiteY8" fmla="*/ 2567454 h 3550058"/>
              <a:gd name="connsiteX0" fmla="*/ 415452 w 64563081"/>
              <a:gd name="connsiteY0" fmla="*/ 2567454 h 3550058"/>
              <a:gd name="connsiteX1" fmla="*/ 0 w 64563081"/>
              <a:gd name="connsiteY1" fmla="*/ 97986 h 3550058"/>
              <a:gd name="connsiteX2" fmla="*/ 47944887 w 64563081"/>
              <a:gd name="connsiteY2" fmla="*/ 0 h 3550058"/>
              <a:gd name="connsiteX3" fmla="*/ 60551454 w 64563081"/>
              <a:gd name="connsiteY3" fmla="*/ 69120 h 3550058"/>
              <a:gd name="connsiteX4" fmla="*/ 60135697 w 64563081"/>
              <a:gd name="connsiteY4" fmla="*/ 1577613 h 3550058"/>
              <a:gd name="connsiteX5" fmla="*/ 62006615 w 64563081"/>
              <a:gd name="connsiteY5" fmla="*/ 2513919 h 3550058"/>
              <a:gd name="connsiteX6" fmla="*/ 62838129 w 64563081"/>
              <a:gd name="connsiteY6" fmla="*/ 3528250 h 3550058"/>
              <a:gd name="connsiteX7" fmla="*/ 37268924 w 64563081"/>
              <a:gd name="connsiteY7" fmla="*/ 3528251 h 3550058"/>
              <a:gd name="connsiteX8" fmla="*/ 36307144 w 64563081"/>
              <a:gd name="connsiteY8" fmla="*/ 2519750 h 3550058"/>
              <a:gd name="connsiteX9" fmla="*/ 415452 w 64563081"/>
              <a:gd name="connsiteY9" fmla="*/ 2567454 h 3550058"/>
              <a:gd name="connsiteX0" fmla="*/ 415452 w 73460924"/>
              <a:gd name="connsiteY0" fmla="*/ 2567454 h 3550058"/>
              <a:gd name="connsiteX1" fmla="*/ 0 w 73460924"/>
              <a:gd name="connsiteY1" fmla="*/ 97986 h 3550058"/>
              <a:gd name="connsiteX2" fmla="*/ 47944887 w 73460924"/>
              <a:gd name="connsiteY2" fmla="*/ 0 h 3550058"/>
              <a:gd name="connsiteX3" fmla="*/ 60551454 w 73460924"/>
              <a:gd name="connsiteY3" fmla="*/ 69120 h 3550058"/>
              <a:gd name="connsiteX4" fmla="*/ 60135697 w 73460924"/>
              <a:gd name="connsiteY4" fmla="*/ 1577613 h 3550058"/>
              <a:gd name="connsiteX5" fmla="*/ 73440009 w 73460924"/>
              <a:gd name="connsiteY5" fmla="*/ 1759673 h 3550058"/>
              <a:gd name="connsiteX6" fmla="*/ 62838129 w 73460924"/>
              <a:gd name="connsiteY6" fmla="*/ 3528250 h 3550058"/>
              <a:gd name="connsiteX7" fmla="*/ 37268924 w 73460924"/>
              <a:gd name="connsiteY7" fmla="*/ 3528251 h 3550058"/>
              <a:gd name="connsiteX8" fmla="*/ 36307144 w 73460924"/>
              <a:gd name="connsiteY8" fmla="*/ 2519750 h 3550058"/>
              <a:gd name="connsiteX9" fmla="*/ 415452 w 73460924"/>
              <a:gd name="connsiteY9" fmla="*/ 2567454 h 3550058"/>
              <a:gd name="connsiteX0" fmla="*/ 415452 w 73785154"/>
              <a:gd name="connsiteY0" fmla="*/ 2567454 h 3550058"/>
              <a:gd name="connsiteX1" fmla="*/ 0 w 73785154"/>
              <a:gd name="connsiteY1" fmla="*/ 97986 h 3550058"/>
              <a:gd name="connsiteX2" fmla="*/ 47944887 w 73785154"/>
              <a:gd name="connsiteY2" fmla="*/ 0 h 3550058"/>
              <a:gd name="connsiteX3" fmla="*/ 60551454 w 73785154"/>
              <a:gd name="connsiteY3" fmla="*/ 69120 h 3550058"/>
              <a:gd name="connsiteX4" fmla="*/ 60135697 w 73785154"/>
              <a:gd name="connsiteY4" fmla="*/ 1577613 h 3550058"/>
              <a:gd name="connsiteX5" fmla="*/ 73440009 w 73785154"/>
              <a:gd name="connsiteY5" fmla="*/ 1759673 h 3550058"/>
              <a:gd name="connsiteX6" fmla="*/ 69282404 w 73785154"/>
              <a:gd name="connsiteY6" fmla="*/ 2826021 h 3550058"/>
              <a:gd name="connsiteX7" fmla="*/ 62838129 w 73785154"/>
              <a:gd name="connsiteY7" fmla="*/ 3528250 h 3550058"/>
              <a:gd name="connsiteX8" fmla="*/ 37268924 w 73785154"/>
              <a:gd name="connsiteY8" fmla="*/ 3528251 h 3550058"/>
              <a:gd name="connsiteX9" fmla="*/ 36307144 w 73785154"/>
              <a:gd name="connsiteY9" fmla="*/ 2519750 h 3550058"/>
              <a:gd name="connsiteX10" fmla="*/ 415452 w 73785154"/>
              <a:gd name="connsiteY10" fmla="*/ 2567454 h 3550058"/>
              <a:gd name="connsiteX0" fmla="*/ 415452 w 73622272"/>
              <a:gd name="connsiteY0" fmla="*/ 2567454 h 5478621"/>
              <a:gd name="connsiteX1" fmla="*/ 0 w 73622272"/>
              <a:gd name="connsiteY1" fmla="*/ 97986 h 5478621"/>
              <a:gd name="connsiteX2" fmla="*/ 47944887 w 73622272"/>
              <a:gd name="connsiteY2" fmla="*/ 0 h 5478621"/>
              <a:gd name="connsiteX3" fmla="*/ 60551454 w 73622272"/>
              <a:gd name="connsiteY3" fmla="*/ 69120 h 5478621"/>
              <a:gd name="connsiteX4" fmla="*/ 60135697 w 73622272"/>
              <a:gd name="connsiteY4" fmla="*/ 1577613 h 5478621"/>
              <a:gd name="connsiteX5" fmla="*/ 73440009 w 73622272"/>
              <a:gd name="connsiteY5" fmla="*/ 1759673 h 5478621"/>
              <a:gd name="connsiteX6" fmla="*/ 64709043 w 73622272"/>
              <a:gd name="connsiteY6" fmla="*/ 5452880 h 5478621"/>
              <a:gd name="connsiteX7" fmla="*/ 62838129 w 73622272"/>
              <a:gd name="connsiteY7" fmla="*/ 3528250 h 5478621"/>
              <a:gd name="connsiteX8" fmla="*/ 37268924 w 73622272"/>
              <a:gd name="connsiteY8" fmla="*/ 3528251 h 5478621"/>
              <a:gd name="connsiteX9" fmla="*/ 36307144 w 73622272"/>
              <a:gd name="connsiteY9" fmla="*/ 2519750 h 5478621"/>
              <a:gd name="connsiteX10" fmla="*/ 415452 w 73622272"/>
              <a:gd name="connsiteY10" fmla="*/ 2567454 h 5478621"/>
              <a:gd name="connsiteX0" fmla="*/ 415452 w 74062851"/>
              <a:gd name="connsiteY0" fmla="*/ 2567454 h 5453309"/>
              <a:gd name="connsiteX1" fmla="*/ 0 w 74062851"/>
              <a:gd name="connsiteY1" fmla="*/ 97986 h 5453309"/>
              <a:gd name="connsiteX2" fmla="*/ 47944887 w 74062851"/>
              <a:gd name="connsiteY2" fmla="*/ 0 h 5453309"/>
              <a:gd name="connsiteX3" fmla="*/ 60551454 w 74062851"/>
              <a:gd name="connsiteY3" fmla="*/ 69120 h 5453309"/>
              <a:gd name="connsiteX4" fmla="*/ 60135697 w 74062851"/>
              <a:gd name="connsiteY4" fmla="*/ 1577613 h 5453309"/>
              <a:gd name="connsiteX5" fmla="*/ 73440009 w 74062851"/>
              <a:gd name="connsiteY5" fmla="*/ 1759673 h 5453309"/>
              <a:gd name="connsiteX6" fmla="*/ 71153322 w 74062851"/>
              <a:gd name="connsiteY6" fmla="*/ 3320182 h 5453309"/>
              <a:gd name="connsiteX7" fmla="*/ 64709043 w 74062851"/>
              <a:gd name="connsiteY7" fmla="*/ 5452880 h 5453309"/>
              <a:gd name="connsiteX8" fmla="*/ 62838129 w 74062851"/>
              <a:gd name="connsiteY8" fmla="*/ 3528250 h 5453309"/>
              <a:gd name="connsiteX9" fmla="*/ 37268924 w 74062851"/>
              <a:gd name="connsiteY9" fmla="*/ 3528251 h 5453309"/>
              <a:gd name="connsiteX10" fmla="*/ 36307144 w 74062851"/>
              <a:gd name="connsiteY10" fmla="*/ 2519750 h 5453309"/>
              <a:gd name="connsiteX11" fmla="*/ 415452 w 74062851"/>
              <a:gd name="connsiteY11" fmla="*/ 2567454 h 5453309"/>
              <a:gd name="connsiteX0" fmla="*/ 415452 w 81932335"/>
              <a:gd name="connsiteY0" fmla="*/ 2567454 h 5758660"/>
              <a:gd name="connsiteX1" fmla="*/ 0 w 81932335"/>
              <a:gd name="connsiteY1" fmla="*/ 97986 h 5758660"/>
              <a:gd name="connsiteX2" fmla="*/ 47944887 w 81932335"/>
              <a:gd name="connsiteY2" fmla="*/ 0 h 5758660"/>
              <a:gd name="connsiteX3" fmla="*/ 60551454 w 81932335"/>
              <a:gd name="connsiteY3" fmla="*/ 69120 h 5758660"/>
              <a:gd name="connsiteX4" fmla="*/ 60135697 w 81932335"/>
              <a:gd name="connsiteY4" fmla="*/ 1577613 h 5758660"/>
              <a:gd name="connsiteX5" fmla="*/ 73440009 w 81932335"/>
              <a:gd name="connsiteY5" fmla="*/ 1759673 h 5758660"/>
              <a:gd name="connsiteX6" fmla="*/ 81755190 w 81932335"/>
              <a:gd name="connsiteY6" fmla="*/ 5504896 h 5758660"/>
              <a:gd name="connsiteX7" fmla="*/ 64709043 w 81932335"/>
              <a:gd name="connsiteY7" fmla="*/ 5452880 h 5758660"/>
              <a:gd name="connsiteX8" fmla="*/ 62838129 w 81932335"/>
              <a:gd name="connsiteY8" fmla="*/ 3528250 h 5758660"/>
              <a:gd name="connsiteX9" fmla="*/ 37268924 w 81932335"/>
              <a:gd name="connsiteY9" fmla="*/ 3528251 h 5758660"/>
              <a:gd name="connsiteX10" fmla="*/ 36307144 w 81932335"/>
              <a:gd name="connsiteY10" fmla="*/ 2519750 h 5758660"/>
              <a:gd name="connsiteX11" fmla="*/ 415452 w 81932335"/>
              <a:gd name="connsiteY11" fmla="*/ 2567454 h 5758660"/>
              <a:gd name="connsiteX0" fmla="*/ 415452 w 82539603"/>
              <a:gd name="connsiteY0" fmla="*/ 2567454 h 5626901"/>
              <a:gd name="connsiteX1" fmla="*/ 0 w 82539603"/>
              <a:gd name="connsiteY1" fmla="*/ 97986 h 5626901"/>
              <a:gd name="connsiteX2" fmla="*/ 47944887 w 82539603"/>
              <a:gd name="connsiteY2" fmla="*/ 0 h 5626901"/>
              <a:gd name="connsiteX3" fmla="*/ 60551454 w 82539603"/>
              <a:gd name="connsiteY3" fmla="*/ 69120 h 5626901"/>
              <a:gd name="connsiteX4" fmla="*/ 60135697 w 82539603"/>
              <a:gd name="connsiteY4" fmla="*/ 1577613 h 5626901"/>
              <a:gd name="connsiteX5" fmla="*/ 73440009 w 82539603"/>
              <a:gd name="connsiteY5" fmla="*/ 1759673 h 5626901"/>
              <a:gd name="connsiteX6" fmla="*/ 79052753 w 82539603"/>
              <a:gd name="connsiteY6" fmla="*/ 3554259 h 5626901"/>
              <a:gd name="connsiteX7" fmla="*/ 81755190 w 82539603"/>
              <a:gd name="connsiteY7" fmla="*/ 5504896 h 5626901"/>
              <a:gd name="connsiteX8" fmla="*/ 64709043 w 82539603"/>
              <a:gd name="connsiteY8" fmla="*/ 5452880 h 5626901"/>
              <a:gd name="connsiteX9" fmla="*/ 62838129 w 82539603"/>
              <a:gd name="connsiteY9" fmla="*/ 3528250 h 5626901"/>
              <a:gd name="connsiteX10" fmla="*/ 37268924 w 82539603"/>
              <a:gd name="connsiteY10" fmla="*/ 3528251 h 5626901"/>
              <a:gd name="connsiteX11" fmla="*/ 36307144 w 82539603"/>
              <a:gd name="connsiteY11" fmla="*/ 2519750 h 5626901"/>
              <a:gd name="connsiteX12" fmla="*/ 415452 w 82539603"/>
              <a:gd name="connsiteY12" fmla="*/ 2567454 h 5626901"/>
              <a:gd name="connsiteX0" fmla="*/ 415452 w 83114982"/>
              <a:gd name="connsiteY0" fmla="*/ 2567454 h 5626901"/>
              <a:gd name="connsiteX1" fmla="*/ 0 w 83114982"/>
              <a:gd name="connsiteY1" fmla="*/ 97986 h 5626901"/>
              <a:gd name="connsiteX2" fmla="*/ 47944887 w 83114982"/>
              <a:gd name="connsiteY2" fmla="*/ 0 h 5626901"/>
              <a:gd name="connsiteX3" fmla="*/ 60551454 w 83114982"/>
              <a:gd name="connsiteY3" fmla="*/ 69120 h 5626901"/>
              <a:gd name="connsiteX4" fmla="*/ 60135697 w 83114982"/>
              <a:gd name="connsiteY4" fmla="*/ 1577613 h 5626901"/>
              <a:gd name="connsiteX5" fmla="*/ 73440009 w 83114982"/>
              <a:gd name="connsiteY5" fmla="*/ 1759673 h 5626901"/>
              <a:gd name="connsiteX6" fmla="*/ 81547308 w 83114982"/>
              <a:gd name="connsiteY6" fmla="*/ 3346191 h 5626901"/>
              <a:gd name="connsiteX7" fmla="*/ 81755190 w 83114982"/>
              <a:gd name="connsiteY7" fmla="*/ 5504896 h 5626901"/>
              <a:gd name="connsiteX8" fmla="*/ 64709043 w 83114982"/>
              <a:gd name="connsiteY8" fmla="*/ 5452880 h 5626901"/>
              <a:gd name="connsiteX9" fmla="*/ 62838129 w 83114982"/>
              <a:gd name="connsiteY9" fmla="*/ 3528250 h 5626901"/>
              <a:gd name="connsiteX10" fmla="*/ 37268924 w 83114982"/>
              <a:gd name="connsiteY10" fmla="*/ 3528251 h 5626901"/>
              <a:gd name="connsiteX11" fmla="*/ 36307144 w 83114982"/>
              <a:gd name="connsiteY11" fmla="*/ 2519750 h 5626901"/>
              <a:gd name="connsiteX12" fmla="*/ 415452 w 83114982"/>
              <a:gd name="connsiteY12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81547308 w 82941345"/>
              <a:gd name="connsiteY7" fmla="*/ 3346191 h 5626901"/>
              <a:gd name="connsiteX8" fmla="*/ 81755190 w 82941345"/>
              <a:gd name="connsiteY8" fmla="*/ 5504896 h 5626901"/>
              <a:gd name="connsiteX9" fmla="*/ 64709043 w 82941345"/>
              <a:gd name="connsiteY9" fmla="*/ 5452880 h 5626901"/>
              <a:gd name="connsiteX10" fmla="*/ 62838129 w 82941345"/>
              <a:gd name="connsiteY10" fmla="*/ 3528250 h 5626901"/>
              <a:gd name="connsiteX11" fmla="*/ 37268924 w 82941345"/>
              <a:gd name="connsiteY11" fmla="*/ 3528251 h 5626901"/>
              <a:gd name="connsiteX12" fmla="*/ 36307144 w 82941345"/>
              <a:gd name="connsiteY12" fmla="*/ 2519750 h 5626901"/>
              <a:gd name="connsiteX13" fmla="*/ 415452 w 82941345"/>
              <a:gd name="connsiteY13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77181831 w 82941345"/>
              <a:gd name="connsiteY7" fmla="*/ 2305851 h 5626901"/>
              <a:gd name="connsiteX8" fmla="*/ 81547308 w 82941345"/>
              <a:gd name="connsiteY8" fmla="*/ 3346191 h 5626901"/>
              <a:gd name="connsiteX9" fmla="*/ 81755190 w 82941345"/>
              <a:gd name="connsiteY9" fmla="*/ 5504896 h 5626901"/>
              <a:gd name="connsiteX10" fmla="*/ 64709043 w 82941345"/>
              <a:gd name="connsiteY10" fmla="*/ 5452880 h 5626901"/>
              <a:gd name="connsiteX11" fmla="*/ 62838129 w 82941345"/>
              <a:gd name="connsiteY11" fmla="*/ 3528250 h 5626901"/>
              <a:gd name="connsiteX12" fmla="*/ 37268924 w 82941345"/>
              <a:gd name="connsiteY12" fmla="*/ 3528251 h 5626901"/>
              <a:gd name="connsiteX13" fmla="*/ 36307144 w 82941345"/>
              <a:gd name="connsiteY13" fmla="*/ 2519750 h 5626901"/>
              <a:gd name="connsiteX14" fmla="*/ 415452 w 8294134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7181831 w 97991395"/>
              <a:gd name="connsiteY6" fmla="*/ 2305851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8011858"/>
              <a:gd name="connsiteY0" fmla="*/ 2567454 h 5626901"/>
              <a:gd name="connsiteX1" fmla="*/ 0 w 98011858"/>
              <a:gd name="connsiteY1" fmla="*/ 97986 h 5626901"/>
              <a:gd name="connsiteX2" fmla="*/ 47944887 w 98011858"/>
              <a:gd name="connsiteY2" fmla="*/ 0 h 5626901"/>
              <a:gd name="connsiteX3" fmla="*/ 60551454 w 98011858"/>
              <a:gd name="connsiteY3" fmla="*/ 69120 h 5626901"/>
              <a:gd name="connsiteX4" fmla="*/ 60135697 w 98011858"/>
              <a:gd name="connsiteY4" fmla="*/ 1577613 h 5626901"/>
              <a:gd name="connsiteX5" fmla="*/ 73440009 w 98011858"/>
              <a:gd name="connsiteY5" fmla="*/ 1759673 h 5626901"/>
              <a:gd name="connsiteX6" fmla="*/ 74687276 w 98011858"/>
              <a:gd name="connsiteY6" fmla="*/ 1109460 h 5626901"/>
              <a:gd name="connsiteX7" fmla="*/ 85912785 w 98011858"/>
              <a:gd name="connsiteY7" fmla="*/ 2149800 h 5626901"/>
              <a:gd name="connsiteX8" fmla="*/ 97969811 w 98011858"/>
              <a:gd name="connsiteY8" fmla="*/ 3216148 h 5626901"/>
              <a:gd name="connsiteX9" fmla="*/ 81547308 w 98011858"/>
              <a:gd name="connsiteY9" fmla="*/ 3346191 h 5626901"/>
              <a:gd name="connsiteX10" fmla="*/ 81755190 w 98011858"/>
              <a:gd name="connsiteY10" fmla="*/ 5504896 h 5626901"/>
              <a:gd name="connsiteX11" fmla="*/ 64709043 w 98011858"/>
              <a:gd name="connsiteY11" fmla="*/ 5452880 h 5626901"/>
              <a:gd name="connsiteX12" fmla="*/ 62838129 w 98011858"/>
              <a:gd name="connsiteY12" fmla="*/ 3528250 h 5626901"/>
              <a:gd name="connsiteX13" fmla="*/ 37268924 w 98011858"/>
              <a:gd name="connsiteY13" fmla="*/ 3528251 h 5626901"/>
              <a:gd name="connsiteX14" fmla="*/ 36307144 w 98011858"/>
              <a:gd name="connsiteY14" fmla="*/ 2519750 h 5626901"/>
              <a:gd name="connsiteX15" fmla="*/ 415452 w 98011858"/>
              <a:gd name="connsiteY15" fmla="*/ 2567454 h 5626901"/>
              <a:gd name="connsiteX0" fmla="*/ 415452 w 99725051"/>
              <a:gd name="connsiteY0" fmla="*/ 2567454 h 5626901"/>
              <a:gd name="connsiteX1" fmla="*/ 0 w 99725051"/>
              <a:gd name="connsiteY1" fmla="*/ 97986 h 5626901"/>
              <a:gd name="connsiteX2" fmla="*/ 47944887 w 99725051"/>
              <a:gd name="connsiteY2" fmla="*/ 0 h 5626901"/>
              <a:gd name="connsiteX3" fmla="*/ 60551454 w 99725051"/>
              <a:gd name="connsiteY3" fmla="*/ 69120 h 5626901"/>
              <a:gd name="connsiteX4" fmla="*/ 60135697 w 99725051"/>
              <a:gd name="connsiteY4" fmla="*/ 1577613 h 5626901"/>
              <a:gd name="connsiteX5" fmla="*/ 73440009 w 99725051"/>
              <a:gd name="connsiteY5" fmla="*/ 1759673 h 5626901"/>
              <a:gd name="connsiteX6" fmla="*/ 74687276 w 99725051"/>
              <a:gd name="connsiteY6" fmla="*/ 1109460 h 5626901"/>
              <a:gd name="connsiteX7" fmla="*/ 97761933 w 99725051"/>
              <a:gd name="connsiteY7" fmla="*/ 1109460 h 5626901"/>
              <a:gd name="connsiteX8" fmla="*/ 97969811 w 99725051"/>
              <a:gd name="connsiteY8" fmla="*/ 3216148 h 5626901"/>
              <a:gd name="connsiteX9" fmla="*/ 81547308 w 99725051"/>
              <a:gd name="connsiteY9" fmla="*/ 3346191 h 5626901"/>
              <a:gd name="connsiteX10" fmla="*/ 81755190 w 99725051"/>
              <a:gd name="connsiteY10" fmla="*/ 5504896 h 5626901"/>
              <a:gd name="connsiteX11" fmla="*/ 64709043 w 99725051"/>
              <a:gd name="connsiteY11" fmla="*/ 5452880 h 5626901"/>
              <a:gd name="connsiteX12" fmla="*/ 62838129 w 99725051"/>
              <a:gd name="connsiteY12" fmla="*/ 3528250 h 5626901"/>
              <a:gd name="connsiteX13" fmla="*/ 37268924 w 99725051"/>
              <a:gd name="connsiteY13" fmla="*/ 3528251 h 5626901"/>
              <a:gd name="connsiteX14" fmla="*/ 36307144 w 99725051"/>
              <a:gd name="connsiteY14" fmla="*/ 2519750 h 5626901"/>
              <a:gd name="connsiteX15" fmla="*/ 415452 w 99725051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15452 w 98433606"/>
              <a:gd name="connsiteY15" fmla="*/ 2567454 h 5626901"/>
              <a:gd name="connsiteX0" fmla="*/ 103280 w 98494183"/>
              <a:gd name="connsiteY0" fmla="*/ 2526647 h 5626901"/>
              <a:gd name="connsiteX1" fmla="*/ 60577 w 98494183"/>
              <a:gd name="connsiteY1" fmla="*/ 97986 h 5626901"/>
              <a:gd name="connsiteX2" fmla="*/ 48005464 w 98494183"/>
              <a:gd name="connsiteY2" fmla="*/ 0 h 5626901"/>
              <a:gd name="connsiteX3" fmla="*/ 60612031 w 98494183"/>
              <a:gd name="connsiteY3" fmla="*/ 69120 h 5626901"/>
              <a:gd name="connsiteX4" fmla="*/ 60196274 w 98494183"/>
              <a:gd name="connsiteY4" fmla="*/ 1577613 h 5626901"/>
              <a:gd name="connsiteX5" fmla="*/ 73500586 w 98494183"/>
              <a:gd name="connsiteY5" fmla="*/ 1759673 h 5626901"/>
              <a:gd name="connsiteX6" fmla="*/ 74747853 w 98494183"/>
              <a:gd name="connsiteY6" fmla="*/ 1109460 h 5626901"/>
              <a:gd name="connsiteX7" fmla="*/ 97822510 w 98494183"/>
              <a:gd name="connsiteY7" fmla="*/ 1109460 h 5626901"/>
              <a:gd name="connsiteX8" fmla="*/ 98030388 w 98494183"/>
              <a:gd name="connsiteY8" fmla="*/ 3216148 h 5626901"/>
              <a:gd name="connsiteX9" fmla="*/ 81607885 w 98494183"/>
              <a:gd name="connsiteY9" fmla="*/ 3346191 h 5626901"/>
              <a:gd name="connsiteX10" fmla="*/ 81815767 w 98494183"/>
              <a:gd name="connsiteY10" fmla="*/ 5504896 h 5626901"/>
              <a:gd name="connsiteX11" fmla="*/ 64769620 w 98494183"/>
              <a:gd name="connsiteY11" fmla="*/ 5452880 h 5626901"/>
              <a:gd name="connsiteX12" fmla="*/ 63551023 w 98494183"/>
              <a:gd name="connsiteY12" fmla="*/ 3516591 h 5626901"/>
              <a:gd name="connsiteX13" fmla="*/ 36537409 w 98494183"/>
              <a:gd name="connsiteY13" fmla="*/ 3522421 h 5626901"/>
              <a:gd name="connsiteX14" fmla="*/ 36414316 w 98494183"/>
              <a:gd name="connsiteY14" fmla="*/ 2467284 h 5626901"/>
              <a:gd name="connsiteX15" fmla="*/ 103280 w 98494183"/>
              <a:gd name="connsiteY15" fmla="*/ 2526647 h 5626901"/>
              <a:gd name="connsiteX0" fmla="*/ 42703 w 98433606"/>
              <a:gd name="connsiteY0" fmla="*/ 2526647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2703 w 98433606"/>
              <a:gd name="connsiteY15" fmla="*/ 2526647 h 5626901"/>
              <a:gd name="connsiteX0" fmla="*/ 1209 w 98625079"/>
              <a:gd name="connsiteY0" fmla="*/ 2526647 h 5626901"/>
              <a:gd name="connsiteX1" fmla="*/ 191473 w 98625079"/>
              <a:gd name="connsiteY1" fmla="*/ 97986 h 5626901"/>
              <a:gd name="connsiteX2" fmla="*/ 48136360 w 98625079"/>
              <a:gd name="connsiteY2" fmla="*/ 0 h 5626901"/>
              <a:gd name="connsiteX3" fmla="*/ 60742927 w 98625079"/>
              <a:gd name="connsiteY3" fmla="*/ 69120 h 5626901"/>
              <a:gd name="connsiteX4" fmla="*/ 60327170 w 98625079"/>
              <a:gd name="connsiteY4" fmla="*/ 1577613 h 5626901"/>
              <a:gd name="connsiteX5" fmla="*/ 73631482 w 98625079"/>
              <a:gd name="connsiteY5" fmla="*/ 1759673 h 5626901"/>
              <a:gd name="connsiteX6" fmla="*/ 74878749 w 98625079"/>
              <a:gd name="connsiteY6" fmla="*/ 1109460 h 5626901"/>
              <a:gd name="connsiteX7" fmla="*/ 97953406 w 98625079"/>
              <a:gd name="connsiteY7" fmla="*/ 1109460 h 5626901"/>
              <a:gd name="connsiteX8" fmla="*/ 98161284 w 98625079"/>
              <a:gd name="connsiteY8" fmla="*/ 3216148 h 5626901"/>
              <a:gd name="connsiteX9" fmla="*/ 81738781 w 98625079"/>
              <a:gd name="connsiteY9" fmla="*/ 3346191 h 5626901"/>
              <a:gd name="connsiteX10" fmla="*/ 81946663 w 98625079"/>
              <a:gd name="connsiteY10" fmla="*/ 5504896 h 5626901"/>
              <a:gd name="connsiteX11" fmla="*/ 64900516 w 98625079"/>
              <a:gd name="connsiteY11" fmla="*/ 5452880 h 5626901"/>
              <a:gd name="connsiteX12" fmla="*/ 63681919 w 98625079"/>
              <a:gd name="connsiteY12" fmla="*/ 3516591 h 5626901"/>
              <a:gd name="connsiteX13" fmla="*/ 36668305 w 98625079"/>
              <a:gd name="connsiteY13" fmla="*/ 3522421 h 5626901"/>
              <a:gd name="connsiteX14" fmla="*/ 36545212 w 98625079"/>
              <a:gd name="connsiteY14" fmla="*/ 2467284 h 5626901"/>
              <a:gd name="connsiteX15" fmla="*/ 1209 w 98625079"/>
              <a:gd name="connsiteY15" fmla="*/ 2526647 h 5626901"/>
              <a:gd name="connsiteX0" fmla="*/ 0 w 98623870"/>
              <a:gd name="connsiteY0" fmla="*/ 2526647 h 5626901"/>
              <a:gd name="connsiteX1" fmla="*/ 190264 w 98623870"/>
              <a:gd name="connsiteY1" fmla="*/ 97986 h 5626901"/>
              <a:gd name="connsiteX2" fmla="*/ 48135151 w 98623870"/>
              <a:gd name="connsiteY2" fmla="*/ 0 h 5626901"/>
              <a:gd name="connsiteX3" fmla="*/ 60741718 w 98623870"/>
              <a:gd name="connsiteY3" fmla="*/ 69120 h 5626901"/>
              <a:gd name="connsiteX4" fmla="*/ 60325961 w 98623870"/>
              <a:gd name="connsiteY4" fmla="*/ 1577613 h 5626901"/>
              <a:gd name="connsiteX5" fmla="*/ 73630273 w 98623870"/>
              <a:gd name="connsiteY5" fmla="*/ 1759673 h 5626901"/>
              <a:gd name="connsiteX6" fmla="*/ 74877540 w 98623870"/>
              <a:gd name="connsiteY6" fmla="*/ 1109460 h 5626901"/>
              <a:gd name="connsiteX7" fmla="*/ 97952197 w 98623870"/>
              <a:gd name="connsiteY7" fmla="*/ 1109460 h 5626901"/>
              <a:gd name="connsiteX8" fmla="*/ 98160075 w 98623870"/>
              <a:gd name="connsiteY8" fmla="*/ 3216148 h 5626901"/>
              <a:gd name="connsiteX9" fmla="*/ 81737572 w 98623870"/>
              <a:gd name="connsiteY9" fmla="*/ 3346191 h 5626901"/>
              <a:gd name="connsiteX10" fmla="*/ 81945454 w 98623870"/>
              <a:gd name="connsiteY10" fmla="*/ 5504896 h 5626901"/>
              <a:gd name="connsiteX11" fmla="*/ 64899307 w 98623870"/>
              <a:gd name="connsiteY11" fmla="*/ 5452880 h 5626901"/>
              <a:gd name="connsiteX12" fmla="*/ 63680710 w 98623870"/>
              <a:gd name="connsiteY12" fmla="*/ 3516591 h 5626901"/>
              <a:gd name="connsiteX13" fmla="*/ 36667096 w 98623870"/>
              <a:gd name="connsiteY13" fmla="*/ 3522421 h 5626901"/>
              <a:gd name="connsiteX14" fmla="*/ 36544003 w 98623870"/>
              <a:gd name="connsiteY14" fmla="*/ 2467284 h 5626901"/>
              <a:gd name="connsiteX15" fmla="*/ 0 w 98623870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1690980 w 98577278"/>
              <a:gd name="connsiteY9" fmla="*/ 3346191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10319 w 98577278"/>
              <a:gd name="connsiteY9" fmla="*/ 3276237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599231"/>
              <a:gd name="connsiteX1" fmla="*/ 143672 w 98577278"/>
              <a:gd name="connsiteY1" fmla="*/ 97986 h 5599231"/>
              <a:gd name="connsiteX2" fmla="*/ 48088559 w 98577278"/>
              <a:gd name="connsiteY2" fmla="*/ 0 h 5599231"/>
              <a:gd name="connsiteX3" fmla="*/ 60695126 w 98577278"/>
              <a:gd name="connsiteY3" fmla="*/ 69120 h 5599231"/>
              <a:gd name="connsiteX4" fmla="*/ 60279369 w 98577278"/>
              <a:gd name="connsiteY4" fmla="*/ 1577613 h 5599231"/>
              <a:gd name="connsiteX5" fmla="*/ 73583681 w 98577278"/>
              <a:gd name="connsiteY5" fmla="*/ 1759673 h 5599231"/>
              <a:gd name="connsiteX6" fmla="*/ 74830948 w 98577278"/>
              <a:gd name="connsiteY6" fmla="*/ 1109460 h 5599231"/>
              <a:gd name="connsiteX7" fmla="*/ 97905605 w 98577278"/>
              <a:gd name="connsiteY7" fmla="*/ 1109460 h 5599231"/>
              <a:gd name="connsiteX8" fmla="*/ 98113481 w 98577278"/>
              <a:gd name="connsiteY8" fmla="*/ 3256955 h 5599231"/>
              <a:gd name="connsiteX9" fmla="*/ 82110319 w 98577278"/>
              <a:gd name="connsiteY9" fmla="*/ 3276237 h 5599231"/>
              <a:gd name="connsiteX10" fmla="*/ 82038639 w 98577278"/>
              <a:gd name="connsiteY10" fmla="*/ 5592339 h 5599231"/>
              <a:gd name="connsiteX11" fmla="*/ 64852715 w 98577278"/>
              <a:gd name="connsiteY11" fmla="*/ 5452880 h 5599231"/>
              <a:gd name="connsiteX12" fmla="*/ 63634118 w 98577278"/>
              <a:gd name="connsiteY12" fmla="*/ 3516591 h 5599231"/>
              <a:gd name="connsiteX13" fmla="*/ 36620504 w 98577278"/>
              <a:gd name="connsiteY13" fmla="*/ 3522421 h 5599231"/>
              <a:gd name="connsiteX14" fmla="*/ 36497411 w 98577278"/>
              <a:gd name="connsiteY14" fmla="*/ 2467284 h 5599231"/>
              <a:gd name="connsiteX15" fmla="*/ 0 w 98577278"/>
              <a:gd name="connsiteY15" fmla="*/ 2526647 h 5599231"/>
              <a:gd name="connsiteX0" fmla="*/ 0 w 98577278"/>
              <a:gd name="connsiteY0" fmla="*/ 2526647 h 5622455"/>
              <a:gd name="connsiteX1" fmla="*/ 143672 w 98577278"/>
              <a:gd name="connsiteY1" fmla="*/ 97986 h 5622455"/>
              <a:gd name="connsiteX2" fmla="*/ 48088559 w 98577278"/>
              <a:gd name="connsiteY2" fmla="*/ 0 h 5622455"/>
              <a:gd name="connsiteX3" fmla="*/ 60695126 w 98577278"/>
              <a:gd name="connsiteY3" fmla="*/ 69120 h 5622455"/>
              <a:gd name="connsiteX4" fmla="*/ 60279369 w 98577278"/>
              <a:gd name="connsiteY4" fmla="*/ 1577613 h 5622455"/>
              <a:gd name="connsiteX5" fmla="*/ 73583681 w 98577278"/>
              <a:gd name="connsiteY5" fmla="*/ 1759673 h 5622455"/>
              <a:gd name="connsiteX6" fmla="*/ 74830948 w 98577278"/>
              <a:gd name="connsiteY6" fmla="*/ 1109460 h 5622455"/>
              <a:gd name="connsiteX7" fmla="*/ 97905605 w 98577278"/>
              <a:gd name="connsiteY7" fmla="*/ 1109460 h 5622455"/>
              <a:gd name="connsiteX8" fmla="*/ 98113481 w 98577278"/>
              <a:gd name="connsiteY8" fmla="*/ 3256955 h 5622455"/>
              <a:gd name="connsiteX9" fmla="*/ 82110319 w 98577278"/>
              <a:gd name="connsiteY9" fmla="*/ 3276237 h 5622455"/>
              <a:gd name="connsiteX10" fmla="*/ 82038639 w 98577278"/>
              <a:gd name="connsiteY10" fmla="*/ 5592339 h 5622455"/>
              <a:gd name="connsiteX11" fmla="*/ 64386778 w 98577278"/>
              <a:gd name="connsiteY11" fmla="*/ 5621935 h 5622455"/>
              <a:gd name="connsiteX12" fmla="*/ 63634118 w 98577278"/>
              <a:gd name="connsiteY12" fmla="*/ 3516591 h 5622455"/>
              <a:gd name="connsiteX13" fmla="*/ 36620504 w 98577278"/>
              <a:gd name="connsiteY13" fmla="*/ 3522421 h 5622455"/>
              <a:gd name="connsiteX14" fmla="*/ 36497411 w 98577278"/>
              <a:gd name="connsiteY14" fmla="*/ 2467284 h 5622455"/>
              <a:gd name="connsiteX15" fmla="*/ 0 w 98577278"/>
              <a:gd name="connsiteY15" fmla="*/ 2526647 h 5622455"/>
              <a:gd name="connsiteX0" fmla="*/ 0 w 98577278"/>
              <a:gd name="connsiteY0" fmla="*/ 2526647 h 5621935"/>
              <a:gd name="connsiteX1" fmla="*/ 143672 w 98577278"/>
              <a:gd name="connsiteY1" fmla="*/ 97986 h 5621935"/>
              <a:gd name="connsiteX2" fmla="*/ 48088559 w 98577278"/>
              <a:gd name="connsiteY2" fmla="*/ 0 h 5621935"/>
              <a:gd name="connsiteX3" fmla="*/ 60695126 w 98577278"/>
              <a:gd name="connsiteY3" fmla="*/ 69120 h 5621935"/>
              <a:gd name="connsiteX4" fmla="*/ 60279369 w 98577278"/>
              <a:gd name="connsiteY4" fmla="*/ 1577613 h 5621935"/>
              <a:gd name="connsiteX5" fmla="*/ 73583681 w 98577278"/>
              <a:gd name="connsiteY5" fmla="*/ 1759673 h 5621935"/>
              <a:gd name="connsiteX6" fmla="*/ 74830948 w 98577278"/>
              <a:gd name="connsiteY6" fmla="*/ 1109460 h 5621935"/>
              <a:gd name="connsiteX7" fmla="*/ 97905605 w 98577278"/>
              <a:gd name="connsiteY7" fmla="*/ 1109460 h 5621935"/>
              <a:gd name="connsiteX8" fmla="*/ 98113481 w 98577278"/>
              <a:gd name="connsiteY8" fmla="*/ 3256955 h 5621935"/>
              <a:gd name="connsiteX9" fmla="*/ 82110319 w 98577278"/>
              <a:gd name="connsiteY9" fmla="*/ 3276237 h 5621935"/>
              <a:gd name="connsiteX10" fmla="*/ 82038639 w 98577278"/>
              <a:gd name="connsiteY10" fmla="*/ 5592339 h 5621935"/>
              <a:gd name="connsiteX11" fmla="*/ 64386778 w 98577278"/>
              <a:gd name="connsiteY11" fmla="*/ 5621935 h 5621935"/>
              <a:gd name="connsiteX12" fmla="*/ 63634118 w 98577278"/>
              <a:gd name="connsiteY12" fmla="*/ 3516591 h 5621935"/>
              <a:gd name="connsiteX13" fmla="*/ 36620504 w 98577278"/>
              <a:gd name="connsiteY13" fmla="*/ 3522421 h 5621935"/>
              <a:gd name="connsiteX14" fmla="*/ 36497411 w 98577278"/>
              <a:gd name="connsiteY14" fmla="*/ 2467284 h 5621935"/>
              <a:gd name="connsiteX15" fmla="*/ 0 w 98577278"/>
              <a:gd name="connsiteY15" fmla="*/ 2526647 h 5621935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43652"/>
              <a:gd name="connsiteX1" fmla="*/ 143672 w 98577278"/>
              <a:gd name="connsiteY1" fmla="*/ 97986 h 5643652"/>
              <a:gd name="connsiteX2" fmla="*/ 48088559 w 98577278"/>
              <a:gd name="connsiteY2" fmla="*/ 0 h 5643652"/>
              <a:gd name="connsiteX3" fmla="*/ 60695126 w 98577278"/>
              <a:gd name="connsiteY3" fmla="*/ 69120 h 5643652"/>
              <a:gd name="connsiteX4" fmla="*/ 60279369 w 98577278"/>
              <a:gd name="connsiteY4" fmla="*/ 1577613 h 5643652"/>
              <a:gd name="connsiteX5" fmla="*/ 73583681 w 98577278"/>
              <a:gd name="connsiteY5" fmla="*/ 1759673 h 5643652"/>
              <a:gd name="connsiteX6" fmla="*/ 74830948 w 98577278"/>
              <a:gd name="connsiteY6" fmla="*/ 1109460 h 5643652"/>
              <a:gd name="connsiteX7" fmla="*/ 97905605 w 98577278"/>
              <a:gd name="connsiteY7" fmla="*/ 1109460 h 5643652"/>
              <a:gd name="connsiteX8" fmla="*/ 98113481 w 98577278"/>
              <a:gd name="connsiteY8" fmla="*/ 3256955 h 5643652"/>
              <a:gd name="connsiteX9" fmla="*/ 82110319 w 98577278"/>
              <a:gd name="connsiteY9" fmla="*/ 3276237 h 5643652"/>
              <a:gd name="connsiteX10" fmla="*/ 81992046 w 98577278"/>
              <a:gd name="connsiteY10" fmla="*/ 5615657 h 5643652"/>
              <a:gd name="connsiteX11" fmla="*/ 63548094 w 98577278"/>
              <a:gd name="connsiteY11" fmla="*/ 5639423 h 5643652"/>
              <a:gd name="connsiteX12" fmla="*/ 63634118 w 98577278"/>
              <a:gd name="connsiteY12" fmla="*/ 3516591 h 5643652"/>
              <a:gd name="connsiteX13" fmla="*/ 36620504 w 98577278"/>
              <a:gd name="connsiteY13" fmla="*/ 3522421 h 5643652"/>
              <a:gd name="connsiteX14" fmla="*/ 36497411 w 98577278"/>
              <a:gd name="connsiteY14" fmla="*/ 2467284 h 5643652"/>
              <a:gd name="connsiteX15" fmla="*/ 0 w 98577278"/>
              <a:gd name="connsiteY15" fmla="*/ 2526647 h 5643652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1992046 w 98577278"/>
              <a:gd name="connsiteY10" fmla="*/ 5615657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8 w 98346090"/>
              <a:gd name="connsiteY7" fmla="*/ 99870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802752 w 98963980"/>
              <a:gd name="connsiteY0" fmla="*/ 2526647 h 5639423"/>
              <a:gd name="connsiteX1" fmla="*/ 853237 w 98963980"/>
              <a:gd name="connsiteY1" fmla="*/ 45520 h 5639423"/>
              <a:gd name="connsiteX2" fmla="*/ 48891311 w 98963980"/>
              <a:gd name="connsiteY2" fmla="*/ 0 h 5639423"/>
              <a:gd name="connsiteX3" fmla="*/ 61497883 w 98963980"/>
              <a:gd name="connsiteY3" fmla="*/ 10825 h 5639423"/>
              <a:gd name="connsiteX4" fmla="*/ 61221903 w 98963980"/>
              <a:gd name="connsiteY4" fmla="*/ 1635908 h 5639423"/>
              <a:gd name="connsiteX5" fmla="*/ 73967081 w 98963980"/>
              <a:gd name="connsiteY5" fmla="*/ 1637254 h 5639423"/>
              <a:gd name="connsiteX6" fmla="*/ 74049502 w 98963980"/>
              <a:gd name="connsiteY6" fmla="*/ 987041 h 5639423"/>
              <a:gd name="connsiteX7" fmla="*/ 98708360 w 98963980"/>
              <a:gd name="connsiteY7" fmla="*/ 998700 h 5639423"/>
              <a:gd name="connsiteX8" fmla="*/ 98916233 w 98963980"/>
              <a:gd name="connsiteY8" fmla="*/ 3256955 h 5639423"/>
              <a:gd name="connsiteX9" fmla="*/ 82913071 w 98963980"/>
              <a:gd name="connsiteY9" fmla="*/ 3276237 h 5639423"/>
              <a:gd name="connsiteX10" fmla="*/ 82794798 w 98963980"/>
              <a:gd name="connsiteY10" fmla="*/ 5615657 h 5639423"/>
              <a:gd name="connsiteX11" fmla="*/ 64350846 w 98963980"/>
              <a:gd name="connsiteY11" fmla="*/ 5639423 h 5639423"/>
              <a:gd name="connsiteX12" fmla="*/ 64436870 w 98963980"/>
              <a:gd name="connsiteY12" fmla="*/ 3516591 h 5639423"/>
              <a:gd name="connsiteX13" fmla="*/ 37423256 w 98963980"/>
              <a:gd name="connsiteY13" fmla="*/ 3522421 h 5639423"/>
              <a:gd name="connsiteX14" fmla="*/ 37300163 w 98963980"/>
              <a:gd name="connsiteY14" fmla="*/ 2467284 h 5639423"/>
              <a:gd name="connsiteX15" fmla="*/ 802752 w 9896398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662 w 98488048"/>
              <a:gd name="connsiteY0" fmla="*/ 2474182 h 5639423"/>
              <a:gd name="connsiteX1" fmla="*/ 377305 w 98488048"/>
              <a:gd name="connsiteY1" fmla="*/ 45520 h 5639423"/>
              <a:gd name="connsiteX2" fmla="*/ 48415379 w 98488048"/>
              <a:gd name="connsiteY2" fmla="*/ 0 h 5639423"/>
              <a:gd name="connsiteX3" fmla="*/ 61021951 w 98488048"/>
              <a:gd name="connsiteY3" fmla="*/ 10825 h 5639423"/>
              <a:gd name="connsiteX4" fmla="*/ 60745971 w 98488048"/>
              <a:gd name="connsiteY4" fmla="*/ 1635908 h 5639423"/>
              <a:gd name="connsiteX5" fmla="*/ 73491149 w 98488048"/>
              <a:gd name="connsiteY5" fmla="*/ 1637254 h 5639423"/>
              <a:gd name="connsiteX6" fmla="*/ 73573570 w 98488048"/>
              <a:gd name="connsiteY6" fmla="*/ 987041 h 5639423"/>
              <a:gd name="connsiteX7" fmla="*/ 98232428 w 98488048"/>
              <a:gd name="connsiteY7" fmla="*/ 998700 h 5639423"/>
              <a:gd name="connsiteX8" fmla="*/ 98440301 w 98488048"/>
              <a:gd name="connsiteY8" fmla="*/ 3256955 h 5639423"/>
              <a:gd name="connsiteX9" fmla="*/ 82437139 w 98488048"/>
              <a:gd name="connsiteY9" fmla="*/ 3276237 h 5639423"/>
              <a:gd name="connsiteX10" fmla="*/ 82318866 w 98488048"/>
              <a:gd name="connsiteY10" fmla="*/ 5615657 h 5639423"/>
              <a:gd name="connsiteX11" fmla="*/ 63874914 w 98488048"/>
              <a:gd name="connsiteY11" fmla="*/ 5639423 h 5639423"/>
              <a:gd name="connsiteX12" fmla="*/ 63960938 w 98488048"/>
              <a:gd name="connsiteY12" fmla="*/ 3516591 h 5639423"/>
              <a:gd name="connsiteX13" fmla="*/ 36947324 w 98488048"/>
              <a:gd name="connsiteY13" fmla="*/ 3522421 h 5639423"/>
              <a:gd name="connsiteX14" fmla="*/ 36824231 w 98488048"/>
              <a:gd name="connsiteY14" fmla="*/ 2467284 h 5639423"/>
              <a:gd name="connsiteX15" fmla="*/ 662 w 98488048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190267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50485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229081 w 98716467"/>
              <a:gd name="connsiteY0" fmla="*/ 2474182 h 5639423"/>
              <a:gd name="connsiteX1" fmla="*/ 0 w 98716467"/>
              <a:gd name="connsiteY1" fmla="*/ 63009 h 5639423"/>
              <a:gd name="connsiteX2" fmla="*/ 48643798 w 98716467"/>
              <a:gd name="connsiteY2" fmla="*/ 0 h 5639423"/>
              <a:gd name="connsiteX3" fmla="*/ 61250370 w 98716467"/>
              <a:gd name="connsiteY3" fmla="*/ 10825 h 5639423"/>
              <a:gd name="connsiteX4" fmla="*/ 60974390 w 98716467"/>
              <a:gd name="connsiteY4" fmla="*/ 1635908 h 5639423"/>
              <a:gd name="connsiteX5" fmla="*/ 73719568 w 98716467"/>
              <a:gd name="connsiteY5" fmla="*/ 1637254 h 5639423"/>
              <a:gd name="connsiteX6" fmla="*/ 73801989 w 98716467"/>
              <a:gd name="connsiteY6" fmla="*/ 987041 h 5639423"/>
              <a:gd name="connsiteX7" fmla="*/ 98460847 w 98716467"/>
              <a:gd name="connsiteY7" fmla="*/ 998700 h 5639423"/>
              <a:gd name="connsiteX8" fmla="*/ 98668720 w 98716467"/>
              <a:gd name="connsiteY8" fmla="*/ 3256955 h 5639423"/>
              <a:gd name="connsiteX9" fmla="*/ 82665558 w 98716467"/>
              <a:gd name="connsiteY9" fmla="*/ 3276237 h 5639423"/>
              <a:gd name="connsiteX10" fmla="*/ 82547285 w 98716467"/>
              <a:gd name="connsiteY10" fmla="*/ 5615657 h 5639423"/>
              <a:gd name="connsiteX11" fmla="*/ 64103333 w 98716467"/>
              <a:gd name="connsiteY11" fmla="*/ 5639423 h 5639423"/>
              <a:gd name="connsiteX12" fmla="*/ 64189357 w 98716467"/>
              <a:gd name="connsiteY12" fmla="*/ 3516591 h 5639423"/>
              <a:gd name="connsiteX13" fmla="*/ 37175743 w 98716467"/>
              <a:gd name="connsiteY13" fmla="*/ 3522421 h 5639423"/>
              <a:gd name="connsiteX14" fmla="*/ 37052650 w 98716467"/>
              <a:gd name="connsiteY14" fmla="*/ 2467284 h 5639423"/>
              <a:gd name="connsiteX15" fmla="*/ 229081 w 98716467"/>
              <a:gd name="connsiteY15" fmla="*/ 2474182 h 5639423"/>
              <a:gd name="connsiteX0" fmla="*/ 89298 w 98576684"/>
              <a:gd name="connsiteY0" fmla="*/ 2474182 h 5639423"/>
              <a:gd name="connsiteX1" fmla="*/ 0 w 98576684"/>
              <a:gd name="connsiteY1" fmla="*/ 63009 h 5639423"/>
              <a:gd name="connsiteX2" fmla="*/ 48504015 w 98576684"/>
              <a:gd name="connsiteY2" fmla="*/ 0 h 5639423"/>
              <a:gd name="connsiteX3" fmla="*/ 61110587 w 98576684"/>
              <a:gd name="connsiteY3" fmla="*/ 10825 h 5639423"/>
              <a:gd name="connsiteX4" fmla="*/ 60834607 w 98576684"/>
              <a:gd name="connsiteY4" fmla="*/ 1635908 h 5639423"/>
              <a:gd name="connsiteX5" fmla="*/ 73579785 w 98576684"/>
              <a:gd name="connsiteY5" fmla="*/ 1637254 h 5639423"/>
              <a:gd name="connsiteX6" fmla="*/ 73662206 w 98576684"/>
              <a:gd name="connsiteY6" fmla="*/ 987041 h 5639423"/>
              <a:gd name="connsiteX7" fmla="*/ 98321064 w 98576684"/>
              <a:gd name="connsiteY7" fmla="*/ 998700 h 5639423"/>
              <a:gd name="connsiteX8" fmla="*/ 98528937 w 98576684"/>
              <a:gd name="connsiteY8" fmla="*/ 3256955 h 5639423"/>
              <a:gd name="connsiteX9" fmla="*/ 82525775 w 98576684"/>
              <a:gd name="connsiteY9" fmla="*/ 3276237 h 5639423"/>
              <a:gd name="connsiteX10" fmla="*/ 82407502 w 98576684"/>
              <a:gd name="connsiteY10" fmla="*/ 5615657 h 5639423"/>
              <a:gd name="connsiteX11" fmla="*/ 63963550 w 98576684"/>
              <a:gd name="connsiteY11" fmla="*/ 5639423 h 5639423"/>
              <a:gd name="connsiteX12" fmla="*/ 64049574 w 98576684"/>
              <a:gd name="connsiteY12" fmla="*/ 3516591 h 5639423"/>
              <a:gd name="connsiteX13" fmla="*/ 37035960 w 98576684"/>
              <a:gd name="connsiteY13" fmla="*/ 3522421 h 5639423"/>
              <a:gd name="connsiteX14" fmla="*/ 36912867 w 98576684"/>
              <a:gd name="connsiteY14" fmla="*/ 2467284 h 5639423"/>
              <a:gd name="connsiteX15" fmla="*/ 89298 w 98576684"/>
              <a:gd name="connsiteY15" fmla="*/ 2474182 h 5639423"/>
              <a:gd name="connsiteX0" fmla="*/ 0 w 98487386"/>
              <a:gd name="connsiteY0" fmla="*/ 2474182 h 5639423"/>
              <a:gd name="connsiteX1" fmla="*/ 3889 w 98487386"/>
              <a:gd name="connsiteY1" fmla="*/ 63009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0146080 w 98483497"/>
              <a:gd name="connsiteY2" fmla="*/ 24152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831028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37840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227877 w 98435749"/>
              <a:gd name="connsiteY7" fmla="*/ 982045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58899"/>
              <a:gd name="connsiteY0" fmla="*/ 2463356 h 5622768"/>
              <a:gd name="connsiteX1" fmla="*/ 0 w 98458899"/>
              <a:gd name="connsiteY1" fmla="*/ 34695 h 5622768"/>
              <a:gd name="connsiteX2" fmla="*/ 30146080 w 98458899"/>
              <a:gd name="connsiteY2" fmla="*/ 18322 h 5622768"/>
              <a:gd name="connsiteX3" fmla="*/ 60784432 w 98458899"/>
              <a:gd name="connsiteY3" fmla="*/ 0 h 5622768"/>
              <a:gd name="connsiteX4" fmla="*/ 60881202 w 98458899"/>
              <a:gd name="connsiteY4" fmla="*/ 1630912 h 5622768"/>
              <a:gd name="connsiteX5" fmla="*/ 73486598 w 98458899"/>
              <a:gd name="connsiteY5" fmla="*/ 1620599 h 5622768"/>
              <a:gd name="connsiteX6" fmla="*/ 73569019 w 98458899"/>
              <a:gd name="connsiteY6" fmla="*/ 970386 h 5622768"/>
              <a:gd name="connsiteX7" fmla="*/ 98347988 w 98458899"/>
              <a:gd name="connsiteY7" fmla="*/ 978288 h 5622768"/>
              <a:gd name="connsiteX8" fmla="*/ 98435750 w 98458899"/>
              <a:gd name="connsiteY8" fmla="*/ 3240300 h 5622768"/>
              <a:gd name="connsiteX9" fmla="*/ 82432588 w 98458899"/>
              <a:gd name="connsiteY9" fmla="*/ 3259582 h 5622768"/>
              <a:gd name="connsiteX10" fmla="*/ 82314315 w 98458899"/>
              <a:gd name="connsiteY10" fmla="*/ 5599002 h 5622768"/>
              <a:gd name="connsiteX11" fmla="*/ 63870363 w 98458899"/>
              <a:gd name="connsiteY11" fmla="*/ 5622768 h 5622768"/>
              <a:gd name="connsiteX12" fmla="*/ 63956387 w 98458899"/>
              <a:gd name="connsiteY12" fmla="*/ 3499936 h 5622768"/>
              <a:gd name="connsiteX13" fmla="*/ 36942773 w 98458899"/>
              <a:gd name="connsiteY13" fmla="*/ 3505766 h 5622768"/>
              <a:gd name="connsiteX14" fmla="*/ 36819680 w 98458899"/>
              <a:gd name="connsiteY14" fmla="*/ 2450629 h 5622768"/>
              <a:gd name="connsiteX15" fmla="*/ 42706 w 9845889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347988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698 w 98408036"/>
              <a:gd name="connsiteY8" fmla="*/ 3247814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405725 w 98408036"/>
              <a:gd name="connsiteY8" fmla="*/ 3251571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704 w 98408036"/>
              <a:gd name="connsiteY8" fmla="*/ 3259085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7828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17335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685346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48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51 w 98408030"/>
              <a:gd name="connsiteY12" fmla="*/ 3183686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7130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183614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486598 w 98408030"/>
              <a:gd name="connsiteY4" fmla="*/ 1620599 h 5771698"/>
              <a:gd name="connsiteX5" fmla="*/ 73569019 w 98408030"/>
              <a:gd name="connsiteY5" fmla="*/ 970386 h 5771698"/>
              <a:gd name="connsiteX6" fmla="*/ 98408030 w 98408030"/>
              <a:gd name="connsiteY6" fmla="*/ 967018 h 5771698"/>
              <a:gd name="connsiteX7" fmla="*/ 98375704 w 98408030"/>
              <a:gd name="connsiteY7" fmla="*/ 3183614 h 5771698"/>
              <a:gd name="connsiteX8" fmla="*/ 80711397 w 98408030"/>
              <a:gd name="connsiteY8" fmla="*/ 3185117 h 5771698"/>
              <a:gd name="connsiteX9" fmla="*/ 80721803 w 98408030"/>
              <a:gd name="connsiteY9" fmla="*/ 5770070 h 5771698"/>
              <a:gd name="connsiteX10" fmla="*/ 57580764 w 98408030"/>
              <a:gd name="connsiteY10" fmla="*/ 5771698 h 5771698"/>
              <a:gd name="connsiteX11" fmla="*/ 57573311 w 98408030"/>
              <a:gd name="connsiteY11" fmla="*/ 3187711 h 5771698"/>
              <a:gd name="connsiteX12" fmla="*/ 36733138 w 98408030"/>
              <a:gd name="connsiteY12" fmla="*/ 3183183 h 5771698"/>
              <a:gd name="connsiteX13" fmla="*/ 36724854 w 98408030"/>
              <a:gd name="connsiteY13" fmla="*/ 2451618 h 5771698"/>
              <a:gd name="connsiteX14" fmla="*/ 42706 w 98408030"/>
              <a:gd name="connsiteY14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569019 w 98408030"/>
              <a:gd name="connsiteY4" fmla="*/ 970386 h 5771698"/>
              <a:gd name="connsiteX5" fmla="*/ 98408030 w 98408030"/>
              <a:gd name="connsiteY5" fmla="*/ 967018 h 5771698"/>
              <a:gd name="connsiteX6" fmla="*/ 98375704 w 98408030"/>
              <a:gd name="connsiteY6" fmla="*/ 3183614 h 5771698"/>
              <a:gd name="connsiteX7" fmla="*/ 80711397 w 98408030"/>
              <a:gd name="connsiteY7" fmla="*/ 3185117 h 5771698"/>
              <a:gd name="connsiteX8" fmla="*/ 80721803 w 98408030"/>
              <a:gd name="connsiteY8" fmla="*/ 5770070 h 5771698"/>
              <a:gd name="connsiteX9" fmla="*/ 57580764 w 98408030"/>
              <a:gd name="connsiteY9" fmla="*/ 5771698 h 5771698"/>
              <a:gd name="connsiteX10" fmla="*/ 57573311 w 98408030"/>
              <a:gd name="connsiteY10" fmla="*/ 3187711 h 5771698"/>
              <a:gd name="connsiteX11" fmla="*/ 36733138 w 98408030"/>
              <a:gd name="connsiteY11" fmla="*/ 3183183 h 5771698"/>
              <a:gd name="connsiteX12" fmla="*/ 36724854 w 98408030"/>
              <a:gd name="connsiteY12" fmla="*/ 2451618 h 5771698"/>
              <a:gd name="connsiteX13" fmla="*/ 42706 w 98408030"/>
              <a:gd name="connsiteY13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98375704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83685530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9444476"/>
              <a:gd name="connsiteY0" fmla="*/ 2463356 h 5771698"/>
              <a:gd name="connsiteX1" fmla="*/ 0 w 99444476"/>
              <a:gd name="connsiteY1" fmla="*/ 34695 h 5771698"/>
              <a:gd name="connsiteX2" fmla="*/ 30146080 w 99444476"/>
              <a:gd name="connsiteY2" fmla="*/ 18322 h 5771698"/>
              <a:gd name="connsiteX3" fmla="*/ 60784432 w 99444476"/>
              <a:gd name="connsiteY3" fmla="*/ 0 h 5771698"/>
              <a:gd name="connsiteX4" fmla="*/ 98408030 w 99444476"/>
              <a:gd name="connsiteY4" fmla="*/ 967018 h 5771698"/>
              <a:gd name="connsiteX5" fmla="*/ 88445292 w 99444476"/>
              <a:gd name="connsiteY5" fmla="*/ 2501416 h 5771698"/>
              <a:gd name="connsiteX6" fmla="*/ 83685530 w 99444476"/>
              <a:gd name="connsiteY6" fmla="*/ 3183614 h 5771698"/>
              <a:gd name="connsiteX7" fmla="*/ 80711397 w 99444476"/>
              <a:gd name="connsiteY7" fmla="*/ 3185117 h 5771698"/>
              <a:gd name="connsiteX8" fmla="*/ 80721803 w 99444476"/>
              <a:gd name="connsiteY8" fmla="*/ 5770070 h 5771698"/>
              <a:gd name="connsiteX9" fmla="*/ 57580764 w 99444476"/>
              <a:gd name="connsiteY9" fmla="*/ 5771698 h 5771698"/>
              <a:gd name="connsiteX10" fmla="*/ 57573311 w 99444476"/>
              <a:gd name="connsiteY10" fmla="*/ 3187711 h 5771698"/>
              <a:gd name="connsiteX11" fmla="*/ 36733138 w 99444476"/>
              <a:gd name="connsiteY11" fmla="*/ 3183183 h 5771698"/>
              <a:gd name="connsiteX12" fmla="*/ 36724854 w 99444476"/>
              <a:gd name="connsiteY12" fmla="*/ 2451618 h 5771698"/>
              <a:gd name="connsiteX13" fmla="*/ 42706 w 99444476"/>
              <a:gd name="connsiteY13" fmla="*/ 2463356 h 5771698"/>
              <a:gd name="connsiteX0" fmla="*/ 42706 w 99249501"/>
              <a:gd name="connsiteY0" fmla="*/ 2463356 h 5771698"/>
              <a:gd name="connsiteX1" fmla="*/ 0 w 99249501"/>
              <a:gd name="connsiteY1" fmla="*/ 34695 h 5771698"/>
              <a:gd name="connsiteX2" fmla="*/ 30146080 w 99249501"/>
              <a:gd name="connsiteY2" fmla="*/ 18322 h 5771698"/>
              <a:gd name="connsiteX3" fmla="*/ 60784432 w 99249501"/>
              <a:gd name="connsiteY3" fmla="*/ 0 h 5771698"/>
              <a:gd name="connsiteX4" fmla="*/ 98408030 w 99249501"/>
              <a:gd name="connsiteY4" fmla="*/ 967018 h 5771698"/>
              <a:gd name="connsiteX5" fmla="*/ 84842049 w 99249501"/>
              <a:gd name="connsiteY5" fmla="*/ 2258670 h 5771698"/>
              <a:gd name="connsiteX6" fmla="*/ 83685530 w 99249501"/>
              <a:gd name="connsiteY6" fmla="*/ 3183614 h 5771698"/>
              <a:gd name="connsiteX7" fmla="*/ 80711397 w 99249501"/>
              <a:gd name="connsiteY7" fmla="*/ 3185117 h 5771698"/>
              <a:gd name="connsiteX8" fmla="*/ 80721803 w 99249501"/>
              <a:gd name="connsiteY8" fmla="*/ 5770070 h 5771698"/>
              <a:gd name="connsiteX9" fmla="*/ 57580764 w 99249501"/>
              <a:gd name="connsiteY9" fmla="*/ 5771698 h 5771698"/>
              <a:gd name="connsiteX10" fmla="*/ 57573311 w 99249501"/>
              <a:gd name="connsiteY10" fmla="*/ 3187711 h 5771698"/>
              <a:gd name="connsiteX11" fmla="*/ 36733138 w 99249501"/>
              <a:gd name="connsiteY11" fmla="*/ 3183183 h 5771698"/>
              <a:gd name="connsiteX12" fmla="*/ 36724854 w 99249501"/>
              <a:gd name="connsiteY12" fmla="*/ 2451618 h 5771698"/>
              <a:gd name="connsiteX13" fmla="*/ 42706 w 99249501"/>
              <a:gd name="connsiteY13" fmla="*/ 2463356 h 5771698"/>
              <a:gd name="connsiteX0" fmla="*/ 42706 w 100246190"/>
              <a:gd name="connsiteY0" fmla="*/ 2463356 h 5771698"/>
              <a:gd name="connsiteX1" fmla="*/ 0 w 100246190"/>
              <a:gd name="connsiteY1" fmla="*/ 34695 h 5771698"/>
              <a:gd name="connsiteX2" fmla="*/ 30146080 w 100246190"/>
              <a:gd name="connsiteY2" fmla="*/ 18322 h 5771698"/>
              <a:gd name="connsiteX3" fmla="*/ 60784432 w 100246190"/>
              <a:gd name="connsiteY3" fmla="*/ 0 h 5771698"/>
              <a:gd name="connsiteX4" fmla="*/ 98408030 w 100246190"/>
              <a:gd name="connsiteY4" fmla="*/ 967018 h 5771698"/>
              <a:gd name="connsiteX5" fmla="*/ 93434408 w 100246190"/>
              <a:gd name="connsiteY5" fmla="*/ 1703821 h 5771698"/>
              <a:gd name="connsiteX6" fmla="*/ 84842049 w 100246190"/>
              <a:gd name="connsiteY6" fmla="*/ 2258670 h 5771698"/>
              <a:gd name="connsiteX7" fmla="*/ 83685530 w 100246190"/>
              <a:gd name="connsiteY7" fmla="*/ 3183614 h 5771698"/>
              <a:gd name="connsiteX8" fmla="*/ 80711397 w 100246190"/>
              <a:gd name="connsiteY8" fmla="*/ 3185117 h 5771698"/>
              <a:gd name="connsiteX9" fmla="*/ 80721803 w 100246190"/>
              <a:gd name="connsiteY9" fmla="*/ 5770070 h 5771698"/>
              <a:gd name="connsiteX10" fmla="*/ 57580764 w 100246190"/>
              <a:gd name="connsiteY10" fmla="*/ 5771698 h 5771698"/>
              <a:gd name="connsiteX11" fmla="*/ 57573311 w 100246190"/>
              <a:gd name="connsiteY11" fmla="*/ 3187711 h 5771698"/>
              <a:gd name="connsiteX12" fmla="*/ 36733138 w 100246190"/>
              <a:gd name="connsiteY12" fmla="*/ 3183183 h 5771698"/>
              <a:gd name="connsiteX13" fmla="*/ 36724854 w 100246190"/>
              <a:gd name="connsiteY13" fmla="*/ 2451618 h 5771698"/>
              <a:gd name="connsiteX14" fmla="*/ 42706 w 100246190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84842049 w 101547016"/>
              <a:gd name="connsiteY6" fmla="*/ 2258670 h 5771698"/>
              <a:gd name="connsiteX7" fmla="*/ 83685530 w 101547016"/>
              <a:gd name="connsiteY7" fmla="*/ 3183614 h 5771698"/>
              <a:gd name="connsiteX8" fmla="*/ 80711397 w 101547016"/>
              <a:gd name="connsiteY8" fmla="*/ 3185117 h 5771698"/>
              <a:gd name="connsiteX9" fmla="*/ 80721803 w 101547016"/>
              <a:gd name="connsiteY9" fmla="*/ 5770070 h 5771698"/>
              <a:gd name="connsiteX10" fmla="*/ 57580764 w 101547016"/>
              <a:gd name="connsiteY10" fmla="*/ 5771698 h 5771698"/>
              <a:gd name="connsiteX11" fmla="*/ 57573311 w 101547016"/>
              <a:gd name="connsiteY11" fmla="*/ 3187711 h 5771698"/>
              <a:gd name="connsiteX12" fmla="*/ 36733138 w 101547016"/>
              <a:gd name="connsiteY12" fmla="*/ 3183183 h 5771698"/>
              <a:gd name="connsiteX13" fmla="*/ 36724854 w 101547016"/>
              <a:gd name="connsiteY13" fmla="*/ 2451618 h 5771698"/>
              <a:gd name="connsiteX14" fmla="*/ 42706 w 101547016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1355608 w 101547016"/>
              <a:gd name="connsiteY6" fmla="*/ 1894551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8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632250"/>
              <a:gd name="connsiteY0" fmla="*/ 2650228 h 5958570"/>
              <a:gd name="connsiteX1" fmla="*/ 0 w 101632250"/>
              <a:gd name="connsiteY1" fmla="*/ 221567 h 5958570"/>
              <a:gd name="connsiteX2" fmla="*/ 30146080 w 101632250"/>
              <a:gd name="connsiteY2" fmla="*/ 205194 h 5958570"/>
              <a:gd name="connsiteX3" fmla="*/ 60784432 w 101632250"/>
              <a:gd name="connsiteY3" fmla="*/ 186872 h 5958570"/>
              <a:gd name="connsiteX4" fmla="*/ 98546619 w 101632250"/>
              <a:gd name="connsiteY4" fmla="*/ 208914 h 5958570"/>
              <a:gd name="connsiteX5" fmla="*/ 98769992 w 101632250"/>
              <a:gd name="connsiteY5" fmla="*/ 1786659 h 5958570"/>
              <a:gd name="connsiteX6" fmla="*/ 90593382 w 101632250"/>
              <a:gd name="connsiteY6" fmla="*/ 1838677 h 5958570"/>
              <a:gd name="connsiteX7" fmla="*/ 84842048 w 101632250"/>
              <a:gd name="connsiteY7" fmla="*/ 2445542 h 5958570"/>
              <a:gd name="connsiteX8" fmla="*/ 83685530 w 101632250"/>
              <a:gd name="connsiteY8" fmla="*/ 3370486 h 5958570"/>
              <a:gd name="connsiteX9" fmla="*/ 80711397 w 101632250"/>
              <a:gd name="connsiteY9" fmla="*/ 3371989 h 5958570"/>
              <a:gd name="connsiteX10" fmla="*/ 80721803 w 101632250"/>
              <a:gd name="connsiteY10" fmla="*/ 5956942 h 5958570"/>
              <a:gd name="connsiteX11" fmla="*/ 57580764 w 101632250"/>
              <a:gd name="connsiteY11" fmla="*/ 5958570 h 5958570"/>
              <a:gd name="connsiteX12" fmla="*/ 57573311 w 101632250"/>
              <a:gd name="connsiteY12" fmla="*/ 3374583 h 5958570"/>
              <a:gd name="connsiteX13" fmla="*/ 36733138 w 101632250"/>
              <a:gd name="connsiteY13" fmla="*/ 3370055 h 5958570"/>
              <a:gd name="connsiteX14" fmla="*/ 36724854 w 101632250"/>
              <a:gd name="connsiteY14" fmla="*/ 2638490 h 5958570"/>
              <a:gd name="connsiteX15" fmla="*/ 42706 w 101632250"/>
              <a:gd name="connsiteY15" fmla="*/ 2650228 h 5958570"/>
              <a:gd name="connsiteX0" fmla="*/ 42706 w 101632250"/>
              <a:gd name="connsiteY0" fmla="*/ 2463356 h 5771698"/>
              <a:gd name="connsiteX1" fmla="*/ 0 w 101632250"/>
              <a:gd name="connsiteY1" fmla="*/ 34695 h 5771698"/>
              <a:gd name="connsiteX2" fmla="*/ 30146080 w 101632250"/>
              <a:gd name="connsiteY2" fmla="*/ 18322 h 5771698"/>
              <a:gd name="connsiteX3" fmla="*/ 60784432 w 101632250"/>
              <a:gd name="connsiteY3" fmla="*/ 0 h 5771698"/>
              <a:gd name="connsiteX4" fmla="*/ 98546619 w 101632250"/>
              <a:gd name="connsiteY4" fmla="*/ 22042 h 5771698"/>
              <a:gd name="connsiteX5" fmla="*/ 98769992 w 101632250"/>
              <a:gd name="connsiteY5" fmla="*/ 1599787 h 5771698"/>
              <a:gd name="connsiteX6" fmla="*/ 90593382 w 101632250"/>
              <a:gd name="connsiteY6" fmla="*/ 1651805 h 5771698"/>
              <a:gd name="connsiteX7" fmla="*/ 84842048 w 101632250"/>
              <a:gd name="connsiteY7" fmla="*/ 2258670 h 5771698"/>
              <a:gd name="connsiteX8" fmla="*/ 83685530 w 101632250"/>
              <a:gd name="connsiteY8" fmla="*/ 3183614 h 5771698"/>
              <a:gd name="connsiteX9" fmla="*/ 80711397 w 101632250"/>
              <a:gd name="connsiteY9" fmla="*/ 3185117 h 5771698"/>
              <a:gd name="connsiteX10" fmla="*/ 80721803 w 101632250"/>
              <a:gd name="connsiteY10" fmla="*/ 5770070 h 5771698"/>
              <a:gd name="connsiteX11" fmla="*/ 57580764 w 101632250"/>
              <a:gd name="connsiteY11" fmla="*/ 5771698 h 5771698"/>
              <a:gd name="connsiteX12" fmla="*/ 57573311 w 101632250"/>
              <a:gd name="connsiteY12" fmla="*/ 3187711 h 5771698"/>
              <a:gd name="connsiteX13" fmla="*/ 36733138 w 101632250"/>
              <a:gd name="connsiteY13" fmla="*/ 3183183 h 5771698"/>
              <a:gd name="connsiteX14" fmla="*/ 36724854 w 101632250"/>
              <a:gd name="connsiteY14" fmla="*/ 2451618 h 5771698"/>
              <a:gd name="connsiteX15" fmla="*/ 42706 w 101632250"/>
              <a:gd name="connsiteY15" fmla="*/ 2463356 h 5771698"/>
              <a:gd name="connsiteX0" fmla="*/ 42706 w 99771437"/>
              <a:gd name="connsiteY0" fmla="*/ 2463356 h 5771698"/>
              <a:gd name="connsiteX1" fmla="*/ 0 w 99771437"/>
              <a:gd name="connsiteY1" fmla="*/ 34695 h 5771698"/>
              <a:gd name="connsiteX2" fmla="*/ 30146080 w 99771437"/>
              <a:gd name="connsiteY2" fmla="*/ 18322 h 5771698"/>
              <a:gd name="connsiteX3" fmla="*/ 60784432 w 99771437"/>
              <a:gd name="connsiteY3" fmla="*/ 0 h 5771698"/>
              <a:gd name="connsiteX4" fmla="*/ 98546619 w 99771437"/>
              <a:gd name="connsiteY4" fmla="*/ 22042 h 5771698"/>
              <a:gd name="connsiteX5" fmla="*/ 98769992 w 99771437"/>
              <a:gd name="connsiteY5" fmla="*/ 1599787 h 5771698"/>
              <a:gd name="connsiteX6" fmla="*/ 90593382 w 99771437"/>
              <a:gd name="connsiteY6" fmla="*/ 1651805 h 5771698"/>
              <a:gd name="connsiteX7" fmla="*/ 84842048 w 99771437"/>
              <a:gd name="connsiteY7" fmla="*/ 2258670 h 5771698"/>
              <a:gd name="connsiteX8" fmla="*/ 83685530 w 99771437"/>
              <a:gd name="connsiteY8" fmla="*/ 3183614 h 5771698"/>
              <a:gd name="connsiteX9" fmla="*/ 80711397 w 99771437"/>
              <a:gd name="connsiteY9" fmla="*/ 3185117 h 5771698"/>
              <a:gd name="connsiteX10" fmla="*/ 80721803 w 99771437"/>
              <a:gd name="connsiteY10" fmla="*/ 5770070 h 5771698"/>
              <a:gd name="connsiteX11" fmla="*/ 57580764 w 99771437"/>
              <a:gd name="connsiteY11" fmla="*/ 5771698 h 5771698"/>
              <a:gd name="connsiteX12" fmla="*/ 57573311 w 99771437"/>
              <a:gd name="connsiteY12" fmla="*/ 3187711 h 5771698"/>
              <a:gd name="connsiteX13" fmla="*/ 36733138 w 99771437"/>
              <a:gd name="connsiteY13" fmla="*/ 3183183 h 5771698"/>
              <a:gd name="connsiteX14" fmla="*/ 36724854 w 99771437"/>
              <a:gd name="connsiteY14" fmla="*/ 2451618 h 5771698"/>
              <a:gd name="connsiteX15" fmla="*/ 42706 w 99771437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2953814 w 98909609"/>
              <a:gd name="connsiteY7" fmla="*/ 2567832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205017 w 98909609"/>
              <a:gd name="connsiteY7" fmla="*/ 2236609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28635 w 98909609"/>
              <a:gd name="connsiteY7" fmla="*/ 254755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52763 w 98909609"/>
              <a:gd name="connsiteY7" fmla="*/ 2559626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8400757 w 98909609"/>
              <a:gd name="connsiteY7" fmla="*/ 2568683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245271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4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38 w 98909609"/>
              <a:gd name="connsiteY7" fmla="*/ 2484156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05558 w 98909609"/>
              <a:gd name="connsiteY8" fmla="*/ 2419909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09046 w 98909609"/>
              <a:gd name="connsiteY8" fmla="*/ 2428966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81436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57311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03630 w 98909609"/>
              <a:gd name="connsiteY8" fmla="*/ 2421004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19435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55616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72747 w 98909609"/>
              <a:gd name="connsiteY6" fmla="*/ 1600485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12504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54 w 98909609"/>
              <a:gd name="connsiteY6" fmla="*/ 1597234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784243"/>
              <a:gd name="connsiteY0" fmla="*/ 2463356 h 5774947"/>
              <a:gd name="connsiteX1" fmla="*/ 0 w 98784243"/>
              <a:gd name="connsiteY1" fmla="*/ 34695 h 5774947"/>
              <a:gd name="connsiteX2" fmla="*/ 30146080 w 98784243"/>
              <a:gd name="connsiteY2" fmla="*/ 18322 h 5774947"/>
              <a:gd name="connsiteX3" fmla="*/ 60784432 w 98784243"/>
              <a:gd name="connsiteY3" fmla="*/ 0 h 5774947"/>
              <a:gd name="connsiteX4" fmla="*/ 98546619 w 98784243"/>
              <a:gd name="connsiteY4" fmla="*/ 22042 h 5774947"/>
              <a:gd name="connsiteX5" fmla="*/ 98769992 w 98784243"/>
              <a:gd name="connsiteY5" fmla="*/ 1599787 h 5774947"/>
              <a:gd name="connsiteX6" fmla="*/ 90459754 w 98784243"/>
              <a:gd name="connsiteY6" fmla="*/ 1597234 h 5774947"/>
              <a:gd name="connsiteX7" fmla="*/ 90468417 w 98784243"/>
              <a:gd name="connsiteY7" fmla="*/ 2452343 h 5774947"/>
              <a:gd name="connsiteX8" fmla="*/ 81743135 w 98784243"/>
              <a:gd name="connsiteY8" fmla="*/ 2456832 h 5774947"/>
              <a:gd name="connsiteX9" fmla="*/ 81731913 w 98784243"/>
              <a:gd name="connsiteY9" fmla="*/ 3184321 h 5774947"/>
              <a:gd name="connsiteX10" fmla="*/ 81735214 w 98784243"/>
              <a:gd name="connsiteY10" fmla="*/ 5774947 h 5774947"/>
              <a:gd name="connsiteX11" fmla="*/ 57580764 w 98784243"/>
              <a:gd name="connsiteY11" fmla="*/ 5771698 h 5774947"/>
              <a:gd name="connsiteX12" fmla="*/ 57573311 w 98784243"/>
              <a:gd name="connsiteY12" fmla="*/ 3187711 h 5774947"/>
              <a:gd name="connsiteX13" fmla="*/ 36733138 w 98784243"/>
              <a:gd name="connsiteY13" fmla="*/ 3183183 h 5774947"/>
              <a:gd name="connsiteX14" fmla="*/ 36724854 w 98784243"/>
              <a:gd name="connsiteY14" fmla="*/ 2451618 h 5774947"/>
              <a:gd name="connsiteX15" fmla="*/ 42706 w 98784243"/>
              <a:gd name="connsiteY15" fmla="*/ 2463356 h 5774947"/>
              <a:gd name="connsiteX0" fmla="*/ 42706 w 98778861"/>
              <a:gd name="connsiteY0" fmla="*/ 2463356 h 5774947"/>
              <a:gd name="connsiteX1" fmla="*/ 0 w 98778861"/>
              <a:gd name="connsiteY1" fmla="*/ 34695 h 5774947"/>
              <a:gd name="connsiteX2" fmla="*/ 30146080 w 98778861"/>
              <a:gd name="connsiteY2" fmla="*/ 18322 h 5774947"/>
              <a:gd name="connsiteX3" fmla="*/ 60784432 w 98778861"/>
              <a:gd name="connsiteY3" fmla="*/ 0 h 5774947"/>
              <a:gd name="connsiteX4" fmla="*/ 98546619 w 98778861"/>
              <a:gd name="connsiteY4" fmla="*/ 22042 h 5774947"/>
              <a:gd name="connsiteX5" fmla="*/ 98769992 w 98778861"/>
              <a:gd name="connsiteY5" fmla="*/ 1599787 h 5774947"/>
              <a:gd name="connsiteX6" fmla="*/ 90459754 w 98778861"/>
              <a:gd name="connsiteY6" fmla="*/ 1597234 h 5774947"/>
              <a:gd name="connsiteX7" fmla="*/ 90468417 w 98778861"/>
              <a:gd name="connsiteY7" fmla="*/ 2452343 h 5774947"/>
              <a:gd name="connsiteX8" fmla="*/ 81743135 w 98778861"/>
              <a:gd name="connsiteY8" fmla="*/ 2456832 h 5774947"/>
              <a:gd name="connsiteX9" fmla="*/ 81731913 w 98778861"/>
              <a:gd name="connsiteY9" fmla="*/ 3184321 h 5774947"/>
              <a:gd name="connsiteX10" fmla="*/ 81735214 w 98778861"/>
              <a:gd name="connsiteY10" fmla="*/ 5774947 h 5774947"/>
              <a:gd name="connsiteX11" fmla="*/ 57580764 w 98778861"/>
              <a:gd name="connsiteY11" fmla="*/ 5771698 h 5774947"/>
              <a:gd name="connsiteX12" fmla="*/ 57573311 w 98778861"/>
              <a:gd name="connsiteY12" fmla="*/ 3187711 h 5774947"/>
              <a:gd name="connsiteX13" fmla="*/ 36733138 w 98778861"/>
              <a:gd name="connsiteY13" fmla="*/ 3183183 h 5774947"/>
              <a:gd name="connsiteX14" fmla="*/ 36724854 w 98778861"/>
              <a:gd name="connsiteY14" fmla="*/ 2451618 h 5774947"/>
              <a:gd name="connsiteX15" fmla="*/ 42706 w 98778861"/>
              <a:gd name="connsiteY15" fmla="*/ 2463356 h 5774947"/>
              <a:gd name="connsiteX0" fmla="*/ 42706 w 98771703"/>
              <a:gd name="connsiteY0" fmla="*/ 2463356 h 5774947"/>
              <a:gd name="connsiteX1" fmla="*/ 0 w 98771703"/>
              <a:gd name="connsiteY1" fmla="*/ 34695 h 5774947"/>
              <a:gd name="connsiteX2" fmla="*/ 30146080 w 98771703"/>
              <a:gd name="connsiteY2" fmla="*/ 18322 h 5774947"/>
              <a:gd name="connsiteX3" fmla="*/ 60784432 w 98771703"/>
              <a:gd name="connsiteY3" fmla="*/ 0 h 5774947"/>
              <a:gd name="connsiteX4" fmla="*/ 98546619 w 98771703"/>
              <a:gd name="connsiteY4" fmla="*/ 22042 h 5774947"/>
              <a:gd name="connsiteX5" fmla="*/ 98769992 w 98771703"/>
              <a:gd name="connsiteY5" fmla="*/ 1599787 h 5774947"/>
              <a:gd name="connsiteX6" fmla="*/ 90459754 w 98771703"/>
              <a:gd name="connsiteY6" fmla="*/ 1597234 h 5774947"/>
              <a:gd name="connsiteX7" fmla="*/ 90468417 w 98771703"/>
              <a:gd name="connsiteY7" fmla="*/ 2452343 h 5774947"/>
              <a:gd name="connsiteX8" fmla="*/ 81743135 w 98771703"/>
              <a:gd name="connsiteY8" fmla="*/ 2456832 h 5774947"/>
              <a:gd name="connsiteX9" fmla="*/ 81731913 w 98771703"/>
              <a:gd name="connsiteY9" fmla="*/ 3184321 h 5774947"/>
              <a:gd name="connsiteX10" fmla="*/ 81735214 w 98771703"/>
              <a:gd name="connsiteY10" fmla="*/ 5774947 h 5774947"/>
              <a:gd name="connsiteX11" fmla="*/ 57580764 w 98771703"/>
              <a:gd name="connsiteY11" fmla="*/ 5771698 h 5774947"/>
              <a:gd name="connsiteX12" fmla="*/ 57573311 w 98771703"/>
              <a:gd name="connsiteY12" fmla="*/ 3187711 h 5774947"/>
              <a:gd name="connsiteX13" fmla="*/ 36733138 w 98771703"/>
              <a:gd name="connsiteY13" fmla="*/ 3183183 h 5774947"/>
              <a:gd name="connsiteX14" fmla="*/ 36724854 w 98771703"/>
              <a:gd name="connsiteY14" fmla="*/ 2451618 h 5774947"/>
              <a:gd name="connsiteX15" fmla="*/ 42706 w 98771703"/>
              <a:gd name="connsiteY15" fmla="*/ 2463356 h 5774947"/>
              <a:gd name="connsiteX0" fmla="*/ 42706 w 98773331"/>
              <a:gd name="connsiteY0" fmla="*/ 2463356 h 5774947"/>
              <a:gd name="connsiteX1" fmla="*/ 0 w 98773331"/>
              <a:gd name="connsiteY1" fmla="*/ 34695 h 5774947"/>
              <a:gd name="connsiteX2" fmla="*/ 30146080 w 98773331"/>
              <a:gd name="connsiteY2" fmla="*/ 18322 h 5774947"/>
              <a:gd name="connsiteX3" fmla="*/ 60784432 w 98773331"/>
              <a:gd name="connsiteY3" fmla="*/ 0 h 5774947"/>
              <a:gd name="connsiteX4" fmla="*/ 98650557 w 98773331"/>
              <a:gd name="connsiteY4" fmla="*/ 23668 h 5774947"/>
              <a:gd name="connsiteX5" fmla="*/ 98769992 w 98773331"/>
              <a:gd name="connsiteY5" fmla="*/ 1599787 h 5774947"/>
              <a:gd name="connsiteX6" fmla="*/ 90459754 w 98773331"/>
              <a:gd name="connsiteY6" fmla="*/ 1597234 h 5774947"/>
              <a:gd name="connsiteX7" fmla="*/ 90468417 w 98773331"/>
              <a:gd name="connsiteY7" fmla="*/ 2452343 h 5774947"/>
              <a:gd name="connsiteX8" fmla="*/ 81743135 w 98773331"/>
              <a:gd name="connsiteY8" fmla="*/ 2456832 h 5774947"/>
              <a:gd name="connsiteX9" fmla="*/ 81731913 w 98773331"/>
              <a:gd name="connsiteY9" fmla="*/ 3184321 h 5774947"/>
              <a:gd name="connsiteX10" fmla="*/ 81735214 w 98773331"/>
              <a:gd name="connsiteY10" fmla="*/ 5774947 h 5774947"/>
              <a:gd name="connsiteX11" fmla="*/ 57580764 w 98773331"/>
              <a:gd name="connsiteY11" fmla="*/ 5771698 h 5774947"/>
              <a:gd name="connsiteX12" fmla="*/ 57573311 w 98773331"/>
              <a:gd name="connsiteY12" fmla="*/ 3187711 h 5774947"/>
              <a:gd name="connsiteX13" fmla="*/ 36733138 w 98773331"/>
              <a:gd name="connsiteY13" fmla="*/ 3183183 h 5774947"/>
              <a:gd name="connsiteX14" fmla="*/ 36724854 w 98773331"/>
              <a:gd name="connsiteY14" fmla="*/ 2451618 h 5774947"/>
              <a:gd name="connsiteX15" fmla="*/ 42706 w 98773331"/>
              <a:gd name="connsiteY15" fmla="*/ 2463356 h 5774947"/>
              <a:gd name="connsiteX0" fmla="*/ 42706 w 98712792"/>
              <a:gd name="connsiteY0" fmla="*/ 2463356 h 5774947"/>
              <a:gd name="connsiteX1" fmla="*/ 0 w 98712792"/>
              <a:gd name="connsiteY1" fmla="*/ 34695 h 5774947"/>
              <a:gd name="connsiteX2" fmla="*/ 30146080 w 98712792"/>
              <a:gd name="connsiteY2" fmla="*/ 18322 h 5774947"/>
              <a:gd name="connsiteX3" fmla="*/ 60784432 w 98712792"/>
              <a:gd name="connsiteY3" fmla="*/ 0 h 5774947"/>
              <a:gd name="connsiteX4" fmla="*/ 98650557 w 98712792"/>
              <a:gd name="connsiteY4" fmla="*/ 23668 h 5774947"/>
              <a:gd name="connsiteX5" fmla="*/ 98705028 w 98712792"/>
              <a:gd name="connsiteY5" fmla="*/ 1596536 h 5774947"/>
              <a:gd name="connsiteX6" fmla="*/ 90459754 w 98712792"/>
              <a:gd name="connsiteY6" fmla="*/ 1597234 h 5774947"/>
              <a:gd name="connsiteX7" fmla="*/ 90468417 w 98712792"/>
              <a:gd name="connsiteY7" fmla="*/ 2452343 h 5774947"/>
              <a:gd name="connsiteX8" fmla="*/ 81743135 w 98712792"/>
              <a:gd name="connsiteY8" fmla="*/ 2456832 h 5774947"/>
              <a:gd name="connsiteX9" fmla="*/ 81731913 w 98712792"/>
              <a:gd name="connsiteY9" fmla="*/ 3184321 h 5774947"/>
              <a:gd name="connsiteX10" fmla="*/ 81735214 w 98712792"/>
              <a:gd name="connsiteY10" fmla="*/ 5774947 h 5774947"/>
              <a:gd name="connsiteX11" fmla="*/ 57580764 w 98712792"/>
              <a:gd name="connsiteY11" fmla="*/ 5771698 h 5774947"/>
              <a:gd name="connsiteX12" fmla="*/ 57573311 w 98712792"/>
              <a:gd name="connsiteY12" fmla="*/ 3187711 h 5774947"/>
              <a:gd name="connsiteX13" fmla="*/ 36733138 w 98712792"/>
              <a:gd name="connsiteY13" fmla="*/ 3183183 h 5774947"/>
              <a:gd name="connsiteX14" fmla="*/ 36724854 w 98712792"/>
              <a:gd name="connsiteY14" fmla="*/ 2451618 h 5774947"/>
              <a:gd name="connsiteX15" fmla="*/ 42706 w 98712792"/>
              <a:gd name="connsiteY15" fmla="*/ 2463356 h 5774947"/>
              <a:gd name="connsiteX0" fmla="*/ 42706 w 98679354"/>
              <a:gd name="connsiteY0" fmla="*/ 2463356 h 5774947"/>
              <a:gd name="connsiteX1" fmla="*/ 0 w 98679354"/>
              <a:gd name="connsiteY1" fmla="*/ 34695 h 5774947"/>
              <a:gd name="connsiteX2" fmla="*/ 30146080 w 98679354"/>
              <a:gd name="connsiteY2" fmla="*/ 18322 h 5774947"/>
              <a:gd name="connsiteX3" fmla="*/ 60784432 w 98679354"/>
              <a:gd name="connsiteY3" fmla="*/ 0 h 5774947"/>
              <a:gd name="connsiteX4" fmla="*/ 98650557 w 98679354"/>
              <a:gd name="connsiteY4" fmla="*/ 23668 h 5774947"/>
              <a:gd name="connsiteX5" fmla="*/ 98653054 w 98679354"/>
              <a:gd name="connsiteY5" fmla="*/ 1596536 h 5774947"/>
              <a:gd name="connsiteX6" fmla="*/ 90459754 w 98679354"/>
              <a:gd name="connsiteY6" fmla="*/ 1597234 h 5774947"/>
              <a:gd name="connsiteX7" fmla="*/ 90468417 w 98679354"/>
              <a:gd name="connsiteY7" fmla="*/ 2452343 h 5774947"/>
              <a:gd name="connsiteX8" fmla="*/ 81743135 w 98679354"/>
              <a:gd name="connsiteY8" fmla="*/ 2456832 h 5774947"/>
              <a:gd name="connsiteX9" fmla="*/ 81731913 w 98679354"/>
              <a:gd name="connsiteY9" fmla="*/ 3184321 h 5774947"/>
              <a:gd name="connsiteX10" fmla="*/ 81735214 w 98679354"/>
              <a:gd name="connsiteY10" fmla="*/ 5774947 h 5774947"/>
              <a:gd name="connsiteX11" fmla="*/ 57580764 w 98679354"/>
              <a:gd name="connsiteY11" fmla="*/ 5771698 h 5774947"/>
              <a:gd name="connsiteX12" fmla="*/ 57573311 w 98679354"/>
              <a:gd name="connsiteY12" fmla="*/ 3187711 h 5774947"/>
              <a:gd name="connsiteX13" fmla="*/ 36733138 w 98679354"/>
              <a:gd name="connsiteY13" fmla="*/ 3183183 h 5774947"/>
              <a:gd name="connsiteX14" fmla="*/ 36724854 w 98679354"/>
              <a:gd name="connsiteY14" fmla="*/ 2451618 h 5774947"/>
              <a:gd name="connsiteX15" fmla="*/ 42706 w 98679354"/>
              <a:gd name="connsiteY15" fmla="*/ 2463356 h 5774947"/>
              <a:gd name="connsiteX0" fmla="*/ 42706 w 98655321"/>
              <a:gd name="connsiteY0" fmla="*/ 2463356 h 5774947"/>
              <a:gd name="connsiteX1" fmla="*/ 0 w 98655321"/>
              <a:gd name="connsiteY1" fmla="*/ 34695 h 5774947"/>
              <a:gd name="connsiteX2" fmla="*/ 30146080 w 98655321"/>
              <a:gd name="connsiteY2" fmla="*/ 18322 h 5774947"/>
              <a:gd name="connsiteX3" fmla="*/ 60784432 w 98655321"/>
              <a:gd name="connsiteY3" fmla="*/ 0 h 5774947"/>
              <a:gd name="connsiteX4" fmla="*/ 98481660 w 98655321"/>
              <a:gd name="connsiteY4" fmla="*/ 23668 h 5774947"/>
              <a:gd name="connsiteX5" fmla="*/ 98653054 w 98655321"/>
              <a:gd name="connsiteY5" fmla="*/ 1596536 h 5774947"/>
              <a:gd name="connsiteX6" fmla="*/ 90459754 w 98655321"/>
              <a:gd name="connsiteY6" fmla="*/ 1597234 h 5774947"/>
              <a:gd name="connsiteX7" fmla="*/ 90468417 w 98655321"/>
              <a:gd name="connsiteY7" fmla="*/ 2452343 h 5774947"/>
              <a:gd name="connsiteX8" fmla="*/ 81743135 w 98655321"/>
              <a:gd name="connsiteY8" fmla="*/ 2456832 h 5774947"/>
              <a:gd name="connsiteX9" fmla="*/ 81731913 w 98655321"/>
              <a:gd name="connsiteY9" fmla="*/ 3184321 h 5774947"/>
              <a:gd name="connsiteX10" fmla="*/ 81735214 w 98655321"/>
              <a:gd name="connsiteY10" fmla="*/ 5774947 h 5774947"/>
              <a:gd name="connsiteX11" fmla="*/ 57580764 w 98655321"/>
              <a:gd name="connsiteY11" fmla="*/ 5771698 h 5774947"/>
              <a:gd name="connsiteX12" fmla="*/ 57573311 w 98655321"/>
              <a:gd name="connsiteY12" fmla="*/ 3187711 h 5774947"/>
              <a:gd name="connsiteX13" fmla="*/ 36733138 w 98655321"/>
              <a:gd name="connsiteY13" fmla="*/ 3183183 h 5774947"/>
              <a:gd name="connsiteX14" fmla="*/ 36724854 w 98655321"/>
              <a:gd name="connsiteY14" fmla="*/ 2451618 h 5774947"/>
              <a:gd name="connsiteX15" fmla="*/ 42706 w 98655321"/>
              <a:gd name="connsiteY15" fmla="*/ 2463356 h 5774947"/>
              <a:gd name="connsiteX0" fmla="*/ 42706 w 101300429"/>
              <a:gd name="connsiteY0" fmla="*/ 2463356 h 5774947"/>
              <a:gd name="connsiteX1" fmla="*/ 0 w 101300429"/>
              <a:gd name="connsiteY1" fmla="*/ 34695 h 5774947"/>
              <a:gd name="connsiteX2" fmla="*/ 30146080 w 101300429"/>
              <a:gd name="connsiteY2" fmla="*/ 18322 h 5774947"/>
              <a:gd name="connsiteX3" fmla="*/ 60784432 w 101300429"/>
              <a:gd name="connsiteY3" fmla="*/ 0 h 5774947"/>
              <a:gd name="connsiteX4" fmla="*/ 98481660 w 101300429"/>
              <a:gd name="connsiteY4" fmla="*/ 23668 h 5774947"/>
              <a:gd name="connsiteX5" fmla="*/ 98579432 w 101300429"/>
              <a:gd name="connsiteY5" fmla="*/ 821700 h 5774947"/>
              <a:gd name="connsiteX6" fmla="*/ 98653054 w 101300429"/>
              <a:gd name="connsiteY6" fmla="*/ 1596536 h 5774947"/>
              <a:gd name="connsiteX7" fmla="*/ 90459754 w 101300429"/>
              <a:gd name="connsiteY7" fmla="*/ 1597234 h 5774947"/>
              <a:gd name="connsiteX8" fmla="*/ 90468417 w 101300429"/>
              <a:gd name="connsiteY8" fmla="*/ 2452343 h 5774947"/>
              <a:gd name="connsiteX9" fmla="*/ 81743135 w 101300429"/>
              <a:gd name="connsiteY9" fmla="*/ 2456832 h 5774947"/>
              <a:gd name="connsiteX10" fmla="*/ 81731913 w 101300429"/>
              <a:gd name="connsiteY10" fmla="*/ 3184321 h 5774947"/>
              <a:gd name="connsiteX11" fmla="*/ 81735214 w 101300429"/>
              <a:gd name="connsiteY11" fmla="*/ 5774947 h 5774947"/>
              <a:gd name="connsiteX12" fmla="*/ 57580764 w 101300429"/>
              <a:gd name="connsiteY12" fmla="*/ 5771698 h 5774947"/>
              <a:gd name="connsiteX13" fmla="*/ 57573311 w 101300429"/>
              <a:gd name="connsiteY13" fmla="*/ 3187711 h 5774947"/>
              <a:gd name="connsiteX14" fmla="*/ 36733138 w 101300429"/>
              <a:gd name="connsiteY14" fmla="*/ 3183183 h 5774947"/>
              <a:gd name="connsiteX15" fmla="*/ 36724854 w 101300429"/>
              <a:gd name="connsiteY15" fmla="*/ 2451618 h 5774947"/>
              <a:gd name="connsiteX16" fmla="*/ 42706 w 101300429"/>
              <a:gd name="connsiteY16" fmla="*/ 2463356 h 5774947"/>
              <a:gd name="connsiteX0" fmla="*/ 42706 w 99242064"/>
              <a:gd name="connsiteY0" fmla="*/ 2463356 h 5774947"/>
              <a:gd name="connsiteX1" fmla="*/ 0 w 99242064"/>
              <a:gd name="connsiteY1" fmla="*/ 34695 h 5774947"/>
              <a:gd name="connsiteX2" fmla="*/ 30146080 w 99242064"/>
              <a:gd name="connsiteY2" fmla="*/ 18322 h 5774947"/>
              <a:gd name="connsiteX3" fmla="*/ 60784432 w 99242064"/>
              <a:gd name="connsiteY3" fmla="*/ 0 h 5774947"/>
              <a:gd name="connsiteX4" fmla="*/ 98481660 w 99242064"/>
              <a:gd name="connsiteY4" fmla="*/ 23668 h 5774947"/>
              <a:gd name="connsiteX5" fmla="*/ 98579432 w 99242064"/>
              <a:gd name="connsiteY5" fmla="*/ 821700 h 5774947"/>
              <a:gd name="connsiteX6" fmla="*/ 98653054 w 99242064"/>
              <a:gd name="connsiteY6" fmla="*/ 1596536 h 5774947"/>
              <a:gd name="connsiteX7" fmla="*/ 90459754 w 99242064"/>
              <a:gd name="connsiteY7" fmla="*/ 1597234 h 5774947"/>
              <a:gd name="connsiteX8" fmla="*/ 90468417 w 99242064"/>
              <a:gd name="connsiteY8" fmla="*/ 2452343 h 5774947"/>
              <a:gd name="connsiteX9" fmla="*/ 81743135 w 99242064"/>
              <a:gd name="connsiteY9" fmla="*/ 2456832 h 5774947"/>
              <a:gd name="connsiteX10" fmla="*/ 81731913 w 99242064"/>
              <a:gd name="connsiteY10" fmla="*/ 3184321 h 5774947"/>
              <a:gd name="connsiteX11" fmla="*/ 81735214 w 99242064"/>
              <a:gd name="connsiteY11" fmla="*/ 5774947 h 5774947"/>
              <a:gd name="connsiteX12" fmla="*/ 57580764 w 99242064"/>
              <a:gd name="connsiteY12" fmla="*/ 5771698 h 5774947"/>
              <a:gd name="connsiteX13" fmla="*/ 57573311 w 99242064"/>
              <a:gd name="connsiteY13" fmla="*/ 3187711 h 5774947"/>
              <a:gd name="connsiteX14" fmla="*/ 36733138 w 99242064"/>
              <a:gd name="connsiteY14" fmla="*/ 3183183 h 5774947"/>
              <a:gd name="connsiteX15" fmla="*/ 36724854 w 99242064"/>
              <a:gd name="connsiteY15" fmla="*/ 2451618 h 5774947"/>
              <a:gd name="connsiteX16" fmla="*/ 42706 w 9924206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481660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07650 w 98653054"/>
              <a:gd name="connsiteY4" fmla="*/ 25294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59621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79432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92424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559621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762712"/>
              <a:gd name="connsiteY0" fmla="*/ 2463356 h 5774947"/>
              <a:gd name="connsiteX1" fmla="*/ 0 w 98762712"/>
              <a:gd name="connsiteY1" fmla="*/ 34695 h 5774947"/>
              <a:gd name="connsiteX2" fmla="*/ 30146080 w 98762712"/>
              <a:gd name="connsiteY2" fmla="*/ 18322 h 5774947"/>
              <a:gd name="connsiteX3" fmla="*/ 60784432 w 98762712"/>
              <a:gd name="connsiteY3" fmla="*/ 0 h 5774947"/>
              <a:gd name="connsiteX4" fmla="*/ 98762307 w 98762712"/>
              <a:gd name="connsiteY4" fmla="*/ 32121 h 5774947"/>
              <a:gd name="connsiteX5" fmla="*/ 98592424 w 98762712"/>
              <a:gd name="connsiteY5" fmla="*/ 821700 h 5774947"/>
              <a:gd name="connsiteX6" fmla="*/ 98762195 w 98762712"/>
              <a:gd name="connsiteY6" fmla="*/ 1604989 h 5774947"/>
              <a:gd name="connsiteX7" fmla="*/ 90459754 w 98762712"/>
              <a:gd name="connsiteY7" fmla="*/ 1597234 h 5774947"/>
              <a:gd name="connsiteX8" fmla="*/ 90468417 w 98762712"/>
              <a:gd name="connsiteY8" fmla="*/ 2452343 h 5774947"/>
              <a:gd name="connsiteX9" fmla="*/ 81743135 w 98762712"/>
              <a:gd name="connsiteY9" fmla="*/ 2456832 h 5774947"/>
              <a:gd name="connsiteX10" fmla="*/ 81731913 w 98762712"/>
              <a:gd name="connsiteY10" fmla="*/ 3184321 h 5774947"/>
              <a:gd name="connsiteX11" fmla="*/ 81735214 w 98762712"/>
              <a:gd name="connsiteY11" fmla="*/ 5774947 h 5774947"/>
              <a:gd name="connsiteX12" fmla="*/ 57580764 w 98762712"/>
              <a:gd name="connsiteY12" fmla="*/ 5771698 h 5774947"/>
              <a:gd name="connsiteX13" fmla="*/ 57573311 w 98762712"/>
              <a:gd name="connsiteY13" fmla="*/ 3187711 h 5774947"/>
              <a:gd name="connsiteX14" fmla="*/ 36733138 w 98762712"/>
              <a:gd name="connsiteY14" fmla="*/ 3183183 h 5774947"/>
              <a:gd name="connsiteX15" fmla="*/ 36724854 w 98762712"/>
              <a:gd name="connsiteY15" fmla="*/ 2451618 h 5774947"/>
              <a:gd name="connsiteX16" fmla="*/ 42706 w 98762712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694740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801827"/>
              <a:gd name="connsiteY0" fmla="*/ 2463356 h 5774947"/>
              <a:gd name="connsiteX1" fmla="*/ 0 w 98801827"/>
              <a:gd name="connsiteY1" fmla="*/ 34695 h 5774947"/>
              <a:gd name="connsiteX2" fmla="*/ 30146080 w 98801827"/>
              <a:gd name="connsiteY2" fmla="*/ 18322 h 5774947"/>
              <a:gd name="connsiteX3" fmla="*/ 60784432 w 98801827"/>
              <a:gd name="connsiteY3" fmla="*/ 0 h 5774947"/>
              <a:gd name="connsiteX4" fmla="*/ 98694740 w 98801827"/>
              <a:gd name="connsiteY4" fmla="*/ 23668 h 5774947"/>
              <a:gd name="connsiteX5" fmla="*/ 98795107 w 98801827"/>
              <a:gd name="connsiteY5" fmla="*/ 813247 h 5774947"/>
              <a:gd name="connsiteX6" fmla="*/ 98762195 w 98801827"/>
              <a:gd name="connsiteY6" fmla="*/ 1604989 h 5774947"/>
              <a:gd name="connsiteX7" fmla="*/ 90459754 w 98801827"/>
              <a:gd name="connsiteY7" fmla="*/ 1597234 h 5774947"/>
              <a:gd name="connsiteX8" fmla="*/ 90468417 w 98801827"/>
              <a:gd name="connsiteY8" fmla="*/ 2452343 h 5774947"/>
              <a:gd name="connsiteX9" fmla="*/ 81743135 w 98801827"/>
              <a:gd name="connsiteY9" fmla="*/ 2456832 h 5774947"/>
              <a:gd name="connsiteX10" fmla="*/ 81731913 w 98801827"/>
              <a:gd name="connsiteY10" fmla="*/ 3184321 h 5774947"/>
              <a:gd name="connsiteX11" fmla="*/ 81735214 w 98801827"/>
              <a:gd name="connsiteY11" fmla="*/ 5774947 h 5774947"/>
              <a:gd name="connsiteX12" fmla="*/ 57580764 w 98801827"/>
              <a:gd name="connsiteY12" fmla="*/ 5771698 h 5774947"/>
              <a:gd name="connsiteX13" fmla="*/ 57573311 w 98801827"/>
              <a:gd name="connsiteY13" fmla="*/ 3187711 h 5774947"/>
              <a:gd name="connsiteX14" fmla="*/ 36733138 w 98801827"/>
              <a:gd name="connsiteY14" fmla="*/ 3183183 h 5774947"/>
              <a:gd name="connsiteX15" fmla="*/ 36724854 w 98801827"/>
              <a:gd name="connsiteY15" fmla="*/ 2451618 h 5774947"/>
              <a:gd name="connsiteX16" fmla="*/ 42706 w 98801827"/>
              <a:gd name="connsiteY16" fmla="*/ 2463356 h 5774947"/>
              <a:gd name="connsiteX0" fmla="*/ 42706 w 98964878"/>
              <a:gd name="connsiteY0" fmla="*/ 2463356 h 5774947"/>
              <a:gd name="connsiteX1" fmla="*/ 0 w 98964878"/>
              <a:gd name="connsiteY1" fmla="*/ 34695 h 5774947"/>
              <a:gd name="connsiteX2" fmla="*/ 30146080 w 98964878"/>
              <a:gd name="connsiteY2" fmla="*/ 18322 h 5774947"/>
              <a:gd name="connsiteX3" fmla="*/ 60784432 w 98964878"/>
              <a:gd name="connsiteY3" fmla="*/ 0 h 5774947"/>
              <a:gd name="connsiteX4" fmla="*/ 98694740 w 98964878"/>
              <a:gd name="connsiteY4" fmla="*/ 23668 h 5774947"/>
              <a:gd name="connsiteX5" fmla="*/ 98795107 w 98964878"/>
              <a:gd name="connsiteY5" fmla="*/ 813247 h 5774947"/>
              <a:gd name="connsiteX6" fmla="*/ 98964878 w 98964878"/>
              <a:gd name="connsiteY6" fmla="*/ 1596536 h 5774947"/>
              <a:gd name="connsiteX7" fmla="*/ 90459754 w 98964878"/>
              <a:gd name="connsiteY7" fmla="*/ 1597234 h 5774947"/>
              <a:gd name="connsiteX8" fmla="*/ 90468417 w 98964878"/>
              <a:gd name="connsiteY8" fmla="*/ 2452343 h 5774947"/>
              <a:gd name="connsiteX9" fmla="*/ 81743135 w 98964878"/>
              <a:gd name="connsiteY9" fmla="*/ 2456832 h 5774947"/>
              <a:gd name="connsiteX10" fmla="*/ 81731913 w 98964878"/>
              <a:gd name="connsiteY10" fmla="*/ 3184321 h 5774947"/>
              <a:gd name="connsiteX11" fmla="*/ 81735214 w 98964878"/>
              <a:gd name="connsiteY11" fmla="*/ 5774947 h 5774947"/>
              <a:gd name="connsiteX12" fmla="*/ 57580764 w 98964878"/>
              <a:gd name="connsiteY12" fmla="*/ 5771698 h 5774947"/>
              <a:gd name="connsiteX13" fmla="*/ 57573311 w 98964878"/>
              <a:gd name="connsiteY13" fmla="*/ 3187711 h 5774947"/>
              <a:gd name="connsiteX14" fmla="*/ 36733138 w 98964878"/>
              <a:gd name="connsiteY14" fmla="*/ 3183183 h 5774947"/>
              <a:gd name="connsiteX15" fmla="*/ 36724854 w 98964878"/>
              <a:gd name="connsiteY15" fmla="*/ 2451618 h 5774947"/>
              <a:gd name="connsiteX16" fmla="*/ 42706 w 98964878"/>
              <a:gd name="connsiteY16" fmla="*/ 2463356 h 5774947"/>
              <a:gd name="connsiteX0" fmla="*/ 42706 w 98897317"/>
              <a:gd name="connsiteY0" fmla="*/ 2463356 h 5774947"/>
              <a:gd name="connsiteX1" fmla="*/ 0 w 98897317"/>
              <a:gd name="connsiteY1" fmla="*/ 34695 h 5774947"/>
              <a:gd name="connsiteX2" fmla="*/ 30146080 w 98897317"/>
              <a:gd name="connsiteY2" fmla="*/ 18322 h 5774947"/>
              <a:gd name="connsiteX3" fmla="*/ 60784432 w 98897317"/>
              <a:gd name="connsiteY3" fmla="*/ 0 h 5774947"/>
              <a:gd name="connsiteX4" fmla="*/ 98694740 w 98897317"/>
              <a:gd name="connsiteY4" fmla="*/ 23668 h 5774947"/>
              <a:gd name="connsiteX5" fmla="*/ 98795107 w 98897317"/>
              <a:gd name="connsiteY5" fmla="*/ 813247 h 5774947"/>
              <a:gd name="connsiteX6" fmla="*/ 98897317 w 98897317"/>
              <a:gd name="connsiteY6" fmla="*/ 1604989 h 5774947"/>
              <a:gd name="connsiteX7" fmla="*/ 90459754 w 98897317"/>
              <a:gd name="connsiteY7" fmla="*/ 1597234 h 5774947"/>
              <a:gd name="connsiteX8" fmla="*/ 90468417 w 98897317"/>
              <a:gd name="connsiteY8" fmla="*/ 2452343 h 5774947"/>
              <a:gd name="connsiteX9" fmla="*/ 81743135 w 98897317"/>
              <a:gd name="connsiteY9" fmla="*/ 2456832 h 5774947"/>
              <a:gd name="connsiteX10" fmla="*/ 81731913 w 98897317"/>
              <a:gd name="connsiteY10" fmla="*/ 3184321 h 5774947"/>
              <a:gd name="connsiteX11" fmla="*/ 81735214 w 98897317"/>
              <a:gd name="connsiteY11" fmla="*/ 5774947 h 5774947"/>
              <a:gd name="connsiteX12" fmla="*/ 57580764 w 98897317"/>
              <a:gd name="connsiteY12" fmla="*/ 5771698 h 5774947"/>
              <a:gd name="connsiteX13" fmla="*/ 57573311 w 98897317"/>
              <a:gd name="connsiteY13" fmla="*/ 3187711 h 5774947"/>
              <a:gd name="connsiteX14" fmla="*/ 36733138 w 98897317"/>
              <a:gd name="connsiteY14" fmla="*/ 3183183 h 5774947"/>
              <a:gd name="connsiteX15" fmla="*/ 36724854 w 98897317"/>
              <a:gd name="connsiteY15" fmla="*/ 2451618 h 5774947"/>
              <a:gd name="connsiteX16" fmla="*/ 42706 w 98897317"/>
              <a:gd name="connsiteY16" fmla="*/ 2463356 h 5774947"/>
              <a:gd name="connsiteX0" fmla="*/ 42706 w 98796691"/>
              <a:gd name="connsiteY0" fmla="*/ 2463356 h 5774947"/>
              <a:gd name="connsiteX1" fmla="*/ 0 w 98796691"/>
              <a:gd name="connsiteY1" fmla="*/ 34695 h 5774947"/>
              <a:gd name="connsiteX2" fmla="*/ 30146080 w 98796691"/>
              <a:gd name="connsiteY2" fmla="*/ 18322 h 5774947"/>
              <a:gd name="connsiteX3" fmla="*/ 60784432 w 98796691"/>
              <a:gd name="connsiteY3" fmla="*/ 0 h 5774947"/>
              <a:gd name="connsiteX4" fmla="*/ 98694740 w 98796691"/>
              <a:gd name="connsiteY4" fmla="*/ 23668 h 5774947"/>
              <a:gd name="connsiteX5" fmla="*/ 98795107 w 98796691"/>
              <a:gd name="connsiteY5" fmla="*/ 813247 h 5774947"/>
              <a:gd name="connsiteX6" fmla="*/ 98466999 w 98796691"/>
              <a:gd name="connsiteY6" fmla="*/ 1602835 h 5774947"/>
              <a:gd name="connsiteX7" fmla="*/ 90459754 w 98796691"/>
              <a:gd name="connsiteY7" fmla="*/ 1597234 h 5774947"/>
              <a:gd name="connsiteX8" fmla="*/ 90468417 w 98796691"/>
              <a:gd name="connsiteY8" fmla="*/ 2452343 h 5774947"/>
              <a:gd name="connsiteX9" fmla="*/ 81743135 w 98796691"/>
              <a:gd name="connsiteY9" fmla="*/ 2456832 h 5774947"/>
              <a:gd name="connsiteX10" fmla="*/ 81731913 w 98796691"/>
              <a:gd name="connsiteY10" fmla="*/ 3184321 h 5774947"/>
              <a:gd name="connsiteX11" fmla="*/ 81735214 w 98796691"/>
              <a:gd name="connsiteY11" fmla="*/ 5774947 h 5774947"/>
              <a:gd name="connsiteX12" fmla="*/ 57580764 w 98796691"/>
              <a:gd name="connsiteY12" fmla="*/ 5771698 h 5774947"/>
              <a:gd name="connsiteX13" fmla="*/ 57573311 w 98796691"/>
              <a:gd name="connsiteY13" fmla="*/ 3187711 h 5774947"/>
              <a:gd name="connsiteX14" fmla="*/ 36733138 w 98796691"/>
              <a:gd name="connsiteY14" fmla="*/ 3183183 h 5774947"/>
              <a:gd name="connsiteX15" fmla="*/ 36724854 w 98796691"/>
              <a:gd name="connsiteY15" fmla="*/ 2451618 h 5774947"/>
              <a:gd name="connsiteX16" fmla="*/ 42706 w 98796691"/>
              <a:gd name="connsiteY16" fmla="*/ 2463356 h 5774947"/>
              <a:gd name="connsiteX0" fmla="*/ 42706 w 98796691"/>
              <a:gd name="connsiteY0" fmla="*/ 2467684 h 5779275"/>
              <a:gd name="connsiteX1" fmla="*/ 0 w 98796691"/>
              <a:gd name="connsiteY1" fmla="*/ 39023 h 5779275"/>
              <a:gd name="connsiteX2" fmla="*/ 30146080 w 98796691"/>
              <a:gd name="connsiteY2" fmla="*/ 22650 h 5779275"/>
              <a:gd name="connsiteX3" fmla="*/ 60784432 w 98796691"/>
              <a:gd name="connsiteY3" fmla="*/ 4328 h 5779275"/>
              <a:gd name="connsiteX4" fmla="*/ 98333263 w 98796691"/>
              <a:gd name="connsiteY4" fmla="*/ 0 h 5779275"/>
              <a:gd name="connsiteX5" fmla="*/ 98795107 w 98796691"/>
              <a:gd name="connsiteY5" fmla="*/ 817575 h 5779275"/>
              <a:gd name="connsiteX6" fmla="*/ 98466999 w 98796691"/>
              <a:gd name="connsiteY6" fmla="*/ 1607163 h 5779275"/>
              <a:gd name="connsiteX7" fmla="*/ 90459754 w 98796691"/>
              <a:gd name="connsiteY7" fmla="*/ 1601562 h 5779275"/>
              <a:gd name="connsiteX8" fmla="*/ 90468417 w 98796691"/>
              <a:gd name="connsiteY8" fmla="*/ 2456671 h 5779275"/>
              <a:gd name="connsiteX9" fmla="*/ 81743135 w 98796691"/>
              <a:gd name="connsiteY9" fmla="*/ 2461160 h 5779275"/>
              <a:gd name="connsiteX10" fmla="*/ 81731913 w 98796691"/>
              <a:gd name="connsiteY10" fmla="*/ 3188649 h 5779275"/>
              <a:gd name="connsiteX11" fmla="*/ 81735214 w 98796691"/>
              <a:gd name="connsiteY11" fmla="*/ 5779275 h 5779275"/>
              <a:gd name="connsiteX12" fmla="*/ 57580764 w 98796691"/>
              <a:gd name="connsiteY12" fmla="*/ 5776026 h 5779275"/>
              <a:gd name="connsiteX13" fmla="*/ 57573311 w 98796691"/>
              <a:gd name="connsiteY13" fmla="*/ 3192039 h 5779275"/>
              <a:gd name="connsiteX14" fmla="*/ 36733138 w 98796691"/>
              <a:gd name="connsiteY14" fmla="*/ 3187511 h 5779275"/>
              <a:gd name="connsiteX15" fmla="*/ 36724854 w 98796691"/>
              <a:gd name="connsiteY15" fmla="*/ 2455946 h 5779275"/>
              <a:gd name="connsiteX16" fmla="*/ 42706 w 98796691"/>
              <a:gd name="connsiteY16" fmla="*/ 2467684 h 5779275"/>
              <a:gd name="connsiteX0" fmla="*/ 42706 w 98466999"/>
              <a:gd name="connsiteY0" fmla="*/ 2467684 h 5779275"/>
              <a:gd name="connsiteX1" fmla="*/ 0 w 98466999"/>
              <a:gd name="connsiteY1" fmla="*/ 39023 h 5779275"/>
              <a:gd name="connsiteX2" fmla="*/ 30146080 w 98466999"/>
              <a:gd name="connsiteY2" fmla="*/ 22650 h 5779275"/>
              <a:gd name="connsiteX3" fmla="*/ 60784432 w 98466999"/>
              <a:gd name="connsiteY3" fmla="*/ 4328 h 5779275"/>
              <a:gd name="connsiteX4" fmla="*/ 98333263 w 98466999"/>
              <a:gd name="connsiteY4" fmla="*/ 0 h 5779275"/>
              <a:gd name="connsiteX5" fmla="*/ 98313143 w 98466999"/>
              <a:gd name="connsiteY5" fmla="*/ 832650 h 5779275"/>
              <a:gd name="connsiteX6" fmla="*/ 98466999 w 98466999"/>
              <a:gd name="connsiteY6" fmla="*/ 1607163 h 5779275"/>
              <a:gd name="connsiteX7" fmla="*/ 90459754 w 98466999"/>
              <a:gd name="connsiteY7" fmla="*/ 1601562 h 5779275"/>
              <a:gd name="connsiteX8" fmla="*/ 90468417 w 98466999"/>
              <a:gd name="connsiteY8" fmla="*/ 2456671 h 5779275"/>
              <a:gd name="connsiteX9" fmla="*/ 81743135 w 98466999"/>
              <a:gd name="connsiteY9" fmla="*/ 2461160 h 5779275"/>
              <a:gd name="connsiteX10" fmla="*/ 81731913 w 98466999"/>
              <a:gd name="connsiteY10" fmla="*/ 3188649 h 5779275"/>
              <a:gd name="connsiteX11" fmla="*/ 81735214 w 98466999"/>
              <a:gd name="connsiteY11" fmla="*/ 5779275 h 5779275"/>
              <a:gd name="connsiteX12" fmla="*/ 57580764 w 98466999"/>
              <a:gd name="connsiteY12" fmla="*/ 5776026 h 5779275"/>
              <a:gd name="connsiteX13" fmla="*/ 57573311 w 98466999"/>
              <a:gd name="connsiteY13" fmla="*/ 3192039 h 5779275"/>
              <a:gd name="connsiteX14" fmla="*/ 36733138 w 98466999"/>
              <a:gd name="connsiteY14" fmla="*/ 3187511 h 5779275"/>
              <a:gd name="connsiteX15" fmla="*/ 36724854 w 98466999"/>
              <a:gd name="connsiteY15" fmla="*/ 2455946 h 5779275"/>
              <a:gd name="connsiteX16" fmla="*/ 42706 w 98466999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42706 w 98334590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625919 w 98334590"/>
              <a:gd name="connsiteY16" fmla="*/ 2460170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7382013 w 98334590"/>
              <a:gd name="connsiteY16" fmla="*/ 2464739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42706 w 98334590"/>
              <a:gd name="connsiteY18" fmla="*/ 2467684 h 5779275"/>
              <a:gd name="connsiteX0" fmla="*/ 184938 w 98334590"/>
              <a:gd name="connsiteY0" fmla="*/ 2592251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184938 w 98334590"/>
              <a:gd name="connsiteY18" fmla="*/ 2592251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256055 w 98334590"/>
              <a:gd name="connsiteY18" fmla="*/ 2538865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256055 w 98334590"/>
              <a:gd name="connsiteY18" fmla="*/ 2538865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19903218 w 98334590"/>
              <a:gd name="connsiteY16" fmla="*/ 2571511 h 5779275"/>
              <a:gd name="connsiteX17" fmla="*/ 184936 w 98334590"/>
              <a:gd name="connsiteY17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19903218 w 98334590"/>
              <a:gd name="connsiteY15" fmla="*/ 2571511 h 5779275"/>
              <a:gd name="connsiteX16" fmla="*/ 184936 w 98334590"/>
              <a:gd name="connsiteY16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36793 w 98334590"/>
              <a:gd name="connsiteY12" fmla="*/ 3182901 h 5779275"/>
              <a:gd name="connsiteX13" fmla="*/ 48200232 w 98334590"/>
              <a:gd name="connsiteY13" fmla="*/ 3178373 h 5779275"/>
              <a:gd name="connsiteX14" fmla="*/ 19903218 w 98334590"/>
              <a:gd name="connsiteY14" fmla="*/ 2571511 h 5779275"/>
              <a:gd name="connsiteX15" fmla="*/ 184936 w 98334590"/>
              <a:gd name="connsiteY15" fmla="*/ 2574456 h 5779275"/>
              <a:gd name="connsiteX0" fmla="*/ 184936 w 98334590"/>
              <a:gd name="connsiteY0" fmla="*/ 2574456 h 3241025"/>
              <a:gd name="connsiteX1" fmla="*/ 0 w 98334590"/>
              <a:gd name="connsiteY1" fmla="*/ 39023 h 3241025"/>
              <a:gd name="connsiteX2" fmla="*/ 30146080 w 98334590"/>
              <a:gd name="connsiteY2" fmla="*/ 22650 h 3241025"/>
              <a:gd name="connsiteX3" fmla="*/ 60784432 w 98334590"/>
              <a:gd name="connsiteY3" fmla="*/ 4328 h 3241025"/>
              <a:gd name="connsiteX4" fmla="*/ 98333263 w 98334590"/>
              <a:gd name="connsiteY4" fmla="*/ 0 h 3241025"/>
              <a:gd name="connsiteX5" fmla="*/ 98313143 w 98334590"/>
              <a:gd name="connsiteY5" fmla="*/ 832650 h 3241025"/>
              <a:gd name="connsiteX6" fmla="*/ 98329297 w 98334590"/>
              <a:gd name="connsiteY6" fmla="*/ 1607163 h 3241025"/>
              <a:gd name="connsiteX7" fmla="*/ 90459754 w 98334590"/>
              <a:gd name="connsiteY7" fmla="*/ 1601562 h 3241025"/>
              <a:gd name="connsiteX8" fmla="*/ 90468417 w 98334590"/>
              <a:gd name="connsiteY8" fmla="*/ 2456671 h 3241025"/>
              <a:gd name="connsiteX9" fmla="*/ 81743135 w 98334590"/>
              <a:gd name="connsiteY9" fmla="*/ 2461160 h 3241025"/>
              <a:gd name="connsiteX10" fmla="*/ 81731913 w 98334590"/>
              <a:gd name="connsiteY10" fmla="*/ 3188649 h 3241025"/>
              <a:gd name="connsiteX11" fmla="*/ 57536793 w 98334590"/>
              <a:gd name="connsiteY11" fmla="*/ 3182901 h 3241025"/>
              <a:gd name="connsiteX12" fmla="*/ 48200232 w 98334590"/>
              <a:gd name="connsiteY12" fmla="*/ 3178373 h 3241025"/>
              <a:gd name="connsiteX13" fmla="*/ 19903218 w 98334590"/>
              <a:gd name="connsiteY13" fmla="*/ 2571511 h 3241025"/>
              <a:gd name="connsiteX14" fmla="*/ 184936 w 98334590"/>
              <a:gd name="connsiteY14" fmla="*/ 2574456 h 3241025"/>
              <a:gd name="connsiteX0" fmla="*/ 184936 w 98334590"/>
              <a:gd name="connsiteY0" fmla="*/ 2574456 h 3182901"/>
              <a:gd name="connsiteX1" fmla="*/ 0 w 98334590"/>
              <a:gd name="connsiteY1" fmla="*/ 39023 h 3182901"/>
              <a:gd name="connsiteX2" fmla="*/ 30146080 w 98334590"/>
              <a:gd name="connsiteY2" fmla="*/ 22650 h 3182901"/>
              <a:gd name="connsiteX3" fmla="*/ 60784432 w 98334590"/>
              <a:gd name="connsiteY3" fmla="*/ 4328 h 3182901"/>
              <a:gd name="connsiteX4" fmla="*/ 98333263 w 98334590"/>
              <a:gd name="connsiteY4" fmla="*/ 0 h 3182901"/>
              <a:gd name="connsiteX5" fmla="*/ 98313143 w 98334590"/>
              <a:gd name="connsiteY5" fmla="*/ 832650 h 3182901"/>
              <a:gd name="connsiteX6" fmla="*/ 98329297 w 98334590"/>
              <a:gd name="connsiteY6" fmla="*/ 1607163 h 3182901"/>
              <a:gd name="connsiteX7" fmla="*/ 90459754 w 98334590"/>
              <a:gd name="connsiteY7" fmla="*/ 1601562 h 3182901"/>
              <a:gd name="connsiteX8" fmla="*/ 90468417 w 98334590"/>
              <a:gd name="connsiteY8" fmla="*/ 2456671 h 3182901"/>
              <a:gd name="connsiteX9" fmla="*/ 81743135 w 98334590"/>
              <a:gd name="connsiteY9" fmla="*/ 2461160 h 3182901"/>
              <a:gd name="connsiteX10" fmla="*/ 57536793 w 98334590"/>
              <a:gd name="connsiteY10" fmla="*/ 3182901 h 3182901"/>
              <a:gd name="connsiteX11" fmla="*/ 48200232 w 98334590"/>
              <a:gd name="connsiteY11" fmla="*/ 3178373 h 3182901"/>
              <a:gd name="connsiteX12" fmla="*/ 19903218 w 98334590"/>
              <a:gd name="connsiteY12" fmla="*/ 2571511 h 3182901"/>
              <a:gd name="connsiteX13" fmla="*/ 184936 w 98334590"/>
              <a:gd name="connsiteY13" fmla="*/ 2574456 h 3182901"/>
              <a:gd name="connsiteX0" fmla="*/ 184936 w 98334590"/>
              <a:gd name="connsiteY0" fmla="*/ 2574456 h 3178373"/>
              <a:gd name="connsiteX1" fmla="*/ 0 w 98334590"/>
              <a:gd name="connsiteY1" fmla="*/ 39023 h 3178373"/>
              <a:gd name="connsiteX2" fmla="*/ 30146080 w 98334590"/>
              <a:gd name="connsiteY2" fmla="*/ 22650 h 3178373"/>
              <a:gd name="connsiteX3" fmla="*/ 60784432 w 98334590"/>
              <a:gd name="connsiteY3" fmla="*/ 4328 h 3178373"/>
              <a:gd name="connsiteX4" fmla="*/ 98333263 w 98334590"/>
              <a:gd name="connsiteY4" fmla="*/ 0 h 3178373"/>
              <a:gd name="connsiteX5" fmla="*/ 98313143 w 98334590"/>
              <a:gd name="connsiteY5" fmla="*/ 832650 h 3178373"/>
              <a:gd name="connsiteX6" fmla="*/ 98329297 w 98334590"/>
              <a:gd name="connsiteY6" fmla="*/ 1607163 h 3178373"/>
              <a:gd name="connsiteX7" fmla="*/ 90459754 w 98334590"/>
              <a:gd name="connsiteY7" fmla="*/ 1601562 h 3178373"/>
              <a:gd name="connsiteX8" fmla="*/ 90468417 w 98334590"/>
              <a:gd name="connsiteY8" fmla="*/ 2456671 h 3178373"/>
              <a:gd name="connsiteX9" fmla="*/ 81743135 w 98334590"/>
              <a:gd name="connsiteY9" fmla="*/ 2461160 h 3178373"/>
              <a:gd name="connsiteX10" fmla="*/ 48200232 w 98334590"/>
              <a:gd name="connsiteY10" fmla="*/ 3178373 h 3178373"/>
              <a:gd name="connsiteX11" fmla="*/ 19903218 w 98334590"/>
              <a:gd name="connsiteY11" fmla="*/ 2571511 h 3178373"/>
              <a:gd name="connsiteX12" fmla="*/ 184936 w 98334590"/>
              <a:gd name="connsiteY12" fmla="*/ 2574456 h 3178373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90468417 w 98334590"/>
              <a:gd name="connsiteY8" fmla="*/ 2456671 h 2574456"/>
              <a:gd name="connsiteX9" fmla="*/ 81743135 w 98334590"/>
              <a:gd name="connsiteY9" fmla="*/ 2461160 h 2574456"/>
              <a:gd name="connsiteX10" fmla="*/ 19903218 w 98334590"/>
              <a:gd name="connsiteY10" fmla="*/ 2571511 h 2574456"/>
              <a:gd name="connsiteX11" fmla="*/ 184936 w 98334590"/>
              <a:gd name="connsiteY11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81743135 w 98334590"/>
              <a:gd name="connsiteY8" fmla="*/ 2461160 h 2574456"/>
              <a:gd name="connsiteX9" fmla="*/ 19903218 w 98334590"/>
              <a:gd name="connsiteY9" fmla="*/ 2571511 h 2574456"/>
              <a:gd name="connsiteX10" fmla="*/ 184936 w 98334590"/>
              <a:gd name="connsiteY10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9903218 w 98334590"/>
              <a:gd name="connsiteY8" fmla="*/ 2571511 h 2574456"/>
              <a:gd name="connsiteX9" fmla="*/ 184936 w 98334590"/>
              <a:gd name="connsiteY9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84936 w 98334590"/>
              <a:gd name="connsiteY8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184936 w 98334590"/>
              <a:gd name="connsiteY7" fmla="*/ 2574456 h 2574456"/>
              <a:gd name="connsiteX0" fmla="*/ 184936 w 107199616"/>
              <a:gd name="connsiteY0" fmla="*/ 2574456 h 2574456"/>
              <a:gd name="connsiteX1" fmla="*/ 0 w 107199616"/>
              <a:gd name="connsiteY1" fmla="*/ 39023 h 2574456"/>
              <a:gd name="connsiteX2" fmla="*/ 30146080 w 107199616"/>
              <a:gd name="connsiteY2" fmla="*/ 22650 h 2574456"/>
              <a:gd name="connsiteX3" fmla="*/ 60784432 w 107199616"/>
              <a:gd name="connsiteY3" fmla="*/ 4328 h 2574456"/>
              <a:gd name="connsiteX4" fmla="*/ 98333263 w 107199616"/>
              <a:gd name="connsiteY4" fmla="*/ 0 h 2574456"/>
              <a:gd name="connsiteX5" fmla="*/ 98329297 w 107199616"/>
              <a:gd name="connsiteY5" fmla="*/ 1607163 h 2574456"/>
              <a:gd name="connsiteX6" fmla="*/ 184936 w 107199616"/>
              <a:gd name="connsiteY6" fmla="*/ 2574456 h 2574456"/>
              <a:gd name="connsiteX0" fmla="*/ 184936 w 98329297"/>
              <a:gd name="connsiteY0" fmla="*/ 2570128 h 2570128"/>
              <a:gd name="connsiteX1" fmla="*/ 0 w 98329297"/>
              <a:gd name="connsiteY1" fmla="*/ 34695 h 2570128"/>
              <a:gd name="connsiteX2" fmla="*/ 30146080 w 98329297"/>
              <a:gd name="connsiteY2" fmla="*/ 18322 h 2570128"/>
              <a:gd name="connsiteX3" fmla="*/ 60784432 w 98329297"/>
              <a:gd name="connsiteY3" fmla="*/ 0 h 2570128"/>
              <a:gd name="connsiteX4" fmla="*/ 98329297 w 98329297"/>
              <a:gd name="connsiteY4" fmla="*/ 1602835 h 2570128"/>
              <a:gd name="connsiteX5" fmla="*/ 184936 w 98329297"/>
              <a:gd name="connsiteY5" fmla="*/ 2570128 h 2570128"/>
              <a:gd name="connsiteX0" fmla="*/ 184936 w 60784432"/>
              <a:gd name="connsiteY0" fmla="*/ 2570128 h 2570128"/>
              <a:gd name="connsiteX1" fmla="*/ 0 w 60784432"/>
              <a:gd name="connsiteY1" fmla="*/ 34695 h 2570128"/>
              <a:gd name="connsiteX2" fmla="*/ 30146080 w 60784432"/>
              <a:gd name="connsiteY2" fmla="*/ 18322 h 2570128"/>
              <a:gd name="connsiteX3" fmla="*/ 60784432 w 60784432"/>
              <a:gd name="connsiteY3" fmla="*/ 0 h 2570128"/>
              <a:gd name="connsiteX4" fmla="*/ 184936 w 60784432"/>
              <a:gd name="connsiteY4" fmla="*/ 2570128 h 2570128"/>
              <a:gd name="connsiteX0" fmla="*/ 184936 w 40065745"/>
              <a:gd name="connsiteY0" fmla="*/ 2551806 h 2551806"/>
              <a:gd name="connsiteX1" fmla="*/ 0 w 40065745"/>
              <a:gd name="connsiteY1" fmla="*/ 16373 h 2551806"/>
              <a:gd name="connsiteX2" fmla="*/ 30146080 w 40065745"/>
              <a:gd name="connsiteY2" fmla="*/ 0 h 2551806"/>
              <a:gd name="connsiteX3" fmla="*/ 40065745 w 40065745"/>
              <a:gd name="connsiteY3" fmla="*/ 2503419 h 2551806"/>
              <a:gd name="connsiteX4" fmla="*/ 184936 w 40065745"/>
              <a:gd name="connsiteY4" fmla="*/ 2551806 h 2551806"/>
              <a:gd name="connsiteX0" fmla="*/ 184936 w 40065745"/>
              <a:gd name="connsiteY0" fmla="*/ 2579982 h 2579982"/>
              <a:gd name="connsiteX1" fmla="*/ 0 w 40065745"/>
              <a:gd name="connsiteY1" fmla="*/ 44549 h 2579982"/>
              <a:gd name="connsiteX2" fmla="*/ 39041603 w 40065745"/>
              <a:gd name="connsiteY2" fmla="*/ 0 h 2579982"/>
              <a:gd name="connsiteX3" fmla="*/ 40065745 w 40065745"/>
              <a:gd name="connsiteY3" fmla="*/ 2531595 h 2579982"/>
              <a:gd name="connsiteX4" fmla="*/ 184936 w 40065745"/>
              <a:gd name="connsiteY4" fmla="*/ 2579982 h 2579982"/>
              <a:gd name="connsiteX0" fmla="*/ 184936 w 39615339"/>
              <a:gd name="connsiteY0" fmla="*/ 2579982 h 2579982"/>
              <a:gd name="connsiteX1" fmla="*/ 0 w 39615339"/>
              <a:gd name="connsiteY1" fmla="*/ 44549 h 2579982"/>
              <a:gd name="connsiteX2" fmla="*/ 39041603 w 39615339"/>
              <a:gd name="connsiteY2" fmla="*/ 0 h 2579982"/>
              <a:gd name="connsiteX3" fmla="*/ 39615339 w 39615339"/>
              <a:gd name="connsiteY3" fmla="*/ 2531595 h 2579982"/>
              <a:gd name="connsiteX4" fmla="*/ 184936 w 39615339"/>
              <a:gd name="connsiteY4" fmla="*/ 2579982 h 2579982"/>
              <a:gd name="connsiteX0" fmla="*/ 184936 w 39277534"/>
              <a:gd name="connsiteY0" fmla="*/ 2579982 h 2579982"/>
              <a:gd name="connsiteX1" fmla="*/ 0 w 39277534"/>
              <a:gd name="connsiteY1" fmla="*/ 44549 h 2579982"/>
              <a:gd name="connsiteX2" fmla="*/ 39041603 w 39277534"/>
              <a:gd name="connsiteY2" fmla="*/ 0 h 2579982"/>
              <a:gd name="connsiteX3" fmla="*/ 39277534 w 39277534"/>
              <a:gd name="connsiteY3" fmla="*/ 2559771 h 2579982"/>
              <a:gd name="connsiteX4" fmla="*/ 184936 w 39277534"/>
              <a:gd name="connsiteY4" fmla="*/ 2579982 h 2579982"/>
              <a:gd name="connsiteX0" fmla="*/ 24394271 w 63486869"/>
              <a:gd name="connsiteY0" fmla="*/ 5874275 h 5874275"/>
              <a:gd name="connsiteX1" fmla="*/ 0 w 63486869"/>
              <a:gd name="connsiteY1" fmla="*/ 0 h 5874275"/>
              <a:gd name="connsiteX2" fmla="*/ 63250938 w 63486869"/>
              <a:gd name="connsiteY2" fmla="*/ 3294293 h 5874275"/>
              <a:gd name="connsiteX3" fmla="*/ 63486869 w 63486869"/>
              <a:gd name="connsiteY3" fmla="*/ 5854064 h 5874275"/>
              <a:gd name="connsiteX4" fmla="*/ 24394271 w 63486869"/>
              <a:gd name="connsiteY4" fmla="*/ 5874275 h 5874275"/>
              <a:gd name="connsiteX0" fmla="*/ 0 w 63639735"/>
              <a:gd name="connsiteY0" fmla="*/ 1366134 h 5854064"/>
              <a:gd name="connsiteX1" fmla="*/ 152866 w 63639735"/>
              <a:gd name="connsiteY1" fmla="*/ 0 h 5854064"/>
              <a:gd name="connsiteX2" fmla="*/ 63403804 w 63639735"/>
              <a:gd name="connsiteY2" fmla="*/ 3294293 h 5854064"/>
              <a:gd name="connsiteX3" fmla="*/ 63639735 w 63639735"/>
              <a:gd name="connsiteY3" fmla="*/ 5854064 h 5854064"/>
              <a:gd name="connsiteX4" fmla="*/ 0 w 63639735"/>
              <a:gd name="connsiteY4" fmla="*/ 1366134 h 5854064"/>
              <a:gd name="connsiteX0" fmla="*/ 0 w 70047296"/>
              <a:gd name="connsiteY0" fmla="*/ 1382507 h 5870437"/>
              <a:gd name="connsiteX1" fmla="*/ 152866 w 70047296"/>
              <a:gd name="connsiteY1" fmla="*/ 16373 h 5870437"/>
              <a:gd name="connsiteX2" fmla="*/ 70047296 w 70047296"/>
              <a:gd name="connsiteY2" fmla="*/ 0 h 5870437"/>
              <a:gd name="connsiteX3" fmla="*/ 63639735 w 70047296"/>
              <a:gd name="connsiteY3" fmla="*/ 5870437 h 5870437"/>
              <a:gd name="connsiteX4" fmla="*/ 0 w 70047296"/>
              <a:gd name="connsiteY4" fmla="*/ 1382507 h 5870437"/>
              <a:gd name="connsiteX0" fmla="*/ 0 w 70283227"/>
              <a:gd name="connsiteY0" fmla="*/ 1382507 h 1382507"/>
              <a:gd name="connsiteX1" fmla="*/ 152866 w 70283227"/>
              <a:gd name="connsiteY1" fmla="*/ 16373 h 1382507"/>
              <a:gd name="connsiteX2" fmla="*/ 70047296 w 70283227"/>
              <a:gd name="connsiteY2" fmla="*/ 0 h 1382507"/>
              <a:gd name="connsiteX3" fmla="*/ 70283227 w 70283227"/>
              <a:gd name="connsiteY3" fmla="*/ 1320033 h 1382507"/>
              <a:gd name="connsiteX4" fmla="*/ 0 w 70283227"/>
              <a:gd name="connsiteY4" fmla="*/ 1382507 h 1382507"/>
              <a:gd name="connsiteX0" fmla="*/ 0 w 70283227"/>
              <a:gd name="connsiteY0" fmla="*/ 1464749 h 1464749"/>
              <a:gd name="connsiteX1" fmla="*/ 941077 w 70283227"/>
              <a:gd name="connsiteY1" fmla="*/ 0 h 1464749"/>
              <a:gd name="connsiteX2" fmla="*/ 70047296 w 70283227"/>
              <a:gd name="connsiteY2" fmla="*/ 82242 h 1464749"/>
              <a:gd name="connsiteX3" fmla="*/ 70283227 w 70283227"/>
              <a:gd name="connsiteY3" fmla="*/ 1402275 h 1464749"/>
              <a:gd name="connsiteX4" fmla="*/ 0 w 70283227"/>
              <a:gd name="connsiteY4" fmla="*/ 1464749 h 1464749"/>
              <a:gd name="connsiteX0" fmla="*/ 0 w 69720219"/>
              <a:gd name="connsiteY0" fmla="*/ 1464749 h 1464749"/>
              <a:gd name="connsiteX1" fmla="*/ 378069 w 69720219"/>
              <a:gd name="connsiteY1" fmla="*/ 0 h 1464749"/>
              <a:gd name="connsiteX2" fmla="*/ 69484288 w 69720219"/>
              <a:gd name="connsiteY2" fmla="*/ 82242 h 1464749"/>
              <a:gd name="connsiteX3" fmla="*/ 69720219 w 69720219"/>
              <a:gd name="connsiteY3" fmla="*/ 1402275 h 1464749"/>
              <a:gd name="connsiteX4" fmla="*/ 0 w 69720219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69146483 w 69382414"/>
              <a:gd name="connsiteY2" fmla="*/ 82242 h 1464749"/>
              <a:gd name="connsiteX3" fmla="*/ 69382414 w 69382414"/>
              <a:gd name="connsiteY3" fmla="*/ 1402275 h 1464749"/>
              <a:gd name="connsiteX4" fmla="*/ 0 w 69382414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3496697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56151149 w 69382414"/>
              <a:gd name="connsiteY3" fmla="*/ 66068 h 1464749"/>
              <a:gd name="connsiteX4" fmla="*/ 69146483 w 69382414"/>
              <a:gd name="connsiteY4" fmla="*/ 82242 h 1464749"/>
              <a:gd name="connsiteX5" fmla="*/ 69382414 w 69382414"/>
              <a:gd name="connsiteY5" fmla="*/ 1402275 h 1464749"/>
              <a:gd name="connsiteX6" fmla="*/ 0 w 69382414"/>
              <a:gd name="connsiteY6" fmla="*/ 1464749 h 1464749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9146483 w 69382414"/>
              <a:gd name="connsiteY4" fmla="*/ 1410880 h 2793387"/>
              <a:gd name="connsiteX5" fmla="*/ 69382414 w 69382414"/>
              <a:gd name="connsiteY5" fmla="*/ 2730913 h 2793387"/>
              <a:gd name="connsiteX6" fmla="*/ 0 w 69382414"/>
              <a:gd name="connsiteY6" fmla="*/ 2793387 h 2793387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0430008 w 69382414"/>
              <a:gd name="connsiteY4" fmla="*/ 1112947 h 2793387"/>
              <a:gd name="connsiteX5" fmla="*/ 69146483 w 69382414"/>
              <a:gd name="connsiteY5" fmla="*/ 1410880 h 2793387"/>
              <a:gd name="connsiteX6" fmla="*/ 69382414 w 69382414"/>
              <a:gd name="connsiteY6" fmla="*/ 2730913 h 2793387"/>
              <a:gd name="connsiteX7" fmla="*/ 0 w 69382414"/>
              <a:gd name="connsiteY7" fmla="*/ 2793387 h 2793387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464577 w 69382414"/>
              <a:gd name="connsiteY3" fmla="*/ 253583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577178 w 69382414"/>
              <a:gd name="connsiteY3" fmla="*/ 56352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2990618 h 2990618"/>
              <a:gd name="connsiteX1" fmla="*/ 40264 w 69382414"/>
              <a:gd name="connsiteY1" fmla="*/ 1525869 h 2990618"/>
              <a:gd name="connsiteX2" fmla="*/ 29464580 w 69382414"/>
              <a:gd name="connsiteY2" fmla="*/ 1577849 h 2990618"/>
              <a:gd name="connsiteX3" fmla="*/ 29577178 w 69382414"/>
              <a:gd name="connsiteY3" fmla="*/ 0 h 2990618"/>
              <a:gd name="connsiteX4" fmla="*/ 67974321 w 69382414"/>
              <a:gd name="connsiteY4" fmla="*/ 56351 h 2990618"/>
              <a:gd name="connsiteX5" fmla="*/ 69146483 w 69382414"/>
              <a:gd name="connsiteY5" fmla="*/ 1608111 h 2990618"/>
              <a:gd name="connsiteX6" fmla="*/ 69382414 w 69382414"/>
              <a:gd name="connsiteY6" fmla="*/ 2928144 h 2990618"/>
              <a:gd name="connsiteX7" fmla="*/ 0 w 69382414"/>
              <a:gd name="connsiteY7" fmla="*/ 2990618 h 2990618"/>
              <a:gd name="connsiteX0" fmla="*/ 0 w 69146483"/>
              <a:gd name="connsiteY0" fmla="*/ 2990618 h 2990618"/>
              <a:gd name="connsiteX1" fmla="*/ 40264 w 69146483"/>
              <a:gd name="connsiteY1" fmla="*/ 1525869 h 2990618"/>
              <a:gd name="connsiteX2" fmla="*/ 29464580 w 69146483"/>
              <a:gd name="connsiteY2" fmla="*/ 1577849 h 2990618"/>
              <a:gd name="connsiteX3" fmla="*/ 29577178 w 69146483"/>
              <a:gd name="connsiteY3" fmla="*/ 0 h 2990618"/>
              <a:gd name="connsiteX4" fmla="*/ 67974321 w 69146483"/>
              <a:gd name="connsiteY4" fmla="*/ 56351 h 2990618"/>
              <a:gd name="connsiteX5" fmla="*/ 69146483 w 69146483"/>
              <a:gd name="connsiteY5" fmla="*/ 1608111 h 2990618"/>
              <a:gd name="connsiteX6" fmla="*/ 61275102 w 69146483"/>
              <a:gd name="connsiteY6" fmla="*/ 2885880 h 2990618"/>
              <a:gd name="connsiteX7" fmla="*/ 0 w 69146483"/>
              <a:gd name="connsiteY7" fmla="*/ 2990618 h 2990618"/>
              <a:gd name="connsiteX0" fmla="*/ 0 w 67974321"/>
              <a:gd name="connsiteY0" fmla="*/ 2990618 h 2990618"/>
              <a:gd name="connsiteX1" fmla="*/ 40264 w 67974321"/>
              <a:gd name="connsiteY1" fmla="*/ 1525869 h 2990618"/>
              <a:gd name="connsiteX2" fmla="*/ 29464580 w 67974321"/>
              <a:gd name="connsiteY2" fmla="*/ 1577849 h 2990618"/>
              <a:gd name="connsiteX3" fmla="*/ 29577178 w 67974321"/>
              <a:gd name="connsiteY3" fmla="*/ 0 h 2990618"/>
              <a:gd name="connsiteX4" fmla="*/ 67974321 w 67974321"/>
              <a:gd name="connsiteY4" fmla="*/ 56351 h 2990618"/>
              <a:gd name="connsiteX5" fmla="*/ 62165180 w 67974321"/>
              <a:gd name="connsiteY5" fmla="*/ 1537671 h 2990618"/>
              <a:gd name="connsiteX6" fmla="*/ 61275102 w 67974321"/>
              <a:gd name="connsiteY6" fmla="*/ 2885880 h 2990618"/>
              <a:gd name="connsiteX7" fmla="*/ 0 w 67974321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165180 w 62456845"/>
              <a:gd name="connsiteY5" fmla="*/ 1537671 h 2990618"/>
              <a:gd name="connsiteX6" fmla="*/ 61275102 w 62456845"/>
              <a:gd name="connsiteY6" fmla="*/ 2885880 h 2990618"/>
              <a:gd name="connsiteX7" fmla="*/ 0 w 62456845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1275102 w 62456845"/>
              <a:gd name="connsiteY5" fmla="*/ 2885880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28451166 w 62456845"/>
              <a:gd name="connsiteY6" fmla="*/ 2944379 h 2990618"/>
              <a:gd name="connsiteX7" fmla="*/ 0 w 62456845"/>
              <a:gd name="connsiteY7" fmla="*/ 2990618 h 2990618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0 w 62456845"/>
              <a:gd name="connsiteY7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29126775 w 62456845"/>
              <a:gd name="connsiteY7" fmla="*/ 3592424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30252791 w 62456845"/>
              <a:gd name="connsiteY7" fmla="*/ 3085258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52885704 w 62456845"/>
              <a:gd name="connsiteY7" fmla="*/ 3930534 h 4324997"/>
              <a:gd name="connsiteX8" fmla="*/ 30252791 w 62456845"/>
              <a:gd name="connsiteY8" fmla="*/ 3085258 h 4324997"/>
              <a:gd name="connsiteX9" fmla="*/ 0 w 62456845"/>
              <a:gd name="connsiteY9" fmla="*/ 2990618 h 4324997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456836 w 62456845"/>
              <a:gd name="connsiteY6" fmla="*/ 4324997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231630 w 62456845"/>
              <a:gd name="connsiteY6" fmla="*/ 4367261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2871792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79910077 w 93534863"/>
              <a:gd name="connsiteY7" fmla="*/ 4451788 h 4832162"/>
              <a:gd name="connsiteX8" fmla="*/ 29914989 w 93534863"/>
              <a:gd name="connsiteY8" fmla="*/ 4832162 h 4832162"/>
              <a:gd name="connsiteX9" fmla="*/ 30252791 w 93534863"/>
              <a:gd name="connsiteY9" fmla="*/ 3085258 h 4832162"/>
              <a:gd name="connsiteX10" fmla="*/ 0 w 93534863"/>
              <a:gd name="connsiteY10" fmla="*/ 2990618 h 483216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29914989 w 93985275"/>
              <a:gd name="connsiteY8" fmla="*/ 4832162 h 7973772"/>
              <a:gd name="connsiteX9" fmla="*/ 30252791 w 93985275"/>
              <a:gd name="connsiteY9" fmla="*/ 3085258 h 7973772"/>
              <a:gd name="connsiteX10" fmla="*/ 0 w 93985275"/>
              <a:gd name="connsiteY10" fmla="*/ 2990618 h 797377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44553188 w 93985275"/>
              <a:gd name="connsiteY8" fmla="*/ 5536559 h 7973772"/>
              <a:gd name="connsiteX9" fmla="*/ 29914989 w 93985275"/>
              <a:gd name="connsiteY9" fmla="*/ 4832162 h 7973772"/>
              <a:gd name="connsiteX10" fmla="*/ 30252791 w 93985275"/>
              <a:gd name="connsiteY10" fmla="*/ 3085258 h 7973772"/>
              <a:gd name="connsiteX11" fmla="*/ 0 w 93985275"/>
              <a:gd name="connsiteY11" fmla="*/ 2990618 h 797377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29126775 w 93985275"/>
              <a:gd name="connsiteY8" fmla="*/ 11185822 h 11185822"/>
              <a:gd name="connsiteX9" fmla="*/ 29914989 w 93985275"/>
              <a:gd name="connsiteY9" fmla="*/ 4832162 h 11185822"/>
              <a:gd name="connsiteX10" fmla="*/ 30252791 w 93985275"/>
              <a:gd name="connsiteY10" fmla="*/ 3085258 h 11185822"/>
              <a:gd name="connsiteX11" fmla="*/ 0 w 93985275"/>
              <a:gd name="connsiteY11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71014554 w 93985275"/>
              <a:gd name="connsiteY8" fmla="*/ 907263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51759688 w 93985275"/>
              <a:gd name="connsiteY9" fmla="*/ 934030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5159276 w 93985275"/>
              <a:gd name="connsiteY9" fmla="*/ 1118582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29126775 w 93985275"/>
              <a:gd name="connsiteY10" fmla="*/ 11185822 h 11242174"/>
              <a:gd name="connsiteX11" fmla="*/ 29914989 w 93985275"/>
              <a:gd name="connsiteY11" fmla="*/ 4832162 h 11242174"/>
              <a:gd name="connsiteX12" fmla="*/ 30252791 w 93985275"/>
              <a:gd name="connsiteY12" fmla="*/ 3085258 h 11242174"/>
              <a:gd name="connsiteX13" fmla="*/ 0 w 93985275"/>
              <a:gd name="connsiteY13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49169852 w 93985275"/>
              <a:gd name="connsiteY10" fmla="*/ 11199909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52097493 w 93985275"/>
              <a:gd name="connsiteY10" fmla="*/ 11213997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50633675 w 93985275"/>
              <a:gd name="connsiteY9" fmla="*/ 9058544 h 11213997"/>
              <a:gd name="connsiteX10" fmla="*/ 52097493 w 93985275"/>
              <a:gd name="connsiteY10" fmla="*/ 11213997 h 11213997"/>
              <a:gd name="connsiteX11" fmla="*/ 29126775 w 93985275"/>
              <a:gd name="connsiteY11" fmla="*/ 11185822 h 11213997"/>
              <a:gd name="connsiteX12" fmla="*/ 29914989 w 93985275"/>
              <a:gd name="connsiteY12" fmla="*/ 4832162 h 11213997"/>
              <a:gd name="connsiteX13" fmla="*/ 30252791 w 93985275"/>
              <a:gd name="connsiteY13" fmla="*/ 3085258 h 11213997"/>
              <a:gd name="connsiteX14" fmla="*/ 0 w 93985275"/>
              <a:gd name="connsiteY14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0993016 w 93985275"/>
              <a:gd name="connsiteY9" fmla="*/ 8424586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2435300 w 93985275"/>
              <a:gd name="connsiteY10" fmla="*/ 9044456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2435300 w 93985275"/>
              <a:gd name="connsiteY10" fmla="*/ 9044456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845459 w 93985275"/>
              <a:gd name="connsiteY11" fmla="*/ 10777270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0777270"/>
              <a:gd name="connsiteX1" fmla="*/ 40264 w 93985275"/>
              <a:gd name="connsiteY1" fmla="*/ 1525869 h 10777270"/>
              <a:gd name="connsiteX2" fmla="*/ 29464580 w 93985275"/>
              <a:gd name="connsiteY2" fmla="*/ 1577849 h 10777270"/>
              <a:gd name="connsiteX3" fmla="*/ 29577178 w 93985275"/>
              <a:gd name="connsiteY3" fmla="*/ 0 h 10777270"/>
              <a:gd name="connsiteX4" fmla="*/ 62456845 w 93985275"/>
              <a:gd name="connsiteY4" fmla="*/ 56351 h 10777270"/>
              <a:gd name="connsiteX5" fmla="*/ 62288516 w 93985275"/>
              <a:gd name="connsiteY5" fmla="*/ 4111530 h 10777270"/>
              <a:gd name="connsiteX6" fmla="*/ 93534863 w 93985275"/>
              <a:gd name="connsiteY6" fmla="*/ 4353173 h 10777270"/>
              <a:gd name="connsiteX7" fmla="*/ 93985275 w 93985275"/>
              <a:gd name="connsiteY7" fmla="*/ 7973772 h 10777270"/>
              <a:gd name="connsiteX8" fmla="*/ 67411302 w 93985275"/>
              <a:gd name="connsiteY8" fmla="*/ 8044211 h 10777270"/>
              <a:gd name="connsiteX9" fmla="*/ 67636511 w 93985275"/>
              <a:gd name="connsiteY9" fmla="*/ 9030368 h 10777270"/>
              <a:gd name="connsiteX10" fmla="*/ 50183269 w 93985275"/>
              <a:gd name="connsiteY10" fmla="*/ 8974017 h 10777270"/>
              <a:gd name="connsiteX11" fmla="*/ 49845459 w 93985275"/>
              <a:gd name="connsiteY11" fmla="*/ 10777270 h 10777270"/>
              <a:gd name="connsiteX12" fmla="*/ 29464580 w 93985275"/>
              <a:gd name="connsiteY12" fmla="*/ 10763184 h 10777270"/>
              <a:gd name="connsiteX13" fmla="*/ 29914989 w 93985275"/>
              <a:gd name="connsiteY13" fmla="*/ 4832162 h 10777270"/>
              <a:gd name="connsiteX14" fmla="*/ 30252791 w 93985275"/>
              <a:gd name="connsiteY14" fmla="*/ 3085258 h 10777270"/>
              <a:gd name="connsiteX15" fmla="*/ 0 w 93985275"/>
              <a:gd name="connsiteY15" fmla="*/ 2990618 h 10777270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50183269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401117 w 93985275"/>
              <a:gd name="connsiteY5" fmla="*/ 4308761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29464580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3075146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075146 h 10735008"/>
              <a:gd name="connsiteX0" fmla="*/ 0 w 94097877"/>
              <a:gd name="connsiteY0" fmla="*/ 3159674 h 10735008"/>
              <a:gd name="connsiteX1" fmla="*/ 378070 w 94097877"/>
              <a:gd name="connsiteY1" fmla="*/ 1384990 h 10735008"/>
              <a:gd name="connsiteX2" fmla="*/ 30140189 w 94097877"/>
              <a:gd name="connsiteY2" fmla="*/ 1436970 h 10735008"/>
              <a:gd name="connsiteX3" fmla="*/ 30027585 w 94097877"/>
              <a:gd name="connsiteY3" fmla="*/ 0 h 10735008"/>
              <a:gd name="connsiteX4" fmla="*/ 62569447 w 94097877"/>
              <a:gd name="connsiteY4" fmla="*/ 28175 h 10735008"/>
              <a:gd name="connsiteX5" fmla="*/ 62513719 w 94097877"/>
              <a:gd name="connsiteY5" fmla="*/ 4280585 h 10735008"/>
              <a:gd name="connsiteX6" fmla="*/ 93647465 w 94097877"/>
              <a:gd name="connsiteY6" fmla="*/ 4324997 h 10735008"/>
              <a:gd name="connsiteX7" fmla="*/ 94097877 w 94097877"/>
              <a:gd name="connsiteY7" fmla="*/ 7945596 h 10735008"/>
              <a:gd name="connsiteX8" fmla="*/ 67523904 w 94097877"/>
              <a:gd name="connsiteY8" fmla="*/ 8016035 h 10735008"/>
              <a:gd name="connsiteX9" fmla="*/ 67073503 w 94097877"/>
              <a:gd name="connsiteY9" fmla="*/ 8959928 h 10735008"/>
              <a:gd name="connsiteX10" fmla="*/ 49845465 w 94097877"/>
              <a:gd name="connsiteY10" fmla="*/ 8945841 h 10735008"/>
              <a:gd name="connsiteX11" fmla="*/ 50070662 w 94097877"/>
              <a:gd name="connsiteY11" fmla="*/ 10692743 h 10735008"/>
              <a:gd name="connsiteX12" fmla="*/ 29577182 w 94097877"/>
              <a:gd name="connsiteY12" fmla="*/ 10735008 h 10735008"/>
              <a:gd name="connsiteX13" fmla="*/ 30027591 w 94097877"/>
              <a:gd name="connsiteY13" fmla="*/ 4803986 h 10735008"/>
              <a:gd name="connsiteX14" fmla="*/ 30365393 w 94097877"/>
              <a:gd name="connsiteY14" fmla="*/ 3057082 h 10735008"/>
              <a:gd name="connsiteX15" fmla="*/ 0 w 94097877"/>
              <a:gd name="connsiteY15" fmla="*/ 315967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993025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430017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29464580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872668"/>
              <a:gd name="connsiteY0" fmla="*/ 3187851 h 10692745"/>
              <a:gd name="connsiteX1" fmla="*/ 265468 w 93872668"/>
              <a:gd name="connsiteY1" fmla="*/ 1342727 h 10692745"/>
              <a:gd name="connsiteX2" fmla="*/ 30027587 w 93872668"/>
              <a:gd name="connsiteY2" fmla="*/ 1394707 h 10692745"/>
              <a:gd name="connsiteX3" fmla="*/ 30140186 w 93872668"/>
              <a:gd name="connsiteY3" fmla="*/ 1 h 10692745"/>
              <a:gd name="connsiteX4" fmla="*/ 60430017 w 93872668"/>
              <a:gd name="connsiteY4" fmla="*/ 0 h 10692745"/>
              <a:gd name="connsiteX5" fmla="*/ 60937297 w 93872668"/>
              <a:gd name="connsiteY5" fmla="*/ 4266498 h 10692745"/>
              <a:gd name="connsiteX6" fmla="*/ 93534863 w 93872668"/>
              <a:gd name="connsiteY6" fmla="*/ 4282734 h 10692745"/>
              <a:gd name="connsiteX7" fmla="*/ 93872668 w 93872668"/>
              <a:gd name="connsiteY7" fmla="*/ 7973772 h 10692745"/>
              <a:gd name="connsiteX8" fmla="*/ 67073497 w 93872668"/>
              <a:gd name="connsiteY8" fmla="*/ 7931508 h 10692745"/>
              <a:gd name="connsiteX9" fmla="*/ 67298706 w 93872668"/>
              <a:gd name="connsiteY9" fmla="*/ 8917665 h 10692745"/>
              <a:gd name="connsiteX10" fmla="*/ 49732863 w 93872668"/>
              <a:gd name="connsiteY10" fmla="*/ 8903578 h 10692745"/>
              <a:gd name="connsiteX11" fmla="*/ 49958060 w 93872668"/>
              <a:gd name="connsiteY11" fmla="*/ 10650480 h 10692745"/>
              <a:gd name="connsiteX12" fmla="*/ 30027587 w 93872668"/>
              <a:gd name="connsiteY12" fmla="*/ 10692745 h 10692745"/>
              <a:gd name="connsiteX13" fmla="*/ 29914989 w 93872668"/>
              <a:gd name="connsiteY13" fmla="*/ 4761723 h 10692745"/>
              <a:gd name="connsiteX14" fmla="*/ 30027590 w 93872668"/>
              <a:gd name="connsiteY14" fmla="*/ 3155698 h 10692745"/>
              <a:gd name="connsiteX15" fmla="*/ 0 w 93872668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0140186 w 93534863"/>
              <a:gd name="connsiteY3" fmla="*/ 1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270512 w 93534863"/>
              <a:gd name="connsiteY2" fmla="*/ 1354134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209863 h 10714757"/>
              <a:gd name="connsiteX1" fmla="*/ 265468 w 93534863"/>
              <a:gd name="connsiteY1" fmla="*/ 1364739 h 10714757"/>
              <a:gd name="connsiteX2" fmla="*/ 33108366 w 93534863"/>
              <a:gd name="connsiteY2" fmla="*/ 1382908 h 10714757"/>
              <a:gd name="connsiteX3" fmla="*/ 33256613 w 93534863"/>
              <a:gd name="connsiteY3" fmla="*/ 0 h 10714757"/>
              <a:gd name="connsiteX4" fmla="*/ 60430017 w 93534863"/>
              <a:gd name="connsiteY4" fmla="*/ 22012 h 10714757"/>
              <a:gd name="connsiteX5" fmla="*/ 60937297 w 93534863"/>
              <a:gd name="connsiteY5" fmla="*/ 4288510 h 10714757"/>
              <a:gd name="connsiteX6" fmla="*/ 93534863 w 93534863"/>
              <a:gd name="connsiteY6" fmla="*/ 4304746 h 10714757"/>
              <a:gd name="connsiteX7" fmla="*/ 93422268 w 93534863"/>
              <a:gd name="connsiteY7" fmla="*/ 7981696 h 10714757"/>
              <a:gd name="connsiteX8" fmla="*/ 67073497 w 93534863"/>
              <a:gd name="connsiteY8" fmla="*/ 7953520 h 10714757"/>
              <a:gd name="connsiteX9" fmla="*/ 67298706 w 93534863"/>
              <a:gd name="connsiteY9" fmla="*/ 8939677 h 10714757"/>
              <a:gd name="connsiteX10" fmla="*/ 49732863 w 93534863"/>
              <a:gd name="connsiteY10" fmla="*/ 8925590 h 10714757"/>
              <a:gd name="connsiteX11" fmla="*/ 49958060 w 93534863"/>
              <a:gd name="connsiteY11" fmla="*/ 10672492 h 10714757"/>
              <a:gd name="connsiteX12" fmla="*/ 30027587 w 93534863"/>
              <a:gd name="connsiteY12" fmla="*/ 10714757 h 10714757"/>
              <a:gd name="connsiteX13" fmla="*/ 29914989 w 93534863"/>
              <a:gd name="connsiteY13" fmla="*/ 4783735 h 10714757"/>
              <a:gd name="connsiteX14" fmla="*/ 30027590 w 93534863"/>
              <a:gd name="connsiteY14" fmla="*/ 3177710 h 10714757"/>
              <a:gd name="connsiteX15" fmla="*/ 0 w 93534863"/>
              <a:gd name="connsiteY15" fmla="*/ 3209863 h 10714757"/>
              <a:gd name="connsiteX0" fmla="*/ 0 w 93534863"/>
              <a:gd name="connsiteY0" fmla="*/ 3213029 h 10717923"/>
              <a:gd name="connsiteX1" fmla="*/ 265468 w 93534863"/>
              <a:gd name="connsiteY1" fmla="*/ 1367905 h 10717923"/>
              <a:gd name="connsiteX2" fmla="*/ 33108366 w 93534863"/>
              <a:gd name="connsiteY2" fmla="*/ 1386074 h 10717923"/>
              <a:gd name="connsiteX3" fmla="*/ 33256613 w 93534863"/>
              <a:gd name="connsiteY3" fmla="*/ 3166 h 10717923"/>
              <a:gd name="connsiteX4" fmla="*/ 60200023 w 93534863"/>
              <a:gd name="connsiteY4" fmla="*/ 0 h 10717923"/>
              <a:gd name="connsiteX5" fmla="*/ 60937297 w 93534863"/>
              <a:gd name="connsiteY5" fmla="*/ 4291676 h 10717923"/>
              <a:gd name="connsiteX6" fmla="*/ 93534863 w 93534863"/>
              <a:gd name="connsiteY6" fmla="*/ 4307912 h 10717923"/>
              <a:gd name="connsiteX7" fmla="*/ 93422268 w 93534863"/>
              <a:gd name="connsiteY7" fmla="*/ 7984862 h 10717923"/>
              <a:gd name="connsiteX8" fmla="*/ 67073497 w 93534863"/>
              <a:gd name="connsiteY8" fmla="*/ 7956686 h 10717923"/>
              <a:gd name="connsiteX9" fmla="*/ 67298706 w 93534863"/>
              <a:gd name="connsiteY9" fmla="*/ 8942843 h 10717923"/>
              <a:gd name="connsiteX10" fmla="*/ 49732863 w 93534863"/>
              <a:gd name="connsiteY10" fmla="*/ 8928756 h 10717923"/>
              <a:gd name="connsiteX11" fmla="*/ 49958060 w 93534863"/>
              <a:gd name="connsiteY11" fmla="*/ 10675658 h 10717923"/>
              <a:gd name="connsiteX12" fmla="*/ 30027587 w 93534863"/>
              <a:gd name="connsiteY12" fmla="*/ 10717923 h 10717923"/>
              <a:gd name="connsiteX13" fmla="*/ 29914989 w 93534863"/>
              <a:gd name="connsiteY13" fmla="*/ 4786901 h 10717923"/>
              <a:gd name="connsiteX14" fmla="*/ 30027590 w 93534863"/>
              <a:gd name="connsiteY14" fmla="*/ 3180876 h 10717923"/>
              <a:gd name="connsiteX15" fmla="*/ 0 w 93534863"/>
              <a:gd name="connsiteY15" fmla="*/ 3213029 h 10717923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108366 w 93534863"/>
              <a:gd name="connsiteY2" fmla="*/ 1389671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189815 w 93534863"/>
              <a:gd name="connsiteY5" fmla="*/ 4316855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9956 h 10724850"/>
              <a:gd name="connsiteX1" fmla="*/ 265468 w 93534863"/>
              <a:gd name="connsiteY1" fmla="*/ 1374832 h 10724850"/>
              <a:gd name="connsiteX2" fmla="*/ 33338360 w 93534863"/>
              <a:gd name="connsiteY2" fmla="*/ 1389404 h 10724850"/>
              <a:gd name="connsiteX3" fmla="*/ 33276781 w 93534863"/>
              <a:gd name="connsiteY3" fmla="*/ 0 h 10724850"/>
              <a:gd name="connsiteX4" fmla="*/ 60200026 w 93534863"/>
              <a:gd name="connsiteY4" fmla="*/ 3330 h 10724850"/>
              <a:gd name="connsiteX5" fmla="*/ 60189815 w 93534863"/>
              <a:gd name="connsiteY5" fmla="*/ 4320185 h 10724850"/>
              <a:gd name="connsiteX6" fmla="*/ 93534863 w 93534863"/>
              <a:gd name="connsiteY6" fmla="*/ 4314839 h 10724850"/>
              <a:gd name="connsiteX7" fmla="*/ 93422268 w 93534863"/>
              <a:gd name="connsiteY7" fmla="*/ 7991789 h 10724850"/>
              <a:gd name="connsiteX8" fmla="*/ 67073497 w 93534863"/>
              <a:gd name="connsiteY8" fmla="*/ 7963613 h 10724850"/>
              <a:gd name="connsiteX9" fmla="*/ 67298706 w 93534863"/>
              <a:gd name="connsiteY9" fmla="*/ 8949770 h 10724850"/>
              <a:gd name="connsiteX10" fmla="*/ 49732863 w 93534863"/>
              <a:gd name="connsiteY10" fmla="*/ 8935683 h 10724850"/>
              <a:gd name="connsiteX11" fmla="*/ 49958060 w 93534863"/>
              <a:gd name="connsiteY11" fmla="*/ 10682585 h 10724850"/>
              <a:gd name="connsiteX12" fmla="*/ 30027587 w 93534863"/>
              <a:gd name="connsiteY12" fmla="*/ 10724850 h 10724850"/>
              <a:gd name="connsiteX13" fmla="*/ 29914989 w 93534863"/>
              <a:gd name="connsiteY13" fmla="*/ 4793828 h 10724850"/>
              <a:gd name="connsiteX14" fmla="*/ 30027590 w 93534863"/>
              <a:gd name="connsiteY14" fmla="*/ 3187803 h 10724850"/>
              <a:gd name="connsiteX15" fmla="*/ 0 w 93534863"/>
              <a:gd name="connsiteY15" fmla="*/ 3219956 h 1072485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19358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298027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546625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1406142 w 83100428"/>
              <a:gd name="connsiteY0" fmla="*/ 3206768 h 10729090"/>
              <a:gd name="connsiteX1" fmla="*/ 0 w 83100428"/>
              <a:gd name="connsiteY1" fmla="*/ 549481 h 10729090"/>
              <a:gd name="connsiteX2" fmla="*/ 22724291 w 83100428"/>
              <a:gd name="connsiteY2" fmla="*/ 546625 h 10729090"/>
              <a:gd name="connsiteX3" fmla="*/ 22862514 w 83100428"/>
              <a:gd name="connsiteY3" fmla="*/ 1717 h 10729090"/>
              <a:gd name="connsiteX4" fmla="*/ 49725261 w 83100428"/>
              <a:gd name="connsiteY4" fmla="*/ 0 h 10729090"/>
              <a:gd name="connsiteX5" fmla="*/ 49755380 w 83100428"/>
              <a:gd name="connsiteY5" fmla="*/ 4324425 h 10729090"/>
              <a:gd name="connsiteX6" fmla="*/ 83100428 w 83100428"/>
              <a:gd name="connsiteY6" fmla="*/ 4319079 h 10729090"/>
              <a:gd name="connsiteX7" fmla="*/ 82987833 w 83100428"/>
              <a:gd name="connsiteY7" fmla="*/ 7996029 h 10729090"/>
              <a:gd name="connsiteX8" fmla="*/ 56639062 w 83100428"/>
              <a:gd name="connsiteY8" fmla="*/ 7967853 h 10729090"/>
              <a:gd name="connsiteX9" fmla="*/ 56864271 w 83100428"/>
              <a:gd name="connsiteY9" fmla="*/ 8954010 h 10729090"/>
              <a:gd name="connsiteX10" fmla="*/ 39298428 w 83100428"/>
              <a:gd name="connsiteY10" fmla="*/ 8939923 h 10729090"/>
              <a:gd name="connsiteX11" fmla="*/ 39523625 w 83100428"/>
              <a:gd name="connsiteY11" fmla="*/ 10686825 h 10729090"/>
              <a:gd name="connsiteX12" fmla="*/ 19593152 w 83100428"/>
              <a:gd name="connsiteY12" fmla="*/ 10729090 h 10729090"/>
              <a:gd name="connsiteX13" fmla="*/ 19480554 w 83100428"/>
              <a:gd name="connsiteY13" fmla="*/ 4798068 h 10729090"/>
              <a:gd name="connsiteX14" fmla="*/ 19593155 w 83100428"/>
              <a:gd name="connsiteY14" fmla="*/ 3192043 h 10729090"/>
              <a:gd name="connsiteX15" fmla="*/ 1406142 w 83100428"/>
              <a:gd name="connsiteY15" fmla="*/ 3206768 h 10729090"/>
              <a:gd name="connsiteX0" fmla="*/ 0 w 81694286"/>
              <a:gd name="connsiteY0" fmla="*/ 3206768 h 10729090"/>
              <a:gd name="connsiteX1" fmla="*/ 711231 w 81694286"/>
              <a:gd name="connsiteY1" fmla="*/ 549481 h 10729090"/>
              <a:gd name="connsiteX2" fmla="*/ 21318149 w 81694286"/>
              <a:gd name="connsiteY2" fmla="*/ 546625 h 10729090"/>
              <a:gd name="connsiteX3" fmla="*/ 21456372 w 81694286"/>
              <a:gd name="connsiteY3" fmla="*/ 1717 h 10729090"/>
              <a:gd name="connsiteX4" fmla="*/ 48319119 w 81694286"/>
              <a:gd name="connsiteY4" fmla="*/ 0 h 10729090"/>
              <a:gd name="connsiteX5" fmla="*/ 48349238 w 81694286"/>
              <a:gd name="connsiteY5" fmla="*/ 4324425 h 10729090"/>
              <a:gd name="connsiteX6" fmla="*/ 81694286 w 81694286"/>
              <a:gd name="connsiteY6" fmla="*/ 4319079 h 10729090"/>
              <a:gd name="connsiteX7" fmla="*/ 81581691 w 81694286"/>
              <a:gd name="connsiteY7" fmla="*/ 7996029 h 10729090"/>
              <a:gd name="connsiteX8" fmla="*/ 55232920 w 81694286"/>
              <a:gd name="connsiteY8" fmla="*/ 7967853 h 10729090"/>
              <a:gd name="connsiteX9" fmla="*/ 55458129 w 81694286"/>
              <a:gd name="connsiteY9" fmla="*/ 8954010 h 10729090"/>
              <a:gd name="connsiteX10" fmla="*/ 37892286 w 81694286"/>
              <a:gd name="connsiteY10" fmla="*/ 8939923 h 10729090"/>
              <a:gd name="connsiteX11" fmla="*/ 38117483 w 81694286"/>
              <a:gd name="connsiteY11" fmla="*/ 10686825 h 10729090"/>
              <a:gd name="connsiteX12" fmla="*/ 18187010 w 81694286"/>
              <a:gd name="connsiteY12" fmla="*/ 10729090 h 10729090"/>
              <a:gd name="connsiteX13" fmla="*/ 18074412 w 81694286"/>
              <a:gd name="connsiteY13" fmla="*/ 4798068 h 10729090"/>
              <a:gd name="connsiteX14" fmla="*/ 18187013 w 81694286"/>
              <a:gd name="connsiteY14" fmla="*/ 3192043 h 10729090"/>
              <a:gd name="connsiteX15" fmla="*/ 0 w 81694286"/>
              <a:gd name="connsiteY15" fmla="*/ 3206768 h 10729090"/>
              <a:gd name="connsiteX0" fmla="*/ 0 w 81025643"/>
              <a:gd name="connsiteY0" fmla="*/ 3203283 h 10729090"/>
              <a:gd name="connsiteX1" fmla="*/ 42588 w 81025643"/>
              <a:gd name="connsiteY1" fmla="*/ 549481 h 10729090"/>
              <a:gd name="connsiteX2" fmla="*/ 20649506 w 81025643"/>
              <a:gd name="connsiteY2" fmla="*/ 546625 h 10729090"/>
              <a:gd name="connsiteX3" fmla="*/ 20787729 w 81025643"/>
              <a:gd name="connsiteY3" fmla="*/ 1717 h 10729090"/>
              <a:gd name="connsiteX4" fmla="*/ 47650476 w 81025643"/>
              <a:gd name="connsiteY4" fmla="*/ 0 h 10729090"/>
              <a:gd name="connsiteX5" fmla="*/ 47680595 w 81025643"/>
              <a:gd name="connsiteY5" fmla="*/ 4324425 h 10729090"/>
              <a:gd name="connsiteX6" fmla="*/ 81025643 w 81025643"/>
              <a:gd name="connsiteY6" fmla="*/ 4319079 h 10729090"/>
              <a:gd name="connsiteX7" fmla="*/ 80913048 w 81025643"/>
              <a:gd name="connsiteY7" fmla="*/ 7996029 h 10729090"/>
              <a:gd name="connsiteX8" fmla="*/ 54564277 w 81025643"/>
              <a:gd name="connsiteY8" fmla="*/ 7967853 h 10729090"/>
              <a:gd name="connsiteX9" fmla="*/ 54789486 w 81025643"/>
              <a:gd name="connsiteY9" fmla="*/ 8954010 h 10729090"/>
              <a:gd name="connsiteX10" fmla="*/ 37223643 w 81025643"/>
              <a:gd name="connsiteY10" fmla="*/ 8939923 h 10729090"/>
              <a:gd name="connsiteX11" fmla="*/ 37448840 w 81025643"/>
              <a:gd name="connsiteY11" fmla="*/ 10686825 h 10729090"/>
              <a:gd name="connsiteX12" fmla="*/ 17518367 w 81025643"/>
              <a:gd name="connsiteY12" fmla="*/ 10729090 h 10729090"/>
              <a:gd name="connsiteX13" fmla="*/ 17405769 w 81025643"/>
              <a:gd name="connsiteY13" fmla="*/ 4798068 h 10729090"/>
              <a:gd name="connsiteX14" fmla="*/ 17518370 w 81025643"/>
              <a:gd name="connsiteY14" fmla="*/ 3192043 h 10729090"/>
              <a:gd name="connsiteX15" fmla="*/ 0 w 81025643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06918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75336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743752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0 w 80946160"/>
              <a:gd name="connsiteY0" fmla="*/ 3203283 h 10729090"/>
              <a:gd name="connsiteX1" fmla="*/ 67044 w 80946160"/>
              <a:gd name="connsiteY1" fmla="*/ 562485 h 10729090"/>
              <a:gd name="connsiteX2" fmla="*/ 20706857 w 80946160"/>
              <a:gd name="connsiteY2" fmla="*/ 546625 h 10729090"/>
              <a:gd name="connsiteX3" fmla="*/ 20708246 w 80946160"/>
              <a:gd name="connsiteY3" fmla="*/ 1717 h 10729090"/>
              <a:gd name="connsiteX4" fmla="*/ 47570993 w 80946160"/>
              <a:gd name="connsiteY4" fmla="*/ 0 h 10729090"/>
              <a:gd name="connsiteX5" fmla="*/ 47601112 w 80946160"/>
              <a:gd name="connsiteY5" fmla="*/ 4324425 h 10729090"/>
              <a:gd name="connsiteX6" fmla="*/ 80946160 w 80946160"/>
              <a:gd name="connsiteY6" fmla="*/ 4319079 h 10729090"/>
              <a:gd name="connsiteX7" fmla="*/ 80833565 w 80946160"/>
              <a:gd name="connsiteY7" fmla="*/ 7996029 h 10729090"/>
              <a:gd name="connsiteX8" fmla="*/ 54484794 w 80946160"/>
              <a:gd name="connsiteY8" fmla="*/ 7967853 h 10729090"/>
              <a:gd name="connsiteX9" fmla="*/ 54710003 w 80946160"/>
              <a:gd name="connsiteY9" fmla="*/ 8954010 h 10729090"/>
              <a:gd name="connsiteX10" fmla="*/ 37144160 w 80946160"/>
              <a:gd name="connsiteY10" fmla="*/ 8939923 h 10729090"/>
              <a:gd name="connsiteX11" fmla="*/ 37369357 w 80946160"/>
              <a:gd name="connsiteY11" fmla="*/ 10686825 h 10729090"/>
              <a:gd name="connsiteX12" fmla="*/ 17438884 w 80946160"/>
              <a:gd name="connsiteY12" fmla="*/ 10729090 h 10729090"/>
              <a:gd name="connsiteX13" fmla="*/ 17326286 w 80946160"/>
              <a:gd name="connsiteY13" fmla="*/ 4798068 h 10729090"/>
              <a:gd name="connsiteX14" fmla="*/ 17438887 w 80946160"/>
              <a:gd name="connsiteY14" fmla="*/ 3192043 h 10729090"/>
              <a:gd name="connsiteX15" fmla="*/ 0 w 80946160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0833565 w 81549613"/>
              <a:gd name="connsiteY7" fmla="*/ 7996029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1541976 w 81549613"/>
              <a:gd name="connsiteY7" fmla="*/ 7992747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804364"/>
              <a:gd name="connsiteY0" fmla="*/ 3203283 h 10729090"/>
              <a:gd name="connsiteX1" fmla="*/ 67044 w 81804364"/>
              <a:gd name="connsiteY1" fmla="*/ 562485 h 10729090"/>
              <a:gd name="connsiteX2" fmla="*/ 20706857 w 81804364"/>
              <a:gd name="connsiteY2" fmla="*/ 546625 h 10729090"/>
              <a:gd name="connsiteX3" fmla="*/ 20708246 w 81804364"/>
              <a:gd name="connsiteY3" fmla="*/ 1717 h 10729090"/>
              <a:gd name="connsiteX4" fmla="*/ 47570993 w 81804364"/>
              <a:gd name="connsiteY4" fmla="*/ 0 h 10729090"/>
              <a:gd name="connsiteX5" fmla="*/ 47601112 w 81804364"/>
              <a:gd name="connsiteY5" fmla="*/ 4324425 h 10729090"/>
              <a:gd name="connsiteX6" fmla="*/ 81549613 w 81804364"/>
              <a:gd name="connsiteY6" fmla="*/ 4309231 h 10729090"/>
              <a:gd name="connsiteX7" fmla="*/ 81804347 w 81804364"/>
              <a:gd name="connsiteY7" fmla="*/ 7999313 h 10729090"/>
              <a:gd name="connsiteX8" fmla="*/ 54484794 w 81804364"/>
              <a:gd name="connsiteY8" fmla="*/ 7967853 h 10729090"/>
              <a:gd name="connsiteX9" fmla="*/ 54710003 w 81804364"/>
              <a:gd name="connsiteY9" fmla="*/ 8954010 h 10729090"/>
              <a:gd name="connsiteX10" fmla="*/ 37144160 w 81804364"/>
              <a:gd name="connsiteY10" fmla="*/ 8939923 h 10729090"/>
              <a:gd name="connsiteX11" fmla="*/ 37369357 w 81804364"/>
              <a:gd name="connsiteY11" fmla="*/ 10686825 h 10729090"/>
              <a:gd name="connsiteX12" fmla="*/ 17438884 w 81804364"/>
              <a:gd name="connsiteY12" fmla="*/ 10729090 h 10729090"/>
              <a:gd name="connsiteX13" fmla="*/ 17326286 w 81804364"/>
              <a:gd name="connsiteY13" fmla="*/ 4798068 h 10729090"/>
              <a:gd name="connsiteX14" fmla="*/ 17438887 w 81804364"/>
              <a:gd name="connsiteY14" fmla="*/ 3192043 h 10729090"/>
              <a:gd name="connsiteX15" fmla="*/ 0 w 81804364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6101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9383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312514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67"/>
              <a:gd name="connsiteY0" fmla="*/ 3203283 h 10729090"/>
              <a:gd name="connsiteX1" fmla="*/ 67044 w 81804367"/>
              <a:gd name="connsiteY1" fmla="*/ 562485 h 10729090"/>
              <a:gd name="connsiteX2" fmla="*/ 20706857 w 81804367"/>
              <a:gd name="connsiteY2" fmla="*/ 546625 h 10729090"/>
              <a:gd name="connsiteX3" fmla="*/ 20708246 w 81804367"/>
              <a:gd name="connsiteY3" fmla="*/ 1717 h 10729090"/>
              <a:gd name="connsiteX4" fmla="*/ 47570993 w 81804367"/>
              <a:gd name="connsiteY4" fmla="*/ 0 h 10729090"/>
              <a:gd name="connsiteX5" fmla="*/ 47601112 w 81804367"/>
              <a:gd name="connsiteY5" fmla="*/ 4324425 h 10729090"/>
              <a:gd name="connsiteX6" fmla="*/ 81575854 w 81804367"/>
              <a:gd name="connsiteY6" fmla="*/ 4315797 h 10729090"/>
              <a:gd name="connsiteX7" fmla="*/ 81804347 w 81804367"/>
              <a:gd name="connsiteY7" fmla="*/ 7999313 h 10729090"/>
              <a:gd name="connsiteX8" fmla="*/ 54484794 w 81804367"/>
              <a:gd name="connsiteY8" fmla="*/ 7967853 h 10729090"/>
              <a:gd name="connsiteX9" fmla="*/ 54710003 w 81804367"/>
              <a:gd name="connsiteY9" fmla="*/ 8954010 h 10729090"/>
              <a:gd name="connsiteX10" fmla="*/ 37144160 w 81804367"/>
              <a:gd name="connsiteY10" fmla="*/ 8939923 h 10729090"/>
              <a:gd name="connsiteX11" fmla="*/ 37369357 w 81804367"/>
              <a:gd name="connsiteY11" fmla="*/ 10686825 h 10729090"/>
              <a:gd name="connsiteX12" fmla="*/ 17438884 w 81804367"/>
              <a:gd name="connsiteY12" fmla="*/ 10729090 h 10729090"/>
              <a:gd name="connsiteX13" fmla="*/ 17326286 w 81804367"/>
              <a:gd name="connsiteY13" fmla="*/ 4798068 h 10729090"/>
              <a:gd name="connsiteX14" fmla="*/ 17438887 w 81804367"/>
              <a:gd name="connsiteY14" fmla="*/ 3192043 h 10729090"/>
              <a:gd name="connsiteX15" fmla="*/ 0 w 81804367"/>
              <a:gd name="connsiteY15" fmla="*/ 3203283 h 10729090"/>
              <a:gd name="connsiteX0" fmla="*/ 0 w 81725667"/>
              <a:gd name="connsiteY0" fmla="*/ 3203283 h 10729090"/>
              <a:gd name="connsiteX1" fmla="*/ 67044 w 81725667"/>
              <a:gd name="connsiteY1" fmla="*/ 562485 h 10729090"/>
              <a:gd name="connsiteX2" fmla="*/ 20706857 w 81725667"/>
              <a:gd name="connsiteY2" fmla="*/ 546625 h 10729090"/>
              <a:gd name="connsiteX3" fmla="*/ 20708246 w 81725667"/>
              <a:gd name="connsiteY3" fmla="*/ 1717 h 10729090"/>
              <a:gd name="connsiteX4" fmla="*/ 47570993 w 81725667"/>
              <a:gd name="connsiteY4" fmla="*/ 0 h 10729090"/>
              <a:gd name="connsiteX5" fmla="*/ 47601112 w 81725667"/>
              <a:gd name="connsiteY5" fmla="*/ 4324425 h 10729090"/>
              <a:gd name="connsiteX6" fmla="*/ 81575854 w 81725667"/>
              <a:gd name="connsiteY6" fmla="*/ 4315797 h 10729090"/>
              <a:gd name="connsiteX7" fmla="*/ 81725635 w 81725667"/>
              <a:gd name="connsiteY7" fmla="*/ 7999313 h 10729090"/>
              <a:gd name="connsiteX8" fmla="*/ 54484794 w 81725667"/>
              <a:gd name="connsiteY8" fmla="*/ 7967853 h 10729090"/>
              <a:gd name="connsiteX9" fmla="*/ 54710003 w 81725667"/>
              <a:gd name="connsiteY9" fmla="*/ 8954010 h 10729090"/>
              <a:gd name="connsiteX10" fmla="*/ 37144160 w 81725667"/>
              <a:gd name="connsiteY10" fmla="*/ 8939923 h 10729090"/>
              <a:gd name="connsiteX11" fmla="*/ 37369357 w 81725667"/>
              <a:gd name="connsiteY11" fmla="*/ 10686825 h 10729090"/>
              <a:gd name="connsiteX12" fmla="*/ 17438884 w 81725667"/>
              <a:gd name="connsiteY12" fmla="*/ 10729090 h 10729090"/>
              <a:gd name="connsiteX13" fmla="*/ 17326286 w 81725667"/>
              <a:gd name="connsiteY13" fmla="*/ 4798068 h 10729090"/>
              <a:gd name="connsiteX14" fmla="*/ 17438887 w 81725667"/>
              <a:gd name="connsiteY14" fmla="*/ 3192043 h 10729090"/>
              <a:gd name="connsiteX15" fmla="*/ 0 w 81725667"/>
              <a:gd name="connsiteY15" fmla="*/ 3203283 h 10729090"/>
              <a:gd name="connsiteX0" fmla="*/ 0 w 81725658"/>
              <a:gd name="connsiteY0" fmla="*/ 3203283 h 10729090"/>
              <a:gd name="connsiteX1" fmla="*/ 67044 w 81725658"/>
              <a:gd name="connsiteY1" fmla="*/ 562485 h 10729090"/>
              <a:gd name="connsiteX2" fmla="*/ 20706857 w 81725658"/>
              <a:gd name="connsiteY2" fmla="*/ 546625 h 10729090"/>
              <a:gd name="connsiteX3" fmla="*/ 20708246 w 81725658"/>
              <a:gd name="connsiteY3" fmla="*/ 1717 h 10729090"/>
              <a:gd name="connsiteX4" fmla="*/ 47570993 w 81725658"/>
              <a:gd name="connsiteY4" fmla="*/ 0 h 10729090"/>
              <a:gd name="connsiteX5" fmla="*/ 47601112 w 81725658"/>
              <a:gd name="connsiteY5" fmla="*/ 4324425 h 10729090"/>
              <a:gd name="connsiteX6" fmla="*/ 81575854 w 81725658"/>
              <a:gd name="connsiteY6" fmla="*/ 4315797 h 10729090"/>
              <a:gd name="connsiteX7" fmla="*/ 81725635 w 81725658"/>
              <a:gd name="connsiteY7" fmla="*/ 7999313 h 10729090"/>
              <a:gd name="connsiteX8" fmla="*/ 54484794 w 81725658"/>
              <a:gd name="connsiteY8" fmla="*/ 7967853 h 10729090"/>
              <a:gd name="connsiteX9" fmla="*/ 54710003 w 81725658"/>
              <a:gd name="connsiteY9" fmla="*/ 8954010 h 10729090"/>
              <a:gd name="connsiteX10" fmla="*/ 37144160 w 81725658"/>
              <a:gd name="connsiteY10" fmla="*/ 8939923 h 10729090"/>
              <a:gd name="connsiteX11" fmla="*/ 37369357 w 81725658"/>
              <a:gd name="connsiteY11" fmla="*/ 10686825 h 10729090"/>
              <a:gd name="connsiteX12" fmla="*/ 17438884 w 81725658"/>
              <a:gd name="connsiteY12" fmla="*/ 10729090 h 10729090"/>
              <a:gd name="connsiteX13" fmla="*/ 17326286 w 81725658"/>
              <a:gd name="connsiteY13" fmla="*/ 4798068 h 10729090"/>
              <a:gd name="connsiteX14" fmla="*/ 17438887 w 81725658"/>
              <a:gd name="connsiteY14" fmla="*/ 3192043 h 10729090"/>
              <a:gd name="connsiteX15" fmla="*/ 0 w 8172565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46792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30379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3192043 h 10729090"/>
              <a:gd name="connsiteX15" fmla="*/ 0 w 81753474"/>
              <a:gd name="connsiteY15" fmla="*/ 2546951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2535711 h 10729090"/>
              <a:gd name="connsiteX15" fmla="*/ 0 w 81753474"/>
              <a:gd name="connsiteY15" fmla="*/ 2546951 h 10729090"/>
              <a:gd name="connsiteX0" fmla="*/ 0 w 81673991"/>
              <a:gd name="connsiteY0" fmla="*/ 2527062 h 10729090"/>
              <a:gd name="connsiteX1" fmla="*/ 146527 w 81673991"/>
              <a:gd name="connsiteY1" fmla="*/ 562485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0 w 81673991"/>
              <a:gd name="connsiteY0" fmla="*/ 2527062 h 10729090"/>
              <a:gd name="connsiteX1" fmla="*/ 146527 w 81673991"/>
              <a:gd name="connsiteY1" fmla="*/ 552541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4 w 81686430"/>
              <a:gd name="connsiteY5" fmla="*/ 4324425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9365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8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77251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25767 h 10729090"/>
              <a:gd name="connsiteX15" fmla="*/ 12439 w 81686397"/>
              <a:gd name="connsiteY15" fmla="*/ 2527062 h 10729090"/>
              <a:gd name="connsiteX0" fmla="*/ 12439 w 81686397"/>
              <a:gd name="connsiteY0" fmla="*/ 2527062 h 10686825"/>
              <a:gd name="connsiteX1" fmla="*/ 0 w 81686397"/>
              <a:gd name="connsiteY1" fmla="*/ 552541 h 10686825"/>
              <a:gd name="connsiteX2" fmla="*/ 20798779 w 81686397"/>
              <a:gd name="connsiteY2" fmla="*/ 546625 h 10686825"/>
              <a:gd name="connsiteX3" fmla="*/ 20800168 w 81686397"/>
              <a:gd name="connsiteY3" fmla="*/ 1717 h 10686825"/>
              <a:gd name="connsiteX4" fmla="*/ 47662915 w 81686397"/>
              <a:gd name="connsiteY4" fmla="*/ 0 h 10686825"/>
              <a:gd name="connsiteX5" fmla="*/ 47613544 w 81686397"/>
              <a:gd name="connsiteY5" fmla="*/ 3896814 h 10686825"/>
              <a:gd name="connsiteX6" fmla="*/ 81588292 w 81686397"/>
              <a:gd name="connsiteY6" fmla="*/ 3898131 h 10686825"/>
              <a:gd name="connsiteX7" fmla="*/ 81686368 w 81686397"/>
              <a:gd name="connsiteY7" fmla="*/ 7930379 h 10686825"/>
              <a:gd name="connsiteX8" fmla="*/ 54576716 w 81686397"/>
              <a:gd name="connsiteY8" fmla="*/ 7967853 h 10686825"/>
              <a:gd name="connsiteX9" fmla="*/ 54801925 w 81686397"/>
              <a:gd name="connsiteY9" fmla="*/ 8954010 h 10686825"/>
              <a:gd name="connsiteX10" fmla="*/ 37236082 w 81686397"/>
              <a:gd name="connsiteY10" fmla="*/ 8939923 h 10686825"/>
              <a:gd name="connsiteX11" fmla="*/ 37461279 w 81686397"/>
              <a:gd name="connsiteY11" fmla="*/ 10686825 h 10686825"/>
              <a:gd name="connsiteX12" fmla="*/ 17292357 w 81686397"/>
              <a:gd name="connsiteY12" fmla="*/ 10390980 h 10686825"/>
              <a:gd name="connsiteX13" fmla="*/ 17418208 w 81686397"/>
              <a:gd name="connsiteY13" fmla="*/ 4798068 h 10686825"/>
              <a:gd name="connsiteX14" fmla="*/ 17530809 w 81686397"/>
              <a:gd name="connsiteY14" fmla="*/ 2525767 h 10686825"/>
              <a:gd name="connsiteX15" fmla="*/ 12439 w 81686397"/>
              <a:gd name="connsiteY15" fmla="*/ 2527062 h 10686825"/>
              <a:gd name="connsiteX0" fmla="*/ 12439 w 81686397"/>
              <a:gd name="connsiteY0" fmla="*/ 2527062 h 10390980"/>
              <a:gd name="connsiteX1" fmla="*/ 0 w 81686397"/>
              <a:gd name="connsiteY1" fmla="*/ 552541 h 10390980"/>
              <a:gd name="connsiteX2" fmla="*/ 20798779 w 81686397"/>
              <a:gd name="connsiteY2" fmla="*/ 546625 h 10390980"/>
              <a:gd name="connsiteX3" fmla="*/ 20800168 w 81686397"/>
              <a:gd name="connsiteY3" fmla="*/ 1717 h 10390980"/>
              <a:gd name="connsiteX4" fmla="*/ 47662915 w 81686397"/>
              <a:gd name="connsiteY4" fmla="*/ 0 h 10390980"/>
              <a:gd name="connsiteX5" fmla="*/ 47613544 w 81686397"/>
              <a:gd name="connsiteY5" fmla="*/ 3896814 h 10390980"/>
              <a:gd name="connsiteX6" fmla="*/ 81588292 w 81686397"/>
              <a:gd name="connsiteY6" fmla="*/ 3898131 h 10390980"/>
              <a:gd name="connsiteX7" fmla="*/ 81686368 w 81686397"/>
              <a:gd name="connsiteY7" fmla="*/ 7930379 h 10390980"/>
              <a:gd name="connsiteX8" fmla="*/ 54576716 w 81686397"/>
              <a:gd name="connsiteY8" fmla="*/ 7967853 h 10390980"/>
              <a:gd name="connsiteX9" fmla="*/ 54801925 w 81686397"/>
              <a:gd name="connsiteY9" fmla="*/ 8954010 h 10390980"/>
              <a:gd name="connsiteX10" fmla="*/ 37236082 w 81686397"/>
              <a:gd name="connsiteY10" fmla="*/ 8939923 h 10390980"/>
              <a:gd name="connsiteX11" fmla="*/ 37302313 w 81686397"/>
              <a:gd name="connsiteY11" fmla="*/ 10378548 h 10390980"/>
              <a:gd name="connsiteX12" fmla="*/ 17292357 w 81686397"/>
              <a:gd name="connsiteY12" fmla="*/ 10390980 h 10390980"/>
              <a:gd name="connsiteX13" fmla="*/ 17418208 w 81686397"/>
              <a:gd name="connsiteY13" fmla="*/ 4798068 h 10390980"/>
              <a:gd name="connsiteX14" fmla="*/ 17530809 w 81686397"/>
              <a:gd name="connsiteY14" fmla="*/ 2525767 h 10390980"/>
              <a:gd name="connsiteX15" fmla="*/ 12439 w 81686397"/>
              <a:gd name="connsiteY15" fmla="*/ 2527062 h 10390980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212877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38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527404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576716 w 81606955"/>
              <a:gd name="connsiteY8" fmla="*/ 7967853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497232 w 81606955"/>
              <a:gd name="connsiteY8" fmla="*/ 7689409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56510 w 81588292"/>
              <a:gd name="connsiteY11" fmla="*/ 10369952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33611 w 81588292"/>
              <a:gd name="connsiteY11" fmla="*/ 10375683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368447 w 81725698"/>
              <a:gd name="connsiteY7" fmla="*/ 7681769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74330 w 81725698"/>
              <a:gd name="connsiteY8" fmla="*/ 7666486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20370 w 81748597"/>
              <a:gd name="connsiteY7" fmla="*/ 7661712 h 10381035"/>
              <a:gd name="connsiteX8" fmla="*/ 54474330 w 81748597"/>
              <a:gd name="connsiteY8" fmla="*/ 7666486 h 10381035"/>
              <a:gd name="connsiteX9" fmla="*/ 54481297 w 81748597"/>
              <a:gd name="connsiteY9" fmla="*/ 8621631 h 10381035"/>
              <a:gd name="connsiteX10" fmla="*/ 37281885 w 81748597"/>
              <a:gd name="connsiteY10" fmla="*/ 8627600 h 10381035"/>
              <a:gd name="connsiteX11" fmla="*/ 37233611 w 81748597"/>
              <a:gd name="connsiteY11" fmla="*/ 10375683 h 10381035"/>
              <a:gd name="connsiteX12" fmla="*/ 17133391 w 81748597"/>
              <a:gd name="connsiteY12" fmla="*/ 10381035 h 10381035"/>
              <a:gd name="connsiteX13" fmla="*/ 17179755 w 81748597"/>
              <a:gd name="connsiteY13" fmla="*/ 4817957 h 10381035"/>
              <a:gd name="connsiteX14" fmla="*/ 17212877 w 81748597"/>
              <a:gd name="connsiteY14" fmla="*/ 2525767 h 10381035"/>
              <a:gd name="connsiteX15" fmla="*/ 12439 w 81748597"/>
              <a:gd name="connsiteY15" fmla="*/ 2527062 h 10381035"/>
              <a:gd name="connsiteX0" fmla="*/ 12439 w 84250290"/>
              <a:gd name="connsiteY0" fmla="*/ 2527062 h 10381035"/>
              <a:gd name="connsiteX1" fmla="*/ 0 w 84250290"/>
              <a:gd name="connsiteY1" fmla="*/ 552541 h 10381035"/>
              <a:gd name="connsiteX2" fmla="*/ 20798779 w 84250290"/>
              <a:gd name="connsiteY2" fmla="*/ 546625 h 10381035"/>
              <a:gd name="connsiteX3" fmla="*/ 20800168 w 84250290"/>
              <a:gd name="connsiteY3" fmla="*/ 1717 h 10381035"/>
              <a:gd name="connsiteX4" fmla="*/ 47662915 w 84250290"/>
              <a:gd name="connsiteY4" fmla="*/ 0 h 10381035"/>
              <a:gd name="connsiteX5" fmla="*/ 47613544 w 84250290"/>
              <a:gd name="connsiteY5" fmla="*/ 3896814 h 10381035"/>
              <a:gd name="connsiteX6" fmla="*/ 81748597 w 84250290"/>
              <a:gd name="connsiteY6" fmla="*/ 3892400 h 10381035"/>
              <a:gd name="connsiteX7" fmla="*/ 81653376 w 84250290"/>
              <a:gd name="connsiteY7" fmla="*/ 6236560 h 10381035"/>
              <a:gd name="connsiteX8" fmla="*/ 81620370 w 84250290"/>
              <a:gd name="connsiteY8" fmla="*/ 7661712 h 10381035"/>
              <a:gd name="connsiteX9" fmla="*/ 54474330 w 84250290"/>
              <a:gd name="connsiteY9" fmla="*/ 7666486 h 10381035"/>
              <a:gd name="connsiteX10" fmla="*/ 54481297 w 84250290"/>
              <a:gd name="connsiteY10" fmla="*/ 8621631 h 10381035"/>
              <a:gd name="connsiteX11" fmla="*/ 37281885 w 84250290"/>
              <a:gd name="connsiteY11" fmla="*/ 8627600 h 10381035"/>
              <a:gd name="connsiteX12" fmla="*/ 37233611 w 84250290"/>
              <a:gd name="connsiteY12" fmla="*/ 10375683 h 10381035"/>
              <a:gd name="connsiteX13" fmla="*/ 17133391 w 84250290"/>
              <a:gd name="connsiteY13" fmla="*/ 10381035 h 10381035"/>
              <a:gd name="connsiteX14" fmla="*/ 17179755 w 84250290"/>
              <a:gd name="connsiteY14" fmla="*/ 4817957 h 10381035"/>
              <a:gd name="connsiteX15" fmla="*/ 17212877 w 84250290"/>
              <a:gd name="connsiteY15" fmla="*/ 2525767 h 10381035"/>
              <a:gd name="connsiteX16" fmla="*/ 12439 w 84250290"/>
              <a:gd name="connsiteY16" fmla="*/ 2527062 h 10381035"/>
              <a:gd name="connsiteX0" fmla="*/ 12439 w 83637451"/>
              <a:gd name="connsiteY0" fmla="*/ 2527062 h 10381035"/>
              <a:gd name="connsiteX1" fmla="*/ 0 w 83637451"/>
              <a:gd name="connsiteY1" fmla="*/ 552541 h 10381035"/>
              <a:gd name="connsiteX2" fmla="*/ 20798779 w 83637451"/>
              <a:gd name="connsiteY2" fmla="*/ 546625 h 10381035"/>
              <a:gd name="connsiteX3" fmla="*/ 20800168 w 83637451"/>
              <a:gd name="connsiteY3" fmla="*/ 1717 h 10381035"/>
              <a:gd name="connsiteX4" fmla="*/ 47662915 w 83637451"/>
              <a:gd name="connsiteY4" fmla="*/ 0 h 10381035"/>
              <a:gd name="connsiteX5" fmla="*/ 47613544 w 83637451"/>
              <a:gd name="connsiteY5" fmla="*/ 3896814 h 10381035"/>
              <a:gd name="connsiteX6" fmla="*/ 81748597 w 83637451"/>
              <a:gd name="connsiteY6" fmla="*/ 3892400 h 10381035"/>
              <a:gd name="connsiteX7" fmla="*/ 81653376 w 83637451"/>
              <a:gd name="connsiteY7" fmla="*/ 6236560 h 10381035"/>
              <a:gd name="connsiteX8" fmla="*/ 81620370 w 83637451"/>
              <a:gd name="connsiteY8" fmla="*/ 7661712 h 10381035"/>
              <a:gd name="connsiteX9" fmla="*/ 54474330 w 83637451"/>
              <a:gd name="connsiteY9" fmla="*/ 7666486 h 10381035"/>
              <a:gd name="connsiteX10" fmla="*/ 54481297 w 83637451"/>
              <a:gd name="connsiteY10" fmla="*/ 8621631 h 10381035"/>
              <a:gd name="connsiteX11" fmla="*/ 37281885 w 83637451"/>
              <a:gd name="connsiteY11" fmla="*/ 8627600 h 10381035"/>
              <a:gd name="connsiteX12" fmla="*/ 37233611 w 83637451"/>
              <a:gd name="connsiteY12" fmla="*/ 10375683 h 10381035"/>
              <a:gd name="connsiteX13" fmla="*/ 17133391 w 83637451"/>
              <a:gd name="connsiteY13" fmla="*/ 10381035 h 10381035"/>
              <a:gd name="connsiteX14" fmla="*/ 17179755 w 83637451"/>
              <a:gd name="connsiteY14" fmla="*/ 4817957 h 10381035"/>
              <a:gd name="connsiteX15" fmla="*/ 17212877 w 83637451"/>
              <a:gd name="connsiteY15" fmla="*/ 2525767 h 10381035"/>
              <a:gd name="connsiteX16" fmla="*/ 12439 w 83637451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236560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7978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284795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73854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07132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40407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435604 w 81748597"/>
              <a:gd name="connsiteY5" fmla="*/ 3893705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385868 w 81748597"/>
              <a:gd name="connsiteY5" fmla="*/ 3887482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32020"/>
              <a:gd name="connsiteY0" fmla="*/ 2525345 h 10379318"/>
              <a:gd name="connsiteX1" fmla="*/ 0 w 81732020"/>
              <a:gd name="connsiteY1" fmla="*/ 550824 h 10379318"/>
              <a:gd name="connsiteX2" fmla="*/ 20798779 w 81732020"/>
              <a:gd name="connsiteY2" fmla="*/ 544908 h 10379318"/>
              <a:gd name="connsiteX3" fmla="*/ 20800168 w 81732020"/>
              <a:gd name="connsiteY3" fmla="*/ 0 h 10379318"/>
              <a:gd name="connsiteX4" fmla="*/ 47329286 w 81732020"/>
              <a:gd name="connsiteY4" fmla="*/ 1066 h 10379318"/>
              <a:gd name="connsiteX5" fmla="*/ 47385868 w 81732020"/>
              <a:gd name="connsiteY5" fmla="*/ 3887482 h 10379318"/>
              <a:gd name="connsiteX6" fmla="*/ 81732020 w 81732020"/>
              <a:gd name="connsiteY6" fmla="*/ 3890683 h 10379318"/>
              <a:gd name="connsiteX7" fmla="*/ 81697391 w 81732020"/>
              <a:gd name="connsiteY7" fmla="*/ 6130590 h 10379318"/>
              <a:gd name="connsiteX8" fmla="*/ 81690792 w 81732020"/>
              <a:gd name="connsiteY8" fmla="*/ 7659995 h 10379318"/>
              <a:gd name="connsiteX9" fmla="*/ 54474330 w 81732020"/>
              <a:gd name="connsiteY9" fmla="*/ 7664769 h 10379318"/>
              <a:gd name="connsiteX10" fmla="*/ 54481297 w 81732020"/>
              <a:gd name="connsiteY10" fmla="*/ 8619914 h 10379318"/>
              <a:gd name="connsiteX11" fmla="*/ 37281885 w 81732020"/>
              <a:gd name="connsiteY11" fmla="*/ 8625883 h 10379318"/>
              <a:gd name="connsiteX12" fmla="*/ 37233611 w 81732020"/>
              <a:gd name="connsiteY12" fmla="*/ 10373966 h 10379318"/>
              <a:gd name="connsiteX13" fmla="*/ 17133391 w 81732020"/>
              <a:gd name="connsiteY13" fmla="*/ 10379318 h 10379318"/>
              <a:gd name="connsiteX14" fmla="*/ 17179755 w 81732020"/>
              <a:gd name="connsiteY14" fmla="*/ 4816240 h 10379318"/>
              <a:gd name="connsiteX15" fmla="*/ 17212877 w 81732020"/>
              <a:gd name="connsiteY15" fmla="*/ 2524050 h 10379318"/>
              <a:gd name="connsiteX16" fmla="*/ 12439 w 81732020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29286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421766 w 81715437"/>
              <a:gd name="connsiteY14" fmla="*/ 4811194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542773 w 81715437"/>
              <a:gd name="connsiteY14" fmla="*/ 4806147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57707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18084 w 81715437"/>
              <a:gd name="connsiteY10" fmla="*/ 8622230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9358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730602 w 81715437"/>
              <a:gd name="connsiteY15" fmla="*/ 2516273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6390914 w 81715437"/>
              <a:gd name="connsiteY12" fmla="*/ 97304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730602 w 81715437"/>
              <a:gd name="connsiteY15" fmla="*/ 2516273 h 10374271"/>
              <a:gd name="connsiteX16" fmla="*/ 12439 w 81715437"/>
              <a:gd name="connsiteY16" fmla="*/ 2525345 h 10374271"/>
              <a:gd name="connsiteX0" fmla="*/ 12439 w 81715437"/>
              <a:gd name="connsiteY0" fmla="*/ 2525345 h 9730466"/>
              <a:gd name="connsiteX1" fmla="*/ 0 w 81715437"/>
              <a:gd name="connsiteY1" fmla="*/ 550824 h 9730466"/>
              <a:gd name="connsiteX2" fmla="*/ 20798779 w 81715437"/>
              <a:gd name="connsiteY2" fmla="*/ 544908 h 9730466"/>
              <a:gd name="connsiteX3" fmla="*/ 20800168 w 81715437"/>
              <a:gd name="connsiteY3" fmla="*/ 0 h 9730466"/>
              <a:gd name="connsiteX4" fmla="*/ 47362449 w 81715437"/>
              <a:gd name="connsiteY4" fmla="*/ 1066 h 9730466"/>
              <a:gd name="connsiteX5" fmla="*/ 47385868 w 81715437"/>
              <a:gd name="connsiteY5" fmla="*/ 3887482 h 9730466"/>
              <a:gd name="connsiteX6" fmla="*/ 81715437 w 81715437"/>
              <a:gd name="connsiteY6" fmla="*/ 3888609 h 9730466"/>
              <a:gd name="connsiteX7" fmla="*/ 81697391 w 81715437"/>
              <a:gd name="connsiteY7" fmla="*/ 6130590 h 9730466"/>
              <a:gd name="connsiteX8" fmla="*/ 81690792 w 81715437"/>
              <a:gd name="connsiteY8" fmla="*/ 7659995 h 9730466"/>
              <a:gd name="connsiteX9" fmla="*/ 55048135 w 81715437"/>
              <a:gd name="connsiteY9" fmla="*/ 7660137 h 9730466"/>
              <a:gd name="connsiteX10" fmla="*/ 55055103 w 81715437"/>
              <a:gd name="connsiteY10" fmla="*/ 8619914 h 9730466"/>
              <a:gd name="connsiteX11" fmla="*/ 37281885 w 81715437"/>
              <a:gd name="connsiteY11" fmla="*/ 8625883 h 9730466"/>
              <a:gd name="connsiteX12" fmla="*/ 36390914 w 81715437"/>
              <a:gd name="connsiteY12" fmla="*/ 9730466 h 9730466"/>
              <a:gd name="connsiteX13" fmla="*/ 17709364 w 81715437"/>
              <a:gd name="connsiteY13" fmla="*/ 9727135 h 9730466"/>
              <a:gd name="connsiteX14" fmla="*/ 17744448 w 81715437"/>
              <a:gd name="connsiteY14" fmla="*/ 4806147 h 9730466"/>
              <a:gd name="connsiteX15" fmla="*/ 17730602 w 81715437"/>
              <a:gd name="connsiteY15" fmla="*/ 2516273 h 9730466"/>
              <a:gd name="connsiteX16" fmla="*/ 12439 w 81715437"/>
              <a:gd name="connsiteY16" fmla="*/ 2525345 h 9730466"/>
              <a:gd name="connsiteX0" fmla="*/ 12439 w 81715437"/>
              <a:gd name="connsiteY0" fmla="*/ 2525345 h 9730466"/>
              <a:gd name="connsiteX1" fmla="*/ 0 w 81715437"/>
              <a:gd name="connsiteY1" fmla="*/ 550824 h 9730466"/>
              <a:gd name="connsiteX2" fmla="*/ 20798779 w 81715437"/>
              <a:gd name="connsiteY2" fmla="*/ 544908 h 9730466"/>
              <a:gd name="connsiteX3" fmla="*/ 20800168 w 81715437"/>
              <a:gd name="connsiteY3" fmla="*/ 0 h 9730466"/>
              <a:gd name="connsiteX4" fmla="*/ 47362449 w 81715437"/>
              <a:gd name="connsiteY4" fmla="*/ 1066 h 9730466"/>
              <a:gd name="connsiteX5" fmla="*/ 47385868 w 81715437"/>
              <a:gd name="connsiteY5" fmla="*/ 3887482 h 9730466"/>
              <a:gd name="connsiteX6" fmla="*/ 81715437 w 81715437"/>
              <a:gd name="connsiteY6" fmla="*/ 3888609 h 9730466"/>
              <a:gd name="connsiteX7" fmla="*/ 81697391 w 81715437"/>
              <a:gd name="connsiteY7" fmla="*/ 6130590 h 9730466"/>
              <a:gd name="connsiteX8" fmla="*/ 81690792 w 81715437"/>
              <a:gd name="connsiteY8" fmla="*/ 7659995 h 9730466"/>
              <a:gd name="connsiteX9" fmla="*/ 55048135 w 81715437"/>
              <a:gd name="connsiteY9" fmla="*/ 7660137 h 9730466"/>
              <a:gd name="connsiteX10" fmla="*/ 55055103 w 81715437"/>
              <a:gd name="connsiteY10" fmla="*/ 8619914 h 9730466"/>
              <a:gd name="connsiteX11" fmla="*/ 37281885 w 81715437"/>
              <a:gd name="connsiteY11" fmla="*/ 8625883 h 9730466"/>
              <a:gd name="connsiteX12" fmla="*/ 36390914 w 81715437"/>
              <a:gd name="connsiteY12" fmla="*/ 9730466 h 9730466"/>
              <a:gd name="connsiteX13" fmla="*/ 17622188 w 81715437"/>
              <a:gd name="connsiteY13" fmla="*/ 9716228 h 9730466"/>
              <a:gd name="connsiteX14" fmla="*/ 17744448 w 81715437"/>
              <a:gd name="connsiteY14" fmla="*/ 4806147 h 9730466"/>
              <a:gd name="connsiteX15" fmla="*/ 17730602 w 81715437"/>
              <a:gd name="connsiteY15" fmla="*/ 2516273 h 9730466"/>
              <a:gd name="connsiteX16" fmla="*/ 12439 w 81715437"/>
              <a:gd name="connsiteY16" fmla="*/ 2525345 h 9730466"/>
              <a:gd name="connsiteX0" fmla="*/ 12439 w 81715437"/>
              <a:gd name="connsiteY0" fmla="*/ 2525345 h 9730466"/>
              <a:gd name="connsiteX1" fmla="*/ 0 w 81715437"/>
              <a:gd name="connsiteY1" fmla="*/ 550824 h 9730466"/>
              <a:gd name="connsiteX2" fmla="*/ 20798779 w 81715437"/>
              <a:gd name="connsiteY2" fmla="*/ 544908 h 9730466"/>
              <a:gd name="connsiteX3" fmla="*/ 20800168 w 81715437"/>
              <a:gd name="connsiteY3" fmla="*/ 0 h 9730466"/>
              <a:gd name="connsiteX4" fmla="*/ 47362449 w 81715437"/>
              <a:gd name="connsiteY4" fmla="*/ 1066 h 9730466"/>
              <a:gd name="connsiteX5" fmla="*/ 47385868 w 81715437"/>
              <a:gd name="connsiteY5" fmla="*/ 3887482 h 9730466"/>
              <a:gd name="connsiteX6" fmla="*/ 81715437 w 81715437"/>
              <a:gd name="connsiteY6" fmla="*/ 3888609 h 9730466"/>
              <a:gd name="connsiteX7" fmla="*/ 81697391 w 81715437"/>
              <a:gd name="connsiteY7" fmla="*/ 6130590 h 9730466"/>
              <a:gd name="connsiteX8" fmla="*/ 81690792 w 81715437"/>
              <a:gd name="connsiteY8" fmla="*/ 7659995 h 9730466"/>
              <a:gd name="connsiteX9" fmla="*/ 55048135 w 81715437"/>
              <a:gd name="connsiteY9" fmla="*/ 7660137 h 9730466"/>
              <a:gd name="connsiteX10" fmla="*/ 55055103 w 81715437"/>
              <a:gd name="connsiteY10" fmla="*/ 8619914 h 9730466"/>
              <a:gd name="connsiteX11" fmla="*/ 37281885 w 81715437"/>
              <a:gd name="connsiteY11" fmla="*/ 8625883 h 9730466"/>
              <a:gd name="connsiteX12" fmla="*/ 36390914 w 81715437"/>
              <a:gd name="connsiteY12" fmla="*/ 9730466 h 9730466"/>
              <a:gd name="connsiteX13" fmla="*/ 17767479 w 81715437"/>
              <a:gd name="connsiteY13" fmla="*/ 9712593 h 9730466"/>
              <a:gd name="connsiteX14" fmla="*/ 17744448 w 81715437"/>
              <a:gd name="connsiteY14" fmla="*/ 4806147 h 9730466"/>
              <a:gd name="connsiteX15" fmla="*/ 17730602 w 81715437"/>
              <a:gd name="connsiteY15" fmla="*/ 2516273 h 9730466"/>
              <a:gd name="connsiteX16" fmla="*/ 12439 w 81715437"/>
              <a:gd name="connsiteY16" fmla="*/ 2525345 h 9730466"/>
              <a:gd name="connsiteX0" fmla="*/ 12439 w 81715437"/>
              <a:gd name="connsiteY0" fmla="*/ 2525345 h 9730466"/>
              <a:gd name="connsiteX1" fmla="*/ 0 w 81715437"/>
              <a:gd name="connsiteY1" fmla="*/ 550824 h 9730466"/>
              <a:gd name="connsiteX2" fmla="*/ 20798779 w 81715437"/>
              <a:gd name="connsiteY2" fmla="*/ 544908 h 9730466"/>
              <a:gd name="connsiteX3" fmla="*/ 20800168 w 81715437"/>
              <a:gd name="connsiteY3" fmla="*/ 0 h 9730466"/>
              <a:gd name="connsiteX4" fmla="*/ 47362449 w 81715437"/>
              <a:gd name="connsiteY4" fmla="*/ 1066 h 9730466"/>
              <a:gd name="connsiteX5" fmla="*/ 47385868 w 81715437"/>
              <a:gd name="connsiteY5" fmla="*/ 3887482 h 9730466"/>
              <a:gd name="connsiteX6" fmla="*/ 81715437 w 81715437"/>
              <a:gd name="connsiteY6" fmla="*/ 3888609 h 9730466"/>
              <a:gd name="connsiteX7" fmla="*/ 81697391 w 81715437"/>
              <a:gd name="connsiteY7" fmla="*/ 6130590 h 9730466"/>
              <a:gd name="connsiteX8" fmla="*/ 81690792 w 81715437"/>
              <a:gd name="connsiteY8" fmla="*/ 7659995 h 9730466"/>
              <a:gd name="connsiteX9" fmla="*/ 55048135 w 81715437"/>
              <a:gd name="connsiteY9" fmla="*/ 7660137 h 9730466"/>
              <a:gd name="connsiteX10" fmla="*/ 55055103 w 81715437"/>
              <a:gd name="connsiteY10" fmla="*/ 8619914 h 9730466"/>
              <a:gd name="connsiteX11" fmla="*/ 36293896 w 81715437"/>
              <a:gd name="connsiteY11" fmla="*/ 8589527 h 9730466"/>
              <a:gd name="connsiteX12" fmla="*/ 36390914 w 81715437"/>
              <a:gd name="connsiteY12" fmla="*/ 9730466 h 9730466"/>
              <a:gd name="connsiteX13" fmla="*/ 17767479 w 81715437"/>
              <a:gd name="connsiteY13" fmla="*/ 9712593 h 9730466"/>
              <a:gd name="connsiteX14" fmla="*/ 17744448 w 81715437"/>
              <a:gd name="connsiteY14" fmla="*/ 4806147 h 9730466"/>
              <a:gd name="connsiteX15" fmla="*/ 17730602 w 81715437"/>
              <a:gd name="connsiteY15" fmla="*/ 2516273 h 9730466"/>
              <a:gd name="connsiteX16" fmla="*/ 12439 w 81715437"/>
              <a:gd name="connsiteY16" fmla="*/ 2525345 h 9730466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55103 w 81715437"/>
              <a:gd name="connsiteY10" fmla="*/ 8619914 h 9719559"/>
              <a:gd name="connsiteX11" fmla="*/ 36293896 w 81715437"/>
              <a:gd name="connsiteY11" fmla="*/ 8589527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55103 w 81715437"/>
              <a:gd name="connsiteY10" fmla="*/ 8619914 h 9719559"/>
              <a:gd name="connsiteX11" fmla="*/ 36322957 w 81715437"/>
              <a:gd name="connsiteY11" fmla="*/ 8015103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84164 w 81715437"/>
              <a:gd name="connsiteY10" fmla="*/ 8110930 h 9719559"/>
              <a:gd name="connsiteX11" fmla="*/ 36322957 w 81715437"/>
              <a:gd name="connsiteY11" fmla="*/ 8015103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84164 w 81715437"/>
              <a:gd name="connsiteY10" fmla="*/ 8110930 h 9719559"/>
              <a:gd name="connsiteX11" fmla="*/ 36322957 w 81715437"/>
              <a:gd name="connsiteY11" fmla="*/ 8015103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26043 w 81715437"/>
              <a:gd name="connsiteY10" fmla="*/ 7954600 h 9719559"/>
              <a:gd name="connsiteX11" fmla="*/ 36322957 w 81715437"/>
              <a:gd name="connsiteY11" fmla="*/ 8015103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26043 w 81715437"/>
              <a:gd name="connsiteY10" fmla="*/ 7954600 h 9719559"/>
              <a:gd name="connsiteX11" fmla="*/ 36322957 w 81715437"/>
              <a:gd name="connsiteY11" fmla="*/ 7920577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26043 w 81715437"/>
              <a:gd name="connsiteY10" fmla="*/ 7954600 h 9719559"/>
              <a:gd name="connsiteX11" fmla="*/ 36322957 w 81715437"/>
              <a:gd name="connsiteY11" fmla="*/ 7942390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55103 w 81715437"/>
              <a:gd name="connsiteY10" fmla="*/ 7940058 h 9719559"/>
              <a:gd name="connsiteX11" fmla="*/ 36322957 w 81715437"/>
              <a:gd name="connsiteY11" fmla="*/ 7942390 h 9719559"/>
              <a:gd name="connsiteX12" fmla="*/ 36303735 w 81715437"/>
              <a:gd name="connsiteY12" fmla="*/ 9719559 h 9719559"/>
              <a:gd name="connsiteX13" fmla="*/ 17767479 w 81715437"/>
              <a:gd name="connsiteY13" fmla="*/ 9712593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55103 w 81715437"/>
              <a:gd name="connsiteY10" fmla="*/ 7940058 h 9719559"/>
              <a:gd name="connsiteX11" fmla="*/ 36322957 w 81715437"/>
              <a:gd name="connsiteY11" fmla="*/ 7942390 h 9719559"/>
              <a:gd name="connsiteX12" fmla="*/ 36303735 w 81715437"/>
              <a:gd name="connsiteY12" fmla="*/ 9719559 h 9719559"/>
              <a:gd name="connsiteX13" fmla="*/ 17622185 w 81715437"/>
              <a:gd name="connsiteY13" fmla="*/ 9701686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55103 w 81715437"/>
              <a:gd name="connsiteY10" fmla="*/ 7940058 h 9719559"/>
              <a:gd name="connsiteX11" fmla="*/ 36322957 w 81715437"/>
              <a:gd name="connsiteY11" fmla="*/ 7942390 h 9719559"/>
              <a:gd name="connsiteX12" fmla="*/ 36303735 w 81715437"/>
              <a:gd name="connsiteY12" fmla="*/ 9719559 h 9719559"/>
              <a:gd name="connsiteX13" fmla="*/ 17729567 w 81715437"/>
              <a:gd name="connsiteY13" fmla="*/ 9701686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9559"/>
              <a:gd name="connsiteX1" fmla="*/ 0 w 81715437"/>
              <a:gd name="connsiteY1" fmla="*/ 550824 h 9719559"/>
              <a:gd name="connsiteX2" fmla="*/ 20798779 w 81715437"/>
              <a:gd name="connsiteY2" fmla="*/ 544908 h 9719559"/>
              <a:gd name="connsiteX3" fmla="*/ 20800168 w 81715437"/>
              <a:gd name="connsiteY3" fmla="*/ 0 h 9719559"/>
              <a:gd name="connsiteX4" fmla="*/ 47362449 w 81715437"/>
              <a:gd name="connsiteY4" fmla="*/ 1066 h 9719559"/>
              <a:gd name="connsiteX5" fmla="*/ 47385868 w 81715437"/>
              <a:gd name="connsiteY5" fmla="*/ 3887482 h 9719559"/>
              <a:gd name="connsiteX6" fmla="*/ 81715437 w 81715437"/>
              <a:gd name="connsiteY6" fmla="*/ 3888609 h 9719559"/>
              <a:gd name="connsiteX7" fmla="*/ 81697391 w 81715437"/>
              <a:gd name="connsiteY7" fmla="*/ 6130590 h 9719559"/>
              <a:gd name="connsiteX8" fmla="*/ 81690792 w 81715437"/>
              <a:gd name="connsiteY8" fmla="*/ 7659995 h 9719559"/>
              <a:gd name="connsiteX9" fmla="*/ 55048135 w 81715437"/>
              <a:gd name="connsiteY9" fmla="*/ 7660137 h 9719559"/>
              <a:gd name="connsiteX10" fmla="*/ 55055103 w 81715437"/>
              <a:gd name="connsiteY10" fmla="*/ 7940058 h 9719559"/>
              <a:gd name="connsiteX11" fmla="*/ 36322957 w 81715437"/>
              <a:gd name="connsiteY11" fmla="*/ 7942390 h 9719559"/>
              <a:gd name="connsiteX12" fmla="*/ 36303735 w 81715437"/>
              <a:gd name="connsiteY12" fmla="*/ 9719559 h 9719559"/>
              <a:gd name="connsiteX13" fmla="*/ 17747465 w 81715437"/>
              <a:gd name="connsiteY13" fmla="*/ 9712882 h 9719559"/>
              <a:gd name="connsiteX14" fmla="*/ 17744448 w 81715437"/>
              <a:gd name="connsiteY14" fmla="*/ 4806147 h 9719559"/>
              <a:gd name="connsiteX15" fmla="*/ 17730602 w 81715437"/>
              <a:gd name="connsiteY15" fmla="*/ 2516273 h 9719559"/>
              <a:gd name="connsiteX16" fmla="*/ 12439 w 81715437"/>
              <a:gd name="connsiteY16" fmla="*/ 2525345 h 9719559"/>
              <a:gd name="connsiteX0" fmla="*/ 12439 w 81715437"/>
              <a:gd name="connsiteY0" fmla="*/ 2525345 h 9715081"/>
              <a:gd name="connsiteX1" fmla="*/ 0 w 81715437"/>
              <a:gd name="connsiteY1" fmla="*/ 550824 h 9715081"/>
              <a:gd name="connsiteX2" fmla="*/ 20798779 w 81715437"/>
              <a:gd name="connsiteY2" fmla="*/ 544908 h 9715081"/>
              <a:gd name="connsiteX3" fmla="*/ 20800168 w 81715437"/>
              <a:gd name="connsiteY3" fmla="*/ 0 h 9715081"/>
              <a:gd name="connsiteX4" fmla="*/ 47362449 w 81715437"/>
              <a:gd name="connsiteY4" fmla="*/ 1066 h 9715081"/>
              <a:gd name="connsiteX5" fmla="*/ 47385868 w 81715437"/>
              <a:gd name="connsiteY5" fmla="*/ 3887482 h 9715081"/>
              <a:gd name="connsiteX6" fmla="*/ 81715437 w 81715437"/>
              <a:gd name="connsiteY6" fmla="*/ 3888609 h 9715081"/>
              <a:gd name="connsiteX7" fmla="*/ 81697391 w 81715437"/>
              <a:gd name="connsiteY7" fmla="*/ 6130590 h 9715081"/>
              <a:gd name="connsiteX8" fmla="*/ 81690792 w 81715437"/>
              <a:gd name="connsiteY8" fmla="*/ 7659995 h 9715081"/>
              <a:gd name="connsiteX9" fmla="*/ 55048135 w 81715437"/>
              <a:gd name="connsiteY9" fmla="*/ 7660137 h 9715081"/>
              <a:gd name="connsiteX10" fmla="*/ 55055103 w 81715437"/>
              <a:gd name="connsiteY10" fmla="*/ 7940058 h 9715081"/>
              <a:gd name="connsiteX11" fmla="*/ 36322957 w 81715437"/>
              <a:gd name="connsiteY11" fmla="*/ 7942390 h 9715081"/>
              <a:gd name="connsiteX12" fmla="*/ 36321633 w 81715437"/>
              <a:gd name="connsiteY12" fmla="*/ 9715081 h 9715081"/>
              <a:gd name="connsiteX13" fmla="*/ 17747465 w 81715437"/>
              <a:gd name="connsiteY13" fmla="*/ 9712882 h 9715081"/>
              <a:gd name="connsiteX14" fmla="*/ 17744448 w 81715437"/>
              <a:gd name="connsiteY14" fmla="*/ 4806147 h 9715081"/>
              <a:gd name="connsiteX15" fmla="*/ 17730602 w 81715437"/>
              <a:gd name="connsiteY15" fmla="*/ 2516273 h 9715081"/>
              <a:gd name="connsiteX16" fmla="*/ 12439 w 81715437"/>
              <a:gd name="connsiteY16" fmla="*/ 2525345 h 9715081"/>
              <a:gd name="connsiteX0" fmla="*/ 12439 w 81715437"/>
              <a:gd name="connsiteY0" fmla="*/ 2508440 h 9715081"/>
              <a:gd name="connsiteX1" fmla="*/ 0 w 81715437"/>
              <a:gd name="connsiteY1" fmla="*/ 550824 h 9715081"/>
              <a:gd name="connsiteX2" fmla="*/ 20798779 w 81715437"/>
              <a:gd name="connsiteY2" fmla="*/ 544908 h 9715081"/>
              <a:gd name="connsiteX3" fmla="*/ 20800168 w 81715437"/>
              <a:gd name="connsiteY3" fmla="*/ 0 h 9715081"/>
              <a:gd name="connsiteX4" fmla="*/ 47362449 w 81715437"/>
              <a:gd name="connsiteY4" fmla="*/ 1066 h 9715081"/>
              <a:gd name="connsiteX5" fmla="*/ 47385868 w 81715437"/>
              <a:gd name="connsiteY5" fmla="*/ 3887482 h 9715081"/>
              <a:gd name="connsiteX6" fmla="*/ 81715437 w 81715437"/>
              <a:gd name="connsiteY6" fmla="*/ 3888609 h 9715081"/>
              <a:gd name="connsiteX7" fmla="*/ 81697391 w 81715437"/>
              <a:gd name="connsiteY7" fmla="*/ 6130590 h 9715081"/>
              <a:gd name="connsiteX8" fmla="*/ 81690792 w 81715437"/>
              <a:gd name="connsiteY8" fmla="*/ 7659995 h 9715081"/>
              <a:gd name="connsiteX9" fmla="*/ 55048135 w 81715437"/>
              <a:gd name="connsiteY9" fmla="*/ 7660137 h 9715081"/>
              <a:gd name="connsiteX10" fmla="*/ 55055103 w 81715437"/>
              <a:gd name="connsiteY10" fmla="*/ 7940058 h 9715081"/>
              <a:gd name="connsiteX11" fmla="*/ 36322957 w 81715437"/>
              <a:gd name="connsiteY11" fmla="*/ 7942390 h 9715081"/>
              <a:gd name="connsiteX12" fmla="*/ 36321633 w 81715437"/>
              <a:gd name="connsiteY12" fmla="*/ 9715081 h 9715081"/>
              <a:gd name="connsiteX13" fmla="*/ 17747465 w 81715437"/>
              <a:gd name="connsiteY13" fmla="*/ 9712882 h 9715081"/>
              <a:gd name="connsiteX14" fmla="*/ 17744448 w 81715437"/>
              <a:gd name="connsiteY14" fmla="*/ 4806147 h 9715081"/>
              <a:gd name="connsiteX15" fmla="*/ 17730602 w 81715437"/>
              <a:gd name="connsiteY15" fmla="*/ 2516273 h 9715081"/>
              <a:gd name="connsiteX16" fmla="*/ 12439 w 81715437"/>
              <a:gd name="connsiteY16" fmla="*/ 2508440 h 9715081"/>
              <a:gd name="connsiteX0" fmla="*/ 12439 w 81715437"/>
              <a:gd name="connsiteY0" fmla="*/ 2508440 h 9715081"/>
              <a:gd name="connsiteX1" fmla="*/ 0 w 81715437"/>
              <a:gd name="connsiteY1" fmla="*/ 550824 h 9715081"/>
              <a:gd name="connsiteX2" fmla="*/ 20798779 w 81715437"/>
              <a:gd name="connsiteY2" fmla="*/ 544908 h 9715081"/>
              <a:gd name="connsiteX3" fmla="*/ 20800168 w 81715437"/>
              <a:gd name="connsiteY3" fmla="*/ 0 h 9715081"/>
              <a:gd name="connsiteX4" fmla="*/ 47362449 w 81715437"/>
              <a:gd name="connsiteY4" fmla="*/ 1066 h 9715081"/>
              <a:gd name="connsiteX5" fmla="*/ 47385868 w 81715437"/>
              <a:gd name="connsiteY5" fmla="*/ 3887482 h 9715081"/>
              <a:gd name="connsiteX6" fmla="*/ 81715437 w 81715437"/>
              <a:gd name="connsiteY6" fmla="*/ 3888609 h 9715081"/>
              <a:gd name="connsiteX7" fmla="*/ 81697391 w 81715437"/>
              <a:gd name="connsiteY7" fmla="*/ 6130590 h 9715081"/>
              <a:gd name="connsiteX8" fmla="*/ 81690792 w 81715437"/>
              <a:gd name="connsiteY8" fmla="*/ 7659995 h 9715081"/>
              <a:gd name="connsiteX9" fmla="*/ 55048135 w 81715437"/>
              <a:gd name="connsiteY9" fmla="*/ 7660137 h 9715081"/>
              <a:gd name="connsiteX10" fmla="*/ 54225732 w 81715437"/>
              <a:gd name="connsiteY10" fmla="*/ 7942390 h 9715081"/>
              <a:gd name="connsiteX11" fmla="*/ 36322957 w 81715437"/>
              <a:gd name="connsiteY11" fmla="*/ 7942390 h 9715081"/>
              <a:gd name="connsiteX12" fmla="*/ 36321633 w 81715437"/>
              <a:gd name="connsiteY12" fmla="*/ 9715081 h 9715081"/>
              <a:gd name="connsiteX13" fmla="*/ 17747465 w 81715437"/>
              <a:gd name="connsiteY13" fmla="*/ 9712882 h 9715081"/>
              <a:gd name="connsiteX14" fmla="*/ 17744448 w 81715437"/>
              <a:gd name="connsiteY14" fmla="*/ 4806147 h 9715081"/>
              <a:gd name="connsiteX15" fmla="*/ 17730602 w 81715437"/>
              <a:gd name="connsiteY15" fmla="*/ 2516273 h 9715081"/>
              <a:gd name="connsiteX16" fmla="*/ 12439 w 81715437"/>
              <a:gd name="connsiteY16" fmla="*/ 2508440 h 9715081"/>
              <a:gd name="connsiteX0" fmla="*/ 12439 w 81715437"/>
              <a:gd name="connsiteY0" fmla="*/ 2508440 h 9715081"/>
              <a:gd name="connsiteX1" fmla="*/ 0 w 81715437"/>
              <a:gd name="connsiteY1" fmla="*/ 550824 h 9715081"/>
              <a:gd name="connsiteX2" fmla="*/ 20798779 w 81715437"/>
              <a:gd name="connsiteY2" fmla="*/ 544908 h 9715081"/>
              <a:gd name="connsiteX3" fmla="*/ 20800168 w 81715437"/>
              <a:gd name="connsiteY3" fmla="*/ 0 h 9715081"/>
              <a:gd name="connsiteX4" fmla="*/ 47362449 w 81715437"/>
              <a:gd name="connsiteY4" fmla="*/ 1066 h 9715081"/>
              <a:gd name="connsiteX5" fmla="*/ 47385868 w 81715437"/>
              <a:gd name="connsiteY5" fmla="*/ 3887482 h 9715081"/>
              <a:gd name="connsiteX6" fmla="*/ 81715437 w 81715437"/>
              <a:gd name="connsiteY6" fmla="*/ 3888609 h 9715081"/>
              <a:gd name="connsiteX7" fmla="*/ 81697391 w 81715437"/>
              <a:gd name="connsiteY7" fmla="*/ 6130590 h 9715081"/>
              <a:gd name="connsiteX8" fmla="*/ 81690792 w 81715437"/>
              <a:gd name="connsiteY8" fmla="*/ 7659995 h 9715081"/>
              <a:gd name="connsiteX9" fmla="*/ 54237403 w 81715437"/>
              <a:gd name="connsiteY9" fmla="*/ 7535386 h 9715081"/>
              <a:gd name="connsiteX10" fmla="*/ 54225732 w 81715437"/>
              <a:gd name="connsiteY10" fmla="*/ 7942390 h 9715081"/>
              <a:gd name="connsiteX11" fmla="*/ 36322957 w 81715437"/>
              <a:gd name="connsiteY11" fmla="*/ 7942390 h 9715081"/>
              <a:gd name="connsiteX12" fmla="*/ 36321633 w 81715437"/>
              <a:gd name="connsiteY12" fmla="*/ 9715081 h 9715081"/>
              <a:gd name="connsiteX13" fmla="*/ 17747465 w 81715437"/>
              <a:gd name="connsiteY13" fmla="*/ 9712882 h 9715081"/>
              <a:gd name="connsiteX14" fmla="*/ 17744448 w 81715437"/>
              <a:gd name="connsiteY14" fmla="*/ 4806147 h 9715081"/>
              <a:gd name="connsiteX15" fmla="*/ 17730602 w 81715437"/>
              <a:gd name="connsiteY15" fmla="*/ 2516273 h 9715081"/>
              <a:gd name="connsiteX16" fmla="*/ 12439 w 81715437"/>
              <a:gd name="connsiteY16" fmla="*/ 2508440 h 9715081"/>
              <a:gd name="connsiteX0" fmla="*/ 12439 w 81715437"/>
              <a:gd name="connsiteY0" fmla="*/ 2508440 h 9715081"/>
              <a:gd name="connsiteX1" fmla="*/ 0 w 81715437"/>
              <a:gd name="connsiteY1" fmla="*/ 550824 h 9715081"/>
              <a:gd name="connsiteX2" fmla="*/ 20798779 w 81715437"/>
              <a:gd name="connsiteY2" fmla="*/ 544908 h 9715081"/>
              <a:gd name="connsiteX3" fmla="*/ 20800168 w 81715437"/>
              <a:gd name="connsiteY3" fmla="*/ 0 h 9715081"/>
              <a:gd name="connsiteX4" fmla="*/ 47362449 w 81715437"/>
              <a:gd name="connsiteY4" fmla="*/ 1066 h 9715081"/>
              <a:gd name="connsiteX5" fmla="*/ 47385868 w 81715437"/>
              <a:gd name="connsiteY5" fmla="*/ 3887482 h 9715081"/>
              <a:gd name="connsiteX6" fmla="*/ 81715437 w 81715437"/>
              <a:gd name="connsiteY6" fmla="*/ 3888609 h 9715081"/>
              <a:gd name="connsiteX7" fmla="*/ 81697391 w 81715437"/>
              <a:gd name="connsiteY7" fmla="*/ 6130590 h 9715081"/>
              <a:gd name="connsiteX8" fmla="*/ 81625563 w 81715437"/>
              <a:gd name="connsiteY8" fmla="*/ 7537576 h 9715081"/>
              <a:gd name="connsiteX9" fmla="*/ 54237403 w 81715437"/>
              <a:gd name="connsiteY9" fmla="*/ 7535386 h 9715081"/>
              <a:gd name="connsiteX10" fmla="*/ 54225732 w 81715437"/>
              <a:gd name="connsiteY10" fmla="*/ 7942390 h 9715081"/>
              <a:gd name="connsiteX11" fmla="*/ 36322957 w 81715437"/>
              <a:gd name="connsiteY11" fmla="*/ 7942390 h 9715081"/>
              <a:gd name="connsiteX12" fmla="*/ 36321633 w 81715437"/>
              <a:gd name="connsiteY12" fmla="*/ 9715081 h 9715081"/>
              <a:gd name="connsiteX13" fmla="*/ 17747465 w 81715437"/>
              <a:gd name="connsiteY13" fmla="*/ 9712882 h 9715081"/>
              <a:gd name="connsiteX14" fmla="*/ 17744448 w 81715437"/>
              <a:gd name="connsiteY14" fmla="*/ 4806147 h 9715081"/>
              <a:gd name="connsiteX15" fmla="*/ 17730602 w 81715437"/>
              <a:gd name="connsiteY15" fmla="*/ 2516273 h 9715081"/>
              <a:gd name="connsiteX16" fmla="*/ 12439 w 81715437"/>
              <a:gd name="connsiteY16" fmla="*/ 2508440 h 971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715437" h="9715081">
                <a:moveTo>
                  <a:pt x="12439" y="2508440"/>
                </a:moveTo>
                <a:cubicBezTo>
                  <a:pt x="40013" y="1978574"/>
                  <a:pt x="2042" y="839921"/>
                  <a:pt x="0" y="550824"/>
                </a:cubicBezTo>
                <a:lnTo>
                  <a:pt x="20798779" y="544908"/>
                </a:lnTo>
                <a:cubicBezTo>
                  <a:pt x="20800278" y="337528"/>
                  <a:pt x="20798668" y="451378"/>
                  <a:pt x="20800168" y="0"/>
                </a:cubicBezTo>
                <a:lnTo>
                  <a:pt x="47362449" y="1066"/>
                </a:lnTo>
                <a:cubicBezTo>
                  <a:pt x="47375624" y="1440018"/>
                  <a:pt x="47389272" y="2448530"/>
                  <a:pt x="47385868" y="3887482"/>
                </a:cubicBezTo>
                <a:lnTo>
                  <a:pt x="81715437" y="3888609"/>
                </a:lnTo>
                <a:cubicBezTo>
                  <a:pt x="81686143" y="4817251"/>
                  <a:pt x="81718762" y="5502371"/>
                  <a:pt x="81697391" y="6130590"/>
                </a:cubicBezTo>
                <a:cubicBezTo>
                  <a:pt x="81693620" y="6757707"/>
                  <a:pt x="81624307" y="6943513"/>
                  <a:pt x="81625563" y="7537576"/>
                </a:cubicBezTo>
                <a:lnTo>
                  <a:pt x="54237403" y="7535386"/>
                </a:lnTo>
                <a:cubicBezTo>
                  <a:pt x="54239725" y="7853768"/>
                  <a:pt x="54223406" y="7758525"/>
                  <a:pt x="54225732" y="7942390"/>
                </a:cubicBezTo>
                <a:lnTo>
                  <a:pt x="36322957" y="7942390"/>
                </a:lnTo>
                <a:cubicBezTo>
                  <a:pt x="36326237" y="8319067"/>
                  <a:pt x="36318353" y="9338404"/>
                  <a:pt x="36321633" y="9715081"/>
                </a:cubicBezTo>
                <a:lnTo>
                  <a:pt x="17747465" y="9712882"/>
                </a:lnTo>
                <a:cubicBezTo>
                  <a:pt x="17749475" y="7856841"/>
                  <a:pt x="17742438" y="6662188"/>
                  <a:pt x="17744448" y="4806147"/>
                </a:cubicBezTo>
                <a:cubicBezTo>
                  <a:pt x="17739833" y="4042856"/>
                  <a:pt x="17735217" y="3279564"/>
                  <a:pt x="17730602" y="2516273"/>
                </a:cubicBezTo>
                <a:lnTo>
                  <a:pt x="12439" y="2508440"/>
                </a:lnTo>
                <a:close/>
              </a:path>
            </a:pathLst>
          </a:custGeom>
          <a:gradFill>
            <a:gsLst>
              <a:gs pos="14000">
                <a:srgbClr val="D6DBE6"/>
              </a:gs>
              <a:gs pos="0">
                <a:srgbClr val="FEFEFE"/>
              </a:gs>
              <a:gs pos="32000">
                <a:srgbClr val="CCD2E5"/>
              </a:gs>
              <a:gs pos="50000">
                <a:srgbClr val="B2BCE2"/>
              </a:gs>
              <a:gs pos="66000">
                <a:srgbClr val="ADB8E1"/>
              </a:gs>
              <a:gs pos="82000">
                <a:srgbClr val="91A0DE"/>
              </a:gs>
              <a:gs pos="100000">
                <a:srgbClr val="7E90D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341924" y="10450775"/>
            <a:ext cx="28981923" cy="25990947"/>
            <a:chOff x="2770877" y="10252064"/>
            <a:chExt cx="28981923" cy="25990947"/>
          </a:xfrm>
        </p:grpSpPr>
        <p:grpSp>
          <p:nvGrpSpPr>
            <p:cNvPr id="94" name="Group 93"/>
            <p:cNvGrpSpPr/>
            <p:nvPr/>
          </p:nvGrpSpPr>
          <p:grpSpPr>
            <a:xfrm>
              <a:off x="2770877" y="11985652"/>
              <a:ext cx="9769048" cy="4502738"/>
              <a:chOff x="23521964" y="26407891"/>
              <a:chExt cx="9769048" cy="450273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30075620" y="27134175"/>
                <a:ext cx="3108960" cy="3108960"/>
                <a:chOff x="28784813" y="7303489"/>
                <a:chExt cx="3108960" cy="3108960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28784813" y="7303489"/>
                  <a:ext cx="3108960" cy="3108960"/>
                  <a:chOff x="28784813" y="7303489"/>
                  <a:chExt cx="3108960" cy="3108960"/>
                </a:xfrm>
              </p:grpSpPr>
              <p:sp>
                <p:nvSpPr>
                  <p:cNvPr id="107" name="Oval 106"/>
                  <p:cNvSpPr/>
                  <p:nvPr/>
                </p:nvSpPr>
                <p:spPr bwMode="auto">
                  <a:xfrm>
                    <a:off x="28784813" y="7303489"/>
                    <a:ext cx="3108960" cy="3108960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 cap="flat" cmpd="sng" algn="ctr">
                    <a:solidFill>
                      <a:srgbClr val="143CB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dist="35921" dir="2700000" algn="ctr" rotWithShape="0">
                      <a:schemeClr val="bg2"/>
                    </a:outerShdw>
                    <a:softEdge rad="127000"/>
                  </a:effectLst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38943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8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 bwMode="auto">
                  <a:xfrm>
                    <a:off x="29233934" y="7767620"/>
                    <a:ext cx="2194560" cy="2194560"/>
                  </a:xfrm>
                  <a:prstGeom prst="ellipse">
                    <a:avLst/>
                  </a:prstGeom>
                  <a:solidFill>
                    <a:srgbClr val="BBE0E3"/>
                  </a:solidFill>
                  <a:ln w="3175" cap="flat" cmpd="sng" algn="ctr">
                    <a:solidFill>
                      <a:srgbClr val="143CBE">
                        <a:alpha val="3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38943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8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 bwMode="auto">
                  <a:xfrm>
                    <a:off x="29643218" y="8174555"/>
                    <a:ext cx="1371600" cy="1371600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 cap="flat" cmpd="sng" algn="ctr">
                    <a:solidFill>
                      <a:srgbClr val="143CBE">
                        <a:alpha val="3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38943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8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29207342" y="7753524"/>
                  <a:ext cx="2278731" cy="2015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500" dirty="0" smtClean="0">
                      <a:solidFill>
                        <a:srgbClr val="143CBE"/>
                      </a:solidFill>
                      <a:latin typeface="Helvetica" pitchFamily="2" charset="0"/>
                    </a:rPr>
                    <a:t>► </a:t>
                  </a:r>
                  <a:r>
                    <a:rPr lang="en-GB" sz="2500" b="1" dirty="0" smtClean="0">
                      <a:solidFill>
                        <a:srgbClr val="143CBE"/>
                      </a:solidFill>
                      <a:latin typeface="Helvetica" pitchFamily="2" charset="0"/>
                    </a:rPr>
                    <a:t>Early</a:t>
                  </a:r>
                  <a:r>
                    <a:rPr lang="en-GB" sz="2500" dirty="0" smtClean="0">
                      <a:solidFill>
                        <a:srgbClr val="143CBE"/>
                      </a:solidFill>
                      <a:latin typeface="Helvetica" pitchFamily="2" charset="0"/>
                    </a:rPr>
                    <a:t> diagnosis</a:t>
                  </a:r>
                  <a:br>
                    <a:rPr lang="en-GB" sz="2500" dirty="0" smtClean="0">
                      <a:solidFill>
                        <a:srgbClr val="143CBE"/>
                      </a:solidFill>
                      <a:latin typeface="Helvetica" pitchFamily="2" charset="0"/>
                    </a:rPr>
                  </a:br>
                  <a:r>
                    <a:rPr lang="en-GB" sz="2500" dirty="0" smtClean="0">
                      <a:solidFill>
                        <a:srgbClr val="143CBE"/>
                      </a:solidFill>
                      <a:latin typeface="Helvetica" pitchFamily="2" charset="0"/>
                    </a:rPr>
                    <a:t/>
                  </a:r>
                  <a:br>
                    <a:rPr lang="en-GB" sz="2500" dirty="0" smtClean="0">
                      <a:solidFill>
                        <a:srgbClr val="143CBE"/>
                      </a:solidFill>
                      <a:latin typeface="Helvetica" pitchFamily="2" charset="0"/>
                    </a:rPr>
                  </a:br>
                  <a:r>
                    <a:rPr lang="en-GB" sz="2500" dirty="0" smtClean="0">
                      <a:solidFill>
                        <a:srgbClr val="143CB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►Health </a:t>
                  </a:r>
                  <a:r>
                    <a:rPr lang="en-GB" sz="2500" b="1" dirty="0" smtClean="0">
                      <a:solidFill>
                        <a:srgbClr val="143CB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  <a:endParaRPr lang="en-GB" sz="2500" b="1" dirty="0">
                    <a:solidFill>
                      <a:srgbClr val="143CBE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96" name="RED ARROW blood samples analysis"/>
              <p:cNvGrpSpPr>
                <a:grpSpLocks noChangeAspect="1"/>
              </p:cNvGrpSpPr>
              <p:nvPr/>
            </p:nvGrpSpPr>
            <p:grpSpPr>
              <a:xfrm>
                <a:off x="23521964" y="26407891"/>
                <a:ext cx="9769048" cy="4502738"/>
                <a:chOff x="17103407" y="3841944"/>
                <a:chExt cx="14045399" cy="547903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97" name="Diagram 9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649924008"/>
                        </p:ext>
                      </p:extLst>
                    </p:nvPr>
                  </p:nvGraphicFramePr>
                  <p:xfrm>
                    <a:off x="17103407" y="3841944"/>
                    <a:ext cx="14045399" cy="5479033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33" r:lo="rId34" r:qs="rId35" r:cs="rId36"/>
                    </a:graphicData>
                  </a:graphic>
                </p:graphicFrame>
              </mc:Choice>
              <mc:Fallback xmlns="">
                <p:graphicFrame>
                  <p:nvGraphicFramePr>
                    <p:cNvPr id="97" name="Diagram 9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649924008"/>
                        </p:ext>
                      </p:extLst>
                    </p:nvPr>
                  </p:nvGraphicFramePr>
                  <p:xfrm>
                    <a:off x="17103407" y="3841944"/>
                    <a:ext cx="14045399" cy="5479033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38" r:lo="rId39" r:qs="rId40" r:cs="rId41"/>
                    </a:graphicData>
                  </a:graphic>
                </p:graphicFrame>
              </mc:Fallback>
            </mc:AlternateContent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2"/>
                <a:stretch/>
              </p:blipFill>
              <p:spPr>
                <a:xfrm>
                  <a:off x="19796814" y="5059643"/>
                  <a:ext cx="3917444" cy="3158340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104" name="TextBox 103"/>
                <p:cNvSpPr txBox="1"/>
                <p:nvPr/>
              </p:nvSpPr>
              <p:spPr>
                <a:xfrm>
                  <a:off x="23619600" y="6230013"/>
                  <a:ext cx="3155217" cy="936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rgbClr val="222268"/>
                      </a:solidFill>
                    </a:rPr>
                    <a:t>Electrochemical </a:t>
                  </a:r>
                  <a:r>
                    <a:rPr lang="en-US" sz="2200" dirty="0" smtClean="0">
                      <a:solidFill>
                        <a:srgbClr val="222268"/>
                      </a:solidFill>
                    </a:rPr>
                    <a:t>sensing</a:t>
                  </a:r>
                  <a:r>
                    <a:rPr lang="en-US" sz="2200" baseline="30000" dirty="0" smtClean="0">
                      <a:solidFill>
                        <a:srgbClr val="222268"/>
                      </a:solidFill>
                      <a:latin typeface="Helvetica" pitchFamily="2" charset="0"/>
                    </a:rPr>
                    <a:t>[2]</a:t>
                  </a:r>
                  <a:endParaRPr lang="en-GB" sz="2200" dirty="0">
                    <a:solidFill>
                      <a:srgbClr val="222268"/>
                    </a:solidFill>
                  </a:endParaRPr>
                </a:p>
              </p:txBody>
            </p:sp>
          </p:grpSp>
        </p:grpSp>
        <p:sp>
          <p:nvSpPr>
            <p:cNvPr id="112" name="Freeform 111"/>
            <p:cNvSpPr/>
            <p:nvPr/>
          </p:nvSpPr>
          <p:spPr>
            <a:xfrm>
              <a:off x="10867647" y="16969760"/>
              <a:ext cx="9242766" cy="3455611"/>
            </a:xfrm>
            <a:custGeom>
              <a:avLst/>
              <a:gdLst>
                <a:gd name="connsiteX0" fmla="*/ 0 w 5441304"/>
                <a:gd name="connsiteY0" fmla="*/ 3455610 h 3455610"/>
                <a:gd name="connsiteX1" fmla="*/ 2720636 w 5441304"/>
                <a:gd name="connsiteY1" fmla="*/ 0 h 3455610"/>
                <a:gd name="connsiteX2" fmla="*/ 2720668 w 5441304"/>
                <a:gd name="connsiteY2" fmla="*/ 0 h 3455610"/>
                <a:gd name="connsiteX3" fmla="*/ 5441304 w 5441304"/>
                <a:gd name="connsiteY3" fmla="*/ 3455610 h 3455610"/>
                <a:gd name="connsiteX4" fmla="*/ 0 w 5441304"/>
                <a:gd name="connsiteY4" fmla="*/ 3455610 h 345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304" h="3455610">
                  <a:moveTo>
                    <a:pt x="5441304" y="0"/>
                  </a:moveTo>
                  <a:lnTo>
                    <a:pt x="2720668" y="3455610"/>
                  </a:lnTo>
                  <a:lnTo>
                    <a:pt x="2720636" y="3455610"/>
                  </a:lnTo>
                  <a:lnTo>
                    <a:pt x="0" y="0"/>
                  </a:lnTo>
                  <a:lnTo>
                    <a:pt x="544130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/>
              </a:r>
              <a:br>
                <a:rPr lang="en-US" sz="2200" kern="1200" dirty="0" smtClean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</a:br>
              <a:r>
                <a:rPr lang="en-US" sz="2200" dirty="0" smtClean="0">
                  <a:solidFill>
                    <a:srgbClr val="00297A"/>
                  </a:solidFill>
                  <a:latin typeface="Helvetica" pitchFamily="2" charset="0"/>
                </a:rPr>
                <a:t>Biosensor </a:t>
              </a:r>
              <a:r>
                <a:rPr lang="en-US" sz="2200" b="1" dirty="0" smtClean="0">
                  <a:solidFill>
                    <a:srgbClr val="00297A"/>
                  </a:solidFill>
                  <a:latin typeface="Helvetica" pitchFamily="2" charset="0"/>
                </a:rPr>
                <a:t>sensitivity </a:t>
              </a:r>
              <a:r>
                <a:rPr lang="en-US" sz="2200" dirty="0" smtClean="0">
                  <a:solidFill>
                    <a:srgbClr val="00297A"/>
                  </a:solidFill>
                  <a:latin typeface="Helvetica" pitchFamily="2" charset="0"/>
                </a:rPr>
                <a:t>relies </a:t>
              </a:r>
              <a:r>
                <a:rPr lang="en-US" sz="2200" dirty="0">
                  <a:solidFill>
                    <a:srgbClr val="00297A"/>
                  </a:solidFill>
                  <a:latin typeface="Helvetica" pitchFamily="2" charset="0"/>
                </a:rPr>
                <a:t>on electrode catalytic activity </a:t>
              </a:r>
              <a:r>
                <a:rPr lang="en-US" sz="2200" b="1" dirty="0">
                  <a:solidFill>
                    <a:srgbClr val="00297A"/>
                  </a:solidFill>
                  <a:latin typeface="Helvetica" pitchFamily="2" charset="0"/>
                </a:rPr>
                <a:t>over</a:t>
              </a:r>
              <a:r>
                <a:rPr lang="en-US" sz="2200" dirty="0">
                  <a:solidFill>
                    <a:srgbClr val="00297A"/>
                  </a:solidFill>
                  <a:latin typeface="Helvetica" pitchFamily="2" charset="0"/>
                </a:rPr>
                <a:t> electroactive species of </a:t>
              </a:r>
              <a:r>
                <a:rPr lang="en-US" sz="2200" b="1" dirty="0">
                  <a:solidFill>
                    <a:srgbClr val="00297A"/>
                  </a:solidFill>
                  <a:latin typeface="Helvetica" pitchFamily="2" charset="0"/>
                </a:rPr>
                <a:t>analyte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  <a:t/>
              </a:r>
              <a:br>
                <a:rPr lang="en-US" sz="2200" kern="1200" dirty="0" smtClean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rPr>
              </a:br>
              <a: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Choice of </a:t>
              </a:r>
              <a:r>
                <a:rPr lang="en-US" sz="2200" b="1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catalytic material </a:t>
              </a:r>
              <a: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/>
              </a:r>
              <a:b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</a:br>
              <a: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is of utmost importance </a:t>
              </a:r>
              <a:b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</a:br>
              <a:r>
                <a:rPr lang="en-US" sz="2200" b="1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for</a:t>
              </a:r>
              <a: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 </a:t>
              </a:r>
              <a:b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</a:br>
              <a: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electrochemical </a:t>
              </a:r>
              <a:b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</a:br>
              <a:r>
                <a:rPr lang="en-US" sz="2200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    </a:t>
              </a:r>
              <a:r>
                <a:rPr lang="en-US" sz="2200" b="1" kern="1200" dirty="0" smtClean="0">
                  <a:solidFill>
                    <a:srgbClr val="00297A"/>
                  </a:solidFill>
                  <a:latin typeface="Helvetica" pitchFamily="2" charset="0"/>
                  <a:ea typeface="+mn-ea"/>
                  <a:cs typeface="+mn-cs"/>
                </a:rPr>
                <a:t>biosensors</a:t>
              </a:r>
              <a:r>
                <a:rPr lang="en-US" sz="2200" kern="1200" dirty="0" smtClean="0">
                  <a:latin typeface="Helvetica" pitchFamily="2" charset="0"/>
                </a:rPr>
                <a:t>.</a:t>
              </a:r>
              <a:endParaRPr lang="en-GB" sz="2200" kern="1200" dirty="0">
                <a:latin typeface="Helvetica" pitchFamily="2" charset="0"/>
              </a:endParaRPr>
            </a:p>
          </p:txBody>
        </p:sp>
        <p:grpSp>
          <p:nvGrpSpPr>
            <p:cNvPr id="113" name="NPs"/>
            <p:cNvGrpSpPr>
              <a:grpSpLocks noChangeAspect="1"/>
            </p:cNvGrpSpPr>
            <p:nvPr/>
          </p:nvGrpSpPr>
          <p:grpSpPr>
            <a:xfrm>
              <a:off x="10504829" y="20397843"/>
              <a:ext cx="21247971" cy="15845168"/>
              <a:chOff x="8586323" y="4121800"/>
              <a:chExt cx="14000191" cy="10440306"/>
            </a:xfrm>
          </p:grpSpPr>
          <p:sp>
            <p:nvSpPr>
              <p:cNvPr id="114" name="Pentagon 113"/>
              <p:cNvSpPr/>
              <p:nvPr/>
            </p:nvSpPr>
            <p:spPr bwMode="auto">
              <a:xfrm rot="5400000">
                <a:off x="11796393" y="6521777"/>
                <a:ext cx="1998309" cy="2636010"/>
              </a:xfrm>
              <a:prstGeom prst="homePlate">
                <a:avLst>
                  <a:gd name="adj" fmla="val 6922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none" lIns="1018662" tIns="36381" rIns="727615" bIns="36381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3492523"/>
                <a:r>
                  <a:rPr lang="en-US" sz="2200" b="1" dirty="0">
                    <a:solidFill>
                      <a:srgbClr val="00297A"/>
                    </a:solidFill>
                  </a:rPr>
                  <a:t>NPs suited</a:t>
                </a:r>
                <a:r>
                  <a:rPr lang="en-US" sz="2200" baseline="30000" dirty="0">
                    <a:solidFill>
                      <a:srgbClr val="00297A"/>
                    </a:solidFill>
                  </a:rPr>
                  <a:t>[3]</a:t>
                </a:r>
                <a:r>
                  <a:rPr lang="en-US" sz="2200" b="1" dirty="0">
                    <a:solidFill>
                      <a:srgbClr val="2804C0"/>
                    </a:solidFill>
                  </a:rPr>
                  <a:t/>
                </a:r>
                <a:br>
                  <a:rPr lang="en-US" sz="2200" b="1" dirty="0">
                    <a:solidFill>
                      <a:srgbClr val="2804C0"/>
                    </a:solidFill>
                  </a:rPr>
                </a:br>
                <a:r>
                  <a:rPr lang="en-US" sz="2200" b="1" dirty="0">
                    <a:solidFill>
                      <a:srgbClr val="2804C0"/>
                    </a:solidFill>
                  </a:rPr>
                  <a:t> </a:t>
                </a:r>
                <a:br>
                  <a:rPr lang="en-US" sz="2200" b="1" dirty="0">
                    <a:solidFill>
                      <a:srgbClr val="2804C0"/>
                    </a:solidFill>
                  </a:rPr>
                </a:br>
                <a:r>
                  <a:rPr lang="en-US" sz="2200" b="1" dirty="0">
                    <a:solidFill>
                      <a:srgbClr val="00297A"/>
                    </a:solidFill>
                  </a:rPr>
                  <a:t>Pharmaceutical </a:t>
                </a:r>
                <a:br>
                  <a:rPr lang="en-US" sz="2200" b="1" dirty="0">
                    <a:solidFill>
                      <a:srgbClr val="00297A"/>
                    </a:solidFill>
                  </a:rPr>
                </a:br>
                <a:r>
                  <a:rPr lang="en-US" sz="2200" b="1" dirty="0">
                    <a:solidFill>
                      <a:srgbClr val="0029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lang="en-US" sz="2200" b="1" dirty="0">
                    <a:solidFill>
                      <a:srgbClr val="00297A"/>
                    </a:solidFill>
                  </a:rPr>
                  <a:t> </a:t>
                </a:r>
                <a:br>
                  <a:rPr lang="en-US" sz="2200" b="1" dirty="0">
                    <a:solidFill>
                      <a:srgbClr val="00297A"/>
                    </a:solidFill>
                  </a:rPr>
                </a:br>
                <a:r>
                  <a:rPr lang="en-US" sz="2200" b="1" dirty="0">
                    <a:solidFill>
                      <a:srgbClr val="00297A"/>
                    </a:solidFill>
                  </a:rPr>
                  <a:t>Biochemical</a:t>
                </a:r>
                <a:br>
                  <a:rPr lang="en-US" sz="2200" b="1" dirty="0">
                    <a:solidFill>
                      <a:srgbClr val="00297A"/>
                    </a:solidFill>
                  </a:rPr>
                </a:br>
                <a:r>
                  <a:rPr lang="en-US" sz="2200" b="1" dirty="0">
                    <a:solidFill>
                      <a:srgbClr val="00297A"/>
                    </a:solidFill>
                  </a:rPr>
                  <a:t> industry</a:t>
                </a:r>
                <a:endParaRPr lang="en-GB" sz="2200" b="1" dirty="0">
                  <a:solidFill>
                    <a:srgbClr val="00297A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9212548" y="4472496"/>
                <a:ext cx="3373966" cy="1566484"/>
              </a:xfrm>
              <a:prstGeom prst="rect">
                <a:avLst/>
              </a:prstGeom>
              <a:solidFill>
                <a:srgbClr val="FBB505">
                  <a:alpha val="85000"/>
                </a:srgbClr>
              </a:solidFill>
              <a:ln w="114300">
                <a:solidFill>
                  <a:srgbClr val="C00000">
                    <a:alpha val="85000"/>
                  </a:srgbClr>
                </a:solidFill>
              </a:ln>
            </p:spPr>
            <p:txBody>
              <a:bodyPr wrap="square" lIns="145523" tIns="160075" rIns="145523" bIns="160075" rtlCol="0">
                <a:noAutofit/>
              </a:bodyPr>
              <a:lstStyle/>
              <a:p>
                <a:pPr>
                  <a:spcAft>
                    <a:spcPts val="477"/>
                  </a:spcAft>
                </a:pPr>
                <a:r>
                  <a:rPr lang="en-US" sz="1751" b="1" dirty="0" smtClean="0">
                    <a:solidFill>
                      <a:srgbClr val="2804C0"/>
                    </a:solidFill>
                  </a:rPr>
                  <a:t>         </a:t>
                </a:r>
                <a:br>
                  <a:rPr lang="en-US" sz="1751" b="1" dirty="0" smtClean="0">
                    <a:solidFill>
                      <a:srgbClr val="2804C0"/>
                    </a:solidFill>
                  </a:rPr>
                </a:br>
                <a:r>
                  <a:rPr lang="en-US" sz="1751" b="1" dirty="0" smtClean="0">
                    <a:solidFill>
                      <a:srgbClr val="2804C0"/>
                    </a:solidFill>
                  </a:rPr>
                  <a:t/>
                </a:r>
                <a:br>
                  <a:rPr lang="en-US" sz="1751" b="1" dirty="0" smtClean="0">
                    <a:solidFill>
                      <a:srgbClr val="2804C0"/>
                    </a:solidFill>
                  </a:rPr>
                </a:br>
                <a:r>
                  <a:rPr lang="en-US" sz="1751" b="1" dirty="0" smtClean="0">
                    <a:solidFill>
                      <a:srgbClr val="2804C0"/>
                    </a:solidFill>
                  </a:rPr>
                  <a:t/>
                </a:r>
                <a:br>
                  <a:rPr lang="en-US" sz="1751" b="1" dirty="0" smtClean="0">
                    <a:solidFill>
                      <a:srgbClr val="2804C0"/>
                    </a:solidFill>
                  </a:rPr>
                </a:br>
                <a:r>
                  <a:rPr lang="en-US" sz="1751" b="1" dirty="0" smtClean="0">
                    <a:solidFill>
                      <a:srgbClr val="2804C0"/>
                    </a:solidFill>
                  </a:rPr>
                  <a:t>		Metal ion</a:t>
                </a:r>
                <a:br>
                  <a:rPr lang="en-US" sz="1751" b="1" dirty="0" smtClean="0">
                    <a:solidFill>
                      <a:srgbClr val="2804C0"/>
                    </a:solidFill>
                  </a:rPr>
                </a:br>
                <a:r>
                  <a:rPr lang="en-US" sz="700" b="1" dirty="0" smtClean="0">
                    <a:solidFill>
                      <a:srgbClr val="2804C0"/>
                    </a:solidFill>
                  </a:rPr>
                  <a:t/>
                </a:r>
                <a:br>
                  <a:rPr lang="en-US" sz="700" b="1" dirty="0" smtClean="0">
                    <a:solidFill>
                      <a:srgbClr val="2804C0"/>
                    </a:solidFill>
                  </a:rPr>
                </a:br>
                <a:r>
                  <a:rPr lang="en-US" sz="1751" b="1" dirty="0" smtClean="0">
                    <a:solidFill>
                      <a:srgbClr val="2804C0"/>
                    </a:solidFill>
                  </a:rPr>
                  <a:t> 		is reduced </a:t>
                </a:r>
                <a:r>
                  <a:rPr lang="en-US" sz="1751" b="1" dirty="0">
                    <a:solidFill>
                      <a:srgbClr val="2804C0"/>
                    </a:solidFill>
                  </a:rPr>
                  <a:t>to its </a:t>
                </a:r>
                <a:r>
                  <a:rPr lang="en-US" sz="1751" b="1" dirty="0" smtClean="0">
                    <a:solidFill>
                      <a:srgbClr val="2804C0"/>
                    </a:solidFill>
                  </a:rPr>
                  <a:t/>
                </a:r>
                <a:br>
                  <a:rPr lang="en-US" sz="1751" b="1" dirty="0" smtClean="0">
                    <a:solidFill>
                      <a:srgbClr val="2804C0"/>
                    </a:solidFill>
                  </a:rPr>
                </a:br>
                <a:r>
                  <a:rPr lang="en-US" sz="700" b="1" dirty="0" smtClean="0">
                    <a:solidFill>
                      <a:srgbClr val="2804C0"/>
                    </a:solidFill>
                  </a:rPr>
                  <a:t/>
                </a:r>
                <a:br>
                  <a:rPr lang="en-US" sz="700" b="1" dirty="0" smtClean="0">
                    <a:solidFill>
                      <a:srgbClr val="2804C0"/>
                    </a:solidFill>
                  </a:rPr>
                </a:br>
                <a:r>
                  <a:rPr lang="en-US" sz="1751" b="1" dirty="0" smtClean="0">
                    <a:solidFill>
                      <a:srgbClr val="2804C0"/>
                    </a:solidFill>
                  </a:rPr>
                  <a:t>		   atomic zero-valence </a:t>
                </a:r>
                <a:r>
                  <a:rPr lang="en-US" sz="1751" b="1" dirty="0">
                    <a:solidFill>
                      <a:srgbClr val="2804C0"/>
                    </a:solidFill>
                  </a:rPr>
                  <a:t>state</a:t>
                </a:r>
                <a:endParaRPr lang="en-GB" sz="1751" b="1" dirty="0">
                  <a:solidFill>
                    <a:srgbClr val="2804C0"/>
                  </a:solidFill>
                </a:endParaRPr>
              </a:p>
            </p:txBody>
          </p:sp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 rot="21540000">
                <a:off x="9015001" y="5049264"/>
                <a:ext cx="3593530" cy="802493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540000">
                <a:off x="13149486" y="4933426"/>
                <a:ext cx="833477" cy="878014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080000">
                <a:off x="15418890" y="5267944"/>
                <a:ext cx="568858" cy="421805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4292" y="5260304"/>
                <a:ext cx="1046038" cy="391128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58584" y="5143793"/>
                <a:ext cx="399010" cy="377786"/>
              </a:xfrm>
              <a:prstGeom prst="rect">
                <a:avLst/>
              </a:prstGeom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15439968" y="4932951"/>
                <a:ext cx="5844321" cy="263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EC1A0B"/>
                    </a:solidFill>
                  </a:rPr>
                  <a:t>cluster </a:t>
                </a:r>
                <a:r>
                  <a:rPr lang="en-US" sz="2000" dirty="0">
                    <a:solidFill>
                      <a:srgbClr val="D76507"/>
                    </a:solidFill>
                  </a:rPr>
                  <a:t>	        </a:t>
                </a:r>
                <a:r>
                  <a:rPr lang="en-US" sz="2000" dirty="0" smtClean="0">
                    <a:solidFill>
                      <a:srgbClr val="D76507"/>
                    </a:solidFill>
                  </a:rPr>
                  <a:t>	      </a:t>
                </a:r>
                <a:r>
                  <a:rPr lang="en-US" sz="2000" dirty="0" smtClean="0">
                    <a:solidFill>
                      <a:srgbClr val="EC1A0B"/>
                    </a:solidFill>
                  </a:rPr>
                  <a:t>nucleation </a:t>
                </a:r>
                <a:r>
                  <a:rPr lang="en-US" sz="2000" dirty="0">
                    <a:solidFill>
                      <a:srgbClr val="EC1A0B"/>
                    </a:solidFill>
                  </a:rPr>
                  <a:t>growth             </a:t>
                </a:r>
                <a:r>
                  <a:rPr lang="en-US" sz="2000" dirty="0" smtClean="0">
                    <a:solidFill>
                      <a:srgbClr val="EC1A0B"/>
                    </a:solidFill>
                  </a:rPr>
                  <a:t>         atom</a:t>
                </a:r>
                <a:endParaRPr lang="en-GB" sz="2000" dirty="0">
                  <a:solidFill>
                    <a:srgbClr val="EC1A0B"/>
                  </a:solidFill>
                </a:endParaRPr>
              </a:p>
            </p:txBody>
          </p:sp>
          <p:cxnSp>
            <p:nvCxnSpPr>
              <p:cNvPr id="123" name="Straight Arrow Connector 122"/>
              <p:cNvCxnSpPr/>
              <p:nvPr/>
            </p:nvCxnSpPr>
            <p:spPr bwMode="auto">
              <a:xfrm flipH="1" flipV="1">
                <a:off x="14166084" y="5532010"/>
                <a:ext cx="1164185" cy="153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297A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4" name="TextBox 123"/>
              <p:cNvSpPr txBox="1"/>
              <p:nvPr/>
            </p:nvSpPr>
            <p:spPr>
              <a:xfrm>
                <a:off x="14310123" y="5129446"/>
                <a:ext cx="783242" cy="367477"/>
              </a:xfrm>
              <a:prstGeom prst="rect">
                <a:avLst/>
              </a:prstGeom>
              <a:solidFill>
                <a:srgbClr val="FBB505">
                  <a:alpha val="70000"/>
                </a:srgbClr>
              </a:solidFill>
              <a:ln>
                <a:noFill/>
              </a:ln>
              <a:effectLst>
                <a:softEdge rad="31750"/>
              </a:effectLst>
            </p:spPr>
            <p:txBody>
              <a:bodyPr wrap="square" lIns="0" rIns="0" rtlCol="0">
                <a:spAutoFit/>
              </a:bodyPr>
              <a:lstStyle>
                <a:defPPr>
                  <a:defRPr lang="en-US"/>
                </a:defPPr>
                <a:lvl1pPr>
                  <a:defRPr sz="1512">
                    <a:solidFill>
                      <a:schemeClr val="accent6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en-US" dirty="0">
                    <a:solidFill>
                      <a:srgbClr val="00297A"/>
                    </a:solidFill>
                  </a:rPr>
                  <a:t>clusters</a:t>
                </a:r>
                <a:br>
                  <a:rPr lang="en-US" dirty="0">
                    <a:solidFill>
                      <a:srgbClr val="00297A"/>
                    </a:solidFill>
                  </a:rPr>
                </a:br>
                <a:r>
                  <a:rPr lang="en-US" dirty="0">
                    <a:solidFill>
                      <a:srgbClr val="00297A"/>
                    </a:solidFill>
                  </a:rPr>
                  <a:t>stabilization</a:t>
                </a:r>
                <a:endParaRPr lang="en-GB" dirty="0">
                  <a:solidFill>
                    <a:srgbClr val="00297A"/>
                  </a:solidFill>
                </a:endParaRP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 bwMode="auto">
              <a:xfrm flipH="1" flipV="1">
                <a:off x="16096796" y="5496922"/>
                <a:ext cx="873139" cy="70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297A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6" name="TextBox 125"/>
              <p:cNvSpPr txBox="1"/>
              <p:nvPr/>
            </p:nvSpPr>
            <p:spPr>
              <a:xfrm>
                <a:off x="16238116" y="5094476"/>
                <a:ext cx="602494" cy="367477"/>
              </a:xfrm>
              <a:prstGeom prst="rect">
                <a:avLst/>
              </a:prstGeom>
              <a:solidFill>
                <a:srgbClr val="FBB505">
                  <a:alpha val="70000"/>
                </a:srgbClr>
              </a:solidFill>
              <a:ln>
                <a:noFill/>
              </a:ln>
              <a:effectLst>
                <a:softEdge rad="31750"/>
              </a:effectLst>
            </p:spPr>
            <p:txBody>
              <a:bodyPr wrap="square" lIns="0" rIns="0" rtlCol="0">
                <a:spAutoFit/>
              </a:bodyPr>
              <a:lstStyle>
                <a:defPPr>
                  <a:defRPr lang="en-US"/>
                </a:defPPr>
                <a:lvl1pPr>
                  <a:defRPr sz="1512">
                    <a:solidFill>
                      <a:schemeClr val="accent6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en-US" dirty="0">
                    <a:solidFill>
                      <a:srgbClr val="00297A"/>
                    </a:solidFill>
                  </a:rPr>
                  <a:t>capping</a:t>
                </a:r>
                <a:br>
                  <a:rPr lang="en-US" dirty="0">
                    <a:solidFill>
                      <a:srgbClr val="00297A"/>
                    </a:solidFill>
                  </a:rPr>
                </a:br>
                <a:r>
                  <a:rPr lang="en-US" dirty="0">
                    <a:solidFill>
                      <a:srgbClr val="00297A"/>
                    </a:solidFill>
                  </a:rPr>
                  <a:t> growth</a:t>
                </a:r>
                <a:endParaRPr lang="en-GB" dirty="0">
                  <a:solidFill>
                    <a:srgbClr val="00297A"/>
                  </a:solidFill>
                </a:endParaRP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12275" y="4707553"/>
                <a:ext cx="451646" cy="517015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20113260" y="4544773"/>
                <a:ext cx="1156525" cy="206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en-US" sz="2000" dirty="0">
                    <a:solidFill>
                      <a:srgbClr val="EC1A0B"/>
                    </a:solidFill>
                  </a:rPr>
                  <a:t>metal cation</a:t>
                </a:r>
                <a:endParaRPr lang="en-GB" sz="2000" dirty="0">
                  <a:solidFill>
                    <a:srgbClr val="EC1A0B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8349279" y="5118001"/>
                <a:ext cx="662743" cy="361496"/>
              </a:xfrm>
              <a:prstGeom prst="rect">
                <a:avLst/>
              </a:prstGeom>
              <a:solidFill>
                <a:srgbClr val="FBB505">
                  <a:alpha val="70000"/>
                </a:srgbClr>
              </a:solidFill>
              <a:ln>
                <a:noFill/>
              </a:ln>
              <a:effectLst>
                <a:softEdge rad="31750"/>
              </a:effectLst>
            </p:spPr>
            <p:txBody>
              <a:bodyPr wrap="square" lIns="0" rIns="0" rtlCol="0" anchor="ctr">
                <a:noAutofit/>
              </a:bodyPr>
              <a:lstStyle/>
              <a:p>
                <a:r>
                  <a:rPr lang="en-US" sz="1512" dirty="0">
                    <a:solidFill>
                      <a:srgbClr val="00297A"/>
                    </a:solidFill>
                  </a:rPr>
                  <a:t>nucleation</a:t>
                </a:r>
                <a:endParaRPr lang="en-GB" sz="1512" dirty="0">
                  <a:solidFill>
                    <a:srgbClr val="00297A"/>
                  </a:solidFill>
                </a:endParaRP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 bwMode="auto">
              <a:xfrm flipH="1" flipV="1">
                <a:off x="18291768" y="5510577"/>
                <a:ext cx="873139" cy="1563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297A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1" name="Curved Left Arrow 130"/>
              <p:cNvSpPr/>
              <p:nvPr/>
            </p:nvSpPr>
            <p:spPr bwMode="auto">
              <a:xfrm rot="4542486">
                <a:off x="19849587" y="4926563"/>
                <a:ext cx="527344" cy="1391864"/>
              </a:xfrm>
              <a:prstGeom prst="curvedLeftArrow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48594" tIns="24297" rIns="48594" bIns="24297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2332307"/>
                <a:endParaRPr lang="en-GB" sz="457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9149120" y="5959955"/>
                <a:ext cx="5165788" cy="263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2804C0"/>
                    </a:solidFill>
                  </a:rPr>
                  <a:t>Bulk	                    </a:t>
                </a:r>
                <a:r>
                  <a:rPr lang="en-US" sz="2000" dirty="0" smtClean="0">
                    <a:solidFill>
                      <a:srgbClr val="2804C0"/>
                    </a:solidFill>
                  </a:rPr>
                  <a:t>     </a:t>
                </a:r>
                <a:r>
                  <a:rPr lang="en-US" sz="2000" dirty="0">
                    <a:solidFill>
                      <a:srgbClr val="2804C0"/>
                    </a:solidFill>
                  </a:rPr>
                  <a:t>Powder	        </a:t>
                </a:r>
                <a:r>
                  <a:rPr lang="en-US" sz="2000" dirty="0" smtClean="0">
                    <a:solidFill>
                      <a:srgbClr val="2804C0"/>
                    </a:solidFill>
                  </a:rPr>
                  <a:t>       </a:t>
                </a:r>
                <a:r>
                  <a:rPr lang="en-US" sz="2000" dirty="0">
                    <a:solidFill>
                      <a:srgbClr val="2804C0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2804C0"/>
                    </a:solidFill>
                  </a:rPr>
                  <a:t>Nanostructure  </a:t>
                </a:r>
                <a:endParaRPr lang="en-GB" sz="2000" dirty="0">
                  <a:solidFill>
                    <a:srgbClr val="2804C0"/>
                  </a:solidFill>
                </a:endParaRP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9394871" y="6377167"/>
                <a:ext cx="5550357" cy="392455"/>
                <a:chOff x="2262438" y="7957413"/>
                <a:chExt cx="6975178" cy="493202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2300544" y="8004906"/>
                  <a:ext cx="5590183" cy="3950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EC300A"/>
                      </a:solidFill>
                    </a:rPr>
                    <a:t>High  surface – area – to - volume  ratio</a:t>
                  </a:r>
                  <a:endParaRPr lang="en-GB" sz="2500" b="1" dirty="0">
                    <a:solidFill>
                      <a:srgbClr val="EC300A"/>
                    </a:solidFill>
                  </a:endParaRPr>
                </a:p>
              </p:txBody>
            </p:sp>
            <p:sp>
              <p:nvSpPr>
                <p:cNvPr id="139" name="Pentagon 138"/>
                <p:cNvSpPr/>
                <p:nvPr/>
              </p:nvSpPr>
              <p:spPr bwMode="auto">
                <a:xfrm>
                  <a:off x="2262438" y="7957413"/>
                  <a:ext cx="6975178" cy="493202"/>
                </a:xfrm>
                <a:prstGeom prst="homePlate">
                  <a:avLst>
                    <a:gd name="adj" fmla="val 244072"/>
                  </a:avLst>
                </a:prstGeom>
                <a:noFill/>
                <a:ln w="31750" cap="flat" cmpd="sng" algn="ctr">
                  <a:solidFill>
                    <a:srgbClr val="00297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72762" tIns="36381" rIns="72762" bIns="3638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3492523"/>
                  <a:endParaRPr lang="en-GB" sz="6843"/>
                </a:p>
              </p:txBody>
            </p:sp>
          </p:grpSp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9047" y="5941519"/>
                <a:ext cx="1598941" cy="168438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Pentagon 134"/>
                  <p:cNvSpPr/>
                  <p:nvPr/>
                </p:nvSpPr>
                <p:spPr bwMode="auto">
                  <a:xfrm>
                    <a:off x="16788224" y="6646223"/>
                    <a:ext cx="3405224" cy="286143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rgbClr val="D9A41C"/>
                  </a:solidFill>
                  <a:ln w="698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0" tIns="36381" rIns="0" bIns="36381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2200" dirty="0">
                        <a:solidFill>
                          <a:srgbClr val="00297A"/>
                        </a:solidFill>
                      </a:rPr>
                      <a:t>Nano-size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2400" b="1">
                            <a:solidFill>
                              <a:srgbClr val="00297A"/>
                            </a:solidFill>
                            <a:latin typeface="Helvetica" pitchFamily="2" charset="0"/>
                          </a:rPr>
                          <m:t>⊥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00297A"/>
                            </a:solidFill>
                            <a:latin typeface="Helvetica" pitchFamily="2" charset="0"/>
                          </a:rPr>
                          <m:t> </m:t>
                        </m:r>
                      </m:oMath>
                    </a14:m>
                    <a:r>
                      <a:rPr lang="en-US" sz="2200" dirty="0" smtClean="0">
                        <a:solidFill>
                          <a:srgbClr val="00297A"/>
                        </a:solidFill>
                      </a:rPr>
                      <a:t>to </a:t>
                    </a:r>
                    <a:r>
                      <a:rPr lang="en-US" sz="2200" dirty="0">
                        <a:solidFill>
                          <a:srgbClr val="00297A"/>
                        </a:solidFill>
                      </a:rPr>
                      <a:t>wavelength of </a:t>
                    </a:r>
                    <a:r>
                      <a:rPr lang="en-US" sz="2200" dirty="0" smtClean="0">
                        <a:solidFill>
                          <a:srgbClr val="00297A"/>
                        </a:solidFill>
                      </a:rPr>
                      <a:t>an</a:t>
                    </a:r>
                    <a:r>
                      <a:rPr lang="en-US" sz="2200" dirty="0">
                        <a:solidFill>
                          <a:srgbClr val="00297A"/>
                        </a:solidFill>
                      </a:rPr>
                      <a:t> electron</a:t>
                    </a:r>
                    <a:endParaRPr lang="en-GB" sz="2200" dirty="0">
                      <a:solidFill>
                        <a:srgbClr val="00297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Pentagon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788224" y="6646223"/>
                    <a:ext cx="3405224" cy="286143"/>
                  </a:xfrm>
                  <a:prstGeom prst="homePlate">
                    <a:avLst>
                      <a:gd name="adj" fmla="val 0"/>
                    </a:avLst>
                  </a:prstGeom>
                  <a:blipFill>
                    <a:blip r:embed="rId49"/>
                    <a:stretch>
                      <a:fillRect l="-2952" t="-5634" r="-2952" b="-32394"/>
                    </a:stretch>
                  </a:blipFill>
                  <a:ln w="698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86323" y="8777664"/>
                <a:ext cx="8110270" cy="5784442"/>
              </a:xfrm>
              <a:prstGeom prst="rect">
                <a:avLst/>
              </a:prstGeom>
            </p:spPr>
          </p:pic>
          <p:sp>
            <p:nvSpPr>
              <p:cNvPr id="137" name="Text Box 70"/>
              <p:cNvSpPr txBox="1">
                <a:spLocks noChangeArrowheads="1"/>
              </p:cNvSpPr>
              <p:nvPr/>
            </p:nvSpPr>
            <p:spPr bwMode="auto">
              <a:xfrm>
                <a:off x="8954056" y="4121800"/>
                <a:ext cx="5832669" cy="399713"/>
              </a:xfrm>
              <a:prstGeom prst="rect">
                <a:avLst/>
              </a:prstGeom>
              <a:solidFill>
                <a:srgbClr val="143CB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algn="l" defTabSz="43894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 defTabSz="43894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 defTabSz="43894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 defTabSz="43894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 defTabSz="43894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342" b="1" dirty="0" smtClean="0">
                    <a:solidFill>
                      <a:srgbClr val="6FF32D"/>
                    </a:solidFill>
                  </a:rPr>
                  <a:t>Nano-materials</a:t>
                </a:r>
                <a:endParaRPr lang="en-US" altLang="en-US" sz="3342" b="1" dirty="0">
                  <a:solidFill>
                    <a:srgbClr val="6FF32D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2660872" y="10252064"/>
              <a:ext cx="11245716" cy="9587954"/>
              <a:chOff x="13155821" y="13497143"/>
              <a:chExt cx="9273599" cy="8197410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5821" y="13497143"/>
                <a:ext cx="6225127" cy="5765225"/>
              </a:xfrm>
              <a:prstGeom prst="rect">
                <a:avLst/>
              </a:prstGeom>
            </p:spPr>
          </p:pic>
          <p:grpSp>
            <p:nvGrpSpPr>
              <p:cNvPr id="142" name="Group 141"/>
              <p:cNvGrpSpPr/>
              <p:nvPr/>
            </p:nvGrpSpPr>
            <p:grpSpPr>
              <a:xfrm>
                <a:off x="19971577" y="16413479"/>
                <a:ext cx="2457843" cy="5281074"/>
                <a:chOff x="27477250" y="16163299"/>
                <a:chExt cx="2457843" cy="5281074"/>
              </a:xfrm>
            </p:grpSpPr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77250" y="19961042"/>
                  <a:ext cx="2457843" cy="1483331"/>
                </a:xfrm>
                <a:prstGeom prst="rect">
                  <a:avLst/>
                </a:prstGeom>
              </p:spPr>
            </p:pic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83699" y="16163299"/>
                  <a:ext cx="2292562" cy="4033527"/>
                </a:xfrm>
                <a:prstGeom prst="rect">
                  <a:avLst/>
                </a:prstGeom>
              </p:spPr>
            </p:pic>
          </p:grpSp>
        </p:grpSp>
        <p:sp>
          <p:nvSpPr>
            <p:cNvPr id="145" name="Freeform 144"/>
            <p:cNvSpPr>
              <a:spLocks noChangeAspect="1"/>
            </p:cNvSpPr>
            <p:nvPr/>
          </p:nvSpPr>
          <p:spPr bwMode="auto">
            <a:xfrm>
              <a:off x="28325768" y="24278585"/>
              <a:ext cx="238207" cy="325708"/>
            </a:xfrm>
            <a:custGeom>
              <a:avLst/>
              <a:gdLst>
                <a:gd name="connsiteX0" fmla="*/ 0 w 189571"/>
                <a:gd name="connsiteY0" fmla="*/ 116130 h 259208"/>
                <a:gd name="connsiteX1" fmla="*/ 57987 w 189571"/>
                <a:gd name="connsiteY1" fmla="*/ 4618 h 259208"/>
                <a:gd name="connsiteX2" fmla="*/ 133815 w 189571"/>
                <a:gd name="connsiteY2" fmla="*/ 254405 h 259208"/>
                <a:gd name="connsiteX3" fmla="*/ 189571 w 189571"/>
                <a:gd name="connsiteY3" fmla="*/ 145123 h 2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571" h="259208">
                  <a:moveTo>
                    <a:pt x="0" y="116130"/>
                  </a:moveTo>
                  <a:cubicBezTo>
                    <a:pt x="17842" y="48851"/>
                    <a:pt x="35685" y="-18428"/>
                    <a:pt x="57987" y="4618"/>
                  </a:cubicBezTo>
                  <a:cubicBezTo>
                    <a:pt x="80289" y="27664"/>
                    <a:pt x="111884" y="230988"/>
                    <a:pt x="133815" y="254405"/>
                  </a:cubicBezTo>
                  <a:cubicBezTo>
                    <a:pt x="155746" y="277823"/>
                    <a:pt x="172658" y="211473"/>
                    <a:pt x="189571" y="145123"/>
                  </a:cubicBezTo>
                </a:path>
              </a:pathLst>
            </a:custGeom>
            <a:solidFill>
              <a:srgbClr val="FBB505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28723513" y="24225996"/>
                  <a:ext cx="1447000" cy="430887"/>
                </a:xfrm>
                <a:prstGeom prst="rect">
                  <a:avLst/>
                </a:prstGeom>
                <a:solidFill>
                  <a:srgbClr val="D9A41C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200" i="1" smtClean="0">
                                <a:solidFill>
                                  <a:srgbClr val="00297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>
                                <a:solidFill>
                                  <a:srgbClr val="00297A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rgbClr val="00297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200">
                            <a:solidFill>
                              <a:srgbClr val="00297A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>
                            <a:solidFill>
                              <a:srgbClr val="00297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>
                            <a:solidFill>
                              <a:srgbClr val="00297A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297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00297A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rgbClr val="00297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200" dirty="0">
                    <a:solidFill>
                      <a:srgbClr val="00297A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3513" y="24225996"/>
                  <a:ext cx="1447000" cy="430887"/>
                </a:xfrm>
                <a:prstGeom prst="rect">
                  <a:avLst/>
                </a:prstGeom>
                <a:blipFill>
                  <a:blip r:embed="rId54"/>
                  <a:stretch>
                    <a:fillRect l="-420" b="-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Group 146"/>
            <p:cNvGrpSpPr/>
            <p:nvPr/>
          </p:nvGrpSpPr>
          <p:grpSpPr>
            <a:xfrm>
              <a:off x="22763014" y="24768124"/>
              <a:ext cx="8619434" cy="5498179"/>
              <a:chOff x="23405408" y="25312963"/>
              <a:chExt cx="8619434" cy="5498179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23405408" y="25312963"/>
                <a:ext cx="8619434" cy="5498179"/>
                <a:chOff x="23374818" y="25345736"/>
                <a:chExt cx="8619434" cy="5498179"/>
              </a:xfrm>
            </p:grpSpPr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4200" y="25345736"/>
                  <a:ext cx="7190052" cy="4858903"/>
                </a:xfrm>
                <a:prstGeom prst="rect">
                  <a:avLst/>
                </a:prstGeom>
                <a:effectLst>
                  <a:softEdge rad="165100"/>
                </a:effectLst>
              </p:spPr>
            </p:pic>
            <p:sp>
              <p:nvSpPr>
                <p:cNvPr id="151" name="Rounded Rectangle 150"/>
                <p:cNvSpPr/>
                <p:nvPr/>
              </p:nvSpPr>
              <p:spPr bwMode="auto">
                <a:xfrm>
                  <a:off x="23374818" y="25442485"/>
                  <a:ext cx="1737360" cy="5303520"/>
                </a:xfrm>
                <a:prstGeom prst="roundRect">
                  <a:avLst>
                    <a:gd name="adj" fmla="val 3017"/>
                  </a:avLst>
                </a:prstGeom>
                <a:solidFill>
                  <a:schemeClr val="accent1"/>
                </a:solidFill>
                <a:ln w="25400" cap="rnd">
                  <a:solidFill>
                    <a:srgbClr val="1F0397"/>
                  </a:solidFill>
                  <a:bevel/>
                </a:ln>
                <a:effectLst>
                  <a:softEdge rad="101600"/>
                </a:effectLst>
                <a:extLst/>
              </p:spPr>
              <p:txBody>
                <a:bodyPr wrap="square" lIns="145523" tIns="0" rIns="0" bIns="0" rtlCol="0" anchor="ctr" anchorCtr="0">
                  <a:noAutofit/>
                </a:bodyPr>
                <a:lstStyle/>
                <a:p>
                  <a:pPr indent="-145759" algn="l" defTabSz="145759">
                    <a:spcBef>
                      <a:spcPts val="319"/>
                    </a:spcBef>
                    <a:spcAft>
                      <a:spcPts val="319"/>
                    </a:spcAft>
                  </a:pPr>
                  <a:r>
                    <a:rPr lang="en-US" sz="1432" dirty="0" smtClean="0">
                      <a:solidFill>
                        <a:srgbClr val="D76507"/>
                      </a:solidFill>
                    </a:rPr>
                    <a:t> Nanoparticles</a:t>
                  </a:r>
                  <a:br>
                    <a:rPr lang="en-US" sz="1432" dirty="0" smtClean="0">
                      <a:solidFill>
                        <a:srgbClr val="D76507"/>
                      </a:solidFill>
                    </a:rPr>
                  </a:br>
                  <a:r>
                    <a:rPr lang="en-US" sz="500" dirty="0">
                      <a:solidFill>
                        <a:srgbClr val="D76507"/>
                      </a:solidFill>
                    </a:rPr>
                    <a:t/>
                  </a:r>
                  <a:br>
                    <a:rPr lang="en-US" sz="500" dirty="0">
                      <a:solidFill>
                        <a:srgbClr val="D76507"/>
                      </a:solidFill>
                    </a:rPr>
                  </a:br>
                  <a:r>
                    <a:rPr lang="en-US" sz="1430" dirty="0" smtClean="0">
                      <a:solidFill>
                        <a:srgbClr val="D76507"/>
                      </a:solidFill>
                    </a:rPr>
                    <a:t> </a:t>
                  </a:r>
                  <a:r>
                    <a:rPr lang="en-US" sz="1432" dirty="0" smtClean="0">
                      <a:solidFill>
                        <a:srgbClr val="D76507"/>
                      </a:solidFill>
                    </a:rPr>
                    <a:t>readily interact</a:t>
                  </a:r>
                  <a:br>
                    <a:rPr lang="en-US" sz="1432" dirty="0" smtClean="0">
                      <a:solidFill>
                        <a:srgbClr val="D76507"/>
                      </a:solidFill>
                    </a:rPr>
                  </a:br>
                  <a:r>
                    <a:rPr lang="en-US" sz="500" dirty="0">
                      <a:solidFill>
                        <a:srgbClr val="D76507"/>
                      </a:solidFill>
                    </a:rPr>
                    <a:t/>
                  </a:r>
                  <a:br>
                    <a:rPr lang="en-US" sz="500" dirty="0">
                      <a:solidFill>
                        <a:srgbClr val="D76507"/>
                      </a:solidFill>
                    </a:rPr>
                  </a:br>
                  <a:r>
                    <a:rPr lang="en-US" sz="500" dirty="0" smtClean="0">
                      <a:solidFill>
                        <a:srgbClr val="D76507"/>
                      </a:solidFill>
                    </a:rPr>
                    <a:t> </a:t>
                  </a:r>
                  <a:r>
                    <a:rPr lang="en-US" sz="1430" dirty="0">
                      <a:solidFill>
                        <a:srgbClr val="D76507"/>
                      </a:solidFill>
                    </a:rPr>
                    <a:t> </a:t>
                  </a:r>
                  <a:r>
                    <a:rPr lang="en-US" sz="1432" dirty="0" smtClean="0">
                      <a:solidFill>
                        <a:srgbClr val="D76507"/>
                      </a:solidFill>
                    </a:rPr>
                    <a:t>with</a:t>
                  </a:r>
                  <a:r>
                    <a:rPr lang="en-US" sz="500" dirty="0" smtClean="0">
                      <a:solidFill>
                        <a:srgbClr val="D76507"/>
                      </a:solidFill>
                    </a:rPr>
                    <a:t/>
                  </a:r>
                  <a:br>
                    <a:rPr lang="en-US" sz="500" dirty="0" smtClean="0">
                      <a:solidFill>
                        <a:srgbClr val="D76507"/>
                      </a:solidFill>
                    </a:rPr>
                  </a:br>
                  <a:r>
                    <a:rPr lang="en-US" sz="500" dirty="0" smtClean="0">
                      <a:solidFill>
                        <a:srgbClr val="D76507"/>
                      </a:solidFill>
                    </a:rPr>
                    <a:t>  </a:t>
                  </a:r>
                  <a:br>
                    <a:rPr lang="en-US" sz="500" dirty="0" smtClean="0">
                      <a:solidFill>
                        <a:srgbClr val="D76507"/>
                      </a:solidFill>
                    </a:rPr>
                  </a:br>
                  <a:r>
                    <a:rPr lang="en-US" sz="1430" dirty="0" smtClean="0">
                      <a:solidFill>
                        <a:srgbClr val="D76507"/>
                      </a:solidFill>
                    </a:rPr>
                    <a:t> </a:t>
                  </a:r>
                  <a:r>
                    <a:rPr lang="en-US" sz="1432" dirty="0" smtClean="0">
                      <a:solidFill>
                        <a:srgbClr val="D76507"/>
                      </a:solidFill>
                    </a:rPr>
                    <a:t>eukaryotic </a:t>
                  </a:r>
                  <a:r>
                    <a:rPr lang="en-US" sz="1432" dirty="0">
                      <a:solidFill>
                        <a:srgbClr val="D76507"/>
                      </a:solidFill>
                    </a:rPr>
                    <a:t>cells </a:t>
                  </a:r>
                  <a:r>
                    <a:rPr lang="en-US" sz="1432" baseline="30000" dirty="0">
                      <a:solidFill>
                        <a:srgbClr val="D76507"/>
                      </a:solidFill>
                    </a:rPr>
                    <a:t>[2]</a:t>
                  </a:r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 bwMode="auto">
                <a:xfrm>
                  <a:off x="23395876" y="29929515"/>
                  <a:ext cx="8577072" cy="9144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25400" cap="rnd">
                  <a:solidFill>
                    <a:srgbClr val="1F0397"/>
                  </a:solidFill>
                  <a:bevel/>
                </a:ln>
                <a:effectLst>
                  <a:softEdge rad="127000"/>
                </a:effectLst>
                <a:extLst/>
              </p:spPr>
              <p:txBody>
                <a:bodyPr wrap="square" lIns="145523" tIns="145523" rIns="72762" bIns="145523" rtlCol="0">
                  <a:spAutoFit/>
                </a:bodyPr>
                <a:lstStyle/>
                <a:p>
                  <a:pPr indent="-145759" algn="l" defTabSz="145759">
                    <a:spcBef>
                      <a:spcPts val="319"/>
                    </a:spcBef>
                    <a:spcAft>
                      <a:spcPts val="319"/>
                    </a:spcAft>
                  </a:pPr>
                  <a:r>
                    <a:rPr lang="en-US" sz="1432" dirty="0" smtClean="0">
                      <a:solidFill>
                        <a:srgbClr val="D76507"/>
                      </a:solidFill>
                    </a:rPr>
                    <a:t>  </a:t>
                  </a:r>
                  <a:endParaRPr lang="en-US" sz="1432" dirty="0">
                    <a:solidFill>
                      <a:srgbClr val="D76507"/>
                    </a:solidFill>
                  </a:endParaRPr>
                </a:p>
              </p:txBody>
            </p:sp>
          </p:grpSp>
          <p:sp>
            <p:nvSpPr>
              <p:cNvPr id="149" name="Rounded Rectangle 148"/>
              <p:cNvSpPr/>
              <p:nvPr/>
            </p:nvSpPr>
            <p:spPr bwMode="auto">
              <a:xfrm>
                <a:off x="23611061" y="30107855"/>
                <a:ext cx="7386429" cy="514270"/>
              </a:xfrm>
              <a:prstGeom prst="roundRect">
                <a:avLst>
                  <a:gd name="adj" fmla="val 0"/>
                </a:avLst>
              </a:prstGeom>
              <a:noFill/>
              <a:ln w="25400" cap="rnd">
                <a:solidFill>
                  <a:srgbClr val="1F0397"/>
                </a:solidFill>
                <a:bevel/>
              </a:ln>
              <a:effectLst>
                <a:softEdge rad="127000"/>
              </a:effectLst>
              <a:extLst/>
            </p:spPr>
            <p:txBody>
              <a:bodyPr wrap="square" lIns="145523" tIns="145523" rIns="72762" bIns="145523" rtlCol="0">
                <a:noAutofit/>
              </a:bodyPr>
              <a:lstStyle/>
              <a:p>
                <a:pPr indent="-145759" algn="l" defTabSz="145759">
                  <a:spcBef>
                    <a:spcPts val="319"/>
                  </a:spcBef>
                  <a:spcAft>
                    <a:spcPts val="319"/>
                  </a:spcAft>
                </a:pPr>
                <a:r>
                  <a:rPr lang="en-US" sz="1432" dirty="0" smtClean="0">
                    <a:solidFill>
                      <a:srgbClr val="D76507"/>
                    </a:solidFill>
                  </a:rPr>
                  <a:t>  Figure 1:   Nanoparticles crossing </a:t>
                </a:r>
                <a:r>
                  <a:rPr lang="en-US" sz="1432" dirty="0">
                    <a:solidFill>
                      <a:srgbClr val="D76507"/>
                    </a:solidFill>
                  </a:rPr>
                  <a:t>membrane cells barrier: </a:t>
                </a:r>
                <a:r>
                  <a:rPr lang="en-US" sz="1432" dirty="0" smtClean="0">
                    <a:solidFill>
                      <a:srgbClr val="D76507"/>
                    </a:solidFill>
                  </a:rPr>
                  <a:t>by endocytosis </a:t>
                </a:r>
                <a:r>
                  <a:rPr lang="en-US" sz="1432" dirty="0">
                    <a:solidFill>
                      <a:srgbClr val="D76507"/>
                    </a:solidFill>
                  </a:rPr>
                  <a:t>/diffusion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28209" y="17841010"/>
            <a:ext cx="5611512" cy="5927397"/>
            <a:chOff x="25386292" y="35911243"/>
            <a:chExt cx="5642383" cy="5778341"/>
          </a:xfrm>
        </p:grpSpPr>
        <p:grpSp>
          <p:nvGrpSpPr>
            <p:cNvPr id="160" name="Group 159"/>
            <p:cNvGrpSpPr/>
            <p:nvPr/>
          </p:nvGrpSpPr>
          <p:grpSpPr>
            <a:xfrm>
              <a:off x="25386292" y="36703705"/>
              <a:ext cx="5642383" cy="4985879"/>
              <a:chOff x="17372485" y="15304277"/>
              <a:chExt cx="5314577" cy="4788033"/>
            </a:xfrm>
          </p:grpSpPr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93128" y="16062537"/>
                <a:ext cx="2285762" cy="4029773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18856043" y="15304277"/>
                <a:ext cx="2709509" cy="705514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solidFill>
                  <a:srgbClr val="2804C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72762" rIns="0"/>
              <a:lstStyle>
                <a:defPPr>
                  <a:defRPr lang="en-US"/>
                </a:defPPr>
                <a:lvl1pPr>
                  <a:defRPr sz="5500">
                    <a:solidFill>
                      <a:srgbClr val="EE6000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751" dirty="0"/>
                  <a:t>Conventional synthesis </a:t>
                </a:r>
                <a:br>
                  <a:rPr lang="en-US" sz="1751" dirty="0"/>
                </a:br>
                <a:r>
                  <a:rPr lang="en-US" sz="1751" dirty="0"/>
                  <a:t>wet-chemical method</a:t>
                </a:r>
              </a:p>
            </p:txBody>
          </p:sp>
          <p:sp>
            <p:nvSpPr>
              <p:cNvPr id="167" name="Pentagon 166"/>
              <p:cNvSpPr/>
              <p:nvPr/>
            </p:nvSpPr>
            <p:spPr bwMode="auto">
              <a:xfrm flipH="1">
                <a:off x="20370059" y="16660841"/>
                <a:ext cx="2317003" cy="985524"/>
              </a:xfrm>
              <a:prstGeom prst="homePlate">
                <a:avLst>
                  <a:gd name="adj" fmla="val 93763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654854" tIns="36381" rIns="727615" bIns="36381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3492523"/>
                <a:r>
                  <a:rPr lang="en-US" sz="1591" b="1" dirty="0" smtClean="0">
                    <a:solidFill>
                      <a:srgbClr val="2804C0"/>
                    </a:solidFill>
                  </a:rPr>
                  <a:t>     </a:t>
                </a:r>
                <a:r>
                  <a:rPr lang="en-US" sz="2000" b="1" dirty="0" smtClean="0">
                    <a:solidFill>
                      <a:srgbClr val="00297A"/>
                    </a:solidFill>
                    <a:latin typeface="Helvetica" pitchFamily="2" charset="0"/>
                  </a:rPr>
                  <a:t>Precursor </a:t>
                </a:r>
                <a:r>
                  <a:rPr lang="en-US" sz="2000" b="1" dirty="0">
                    <a:solidFill>
                      <a:srgbClr val="00297A"/>
                    </a:solidFill>
                    <a:latin typeface="Helvetica" pitchFamily="2" charset="0"/>
                  </a:rPr>
                  <a:t>salt </a:t>
                </a:r>
                <a:br>
                  <a:rPr lang="en-US" sz="2000" b="1" dirty="0">
                    <a:solidFill>
                      <a:srgbClr val="00297A"/>
                    </a:solidFill>
                    <a:latin typeface="Helvetica" pitchFamily="2" charset="0"/>
                  </a:rPr>
                </a:br>
                <a:r>
                  <a:rPr lang="en-US" sz="2000" b="1" dirty="0" smtClean="0">
                    <a:solidFill>
                      <a:srgbClr val="00297A"/>
                    </a:solidFill>
                    <a:latin typeface="Helvetica" pitchFamily="2" charset="0"/>
                  </a:rPr>
                  <a:t>   aqueous sol.</a:t>
                </a:r>
                <a:endParaRPr lang="en-US" sz="2000" b="1" dirty="0">
                  <a:solidFill>
                    <a:srgbClr val="00297A"/>
                  </a:solidFill>
                  <a:latin typeface="Helvetica" pitchFamily="2" charset="0"/>
                </a:endParaRPr>
              </a:p>
            </p:txBody>
          </p:sp>
          <p:sp>
            <p:nvSpPr>
              <p:cNvPr id="168" name="Pentagon 167"/>
              <p:cNvSpPr/>
              <p:nvPr/>
            </p:nvSpPr>
            <p:spPr bwMode="auto">
              <a:xfrm>
                <a:off x="17372485" y="17785684"/>
                <a:ext cx="2602794" cy="1183686"/>
              </a:xfrm>
              <a:prstGeom prst="homePlate">
                <a:avLst>
                  <a:gd name="adj" fmla="val 94138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291046" tIns="145523" rIns="727615" bIns="14552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3492523"/>
                <a:r>
                  <a:rPr lang="en-US" sz="1591" b="1" dirty="0" smtClean="0">
                    <a:solidFill>
                      <a:srgbClr val="2804C0"/>
                    </a:solidFill>
                  </a:rPr>
                  <a:t>     </a:t>
                </a:r>
                <a:r>
                  <a:rPr lang="en-US" sz="2000" b="1" dirty="0" smtClean="0">
                    <a:solidFill>
                      <a:srgbClr val="00297A"/>
                    </a:solidFill>
                  </a:rPr>
                  <a:t>R</a:t>
                </a:r>
                <a:r>
                  <a:rPr lang="en-US" sz="2000" b="1" dirty="0" smtClean="0">
                    <a:solidFill>
                      <a:srgbClr val="00297A"/>
                    </a:solidFill>
                    <a:latin typeface="Helvetica" pitchFamily="2" charset="0"/>
                  </a:rPr>
                  <a:t>educing agent</a:t>
                </a:r>
                <a:br>
                  <a:rPr lang="en-US" sz="2000" b="1" dirty="0" smtClean="0">
                    <a:solidFill>
                      <a:srgbClr val="00297A"/>
                    </a:solidFill>
                    <a:latin typeface="Helvetica" pitchFamily="2" charset="0"/>
                  </a:rPr>
                </a:br>
                <a:r>
                  <a:rPr lang="en-US" sz="2000" b="1" dirty="0" smtClean="0">
                    <a:solidFill>
                      <a:srgbClr val="00297A"/>
                    </a:solidFill>
                    <a:latin typeface="Helvetica" pitchFamily="2" charset="0"/>
                  </a:rPr>
                  <a:t> +</a:t>
                </a:r>
                <a:r>
                  <a:rPr lang="en-US" sz="2000" b="1" dirty="0">
                    <a:solidFill>
                      <a:srgbClr val="00297A"/>
                    </a:solidFill>
                    <a:latin typeface="Helvetica" pitchFamily="2" charset="0"/>
                  </a:rPr>
                  <a:t/>
                </a:r>
                <a:br>
                  <a:rPr lang="en-US" sz="2000" b="1" dirty="0">
                    <a:solidFill>
                      <a:srgbClr val="00297A"/>
                    </a:solidFill>
                    <a:latin typeface="Helvetica" pitchFamily="2" charset="0"/>
                  </a:rPr>
                </a:br>
                <a:r>
                  <a:rPr lang="en-US" sz="2000" b="1" dirty="0" smtClean="0">
                    <a:solidFill>
                      <a:srgbClr val="00297A"/>
                    </a:solidFill>
                    <a:latin typeface="Helvetica" pitchFamily="2" charset="0"/>
                  </a:rPr>
                  <a:t>  Stabilizer</a:t>
                </a:r>
                <a:endParaRPr lang="en-US" sz="2000" b="1" dirty="0">
                  <a:solidFill>
                    <a:srgbClr val="00297A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77" name="Text Box 70"/>
            <p:cNvSpPr txBox="1">
              <a:spLocks noChangeArrowheads="1"/>
            </p:cNvSpPr>
            <p:nvPr/>
          </p:nvSpPr>
          <p:spPr bwMode="auto">
            <a:xfrm>
              <a:off x="26482618" y="35911243"/>
              <a:ext cx="3727785" cy="606641"/>
            </a:xfrm>
            <a:prstGeom prst="rect">
              <a:avLst/>
            </a:prstGeom>
            <a:solidFill>
              <a:srgbClr val="143CBE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algn="l" defTabSz="43894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43894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 defTabSz="43894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4389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43894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342" b="1" dirty="0" smtClean="0">
                  <a:solidFill>
                    <a:srgbClr val="6FF32D"/>
                  </a:solidFill>
                </a:rPr>
                <a:t>NP </a:t>
              </a:r>
              <a:r>
                <a:rPr lang="en-US" altLang="en-US" sz="3342" b="1" dirty="0">
                  <a:solidFill>
                    <a:srgbClr val="6FF32D"/>
                  </a:solidFill>
                </a:rPr>
                <a:t>synthesis </a:t>
              </a:r>
            </a:p>
          </p:txBody>
        </p:sp>
      </p:grpSp>
      <p:sp>
        <p:nvSpPr>
          <p:cNvPr id="180" name="Diamond 179"/>
          <p:cNvSpPr/>
          <p:nvPr/>
        </p:nvSpPr>
        <p:spPr bwMode="auto">
          <a:xfrm>
            <a:off x="748543" y="22866161"/>
            <a:ext cx="1445812" cy="1571612"/>
          </a:xfrm>
          <a:prstGeom prst="diamond">
            <a:avLst/>
          </a:prstGeom>
          <a:blipFill>
            <a:blip r:embed="rId57"/>
            <a:stretch>
              <a:fillRect l="-18000" r="-18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762" tIns="36381" rIns="72762" bIns="36381" numCol="1" rtlCol="0" anchor="ctr" anchorCtr="0" compatLnSpc="1">
            <a:prstTxWarp prst="textNoShape">
              <a:avLst/>
            </a:prstTxWarp>
          </a:bodyPr>
          <a:lstStyle/>
          <a:p>
            <a:pPr defTabSz="3492523"/>
            <a:endParaRPr lang="en-GB" sz="6843"/>
          </a:p>
        </p:txBody>
      </p:sp>
      <p:sp>
        <p:nvSpPr>
          <p:cNvPr id="181" name="TextBox 180"/>
          <p:cNvSpPr txBox="1"/>
          <p:nvPr/>
        </p:nvSpPr>
        <p:spPr>
          <a:xfrm>
            <a:off x="950738" y="24428159"/>
            <a:ext cx="1134429" cy="37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751" b="1" dirty="0">
                <a:solidFill>
                  <a:srgbClr val="F53F1B"/>
                </a:solidFill>
              </a:rPr>
              <a:t>Harmful</a:t>
            </a:r>
            <a:endParaRPr lang="en-GB" sz="1751" b="1" dirty="0">
              <a:solidFill>
                <a:srgbClr val="F53F1B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13315948" y="32421260"/>
            <a:ext cx="11202310" cy="9960480"/>
            <a:chOff x="11910446" y="22326813"/>
            <a:chExt cx="10899295" cy="886434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11910446" y="23152944"/>
              <a:ext cx="10899295" cy="8038214"/>
            </a:xfrm>
            <a:prstGeom prst="rect">
              <a:avLst/>
            </a:prstGeom>
            <a:solidFill>
              <a:srgbClr val="BBDEE3"/>
            </a:solidFill>
            <a:ln w="9525" cap="flat" cmpd="sng" algn="ctr">
              <a:solidFill>
                <a:srgbClr val="2804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4" name="Group 213"/>
            <p:cNvGrpSpPr/>
            <p:nvPr/>
          </p:nvGrpSpPr>
          <p:grpSpPr>
            <a:xfrm>
              <a:off x="11961498" y="23377334"/>
              <a:ext cx="10797191" cy="7278781"/>
              <a:chOff x="23748655" y="26687174"/>
              <a:chExt cx="10797191" cy="7278781"/>
            </a:xfrm>
          </p:grpSpPr>
          <p:grpSp>
            <p:nvGrpSpPr>
              <p:cNvPr id="216" name="Plant based synthesis"/>
              <p:cNvGrpSpPr/>
              <p:nvPr/>
            </p:nvGrpSpPr>
            <p:grpSpPr>
              <a:xfrm>
                <a:off x="23748655" y="26687174"/>
                <a:ext cx="10797191" cy="4361093"/>
                <a:chOff x="8832083" y="23753857"/>
                <a:chExt cx="10797191" cy="4361093"/>
              </a:xfrm>
            </p:grpSpPr>
            <p:grpSp>
              <p:nvGrpSpPr>
                <p:cNvPr id="224" name="Group 223"/>
                <p:cNvGrpSpPr>
                  <a:grpSpLocks noChangeAspect="1"/>
                </p:cNvGrpSpPr>
                <p:nvPr/>
              </p:nvGrpSpPr>
              <p:grpSpPr>
                <a:xfrm>
                  <a:off x="10747355" y="24815404"/>
                  <a:ext cx="7423615" cy="2868162"/>
                  <a:chOff x="14018559" y="16405133"/>
                  <a:chExt cx="8642464" cy="3339075"/>
                </a:xfrm>
              </p:grpSpPr>
              <p:pic>
                <p:nvPicPr>
                  <p:cNvPr id="228" name="Picture 2" descr="Image result for rosmarinus officinalis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80" r="22194"/>
                  <a:stretch/>
                </p:blipFill>
                <p:spPr bwMode="auto">
                  <a:xfrm>
                    <a:off x="18790125" y="16405133"/>
                    <a:ext cx="3870898" cy="32295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9" name="Picture 4" descr="Related image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3663" r="15154" b="9062"/>
                  <a:stretch/>
                </p:blipFill>
                <p:spPr bwMode="auto">
                  <a:xfrm rot="5400000" flipH="1" flipV="1">
                    <a:off x="14238104" y="16185703"/>
                    <a:ext cx="3338960" cy="37780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25" name="Rectangle 224"/>
                <p:cNvSpPr/>
                <p:nvPr/>
              </p:nvSpPr>
              <p:spPr>
                <a:xfrm>
                  <a:off x="8832083" y="23753857"/>
                  <a:ext cx="10797191" cy="684765"/>
                </a:xfrm>
                <a:prstGeom prst="rect">
                  <a:avLst/>
                </a:prstGeom>
                <a:solidFill>
                  <a:srgbClr val="BBDEE3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2200" b="1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Phytochemical</a:t>
                  </a:r>
                  <a:r>
                    <a:rPr lang="en-US" sz="2200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 species usually trend to </a:t>
                  </a:r>
                  <a:r>
                    <a:rPr lang="en-US" sz="2200" b="1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donate electrons </a:t>
                  </a:r>
                  <a:r>
                    <a:rPr lang="en-US" sz="2200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to seeking electron species,</a:t>
                  </a:r>
                  <a:r>
                    <a:rPr lang="en-US" sz="2200" b="1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 </a:t>
                  </a: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/>
                  </a:r>
                  <a:b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</a:br>
                  <a:r>
                    <a:rPr lang="en-US" sz="22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behaving </a:t>
                  </a:r>
                  <a:r>
                    <a:rPr lang="en-US" sz="2200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as anti-oxidant</a:t>
                  </a:r>
                  <a:r>
                    <a:rPr lang="en-US" sz="2200" b="1" dirty="0">
                      <a:solidFill>
                        <a:schemeClr val="accent6">
                          <a:lumMod val="75000"/>
                        </a:schemeClr>
                      </a:solidFill>
                      <a:latin typeface="Helvetica" pitchFamily="2" charset="0"/>
                    </a:rPr>
                    <a:t>.</a:t>
                  </a: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0619317" y="27704724"/>
                  <a:ext cx="7707479" cy="410226"/>
                </a:xfrm>
                <a:prstGeom prst="rect">
                  <a:avLst/>
                </a:prstGeom>
                <a:solidFill>
                  <a:srgbClr val="95CFD3">
                    <a:alpha val="60000"/>
                  </a:srgbClr>
                </a:solidFill>
              </p:spPr>
              <p:txBody>
                <a:bodyPr wrap="square" lIns="91440" tIns="72762" rIns="72762" bIns="72762" rtlCol="0">
                  <a:spAutoFit/>
                </a:bodyPr>
                <a:lstStyle/>
                <a:p>
                  <a:pPr algn="l" defTabSz="291015"/>
                  <a:r>
                    <a:rPr lang="en-US" sz="1700" dirty="0">
                      <a:solidFill>
                        <a:srgbClr val="002060"/>
                      </a:solidFill>
                      <a:latin typeface="Helvetica" pitchFamily="2" charset="0"/>
                    </a:rPr>
                    <a:t>Figure </a:t>
                  </a:r>
                  <a:r>
                    <a:rPr lang="en-US" sz="1700" dirty="0" smtClean="0">
                      <a:solidFill>
                        <a:srgbClr val="002060"/>
                      </a:solidFill>
                      <a:latin typeface="Helvetica" pitchFamily="2" charset="0"/>
                    </a:rPr>
                    <a:t>2: </a:t>
                  </a:r>
                  <a:r>
                    <a:rPr lang="en-US" sz="1700" i="1" dirty="0" err="1">
                      <a:solidFill>
                        <a:srgbClr val="002060"/>
                      </a:solidFill>
                      <a:latin typeface="Helvetica" pitchFamily="2" charset="0"/>
                    </a:rPr>
                    <a:t>Plectranthus</a:t>
                  </a:r>
                  <a:r>
                    <a:rPr lang="en-US" sz="1700" i="1" dirty="0">
                      <a:solidFill>
                        <a:srgbClr val="002060"/>
                      </a:solidFill>
                      <a:latin typeface="Helvetica" pitchFamily="2" charset="0"/>
                    </a:rPr>
                    <a:t> </a:t>
                  </a:r>
                  <a:r>
                    <a:rPr lang="en-US" sz="1700" i="1" dirty="0" err="1">
                      <a:solidFill>
                        <a:srgbClr val="002060"/>
                      </a:solidFill>
                      <a:latin typeface="Helvetica" pitchFamily="2" charset="0"/>
                    </a:rPr>
                    <a:t>Cilliatus</a:t>
                  </a:r>
                  <a:r>
                    <a:rPr lang="en-US" sz="1700" dirty="0">
                      <a:solidFill>
                        <a:srgbClr val="002060"/>
                      </a:solidFill>
                      <a:latin typeface="Helvetica" pitchFamily="2" charset="0"/>
                    </a:rPr>
                    <a:t> &amp;</a:t>
                  </a:r>
                  <a:r>
                    <a:rPr lang="en-US" sz="1700" dirty="0" smtClean="0">
                      <a:solidFill>
                        <a:srgbClr val="002060"/>
                      </a:solidFill>
                      <a:latin typeface="Helvetica" pitchFamily="2" charset="0"/>
                    </a:rPr>
                    <a:t> </a:t>
                  </a:r>
                  <a:r>
                    <a:rPr lang="en-US" sz="1700" i="1" dirty="0" err="1">
                      <a:solidFill>
                        <a:srgbClr val="002060"/>
                      </a:solidFill>
                      <a:latin typeface="Helvetica" pitchFamily="2" charset="0"/>
                    </a:rPr>
                    <a:t>Plectranthus</a:t>
                  </a:r>
                  <a:r>
                    <a:rPr lang="en-US" sz="1700" i="1" dirty="0">
                      <a:solidFill>
                        <a:srgbClr val="002060"/>
                      </a:solidFill>
                      <a:latin typeface="Helvetica" pitchFamily="2" charset="0"/>
                    </a:rPr>
                    <a:t> </a:t>
                  </a:r>
                  <a:r>
                    <a:rPr lang="en-US" sz="1700" i="1" dirty="0" err="1">
                      <a:solidFill>
                        <a:srgbClr val="002060"/>
                      </a:solidFill>
                      <a:latin typeface="Helvetica" pitchFamily="2" charset="0"/>
                    </a:rPr>
                    <a:t>Rosmarinus</a:t>
                  </a:r>
                  <a:r>
                    <a:rPr lang="en-US" sz="1700" i="1" dirty="0">
                      <a:solidFill>
                        <a:srgbClr val="002060"/>
                      </a:solidFill>
                      <a:latin typeface="Helvetica" pitchFamily="2" charset="0"/>
                    </a:rPr>
                    <a:t> </a:t>
                  </a:r>
                  <a:r>
                    <a:rPr lang="en-US" sz="1700" i="1" dirty="0" err="1">
                      <a:solidFill>
                        <a:srgbClr val="002060"/>
                      </a:solidFill>
                      <a:latin typeface="Helvetica" pitchFamily="2" charset="0"/>
                    </a:rPr>
                    <a:t>Officinallis</a:t>
                  </a:r>
                  <a:r>
                    <a:rPr lang="en-US" sz="1700" dirty="0">
                      <a:solidFill>
                        <a:srgbClr val="002060"/>
                      </a:solidFill>
                      <a:latin typeface="Helvetica" pitchFamily="2" charset="0"/>
                    </a:rPr>
                    <a:t> species</a:t>
                  </a:r>
                  <a:endParaRPr lang="en-GB" sz="1700" dirty="0">
                    <a:solidFill>
                      <a:srgbClr val="00206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7" name="Rectangle 216"/>
              <p:cNvSpPr/>
              <p:nvPr/>
            </p:nvSpPr>
            <p:spPr>
              <a:xfrm>
                <a:off x="23863112" y="31954032"/>
                <a:ext cx="10058400" cy="457200"/>
              </a:xfrm>
              <a:prstGeom prst="rect">
                <a:avLst/>
              </a:prstGeom>
              <a:solidFill>
                <a:srgbClr val="BBE0E3"/>
              </a:solidFill>
            </p:spPr>
            <p:txBody>
              <a:bodyPr wrap="square" lIns="91440" rIns="91440">
                <a:spAutoFit/>
              </a:bodyPr>
              <a:lstStyle/>
              <a:p>
                <a:pPr algn="l"/>
                <a:r>
                  <a:rPr lang="en-US" sz="2200" dirty="0">
                    <a:solidFill>
                      <a:srgbClr val="222268"/>
                    </a:solidFill>
                    <a:latin typeface="Helvetica" pitchFamily="2" charset="0"/>
                  </a:rPr>
                  <a:t>P</a:t>
                </a:r>
                <a:r>
                  <a:rPr lang="en-US" sz="2200" dirty="0" smtClean="0">
                    <a:solidFill>
                      <a:srgbClr val="222268"/>
                    </a:solidFill>
                    <a:latin typeface="Helvetica" pitchFamily="2" charset="0"/>
                  </a:rPr>
                  <a:t>hytonutrients </a:t>
                </a:r>
                <a:r>
                  <a:rPr lang="en-US" sz="2200" dirty="0">
                    <a:solidFill>
                      <a:srgbClr val="222268"/>
                    </a:solidFill>
                    <a:latin typeface="Helvetica" pitchFamily="2" charset="0"/>
                  </a:rPr>
                  <a:t>are the most commonly used </a:t>
                </a:r>
                <a:r>
                  <a:rPr lang="en-US" sz="2200" i="1" dirty="0">
                    <a:solidFill>
                      <a:srgbClr val="222268"/>
                    </a:solidFill>
                    <a:latin typeface="Helvetica" pitchFamily="2" charset="0"/>
                  </a:rPr>
                  <a:t>Eukarya</a:t>
                </a:r>
                <a:r>
                  <a:rPr lang="en-US" sz="2200" dirty="0">
                    <a:solidFill>
                      <a:srgbClr val="222268"/>
                    </a:solidFill>
                    <a:latin typeface="Helvetica" pitchFamily="2" charset="0"/>
                  </a:rPr>
                  <a:t>-domain </a:t>
                </a:r>
                <a:r>
                  <a:rPr lang="en-US" sz="2200" b="1" dirty="0">
                    <a:solidFill>
                      <a:srgbClr val="222268"/>
                    </a:solidFill>
                    <a:latin typeface="Helvetica" pitchFamily="2" charset="0"/>
                  </a:rPr>
                  <a:t>reducing </a:t>
                </a:r>
                <a:r>
                  <a:rPr lang="en-US" sz="2200" b="1" dirty="0" smtClean="0">
                    <a:solidFill>
                      <a:srgbClr val="222268"/>
                    </a:solidFill>
                    <a:latin typeface="Helvetica" pitchFamily="2" charset="0"/>
                  </a:rPr>
                  <a:t>agents</a:t>
                </a:r>
                <a:endParaRPr lang="en-US" sz="2200" b="1" dirty="0">
                  <a:solidFill>
                    <a:srgbClr val="222268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8" name="Group 217"/>
              <p:cNvGrpSpPr/>
              <p:nvPr/>
            </p:nvGrpSpPr>
            <p:grpSpPr>
              <a:xfrm>
                <a:off x="24712928" y="31303507"/>
                <a:ext cx="8871347" cy="440840"/>
                <a:chOff x="24712928" y="31303507"/>
                <a:chExt cx="8871347" cy="440840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28606283" y="31311124"/>
                  <a:ext cx="1981370" cy="424555"/>
                </a:xfrm>
                <a:prstGeom prst="rect">
                  <a:avLst/>
                </a:prstGeom>
                <a:solidFill>
                  <a:srgbClr val="BBE0E3"/>
                </a:solidFill>
              </p:spPr>
              <p:txBody>
                <a:bodyPr wrap="square" lIns="91440" rIns="91440">
                  <a:spAutoFit/>
                </a:bodyPr>
                <a:lstStyle/>
                <a:p>
                  <a:pPr algn="l"/>
                  <a:r>
                    <a:rPr lang="en-US" sz="2500" b="1" dirty="0" smtClean="0">
                      <a:solidFill>
                        <a:srgbClr val="222268"/>
                      </a:solidFill>
                      <a:latin typeface="Helvetica" pitchFamily="2" charset="0"/>
                    </a:rPr>
                    <a:t>Flavonoids</a:t>
                  </a:r>
                  <a:endParaRPr lang="en-US" sz="2500" dirty="0">
                    <a:solidFill>
                      <a:srgbClr val="222268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4712928" y="31319792"/>
                  <a:ext cx="2085453" cy="424555"/>
                </a:xfrm>
                <a:prstGeom prst="rect">
                  <a:avLst/>
                </a:prstGeom>
                <a:solidFill>
                  <a:srgbClr val="BBE0E3"/>
                </a:solidFill>
              </p:spPr>
              <p:txBody>
                <a:bodyPr wrap="square" lIns="91440" rIns="91440">
                  <a:spAutoFit/>
                </a:bodyPr>
                <a:lstStyle/>
                <a:p>
                  <a:pPr algn="l"/>
                  <a:r>
                    <a:rPr lang="en-US" sz="2500" b="1" dirty="0" smtClean="0">
                      <a:solidFill>
                        <a:srgbClr val="222268"/>
                      </a:solidFill>
                      <a:latin typeface="Helvetica" pitchFamily="2" charset="0"/>
                    </a:rPr>
                    <a:t>Terpenoids</a:t>
                  </a:r>
                  <a:endParaRPr lang="en-US" sz="2500" dirty="0">
                    <a:solidFill>
                      <a:srgbClr val="222268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2144764" y="31303507"/>
                  <a:ext cx="1439511" cy="424555"/>
                </a:xfrm>
                <a:prstGeom prst="rect">
                  <a:avLst/>
                </a:prstGeom>
                <a:solidFill>
                  <a:srgbClr val="BBE0E3"/>
                </a:solidFill>
              </p:spPr>
              <p:txBody>
                <a:bodyPr wrap="square" lIns="91440" rIns="91440">
                  <a:spAutoFit/>
                </a:bodyPr>
                <a:lstStyle/>
                <a:p>
                  <a:pPr algn="l"/>
                  <a:r>
                    <a:rPr lang="en-US" sz="2500" b="1" dirty="0" smtClean="0">
                      <a:solidFill>
                        <a:srgbClr val="222268"/>
                      </a:solidFill>
                      <a:latin typeface="Helvetica" pitchFamily="2" charset="0"/>
                    </a:rPr>
                    <a:t>Alkaloid</a:t>
                  </a:r>
                  <a:endParaRPr lang="en-US" sz="2500" dirty="0">
                    <a:solidFill>
                      <a:srgbClr val="222268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9" name="Rectangle 218"/>
              <p:cNvSpPr/>
              <p:nvPr/>
            </p:nvSpPr>
            <p:spPr>
              <a:xfrm>
                <a:off x="23813911" y="32440103"/>
                <a:ext cx="10691209" cy="1043781"/>
              </a:xfrm>
              <a:prstGeom prst="rect">
                <a:avLst/>
              </a:prstGeom>
              <a:solidFill>
                <a:srgbClr val="BBE0E3"/>
              </a:solidFill>
            </p:spPr>
            <p:txBody>
              <a:bodyPr wrap="square" lIns="91440" rIns="91440">
                <a:spAutoFit/>
              </a:bodyPr>
              <a:lstStyle/>
              <a:p>
                <a:pPr algn="l"/>
                <a:r>
                  <a:rPr lang="en-US" sz="2200" dirty="0" smtClean="0">
                    <a:solidFill>
                      <a:srgbClr val="222268"/>
                    </a:solidFill>
                    <a:latin typeface="Helvetica" pitchFamily="2" charset="0"/>
                  </a:rPr>
                  <a:t>Gives </a:t>
                </a:r>
                <a:r>
                  <a:rPr lang="en-US" sz="2200" b="1" dirty="0" smtClean="0">
                    <a:solidFill>
                      <a:srgbClr val="222268"/>
                    </a:solidFill>
                    <a:latin typeface="Helvetica" pitchFamily="2" charset="0"/>
                  </a:rPr>
                  <a:t>electrons</a:t>
                </a:r>
                <a:r>
                  <a:rPr lang="en-US" sz="2200" dirty="0" smtClean="0">
                    <a:solidFill>
                      <a:srgbClr val="222268"/>
                    </a:solidFill>
                    <a:latin typeface="Helvetica" pitchFamily="2" charset="0"/>
                  </a:rPr>
                  <a:t> </a:t>
                </a:r>
                <a:r>
                  <a:rPr lang="en-US" sz="2200" dirty="0">
                    <a:solidFill>
                      <a:srgbClr val="222268"/>
                    </a:solidFill>
                    <a:latin typeface="Helvetica" pitchFamily="2" charset="0"/>
                  </a:rPr>
                  <a:t>to metallic anions </a:t>
                </a:r>
                <a:r>
                  <a:rPr lang="en-US" sz="2200" b="1" dirty="0" smtClean="0">
                    <a:solidFill>
                      <a:srgbClr val="222268"/>
                    </a:solidFill>
                    <a:latin typeface="Helvetica" pitchFamily="2" charset="0"/>
                  </a:rPr>
                  <a:t>turns</a:t>
                </a:r>
                <a:r>
                  <a:rPr lang="en-US" sz="2200" dirty="0" smtClean="0">
                    <a:solidFill>
                      <a:srgbClr val="222268"/>
                    </a:solidFill>
                    <a:latin typeface="Helvetica" pitchFamily="2" charset="0"/>
                  </a:rPr>
                  <a:t> </a:t>
                </a:r>
                <a:r>
                  <a:rPr lang="en-US" sz="2200" dirty="0">
                    <a:solidFill>
                      <a:srgbClr val="222268"/>
                    </a:solidFill>
                    <a:latin typeface="Helvetica" pitchFamily="2" charset="0"/>
                  </a:rPr>
                  <a:t>them into their </a:t>
                </a:r>
                <a:r>
                  <a:rPr lang="en-US" sz="2200" b="1" dirty="0">
                    <a:solidFill>
                      <a:srgbClr val="222268"/>
                    </a:solidFill>
                    <a:latin typeface="Helvetica" pitchFamily="2" charset="0"/>
                  </a:rPr>
                  <a:t>zero-valence</a:t>
                </a:r>
                <a:r>
                  <a:rPr lang="en-US" sz="2200" dirty="0">
                    <a:solidFill>
                      <a:srgbClr val="222268"/>
                    </a:solidFill>
                    <a:latin typeface="Helvetica" pitchFamily="2" charset="0"/>
                  </a:rPr>
                  <a:t> atomic state</a:t>
                </a:r>
                <a:r>
                  <a:rPr lang="en-US" sz="2200" baseline="30000" dirty="0">
                    <a:solidFill>
                      <a:srgbClr val="222268"/>
                    </a:solidFill>
                    <a:latin typeface="Helvetica" pitchFamily="2" charset="0"/>
                  </a:rPr>
                  <a:t>[4]</a:t>
                </a:r>
              </a:p>
              <a:p>
                <a:pPr algn="l"/>
                <a:endParaRPr lang="en-US" sz="2200" dirty="0">
                  <a:solidFill>
                    <a:srgbClr val="222268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Rectangle 219"/>
                  <p:cNvSpPr/>
                  <p:nvPr/>
                </p:nvSpPr>
                <p:spPr>
                  <a:xfrm>
                    <a:off x="25037196" y="33160271"/>
                    <a:ext cx="8119057" cy="805684"/>
                  </a:xfrm>
                  <a:prstGeom prst="rect">
                    <a:avLst/>
                  </a:prstGeom>
                  <a:solidFill>
                    <a:srgbClr val="BBE0E3"/>
                  </a:solidFill>
                  <a:ln>
                    <a:solidFill>
                      <a:srgbClr val="475085"/>
                    </a:solidFill>
                  </a:ln>
                  <a:effectLst>
                    <a:outerShdw blurRad="50800" dist="38100" dir="2700000" algn="tl" rotWithShape="0">
                      <a:srgbClr val="222268"/>
                    </a:outerShdw>
                  </a:effectLst>
                </p:spPr>
                <p:txBody>
                  <a:bodyPr wrap="square" lIns="91440" rIns="91440">
                    <a:spAutoFit/>
                  </a:bodyPr>
                  <a:lstStyle/>
                  <a:p>
                    <a:pPr algn="l"/>
                    <a:r>
                      <a:rPr lang="en-US" sz="2200" i="1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Plectranthus genus </a:t>
                    </a:r>
                    <a:r>
                      <a:rPr lang="en-US" sz="22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plant-extract reduction </a:t>
                    </a:r>
                    <a:r>
                      <a:rPr lang="en-US" sz="2200" dirty="0">
                        <a:solidFill>
                          <a:srgbClr val="222268"/>
                        </a:solidFill>
                        <a:latin typeface="Helvetica" pitchFamily="2" charset="0"/>
                      </a:rPr>
                      <a:t>of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2222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 b="0" i="0" smtClean="0">
                                <a:solidFill>
                                  <a:srgbClr val="222268"/>
                                </a:solidFill>
                                <a:latin typeface="Helvetica" pitchFamily="2" charset="0"/>
                              </a:rPr>
                              <m:t>Ag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200" b="0" i="0" smtClean="0">
                                <a:solidFill>
                                  <a:srgbClr val="222268"/>
                                </a:solidFill>
                                <a:latin typeface="Helvetica" pitchFamily="2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en-US" sz="22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 provides</a:t>
                    </a:r>
                    <a:br>
                      <a:rPr lang="en-US" sz="22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</a:br>
                    <a:r>
                      <a:rPr lang="en-US" sz="8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/>
                    </a:r>
                    <a:br>
                      <a:rPr lang="en-US" sz="8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</a:br>
                    <a:r>
                      <a:rPr lang="en-US" sz="22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       high stabilized </a:t>
                    </a:r>
                    <a:r>
                      <a:rPr lang="en-US" sz="2200" dirty="0">
                        <a:solidFill>
                          <a:srgbClr val="222268"/>
                        </a:solidFill>
                        <a:latin typeface="Helvetica" pitchFamily="2" charset="0"/>
                      </a:rPr>
                      <a:t>well-dispersed </a:t>
                    </a:r>
                    <a:r>
                      <a:rPr lang="en-US" sz="22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spherical Ag NPs</a:t>
                    </a:r>
                    <a:r>
                      <a:rPr lang="en-US" sz="2200" baseline="300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[5]</a:t>
                    </a:r>
                    <a:r>
                      <a:rPr lang="en-US" sz="2200" dirty="0" smtClean="0">
                        <a:solidFill>
                          <a:srgbClr val="222268"/>
                        </a:solidFill>
                        <a:latin typeface="Helvetica" pitchFamily="2" charset="0"/>
                      </a:rPr>
                      <a:t>.</a:t>
                    </a:r>
                    <a:endParaRPr lang="en-US" sz="2200" dirty="0">
                      <a:solidFill>
                        <a:srgbClr val="222268"/>
                      </a:solidFill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20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37196" y="33160271"/>
                    <a:ext cx="8119057" cy="805684"/>
                  </a:xfrm>
                  <a:prstGeom prst="rect">
                    <a:avLst/>
                  </a:prstGeom>
                  <a:blipFill>
                    <a:blip r:embed="rId60"/>
                    <a:stretch>
                      <a:fillRect/>
                    </a:stretch>
                  </a:blipFill>
                  <a:ln>
                    <a:solidFill>
                      <a:srgbClr val="475085"/>
                    </a:solidFill>
                  </a:ln>
                  <a:effectLst>
                    <a:outerShdw blurRad="50800" dist="38100" dir="2700000" algn="tl" rotWithShape="0">
                      <a:srgbClr val="222268"/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5" name="Text Box 70"/>
            <p:cNvSpPr txBox="1">
              <a:spLocks noChangeArrowheads="1"/>
            </p:cNvSpPr>
            <p:nvPr/>
          </p:nvSpPr>
          <p:spPr bwMode="auto">
            <a:xfrm>
              <a:off x="14124572" y="22326813"/>
              <a:ext cx="6237846" cy="606641"/>
            </a:xfrm>
            <a:prstGeom prst="rect">
              <a:avLst/>
            </a:prstGeom>
            <a:solidFill>
              <a:srgbClr val="143CBE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algn="l" defTabSz="43894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43894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 defTabSz="43894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4389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43894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342" b="1" dirty="0">
                  <a:solidFill>
                    <a:srgbClr val="6FF32D"/>
                  </a:solidFill>
                </a:rPr>
                <a:t>Plant-base </a:t>
              </a:r>
              <a:r>
                <a:rPr lang="en-US" altLang="en-US" sz="3342" b="1" dirty="0" smtClean="0">
                  <a:solidFill>
                    <a:srgbClr val="6FF32D"/>
                  </a:solidFill>
                </a:rPr>
                <a:t>Biogenesis</a:t>
              </a:r>
              <a:endParaRPr lang="en-US" altLang="en-US" sz="3342" b="1" dirty="0">
                <a:solidFill>
                  <a:srgbClr val="6FF32D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98284" y="24749867"/>
            <a:ext cx="5626945" cy="6728253"/>
            <a:chOff x="12972173" y="14597209"/>
            <a:chExt cx="5300035" cy="6461269"/>
          </a:xfrm>
        </p:grpSpPr>
        <p:grpSp>
          <p:nvGrpSpPr>
            <p:cNvPr id="234" name="Group 233"/>
            <p:cNvGrpSpPr/>
            <p:nvPr/>
          </p:nvGrpSpPr>
          <p:grpSpPr>
            <a:xfrm rot="1716461">
              <a:off x="15699970" y="17930356"/>
              <a:ext cx="2572238" cy="2952209"/>
              <a:chOff x="9432142" y="22387530"/>
              <a:chExt cx="3232552" cy="3710064"/>
            </a:xfrm>
          </p:grpSpPr>
          <p:sp>
            <p:nvSpPr>
              <p:cNvPr id="308" name="TextBox 307"/>
              <p:cNvSpPr txBox="1"/>
              <p:nvPr/>
            </p:nvSpPr>
            <p:spPr>
              <a:xfrm rot="20040000">
                <a:off x="9432142" y="22387530"/>
                <a:ext cx="2988484" cy="258827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softEdge rad="850900"/>
              </a:effectLst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en-US" sz="1700" b="1" dirty="0">
                    <a:solidFill>
                      <a:srgbClr val="00297A"/>
                    </a:solidFill>
                  </a:rPr>
                  <a:t>Hydrazine Hydrate (Phenilhydrazine)</a:t>
                </a:r>
              </a:p>
              <a:p>
                <a:pPr algn="l"/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> </a:t>
                </a:r>
                <a:endParaRPr lang="en-GB" sz="17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9" name="Picture 308"/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 rot="20416261">
                <a:off x="9680323" y="23167986"/>
                <a:ext cx="2984371" cy="2929608"/>
              </a:xfrm>
              <a:prstGeom prst="rect">
                <a:avLst/>
              </a:prstGeom>
              <a:noFill/>
            </p:spPr>
          </p:pic>
        </p:grpSp>
        <p:grpSp>
          <p:nvGrpSpPr>
            <p:cNvPr id="235" name="Group 234"/>
            <p:cNvGrpSpPr/>
            <p:nvPr/>
          </p:nvGrpSpPr>
          <p:grpSpPr>
            <a:xfrm rot="1560954">
              <a:off x="12972173" y="17813361"/>
              <a:ext cx="2871677" cy="3245117"/>
              <a:chOff x="6022533" y="22508413"/>
              <a:chExt cx="3608859" cy="4078166"/>
            </a:xfrm>
          </p:grpSpPr>
          <p:sp>
            <p:nvSpPr>
              <p:cNvPr id="306" name="TextBox 305"/>
              <p:cNvSpPr txBox="1"/>
              <p:nvPr/>
            </p:nvSpPr>
            <p:spPr>
              <a:xfrm rot="20040000">
                <a:off x="6677345" y="22508413"/>
                <a:ext cx="2945697" cy="250243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softEdge rad="850900"/>
              </a:effectLst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en-US" sz="1700" b="1" dirty="0">
                    <a:solidFill>
                      <a:srgbClr val="00297A"/>
                    </a:solidFill>
                  </a:rPr>
                  <a:t>Ascorbic Acid</a:t>
                </a:r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> </a:t>
                </a:r>
                <a:endParaRPr lang="en-GB" sz="17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 rot="20040000">
                <a:off x="6022533" y="23122191"/>
                <a:ext cx="3608859" cy="3464388"/>
              </a:xfrm>
              <a:prstGeom prst="rect">
                <a:avLst/>
              </a:prstGeom>
            </p:spPr>
          </p:pic>
        </p:grpSp>
        <p:grpSp>
          <p:nvGrpSpPr>
            <p:cNvPr id="236" name="Group 235"/>
            <p:cNvGrpSpPr/>
            <p:nvPr/>
          </p:nvGrpSpPr>
          <p:grpSpPr>
            <a:xfrm rot="1581532">
              <a:off x="15609946" y="14597209"/>
              <a:ext cx="2454030" cy="2619898"/>
              <a:chOff x="8514780" y="17318819"/>
              <a:chExt cx="3083998" cy="3292445"/>
            </a:xfrm>
          </p:grpSpPr>
          <p:sp>
            <p:nvSpPr>
              <p:cNvPr id="304" name="TextBox 303"/>
              <p:cNvSpPr txBox="1"/>
              <p:nvPr/>
            </p:nvSpPr>
            <p:spPr>
              <a:xfrm rot="20040000">
                <a:off x="8514780" y="17318819"/>
                <a:ext cx="3083998" cy="275354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softEdge rad="850900"/>
              </a:effectLst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en-US" sz="1700" b="1" dirty="0">
                    <a:solidFill>
                      <a:srgbClr val="00297A"/>
                    </a:solidFill>
                  </a:rPr>
                  <a:t>Sodium Borohydride</a:t>
                </a:r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> </a:t>
                </a:r>
                <a:endParaRPr lang="en-GB" sz="17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 rot="20040000">
                <a:off x="8718207" y="17543285"/>
                <a:ext cx="2665995" cy="3067979"/>
              </a:xfrm>
              <a:prstGeom prst="rect">
                <a:avLst/>
              </a:prstGeom>
            </p:spPr>
          </p:pic>
        </p:grpSp>
        <p:grpSp>
          <p:nvGrpSpPr>
            <p:cNvPr id="237" name="Group 236"/>
            <p:cNvGrpSpPr/>
            <p:nvPr/>
          </p:nvGrpSpPr>
          <p:grpSpPr>
            <a:xfrm rot="1550945">
              <a:off x="12982898" y="14712261"/>
              <a:ext cx="2526410" cy="3025282"/>
              <a:chOff x="4648293" y="17784659"/>
              <a:chExt cx="3174958" cy="3801900"/>
            </a:xfrm>
          </p:grpSpPr>
          <p:sp>
            <p:nvSpPr>
              <p:cNvPr id="302" name="TextBox 301"/>
              <p:cNvSpPr txBox="1"/>
              <p:nvPr/>
            </p:nvSpPr>
            <p:spPr>
              <a:xfrm rot="20040000">
                <a:off x="4854162" y="17784659"/>
                <a:ext cx="2885888" cy="245162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softEdge rad="850900"/>
              </a:effectLst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en-US" sz="1700" b="1" dirty="0">
                    <a:solidFill>
                      <a:srgbClr val="00297A"/>
                    </a:solidFill>
                  </a:rPr>
                  <a:t>Sodium Citrate</a:t>
                </a:r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/>
                </a:r>
                <a:br>
                  <a:rPr lang="en-US" sz="1700" b="1" dirty="0">
                    <a:solidFill>
                      <a:schemeClr val="bg1"/>
                    </a:solidFill>
                  </a:rPr>
                </a:br>
                <a:r>
                  <a:rPr lang="en-US" sz="1700" b="1" dirty="0">
                    <a:solidFill>
                      <a:schemeClr val="bg1"/>
                    </a:solidFill>
                  </a:rPr>
                  <a:t> </a:t>
                </a:r>
                <a:endParaRPr lang="en-GB" sz="17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 rot="20040000">
                <a:off x="4648293" y="18312734"/>
                <a:ext cx="3174958" cy="3273825"/>
              </a:xfrm>
              <a:prstGeom prst="rect">
                <a:avLst/>
              </a:prstGeom>
            </p:spPr>
          </p:pic>
        </p:grpSp>
      </p:grpSp>
      <p:graphicFrame>
        <p:nvGraphicFramePr>
          <p:cNvPr id="314" name="Table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36668"/>
              </p:ext>
            </p:extLst>
          </p:nvPr>
        </p:nvGraphicFramePr>
        <p:xfrm>
          <a:off x="24544994" y="32197143"/>
          <a:ext cx="8931025" cy="310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87">
                  <a:extLst>
                    <a:ext uri="{9D8B030D-6E8A-4147-A177-3AD203B41FA5}">
                      <a16:colId xmlns:a16="http://schemas.microsoft.com/office/drawing/2014/main" val="2055865221"/>
                    </a:ext>
                  </a:extLst>
                </a:gridCol>
                <a:gridCol w="3727020">
                  <a:extLst>
                    <a:ext uri="{9D8B030D-6E8A-4147-A177-3AD203B41FA5}">
                      <a16:colId xmlns:a16="http://schemas.microsoft.com/office/drawing/2014/main" val="2032737872"/>
                    </a:ext>
                  </a:extLst>
                </a:gridCol>
                <a:gridCol w="2800518">
                  <a:extLst>
                    <a:ext uri="{9D8B030D-6E8A-4147-A177-3AD203B41FA5}">
                      <a16:colId xmlns:a16="http://schemas.microsoft.com/office/drawing/2014/main" val="2558658032"/>
                    </a:ext>
                  </a:extLst>
                </a:gridCol>
              </a:tblGrid>
              <a:tr h="7578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Reduce agent</a:t>
                      </a:r>
                      <a:endParaRPr lang="en-GB" sz="2000" dirty="0">
                        <a:solidFill>
                          <a:srgbClr val="002060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Average particle size/nm</a:t>
                      </a:r>
                      <a:endParaRPr lang="en-GB" sz="2000" dirty="0">
                        <a:solidFill>
                          <a:srgbClr val="002060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Helvetica" pitchFamily="2" charset="0"/>
                        </a:rPr>
                        <a:t>Zeta potential/mV</a:t>
                      </a:r>
                      <a:endParaRPr lang="en-GB" sz="2000" dirty="0">
                        <a:solidFill>
                          <a:srgbClr val="002060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457947"/>
                  </a:ext>
                </a:extLst>
              </a:tr>
              <a:tr h="8094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NaBH</a:t>
                      </a:r>
                      <a:r>
                        <a:rPr lang="en-US" sz="2000" baseline="-25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2000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180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2060"/>
                          </a:solidFill>
                        </a:rPr>
                        <a:t>-29</a:t>
                      </a:r>
                      <a:endParaRPr lang="en-GB" sz="19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410417"/>
                  </a:ext>
                </a:extLst>
              </a:tr>
              <a:tr h="77257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C31"/>
                          </a:solidFill>
                        </a:rPr>
                        <a:t>P. R. Officinalis </a:t>
                      </a:r>
                      <a:endParaRPr lang="en-GB" sz="2000" b="1" i="1" dirty="0">
                        <a:solidFill>
                          <a:srgbClr val="006C3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36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198</a:t>
                      </a:r>
                      <a:endParaRPr lang="en-GB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-26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669221"/>
                  </a:ext>
                </a:extLst>
              </a:tr>
              <a:tr h="769507">
                <a:tc>
                  <a:txBody>
                    <a:bodyPr/>
                    <a:lstStyle/>
                    <a:p>
                      <a:pPr marL="0" marR="0" lvl="0" indent="0" algn="ctr" defTabSz="4136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rgbClr val="006C31"/>
                          </a:solidFill>
                        </a:rPr>
                        <a:t>P. Ciliatus</a:t>
                      </a:r>
                      <a:endParaRPr lang="en-GB" sz="2000" b="1" i="1" dirty="0" smtClean="0">
                        <a:solidFill>
                          <a:srgbClr val="006C3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36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409</a:t>
                      </a:r>
                      <a:endParaRPr lang="en-GB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-30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212575"/>
                  </a:ext>
                </a:extLst>
              </a:tr>
            </a:tbl>
          </a:graphicData>
        </a:graphic>
      </p:graphicFrame>
      <p:sp>
        <p:nvSpPr>
          <p:cNvPr id="315" name="TextBox 314"/>
          <p:cNvSpPr txBox="1"/>
          <p:nvPr/>
        </p:nvSpPr>
        <p:spPr>
          <a:xfrm>
            <a:off x="24414732" y="31647322"/>
            <a:ext cx="8977281" cy="542815"/>
          </a:xfrm>
          <a:prstGeom prst="rect">
            <a:avLst/>
          </a:prstGeom>
          <a:solidFill>
            <a:srgbClr val="95CFD3">
              <a:alpha val="46000"/>
            </a:srgbClr>
          </a:solidFill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algn="l" defTabSz="365751">
              <a:defRPr sz="1500">
                <a:solidFill>
                  <a:srgbClr val="002060"/>
                </a:solidFill>
              </a:defRPr>
            </a:lvl1pPr>
          </a:lstStyle>
          <a:p>
            <a:r>
              <a:rPr lang="en-US" sz="1700" dirty="0" smtClean="0">
                <a:solidFill>
                  <a:srgbClr val="C9E7E9"/>
                </a:solidFill>
                <a:latin typeface="Helvetica" pitchFamily="2" charset="0"/>
              </a:rPr>
              <a:t>Table 1:</a:t>
            </a:r>
            <a:r>
              <a:rPr lang="en-US" sz="1700" dirty="0">
                <a:solidFill>
                  <a:srgbClr val="C9E7E9"/>
                </a:solidFill>
                <a:latin typeface="Helvetica" pitchFamily="2" charset="0"/>
              </a:rPr>
              <a:t> </a:t>
            </a:r>
            <a:r>
              <a:rPr lang="en-US" sz="1700" dirty="0" smtClean="0">
                <a:solidFill>
                  <a:srgbClr val="C9E7E9"/>
                </a:solidFill>
                <a:latin typeface="Helvetica" pitchFamily="2" charset="0"/>
              </a:rPr>
              <a:t>Physicochemical evaluation of prepared silver nanoparticles.</a:t>
            </a:r>
            <a:br>
              <a:rPr lang="en-US" sz="1700" dirty="0" smtClean="0">
                <a:solidFill>
                  <a:srgbClr val="C9E7E9"/>
                </a:solidFill>
                <a:latin typeface="Helvetica" pitchFamily="2" charset="0"/>
              </a:rPr>
            </a:br>
            <a:r>
              <a:rPr lang="en-US" sz="1700" dirty="0" smtClean="0">
                <a:solidFill>
                  <a:srgbClr val="C9E7E9"/>
                </a:solidFill>
                <a:latin typeface="Helvetica" pitchFamily="2" charset="0"/>
                <a:sym typeface="Symbol" panose="05050102010706020507" pitchFamily="18" charset="2"/>
              </a:rPr>
              <a:t></a:t>
            </a:r>
            <a:r>
              <a:rPr lang="en-US" sz="1700" dirty="0" smtClean="0">
                <a:solidFill>
                  <a:srgbClr val="C9E7E9"/>
                </a:solidFill>
                <a:latin typeface="Helvetica" pitchFamily="2" charset="0"/>
              </a:rPr>
              <a:t> particle size (Dynamic Light Scattering) &amp; zeta potential  (Electrophoretic Light Scattering)</a:t>
            </a:r>
            <a:endParaRPr lang="en-GB" sz="1700" dirty="0">
              <a:solidFill>
                <a:srgbClr val="C9E7E9"/>
              </a:solidFill>
              <a:latin typeface="Helvetica" pitchFamily="2" charset="0"/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24673340" y="35328649"/>
            <a:ext cx="8475080" cy="7177152"/>
            <a:chOff x="25179200" y="4106711"/>
            <a:chExt cx="7813619" cy="7574940"/>
          </a:xfrm>
        </p:grpSpPr>
        <p:sp>
          <p:nvSpPr>
            <p:cNvPr id="317" name="TextBox 316"/>
            <p:cNvSpPr txBox="1"/>
            <p:nvPr/>
          </p:nvSpPr>
          <p:spPr>
            <a:xfrm>
              <a:off x="25179200" y="10934531"/>
              <a:ext cx="7813619" cy="747120"/>
            </a:xfrm>
            <a:prstGeom prst="rect">
              <a:avLst/>
            </a:prstGeom>
            <a:solidFill>
              <a:srgbClr val="95CFD3">
                <a:alpha val="41961"/>
              </a:srgbClr>
            </a:solidFill>
          </p:spPr>
          <p:txBody>
            <a:bodyPr wrap="square" lIns="91440" tIns="91440" rIns="182880" bIns="91440" rtlCol="0">
              <a:spAutoFit/>
            </a:bodyPr>
            <a:lstStyle>
              <a:defPPr>
                <a:defRPr lang="en-US"/>
              </a:defPPr>
              <a:lvl1pPr algn="l" defTabSz="365751">
                <a:defRPr sz="1500">
                  <a:solidFill>
                    <a:srgbClr val="002060"/>
                  </a:solidFill>
                </a:defRPr>
              </a:lvl1pPr>
            </a:lstStyle>
            <a:p>
              <a:r>
                <a:rPr lang="en-US" sz="1700" dirty="0">
                  <a:latin typeface="Helvetica" pitchFamily="2" charset="0"/>
                </a:rPr>
                <a:t>Figure </a:t>
              </a:r>
              <a:r>
                <a:rPr lang="en-US" sz="1700" dirty="0" smtClean="0">
                  <a:latin typeface="Helvetica" pitchFamily="2" charset="0"/>
                </a:rPr>
                <a:t>2: Mean </a:t>
              </a:r>
              <a:r>
                <a:rPr lang="en-US" sz="1700" dirty="0">
                  <a:latin typeface="Helvetica" pitchFamily="2" charset="0"/>
                </a:rPr>
                <a:t>particle size, </a:t>
              </a:r>
              <a:r>
                <a:rPr lang="en-US" sz="1700" dirty="0" err="1">
                  <a:latin typeface="Helvetica" pitchFamily="2" charset="0"/>
                </a:rPr>
                <a:t>polydispersity</a:t>
              </a:r>
              <a:r>
                <a:rPr lang="en-US" sz="1700" dirty="0">
                  <a:latin typeface="Helvetica" pitchFamily="2" charset="0"/>
                </a:rPr>
                <a:t> index (top bars) and zeta potential (bottom bars) </a:t>
              </a:r>
              <a:r>
                <a:rPr lang="en-US" sz="1700" dirty="0" smtClean="0">
                  <a:latin typeface="Helvetica" pitchFamily="2" charset="0"/>
                </a:rPr>
                <a:t>characterisation </a:t>
              </a:r>
              <a:r>
                <a:rPr lang="en-US" sz="1700" dirty="0">
                  <a:latin typeface="Helvetica" pitchFamily="2" charset="0"/>
                </a:rPr>
                <a:t>of </a:t>
              </a:r>
              <a:r>
                <a:rPr lang="en-GB" sz="1700" dirty="0" smtClean="0">
                  <a:latin typeface="Helvetica" pitchFamily="2" charset="0"/>
                </a:rPr>
                <a:t>synthesised</a:t>
              </a:r>
              <a:r>
                <a:rPr lang="en-US" sz="1700" dirty="0" smtClean="0">
                  <a:latin typeface="Helvetica" pitchFamily="2" charset="0"/>
                </a:rPr>
                <a:t> Ag </a:t>
              </a:r>
              <a:r>
                <a:rPr lang="en-US" sz="1700" dirty="0">
                  <a:latin typeface="Helvetica" pitchFamily="2" charset="0"/>
                </a:rPr>
                <a:t>nanoparticles (n = 3, </a:t>
              </a:r>
              <a:r>
                <a:rPr lang="en-US" sz="1700" dirty="0" smtClean="0">
                  <a:latin typeface="Helvetica" pitchFamily="2" charset="0"/>
                </a:rPr>
                <a:t>mean ±SD)</a:t>
              </a:r>
              <a:endParaRPr lang="en-GB" sz="1700" dirty="0">
                <a:latin typeface="Helvetica" pitchFamily="2" charset="0"/>
              </a:endParaRPr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25188284" y="4106711"/>
              <a:ext cx="7778814" cy="6891153"/>
              <a:chOff x="2221236" y="2159307"/>
              <a:chExt cx="4272157" cy="4214973"/>
            </a:xfrm>
          </p:grpSpPr>
          <p:pic>
            <p:nvPicPr>
              <p:cNvPr id="319" name="Picture 318"/>
              <p:cNvPicPr>
                <a:picLocks noChangeAspect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36" y="2159307"/>
                <a:ext cx="4272157" cy="4042999"/>
              </a:xfrm>
              <a:prstGeom prst="rect">
                <a:avLst/>
              </a:prstGeom>
            </p:spPr>
          </p:pic>
          <p:sp>
            <p:nvSpPr>
              <p:cNvPr id="320" name="TextBox 319"/>
              <p:cNvSpPr txBox="1"/>
              <p:nvPr/>
            </p:nvSpPr>
            <p:spPr>
              <a:xfrm>
                <a:off x="2221236" y="6138164"/>
                <a:ext cx="4272157" cy="2361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24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3433775" y="5895152"/>
                <a:ext cx="2048826" cy="3974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36576" rIns="0" bIns="0" rtlCol="0">
                <a:noAutofit/>
              </a:bodyPr>
              <a:lstStyle/>
              <a:p>
                <a:pPr algn="l" defTabSz="48766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33" dirty="0" smtClean="0"/>
                  <a:t>NaBH</a:t>
                </a:r>
                <a:r>
                  <a:rPr lang="en-US" sz="1133" baseline="-25000" dirty="0" smtClean="0"/>
                  <a:t>4</a:t>
                </a:r>
              </a:p>
              <a:p>
                <a:pPr algn="l" defTabSz="48766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" dirty="0"/>
                  <a:t/>
                </a:r>
                <a:br>
                  <a:rPr lang="en-US" sz="300" dirty="0"/>
                </a:br>
                <a:r>
                  <a:rPr lang="en-US" sz="1133" i="1" dirty="0" smtClean="0"/>
                  <a:t>Rosemary </a:t>
                </a:r>
                <a:r>
                  <a:rPr lang="en-US" sz="1133" i="1" dirty="0" err="1"/>
                  <a:t>officiallis</a:t>
                </a:r>
                <a:r>
                  <a:rPr lang="en-US" sz="1133" i="1" dirty="0"/>
                  <a:t> </a:t>
                </a:r>
                <a:r>
                  <a:rPr lang="en-US" sz="1133" dirty="0"/>
                  <a:t>extract as reducing </a:t>
                </a:r>
                <a:r>
                  <a:rPr lang="en-US" sz="1133" dirty="0" smtClean="0"/>
                  <a:t>agent</a:t>
                </a:r>
              </a:p>
              <a:p>
                <a:pPr algn="l" defTabSz="48766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" dirty="0"/>
                  <a:t/>
                </a:r>
                <a:br>
                  <a:rPr lang="en-US" sz="300" dirty="0"/>
                </a:br>
                <a:r>
                  <a:rPr lang="en-US" sz="1133" i="1" dirty="0" err="1"/>
                  <a:t>Plenctractus</a:t>
                </a:r>
                <a:r>
                  <a:rPr lang="en-US" sz="1133" i="1" dirty="0"/>
                  <a:t> </a:t>
                </a:r>
                <a:r>
                  <a:rPr lang="en-US" sz="1133" i="1" dirty="0" err="1"/>
                  <a:t>ciliatus</a:t>
                </a:r>
                <a:r>
                  <a:rPr lang="en-US" sz="1133" i="1" dirty="0"/>
                  <a:t> </a:t>
                </a:r>
                <a:r>
                  <a:rPr lang="en-US" sz="1133" dirty="0" smtClean="0"/>
                  <a:t>extract</a:t>
                </a:r>
                <a:endParaRPr lang="en-GB" sz="1200" dirty="0"/>
              </a:p>
            </p:txBody>
          </p:sp>
          <p:pic>
            <p:nvPicPr>
              <p:cNvPr id="322" name="Picture 321"/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 flipV="1">
                <a:off x="3084016" y="5859145"/>
                <a:ext cx="340201" cy="504864"/>
              </a:xfrm>
              <a:prstGeom prst="rect">
                <a:avLst/>
              </a:prstGeom>
            </p:spPr>
          </p:pic>
        </p:grpSp>
      </p:grpSp>
      <p:grpSp>
        <p:nvGrpSpPr>
          <p:cNvPr id="323" name="Group 322"/>
          <p:cNvGrpSpPr/>
          <p:nvPr/>
        </p:nvGrpSpPr>
        <p:grpSpPr>
          <a:xfrm>
            <a:off x="28495351" y="26359653"/>
            <a:ext cx="5257800" cy="4543894"/>
            <a:chOff x="28962817" y="13610582"/>
            <a:chExt cx="6708383" cy="6232564"/>
          </a:xfrm>
        </p:grpSpPr>
        <p:pic>
          <p:nvPicPr>
            <p:cNvPr id="324" name="Picture 323"/>
            <p:cNvPicPr>
              <a:picLocks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0572" y="13610582"/>
              <a:ext cx="4565267" cy="570193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325" name="Down Arrow 324"/>
            <p:cNvSpPr/>
            <p:nvPr/>
          </p:nvSpPr>
          <p:spPr bwMode="auto">
            <a:xfrm rot="2160000">
              <a:off x="32556710" y="14643857"/>
              <a:ext cx="929849" cy="3832488"/>
            </a:xfrm>
            <a:prstGeom prst="downArrow">
              <a:avLst>
                <a:gd name="adj1" fmla="val 29006"/>
                <a:gd name="adj2" fmla="val 85696"/>
              </a:avLst>
            </a:prstGeom>
            <a:solidFill>
              <a:srgbClr val="D7650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2973851" y="13749468"/>
              <a:ext cx="24545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rgbClr val="FBB505"/>
                    </a:solidFill>
                    <a:prstDash val="solid"/>
                  </a:ln>
                  <a:solidFill>
                    <a:srgbClr val="DD5A09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AgNPs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8962817" y="19231018"/>
              <a:ext cx="6708383" cy="612128"/>
            </a:xfrm>
            <a:prstGeom prst="rect">
              <a:avLst/>
            </a:prstGeom>
            <a:solidFill>
              <a:srgbClr val="95CFD3">
                <a:alpha val="41961"/>
              </a:srgbClr>
            </a:solidFill>
          </p:spPr>
          <p:txBody>
            <a:bodyPr wrap="square" lIns="18288" tIns="91440" rIns="182880" bIns="91440" rtlCol="0">
              <a:spAutoFit/>
            </a:bodyPr>
            <a:lstStyle/>
            <a:p>
              <a:pPr algn="l" defTabSz="365751"/>
              <a:r>
                <a:rPr lang="en-US" sz="1700" dirty="0">
                  <a:solidFill>
                    <a:srgbClr val="002060"/>
                  </a:solidFill>
                  <a:latin typeface="Helvetica" pitchFamily="2" charset="0"/>
                </a:rPr>
                <a:t>Figure </a:t>
              </a:r>
              <a:r>
                <a:rPr lang="en-US" sz="1700" dirty="0" smtClean="0">
                  <a:solidFill>
                    <a:srgbClr val="002060"/>
                  </a:solidFill>
                  <a:latin typeface="Helvetica" pitchFamily="2" charset="0"/>
                </a:rPr>
                <a:t>3:  Aqueous colloid of biosynthesized Ag NPs</a:t>
              </a:r>
              <a:endParaRPr lang="en-GB" sz="1700" dirty="0">
                <a:solidFill>
                  <a:srgbClr val="002060"/>
                </a:solidFill>
                <a:latin typeface="Helvetica" pitchFamily="2" charset="0"/>
              </a:endParaRPr>
            </a:p>
          </p:txBody>
        </p:sp>
      </p:grpSp>
      <p:sp>
        <p:nvSpPr>
          <p:cNvPr id="335" name="AutoShape 58"/>
          <p:cNvSpPr>
            <a:spLocks noChangeAspect="1" noChangeArrowheads="1"/>
          </p:cNvSpPr>
          <p:nvPr/>
        </p:nvSpPr>
        <p:spPr bwMode="auto">
          <a:xfrm>
            <a:off x="471507" y="36994976"/>
            <a:ext cx="12257023" cy="5688825"/>
          </a:xfrm>
          <a:custGeom>
            <a:avLst/>
            <a:gdLst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586792 w 47645822"/>
              <a:gd name="connsiteY5" fmla="*/ 4748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645822"/>
              <a:gd name="connsiteY0" fmla="*/ 59030 h 4748981"/>
              <a:gd name="connsiteX1" fmla="*/ 59030 w 47645822"/>
              <a:gd name="connsiteY1" fmla="*/ 0 h 4748981"/>
              <a:gd name="connsiteX2" fmla="*/ 47586792 w 47645822"/>
              <a:gd name="connsiteY2" fmla="*/ 0 h 4748981"/>
              <a:gd name="connsiteX3" fmla="*/ 47645822 w 47645822"/>
              <a:gd name="connsiteY3" fmla="*/ 59030 h 4748981"/>
              <a:gd name="connsiteX4" fmla="*/ 47645822 w 47645822"/>
              <a:gd name="connsiteY4" fmla="*/ 4689951 h 4748981"/>
              <a:gd name="connsiteX5" fmla="*/ 47434392 w 47645822"/>
              <a:gd name="connsiteY5" fmla="*/ 1700981 h 4748981"/>
              <a:gd name="connsiteX6" fmla="*/ 59030 w 47645822"/>
              <a:gd name="connsiteY6" fmla="*/ 4748981 h 4748981"/>
              <a:gd name="connsiteX7" fmla="*/ 0 w 47645822"/>
              <a:gd name="connsiteY7" fmla="*/ 4689951 h 4748981"/>
              <a:gd name="connsiteX8" fmla="*/ 0 w 47645822"/>
              <a:gd name="connsiteY8" fmla="*/ 59030 h 4748981"/>
              <a:gd name="connsiteX0" fmla="*/ 0 w 47744580"/>
              <a:gd name="connsiteY0" fmla="*/ 59030 h 4748981"/>
              <a:gd name="connsiteX1" fmla="*/ 59030 w 47744580"/>
              <a:gd name="connsiteY1" fmla="*/ 0 h 4748981"/>
              <a:gd name="connsiteX2" fmla="*/ 47586792 w 47744580"/>
              <a:gd name="connsiteY2" fmla="*/ 0 h 4748981"/>
              <a:gd name="connsiteX3" fmla="*/ 47645822 w 47744580"/>
              <a:gd name="connsiteY3" fmla="*/ 59030 h 4748981"/>
              <a:gd name="connsiteX4" fmla="*/ 47645822 w 47744580"/>
              <a:gd name="connsiteY4" fmla="*/ 4689951 h 4748981"/>
              <a:gd name="connsiteX5" fmla="*/ 47739192 w 47744580"/>
              <a:gd name="connsiteY5" fmla="*/ 2081981 h 4748981"/>
              <a:gd name="connsiteX6" fmla="*/ 59030 w 47744580"/>
              <a:gd name="connsiteY6" fmla="*/ 4748981 h 4748981"/>
              <a:gd name="connsiteX7" fmla="*/ 0 w 47744580"/>
              <a:gd name="connsiteY7" fmla="*/ 4689951 h 4748981"/>
              <a:gd name="connsiteX8" fmla="*/ 0 w 47744580"/>
              <a:gd name="connsiteY8" fmla="*/ 59030 h 4748981"/>
              <a:gd name="connsiteX0" fmla="*/ 0 w 48045753"/>
              <a:gd name="connsiteY0" fmla="*/ 59030 h 4748981"/>
              <a:gd name="connsiteX1" fmla="*/ 59030 w 48045753"/>
              <a:gd name="connsiteY1" fmla="*/ 0 h 4748981"/>
              <a:gd name="connsiteX2" fmla="*/ 47586792 w 48045753"/>
              <a:gd name="connsiteY2" fmla="*/ 0 h 4748981"/>
              <a:gd name="connsiteX3" fmla="*/ 47645822 w 48045753"/>
              <a:gd name="connsiteY3" fmla="*/ 59030 h 4748981"/>
              <a:gd name="connsiteX4" fmla="*/ 47645822 w 48045753"/>
              <a:gd name="connsiteY4" fmla="*/ 4689951 h 4748981"/>
              <a:gd name="connsiteX5" fmla="*/ 48043992 w 48045753"/>
              <a:gd name="connsiteY5" fmla="*/ 2539181 h 4748981"/>
              <a:gd name="connsiteX6" fmla="*/ 59030 w 48045753"/>
              <a:gd name="connsiteY6" fmla="*/ 4748981 h 4748981"/>
              <a:gd name="connsiteX7" fmla="*/ 0 w 48045753"/>
              <a:gd name="connsiteY7" fmla="*/ 4689951 h 4748981"/>
              <a:gd name="connsiteX8" fmla="*/ 0 w 48045753"/>
              <a:gd name="connsiteY8" fmla="*/ 59030 h 4748981"/>
              <a:gd name="connsiteX0" fmla="*/ 0 w 48045838"/>
              <a:gd name="connsiteY0" fmla="*/ 59030 h 4748981"/>
              <a:gd name="connsiteX1" fmla="*/ 59030 w 48045838"/>
              <a:gd name="connsiteY1" fmla="*/ 0 h 4748981"/>
              <a:gd name="connsiteX2" fmla="*/ 47586792 w 48045838"/>
              <a:gd name="connsiteY2" fmla="*/ 0 h 4748981"/>
              <a:gd name="connsiteX3" fmla="*/ 47645822 w 48045838"/>
              <a:gd name="connsiteY3" fmla="*/ 59030 h 4748981"/>
              <a:gd name="connsiteX4" fmla="*/ 47666606 w 48045838"/>
              <a:gd name="connsiteY4" fmla="*/ 2521715 h 4748981"/>
              <a:gd name="connsiteX5" fmla="*/ 48043992 w 48045838"/>
              <a:gd name="connsiteY5" fmla="*/ 2539181 h 4748981"/>
              <a:gd name="connsiteX6" fmla="*/ 59030 w 48045838"/>
              <a:gd name="connsiteY6" fmla="*/ 4748981 h 4748981"/>
              <a:gd name="connsiteX7" fmla="*/ 0 w 48045838"/>
              <a:gd name="connsiteY7" fmla="*/ 4689951 h 4748981"/>
              <a:gd name="connsiteX8" fmla="*/ 0 w 48045838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4469519 w 47666606"/>
              <a:gd name="connsiteY5" fmla="*/ 267079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9336200 w 47666606"/>
              <a:gd name="connsiteY5" fmla="*/ 32651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24169840 w 47666606"/>
              <a:gd name="connsiteY5" fmla="*/ 331087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1358378 w 49024984"/>
              <a:gd name="connsiteY0" fmla="*/ 59030 h 5224251"/>
              <a:gd name="connsiteX1" fmla="*/ 1417408 w 49024984"/>
              <a:gd name="connsiteY1" fmla="*/ 0 h 5224251"/>
              <a:gd name="connsiteX2" fmla="*/ 48945170 w 49024984"/>
              <a:gd name="connsiteY2" fmla="*/ 0 h 5224251"/>
              <a:gd name="connsiteX3" fmla="*/ 49004200 w 49024984"/>
              <a:gd name="connsiteY3" fmla="*/ 59030 h 5224251"/>
              <a:gd name="connsiteX4" fmla="*/ 49024984 w 49024984"/>
              <a:gd name="connsiteY4" fmla="*/ 2521715 h 5224251"/>
              <a:gd name="connsiteX5" fmla="*/ 9434778 w 49024984"/>
              <a:gd name="connsiteY5" fmla="*/ 4591039 h 5224251"/>
              <a:gd name="connsiteX6" fmla="*/ 1417408 w 49024984"/>
              <a:gd name="connsiteY6" fmla="*/ 4748981 h 5224251"/>
              <a:gd name="connsiteX7" fmla="*/ 1358378 w 49024984"/>
              <a:gd name="connsiteY7" fmla="*/ 4689951 h 5224251"/>
              <a:gd name="connsiteX8" fmla="*/ 1358378 w 49024984"/>
              <a:gd name="connsiteY8" fmla="*/ 59030 h 522425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8076400 w 47666606"/>
              <a:gd name="connsiteY5" fmla="*/ 459103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4748981"/>
              <a:gd name="connsiteX1" fmla="*/ 59030 w 47666606"/>
              <a:gd name="connsiteY1" fmla="*/ 0 h 4748981"/>
              <a:gd name="connsiteX2" fmla="*/ 47586792 w 47666606"/>
              <a:gd name="connsiteY2" fmla="*/ 0 h 4748981"/>
              <a:gd name="connsiteX3" fmla="*/ 47645822 w 47666606"/>
              <a:gd name="connsiteY3" fmla="*/ 59030 h 4748981"/>
              <a:gd name="connsiteX4" fmla="*/ 47666606 w 47666606"/>
              <a:gd name="connsiteY4" fmla="*/ 2521715 h 4748981"/>
              <a:gd name="connsiteX5" fmla="*/ 47441320 w 47666606"/>
              <a:gd name="connsiteY5" fmla="*/ 2579359 h 4748981"/>
              <a:gd name="connsiteX6" fmla="*/ 59030 w 47666606"/>
              <a:gd name="connsiteY6" fmla="*/ 4748981 h 4748981"/>
              <a:gd name="connsiteX7" fmla="*/ 0 w 47666606"/>
              <a:gd name="connsiteY7" fmla="*/ 4689951 h 4748981"/>
              <a:gd name="connsiteX8" fmla="*/ 0 w 47666606"/>
              <a:gd name="connsiteY8" fmla="*/ 59030 h 4748981"/>
              <a:gd name="connsiteX0" fmla="*/ 0 w 47666606"/>
              <a:gd name="connsiteY0" fmla="*/ 59030 h 5650905"/>
              <a:gd name="connsiteX1" fmla="*/ 59030 w 47666606"/>
              <a:gd name="connsiteY1" fmla="*/ 0 h 5650905"/>
              <a:gd name="connsiteX2" fmla="*/ 47586792 w 47666606"/>
              <a:gd name="connsiteY2" fmla="*/ 0 h 5650905"/>
              <a:gd name="connsiteX3" fmla="*/ 47645822 w 47666606"/>
              <a:gd name="connsiteY3" fmla="*/ 59030 h 5650905"/>
              <a:gd name="connsiteX4" fmla="*/ 47666606 w 47666606"/>
              <a:gd name="connsiteY4" fmla="*/ 2521715 h 5650905"/>
              <a:gd name="connsiteX5" fmla="*/ 47441320 w 47666606"/>
              <a:gd name="connsiteY5" fmla="*/ 2579359 h 5650905"/>
              <a:gd name="connsiteX6" fmla="*/ 59030 w 47666606"/>
              <a:gd name="connsiteY6" fmla="*/ 4748981 h 5650905"/>
              <a:gd name="connsiteX7" fmla="*/ 45720 w 47666606"/>
              <a:gd name="connsiteY7" fmla="*/ 5650071 h 5650905"/>
              <a:gd name="connsiteX8" fmla="*/ 0 w 47666606"/>
              <a:gd name="connsiteY8" fmla="*/ 59030 h 5650905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66606"/>
              <a:gd name="connsiteY0" fmla="*/ 59030 h 5656077"/>
              <a:gd name="connsiteX1" fmla="*/ 59030 w 47666606"/>
              <a:gd name="connsiteY1" fmla="*/ 0 h 5656077"/>
              <a:gd name="connsiteX2" fmla="*/ 47586792 w 47666606"/>
              <a:gd name="connsiteY2" fmla="*/ 0 h 5656077"/>
              <a:gd name="connsiteX3" fmla="*/ 47645822 w 47666606"/>
              <a:gd name="connsiteY3" fmla="*/ 59030 h 5656077"/>
              <a:gd name="connsiteX4" fmla="*/ 47666606 w 47666606"/>
              <a:gd name="connsiteY4" fmla="*/ 2521715 h 5656077"/>
              <a:gd name="connsiteX5" fmla="*/ 47441320 w 47666606"/>
              <a:gd name="connsiteY5" fmla="*/ 2579359 h 5656077"/>
              <a:gd name="connsiteX6" fmla="*/ 59030 w 47666606"/>
              <a:gd name="connsiteY6" fmla="*/ 5571941 h 5656077"/>
              <a:gd name="connsiteX7" fmla="*/ 45720 w 47666606"/>
              <a:gd name="connsiteY7" fmla="*/ 5650071 h 5656077"/>
              <a:gd name="connsiteX8" fmla="*/ 0 w 47666606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656077"/>
              <a:gd name="connsiteX1" fmla="*/ 59030 w 47675934"/>
              <a:gd name="connsiteY1" fmla="*/ 0 h 5656077"/>
              <a:gd name="connsiteX2" fmla="*/ 47586792 w 47675934"/>
              <a:gd name="connsiteY2" fmla="*/ 0 h 5656077"/>
              <a:gd name="connsiteX3" fmla="*/ 47645822 w 47675934"/>
              <a:gd name="connsiteY3" fmla="*/ 59030 h 5656077"/>
              <a:gd name="connsiteX4" fmla="*/ 47666606 w 47675934"/>
              <a:gd name="connsiteY4" fmla="*/ 2521715 h 5656077"/>
              <a:gd name="connsiteX5" fmla="*/ 47659261 w 47675934"/>
              <a:gd name="connsiteY5" fmla="*/ 2524114 h 5656077"/>
              <a:gd name="connsiteX6" fmla="*/ 59030 w 47675934"/>
              <a:gd name="connsiteY6" fmla="*/ 5571941 h 5656077"/>
              <a:gd name="connsiteX7" fmla="*/ 45720 w 47675934"/>
              <a:gd name="connsiteY7" fmla="*/ 5650071 h 5656077"/>
              <a:gd name="connsiteX8" fmla="*/ 0 w 47675934"/>
              <a:gd name="connsiteY8" fmla="*/ 59030 h 5656077"/>
              <a:gd name="connsiteX0" fmla="*/ 0 w 47675934"/>
              <a:gd name="connsiteY0" fmla="*/ 59030 h 5571941"/>
              <a:gd name="connsiteX1" fmla="*/ 59030 w 47675934"/>
              <a:gd name="connsiteY1" fmla="*/ 0 h 5571941"/>
              <a:gd name="connsiteX2" fmla="*/ 47586792 w 47675934"/>
              <a:gd name="connsiteY2" fmla="*/ 0 h 5571941"/>
              <a:gd name="connsiteX3" fmla="*/ 47645822 w 47675934"/>
              <a:gd name="connsiteY3" fmla="*/ 59030 h 5571941"/>
              <a:gd name="connsiteX4" fmla="*/ 47666606 w 47675934"/>
              <a:gd name="connsiteY4" fmla="*/ 2521715 h 5571941"/>
              <a:gd name="connsiteX5" fmla="*/ 47659261 w 47675934"/>
              <a:gd name="connsiteY5" fmla="*/ 2524114 h 5571941"/>
              <a:gd name="connsiteX6" fmla="*/ 59030 w 47675934"/>
              <a:gd name="connsiteY6" fmla="*/ 5571941 h 5571941"/>
              <a:gd name="connsiteX7" fmla="*/ 49051 w 47675934"/>
              <a:gd name="connsiteY7" fmla="*/ 5535771 h 5571941"/>
              <a:gd name="connsiteX8" fmla="*/ 0 w 47675934"/>
              <a:gd name="connsiteY8" fmla="*/ 59030 h 5571941"/>
              <a:gd name="connsiteX0" fmla="*/ 0 w 47675934"/>
              <a:gd name="connsiteY0" fmla="*/ 59030 h 5587289"/>
              <a:gd name="connsiteX1" fmla="*/ 59030 w 47675934"/>
              <a:gd name="connsiteY1" fmla="*/ 0 h 5587289"/>
              <a:gd name="connsiteX2" fmla="*/ 47586792 w 47675934"/>
              <a:gd name="connsiteY2" fmla="*/ 0 h 5587289"/>
              <a:gd name="connsiteX3" fmla="*/ 47645822 w 47675934"/>
              <a:gd name="connsiteY3" fmla="*/ 59030 h 5587289"/>
              <a:gd name="connsiteX4" fmla="*/ 47666606 w 47675934"/>
              <a:gd name="connsiteY4" fmla="*/ 2521715 h 5587289"/>
              <a:gd name="connsiteX5" fmla="*/ 47659261 w 47675934"/>
              <a:gd name="connsiteY5" fmla="*/ 2524114 h 5587289"/>
              <a:gd name="connsiteX6" fmla="*/ 59030 w 47675934"/>
              <a:gd name="connsiteY6" fmla="*/ 5571941 h 5587289"/>
              <a:gd name="connsiteX7" fmla="*/ 59040 w 47675934"/>
              <a:gd name="connsiteY7" fmla="*/ 5573093 h 5587289"/>
              <a:gd name="connsiteX8" fmla="*/ 0 w 47675934"/>
              <a:gd name="connsiteY8" fmla="*/ 59030 h 5587289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586792 w 47675934"/>
              <a:gd name="connsiteY2" fmla="*/ 0 h 5573093"/>
              <a:gd name="connsiteX3" fmla="*/ 47645822 w 47675934"/>
              <a:gd name="connsiteY3" fmla="*/ 5903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60045 h 5574108"/>
              <a:gd name="connsiteX1" fmla="*/ 59030 w 47675934"/>
              <a:gd name="connsiteY1" fmla="*/ 1015 h 5574108"/>
              <a:gd name="connsiteX2" fmla="*/ 47586792 w 47675934"/>
              <a:gd name="connsiteY2" fmla="*/ 1015 h 5574108"/>
              <a:gd name="connsiteX3" fmla="*/ 47645825 w 47675934"/>
              <a:gd name="connsiteY3" fmla="*/ 25055 h 5574108"/>
              <a:gd name="connsiteX4" fmla="*/ 47666606 w 47675934"/>
              <a:gd name="connsiteY4" fmla="*/ 2522730 h 5574108"/>
              <a:gd name="connsiteX5" fmla="*/ 47659261 w 47675934"/>
              <a:gd name="connsiteY5" fmla="*/ 2525129 h 5574108"/>
              <a:gd name="connsiteX6" fmla="*/ 59030 w 47675934"/>
              <a:gd name="connsiteY6" fmla="*/ 5572956 h 5574108"/>
              <a:gd name="connsiteX7" fmla="*/ 59040 w 47675934"/>
              <a:gd name="connsiteY7" fmla="*/ 5574108 h 5574108"/>
              <a:gd name="connsiteX8" fmla="*/ 0 w 47675934"/>
              <a:gd name="connsiteY8" fmla="*/ 60045 h 5574108"/>
              <a:gd name="connsiteX0" fmla="*/ 0 w 47675934"/>
              <a:gd name="connsiteY0" fmla="*/ 59030 h 5573093"/>
              <a:gd name="connsiteX1" fmla="*/ 59030 w 47675934"/>
              <a:gd name="connsiteY1" fmla="*/ 0 h 5573093"/>
              <a:gd name="connsiteX2" fmla="*/ 47636741 w 47675934"/>
              <a:gd name="connsiteY2" fmla="*/ 2332 h 5573093"/>
              <a:gd name="connsiteX3" fmla="*/ 47645825 w 47675934"/>
              <a:gd name="connsiteY3" fmla="*/ 24040 h 5573093"/>
              <a:gd name="connsiteX4" fmla="*/ 47666606 w 47675934"/>
              <a:gd name="connsiteY4" fmla="*/ 2521715 h 5573093"/>
              <a:gd name="connsiteX5" fmla="*/ 47659261 w 47675934"/>
              <a:gd name="connsiteY5" fmla="*/ 2524114 h 5573093"/>
              <a:gd name="connsiteX6" fmla="*/ 59030 w 47675934"/>
              <a:gd name="connsiteY6" fmla="*/ 5571941 h 5573093"/>
              <a:gd name="connsiteX7" fmla="*/ 59040 w 47675934"/>
              <a:gd name="connsiteY7" fmla="*/ 5573093 h 5573093"/>
              <a:gd name="connsiteX8" fmla="*/ 0 w 47675934"/>
              <a:gd name="connsiteY8" fmla="*/ 59030 h 5573093"/>
              <a:gd name="connsiteX0" fmla="*/ 0 w 47675934"/>
              <a:gd name="connsiteY0" fmla="*/ 70660 h 5584723"/>
              <a:gd name="connsiteX1" fmla="*/ 59030 w 47675934"/>
              <a:gd name="connsiteY1" fmla="*/ 11630 h 5584723"/>
              <a:gd name="connsiteX2" fmla="*/ 47636741 w 47675934"/>
              <a:gd name="connsiteY2" fmla="*/ 13962 h 5584723"/>
              <a:gd name="connsiteX3" fmla="*/ 47645825 w 47675934"/>
              <a:gd name="connsiteY3" fmla="*/ 14676 h 5584723"/>
              <a:gd name="connsiteX4" fmla="*/ 47666606 w 47675934"/>
              <a:gd name="connsiteY4" fmla="*/ 2533345 h 5584723"/>
              <a:gd name="connsiteX5" fmla="*/ 47659261 w 47675934"/>
              <a:gd name="connsiteY5" fmla="*/ 2535744 h 5584723"/>
              <a:gd name="connsiteX6" fmla="*/ 59030 w 47675934"/>
              <a:gd name="connsiteY6" fmla="*/ 5583571 h 5584723"/>
              <a:gd name="connsiteX7" fmla="*/ 59040 w 47675934"/>
              <a:gd name="connsiteY7" fmla="*/ 5584723 h 5584723"/>
              <a:gd name="connsiteX8" fmla="*/ 0 w 47675934"/>
              <a:gd name="connsiteY8" fmla="*/ 70660 h 5584723"/>
              <a:gd name="connsiteX0" fmla="*/ 0 w 47675934"/>
              <a:gd name="connsiteY0" fmla="*/ 72574 h 5586637"/>
              <a:gd name="connsiteX1" fmla="*/ 59030 w 47675934"/>
              <a:gd name="connsiteY1" fmla="*/ 13544 h 5586637"/>
              <a:gd name="connsiteX2" fmla="*/ 47636741 w 47675934"/>
              <a:gd name="connsiteY2" fmla="*/ 15876 h 5586637"/>
              <a:gd name="connsiteX3" fmla="*/ 47658645 w 47675934"/>
              <a:gd name="connsiteY3" fmla="*/ 14024 h 5586637"/>
              <a:gd name="connsiteX4" fmla="*/ 47666606 w 47675934"/>
              <a:gd name="connsiteY4" fmla="*/ 2535259 h 5586637"/>
              <a:gd name="connsiteX5" fmla="*/ 47659261 w 47675934"/>
              <a:gd name="connsiteY5" fmla="*/ 2537658 h 5586637"/>
              <a:gd name="connsiteX6" fmla="*/ 59030 w 47675934"/>
              <a:gd name="connsiteY6" fmla="*/ 5585485 h 5586637"/>
              <a:gd name="connsiteX7" fmla="*/ 59040 w 47675934"/>
              <a:gd name="connsiteY7" fmla="*/ 5586637 h 5586637"/>
              <a:gd name="connsiteX8" fmla="*/ 0 w 47675934"/>
              <a:gd name="connsiteY8" fmla="*/ 72574 h 5586637"/>
              <a:gd name="connsiteX0" fmla="*/ 0 w 47675959"/>
              <a:gd name="connsiteY0" fmla="*/ 73575 h 5587638"/>
              <a:gd name="connsiteX1" fmla="*/ 59030 w 47675959"/>
              <a:gd name="connsiteY1" fmla="*/ 14545 h 5587638"/>
              <a:gd name="connsiteX2" fmla="*/ 47662379 w 47675959"/>
              <a:gd name="connsiteY2" fmla="*/ 13028 h 5587638"/>
              <a:gd name="connsiteX3" fmla="*/ 47658645 w 47675959"/>
              <a:gd name="connsiteY3" fmla="*/ 15025 h 5587638"/>
              <a:gd name="connsiteX4" fmla="*/ 47666606 w 47675959"/>
              <a:gd name="connsiteY4" fmla="*/ 2536260 h 5587638"/>
              <a:gd name="connsiteX5" fmla="*/ 47659261 w 47675959"/>
              <a:gd name="connsiteY5" fmla="*/ 2538659 h 5587638"/>
              <a:gd name="connsiteX6" fmla="*/ 59030 w 47675959"/>
              <a:gd name="connsiteY6" fmla="*/ 5586486 h 5587638"/>
              <a:gd name="connsiteX7" fmla="*/ 59040 w 47675959"/>
              <a:gd name="connsiteY7" fmla="*/ 5587638 h 5587638"/>
              <a:gd name="connsiteX8" fmla="*/ 0 w 47675959"/>
              <a:gd name="connsiteY8" fmla="*/ 73575 h 5587638"/>
              <a:gd name="connsiteX0" fmla="*/ 0 w 47675934"/>
              <a:gd name="connsiteY0" fmla="*/ 73575 h 5587638"/>
              <a:gd name="connsiteX1" fmla="*/ 59030 w 47675934"/>
              <a:gd name="connsiteY1" fmla="*/ 14545 h 5587638"/>
              <a:gd name="connsiteX2" fmla="*/ 47662379 w 47675934"/>
              <a:gd name="connsiteY2" fmla="*/ 13028 h 5587638"/>
              <a:gd name="connsiteX3" fmla="*/ 47658645 w 47675934"/>
              <a:gd name="connsiteY3" fmla="*/ 15025 h 5587638"/>
              <a:gd name="connsiteX4" fmla="*/ 47666606 w 47675934"/>
              <a:gd name="connsiteY4" fmla="*/ 2536260 h 5587638"/>
              <a:gd name="connsiteX5" fmla="*/ 47659261 w 47675934"/>
              <a:gd name="connsiteY5" fmla="*/ 2538659 h 5587638"/>
              <a:gd name="connsiteX6" fmla="*/ 59030 w 47675934"/>
              <a:gd name="connsiteY6" fmla="*/ 5586486 h 5587638"/>
              <a:gd name="connsiteX7" fmla="*/ 59040 w 47675934"/>
              <a:gd name="connsiteY7" fmla="*/ 5587638 h 5587638"/>
              <a:gd name="connsiteX8" fmla="*/ 0 w 47675934"/>
              <a:gd name="connsiteY8" fmla="*/ 73575 h 5587638"/>
              <a:gd name="connsiteX0" fmla="*/ 4908 w 47680842"/>
              <a:gd name="connsiteY0" fmla="*/ 73575 h 5587638"/>
              <a:gd name="connsiteX1" fmla="*/ 19600 w 47680842"/>
              <a:gd name="connsiteY1" fmla="*/ 14545 h 5587638"/>
              <a:gd name="connsiteX2" fmla="*/ 47667287 w 47680842"/>
              <a:gd name="connsiteY2" fmla="*/ 13028 h 5587638"/>
              <a:gd name="connsiteX3" fmla="*/ 47663553 w 47680842"/>
              <a:gd name="connsiteY3" fmla="*/ 15025 h 5587638"/>
              <a:gd name="connsiteX4" fmla="*/ 47671514 w 47680842"/>
              <a:gd name="connsiteY4" fmla="*/ 2536260 h 5587638"/>
              <a:gd name="connsiteX5" fmla="*/ 47664169 w 47680842"/>
              <a:gd name="connsiteY5" fmla="*/ 2538659 h 5587638"/>
              <a:gd name="connsiteX6" fmla="*/ 63938 w 47680842"/>
              <a:gd name="connsiteY6" fmla="*/ 5586486 h 5587638"/>
              <a:gd name="connsiteX7" fmla="*/ 63948 w 47680842"/>
              <a:gd name="connsiteY7" fmla="*/ 5587638 h 5587638"/>
              <a:gd name="connsiteX8" fmla="*/ 4908 w 47680842"/>
              <a:gd name="connsiteY8" fmla="*/ 73575 h 5587638"/>
              <a:gd name="connsiteX0" fmla="*/ 4908 w 47671515"/>
              <a:gd name="connsiteY0" fmla="*/ 73575 h 5587638"/>
              <a:gd name="connsiteX1" fmla="*/ 19600 w 47671515"/>
              <a:gd name="connsiteY1" fmla="*/ 14545 h 5587638"/>
              <a:gd name="connsiteX2" fmla="*/ 47667287 w 47671515"/>
              <a:gd name="connsiteY2" fmla="*/ 13028 h 5587638"/>
              <a:gd name="connsiteX3" fmla="*/ 47663553 w 47671515"/>
              <a:gd name="connsiteY3" fmla="*/ 15025 h 5587638"/>
              <a:gd name="connsiteX4" fmla="*/ 47671514 w 47671515"/>
              <a:gd name="connsiteY4" fmla="*/ 2536260 h 5587638"/>
              <a:gd name="connsiteX5" fmla="*/ 47636458 w 47671515"/>
              <a:gd name="connsiteY5" fmla="*/ 2542508 h 5587638"/>
              <a:gd name="connsiteX6" fmla="*/ 63938 w 47671515"/>
              <a:gd name="connsiteY6" fmla="*/ 5586486 h 5587638"/>
              <a:gd name="connsiteX7" fmla="*/ 63948 w 47671515"/>
              <a:gd name="connsiteY7" fmla="*/ 5587638 h 5587638"/>
              <a:gd name="connsiteX8" fmla="*/ 4908 w 47671515"/>
              <a:gd name="connsiteY8" fmla="*/ 73575 h 5587638"/>
              <a:gd name="connsiteX0" fmla="*/ 4908 w 47684680"/>
              <a:gd name="connsiteY0" fmla="*/ 73575 h 5587638"/>
              <a:gd name="connsiteX1" fmla="*/ 19600 w 47684680"/>
              <a:gd name="connsiteY1" fmla="*/ 14545 h 5587638"/>
              <a:gd name="connsiteX2" fmla="*/ 47667287 w 47684680"/>
              <a:gd name="connsiteY2" fmla="*/ 13028 h 5587638"/>
              <a:gd name="connsiteX3" fmla="*/ 47663553 w 47684680"/>
              <a:gd name="connsiteY3" fmla="*/ 15025 h 5587638"/>
              <a:gd name="connsiteX4" fmla="*/ 47671514 w 47684680"/>
              <a:gd name="connsiteY4" fmla="*/ 2536260 h 5587638"/>
              <a:gd name="connsiteX5" fmla="*/ 47669708 w 47684680"/>
              <a:gd name="connsiteY5" fmla="*/ 2541225 h 5587638"/>
              <a:gd name="connsiteX6" fmla="*/ 63938 w 47684680"/>
              <a:gd name="connsiteY6" fmla="*/ 5586486 h 5587638"/>
              <a:gd name="connsiteX7" fmla="*/ 63948 w 47684680"/>
              <a:gd name="connsiteY7" fmla="*/ 5587638 h 5587638"/>
              <a:gd name="connsiteX8" fmla="*/ 4908 w 47684680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6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8053997"/>
              <a:gd name="connsiteY0" fmla="*/ 73575 h 5587638"/>
              <a:gd name="connsiteX1" fmla="*/ 19600 w 48053997"/>
              <a:gd name="connsiteY1" fmla="*/ 14545 h 5587638"/>
              <a:gd name="connsiteX2" fmla="*/ 47667287 w 48053997"/>
              <a:gd name="connsiteY2" fmla="*/ 13028 h 5587638"/>
              <a:gd name="connsiteX3" fmla="*/ 47663553 w 48053997"/>
              <a:gd name="connsiteY3" fmla="*/ 15025 h 5587638"/>
              <a:gd name="connsiteX4" fmla="*/ 47671514 w 48053997"/>
              <a:gd name="connsiteY4" fmla="*/ 2536260 h 5587638"/>
              <a:gd name="connsiteX5" fmla="*/ 48052164 w 48053997"/>
              <a:gd name="connsiteY5" fmla="*/ 2543791 h 5587638"/>
              <a:gd name="connsiteX6" fmla="*/ 63938 w 48053997"/>
              <a:gd name="connsiteY6" fmla="*/ 5586486 h 5587638"/>
              <a:gd name="connsiteX7" fmla="*/ 63948 w 48053997"/>
              <a:gd name="connsiteY7" fmla="*/ 5587638 h 5587638"/>
              <a:gd name="connsiteX8" fmla="*/ 4908 w 48053997"/>
              <a:gd name="connsiteY8" fmla="*/ 73575 h 5587638"/>
              <a:gd name="connsiteX0" fmla="*/ 4908 w 47680840"/>
              <a:gd name="connsiteY0" fmla="*/ 73575 h 5587638"/>
              <a:gd name="connsiteX1" fmla="*/ 19600 w 47680840"/>
              <a:gd name="connsiteY1" fmla="*/ 14545 h 5587638"/>
              <a:gd name="connsiteX2" fmla="*/ 47667287 w 47680840"/>
              <a:gd name="connsiteY2" fmla="*/ 13028 h 5587638"/>
              <a:gd name="connsiteX3" fmla="*/ 47663553 w 47680840"/>
              <a:gd name="connsiteY3" fmla="*/ 15025 h 5587638"/>
              <a:gd name="connsiteX4" fmla="*/ 47671514 w 47680840"/>
              <a:gd name="connsiteY4" fmla="*/ 2536260 h 5587638"/>
              <a:gd name="connsiteX5" fmla="*/ 47664168 w 47680840"/>
              <a:gd name="connsiteY5" fmla="*/ 2537376 h 5587638"/>
              <a:gd name="connsiteX6" fmla="*/ 63938 w 47680840"/>
              <a:gd name="connsiteY6" fmla="*/ 5586486 h 5587638"/>
              <a:gd name="connsiteX7" fmla="*/ 63948 w 47680840"/>
              <a:gd name="connsiteY7" fmla="*/ 5587638 h 5587638"/>
              <a:gd name="connsiteX8" fmla="*/ 4908 w 47680840"/>
              <a:gd name="connsiteY8" fmla="*/ 73575 h 5587638"/>
              <a:gd name="connsiteX0" fmla="*/ 4908 w 47680840"/>
              <a:gd name="connsiteY0" fmla="*/ 60547 h 5574610"/>
              <a:gd name="connsiteX1" fmla="*/ 19600 w 47680840"/>
              <a:gd name="connsiteY1" fmla="*/ 1517 h 5574610"/>
              <a:gd name="connsiteX2" fmla="*/ 47667287 w 47680840"/>
              <a:gd name="connsiteY2" fmla="*/ 0 h 5574610"/>
              <a:gd name="connsiteX3" fmla="*/ 47663557 w 47680840"/>
              <a:gd name="connsiteY3" fmla="*/ 170065 h 5574610"/>
              <a:gd name="connsiteX4" fmla="*/ 47671514 w 47680840"/>
              <a:gd name="connsiteY4" fmla="*/ 2523232 h 5574610"/>
              <a:gd name="connsiteX5" fmla="*/ 47664168 w 47680840"/>
              <a:gd name="connsiteY5" fmla="*/ 2524348 h 5574610"/>
              <a:gd name="connsiteX6" fmla="*/ 63938 w 47680840"/>
              <a:gd name="connsiteY6" fmla="*/ 5573458 h 5574610"/>
              <a:gd name="connsiteX7" fmla="*/ 63948 w 47680840"/>
              <a:gd name="connsiteY7" fmla="*/ 5574610 h 5574610"/>
              <a:gd name="connsiteX8" fmla="*/ 4908 w 47680840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523232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2 w 47702487"/>
              <a:gd name="connsiteY5" fmla="*/ 2236965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702487"/>
              <a:gd name="connsiteY0" fmla="*/ 60547 h 5574610"/>
              <a:gd name="connsiteX1" fmla="*/ 19600 w 47702487"/>
              <a:gd name="connsiteY1" fmla="*/ 1517 h 5574610"/>
              <a:gd name="connsiteX2" fmla="*/ 47667287 w 47702487"/>
              <a:gd name="connsiteY2" fmla="*/ 0 h 5574610"/>
              <a:gd name="connsiteX3" fmla="*/ 47663557 w 47702487"/>
              <a:gd name="connsiteY3" fmla="*/ 170065 h 5574610"/>
              <a:gd name="connsiteX4" fmla="*/ 47671514 w 47702487"/>
              <a:gd name="connsiteY4" fmla="*/ 2043405 h 5574610"/>
              <a:gd name="connsiteX5" fmla="*/ 47691881 w 47702487"/>
              <a:gd name="connsiteY5" fmla="*/ 2573100 h 5574610"/>
              <a:gd name="connsiteX6" fmla="*/ 63938 w 47702487"/>
              <a:gd name="connsiteY6" fmla="*/ 5573458 h 5574610"/>
              <a:gd name="connsiteX7" fmla="*/ 63948 w 47702487"/>
              <a:gd name="connsiteY7" fmla="*/ 5574610 h 5574610"/>
              <a:gd name="connsiteX8" fmla="*/ 4908 w 47702487"/>
              <a:gd name="connsiteY8" fmla="*/ 60547 h 5574610"/>
              <a:gd name="connsiteX0" fmla="*/ 4908 w 47814825"/>
              <a:gd name="connsiteY0" fmla="*/ 60547 h 5574610"/>
              <a:gd name="connsiteX1" fmla="*/ 19600 w 47814825"/>
              <a:gd name="connsiteY1" fmla="*/ 1517 h 5574610"/>
              <a:gd name="connsiteX2" fmla="*/ 47667287 w 47814825"/>
              <a:gd name="connsiteY2" fmla="*/ 0 h 5574610"/>
              <a:gd name="connsiteX3" fmla="*/ 47663557 w 47814825"/>
              <a:gd name="connsiteY3" fmla="*/ 170065 h 5574610"/>
              <a:gd name="connsiteX4" fmla="*/ 47671514 w 47814825"/>
              <a:gd name="connsiteY4" fmla="*/ 2043405 h 5574610"/>
              <a:gd name="connsiteX5" fmla="*/ 47810710 w 47814825"/>
              <a:gd name="connsiteY5" fmla="*/ 2149724 h 5574610"/>
              <a:gd name="connsiteX6" fmla="*/ 63938 w 47814825"/>
              <a:gd name="connsiteY6" fmla="*/ 5573458 h 5574610"/>
              <a:gd name="connsiteX7" fmla="*/ 63948 w 47814825"/>
              <a:gd name="connsiteY7" fmla="*/ 5574610 h 5574610"/>
              <a:gd name="connsiteX8" fmla="*/ 4908 w 47814825"/>
              <a:gd name="connsiteY8" fmla="*/ 60547 h 5574610"/>
              <a:gd name="connsiteX0" fmla="*/ 4908 w 47673437"/>
              <a:gd name="connsiteY0" fmla="*/ 60547 h 5574610"/>
              <a:gd name="connsiteX1" fmla="*/ 19600 w 47673437"/>
              <a:gd name="connsiteY1" fmla="*/ 1517 h 5574610"/>
              <a:gd name="connsiteX2" fmla="*/ 47667287 w 47673437"/>
              <a:gd name="connsiteY2" fmla="*/ 0 h 5574610"/>
              <a:gd name="connsiteX3" fmla="*/ 47663557 w 47673437"/>
              <a:gd name="connsiteY3" fmla="*/ 170065 h 5574610"/>
              <a:gd name="connsiteX4" fmla="*/ 47671514 w 47673437"/>
              <a:gd name="connsiteY4" fmla="*/ 2043405 h 5574610"/>
              <a:gd name="connsiteX5" fmla="*/ 47650292 w 47673437"/>
              <a:gd name="connsiteY5" fmla="*/ 2138177 h 5574610"/>
              <a:gd name="connsiteX6" fmla="*/ 63938 w 47673437"/>
              <a:gd name="connsiteY6" fmla="*/ 5573458 h 5574610"/>
              <a:gd name="connsiteX7" fmla="*/ 63948 w 47673437"/>
              <a:gd name="connsiteY7" fmla="*/ 5574610 h 5574610"/>
              <a:gd name="connsiteX8" fmla="*/ 4908 w 47673437"/>
              <a:gd name="connsiteY8" fmla="*/ 60547 h 5574610"/>
              <a:gd name="connsiteX0" fmla="*/ 4908 w 47674225"/>
              <a:gd name="connsiteY0" fmla="*/ 60547 h 5574610"/>
              <a:gd name="connsiteX1" fmla="*/ 19600 w 47674225"/>
              <a:gd name="connsiteY1" fmla="*/ 1517 h 5574610"/>
              <a:gd name="connsiteX2" fmla="*/ 47667287 w 47674225"/>
              <a:gd name="connsiteY2" fmla="*/ 0 h 5574610"/>
              <a:gd name="connsiteX3" fmla="*/ 47663557 w 47674225"/>
              <a:gd name="connsiteY3" fmla="*/ 170065 h 5574610"/>
              <a:gd name="connsiteX4" fmla="*/ 47671514 w 47674225"/>
              <a:gd name="connsiteY4" fmla="*/ 2043405 h 5574610"/>
              <a:gd name="connsiteX5" fmla="*/ 47652274 w 47674225"/>
              <a:gd name="connsiteY5" fmla="*/ 2142026 h 5574610"/>
              <a:gd name="connsiteX6" fmla="*/ 63938 w 47674225"/>
              <a:gd name="connsiteY6" fmla="*/ 5573458 h 5574610"/>
              <a:gd name="connsiteX7" fmla="*/ 63948 w 47674225"/>
              <a:gd name="connsiteY7" fmla="*/ 5574610 h 5574610"/>
              <a:gd name="connsiteX8" fmla="*/ 4908 w 47674225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52274 w 47671514"/>
              <a:gd name="connsiteY5" fmla="*/ 2142026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1514"/>
              <a:gd name="connsiteY0" fmla="*/ 60547 h 5574610"/>
              <a:gd name="connsiteX1" fmla="*/ 19600 w 47671514"/>
              <a:gd name="connsiteY1" fmla="*/ 1517 h 5574610"/>
              <a:gd name="connsiteX2" fmla="*/ 47667287 w 47671514"/>
              <a:gd name="connsiteY2" fmla="*/ 0 h 5574610"/>
              <a:gd name="connsiteX3" fmla="*/ 47663557 w 47671514"/>
              <a:gd name="connsiteY3" fmla="*/ 170065 h 5574610"/>
              <a:gd name="connsiteX4" fmla="*/ 47671514 w 47671514"/>
              <a:gd name="connsiteY4" fmla="*/ 2043405 h 5574610"/>
              <a:gd name="connsiteX5" fmla="*/ 47666136 w 47671514"/>
              <a:gd name="connsiteY5" fmla="*/ 2143309 h 5574610"/>
              <a:gd name="connsiteX6" fmla="*/ 63938 w 47671514"/>
              <a:gd name="connsiteY6" fmla="*/ 5573458 h 5574610"/>
              <a:gd name="connsiteX7" fmla="*/ 63948 w 47671514"/>
              <a:gd name="connsiteY7" fmla="*/ 5574610 h 5574610"/>
              <a:gd name="connsiteX8" fmla="*/ 4908 w 47671514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4 w 47672081"/>
              <a:gd name="connsiteY4" fmla="*/ 2043405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5574610"/>
              <a:gd name="connsiteX1" fmla="*/ 19600 w 47672081"/>
              <a:gd name="connsiteY1" fmla="*/ 1517 h 5574610"/>
              <a:gd name="connsiteX2" fmla="*/ 47667287 w 47672081"/>
              <a:gd name="connsiteY2" fmla="*/ 0 h 5574610"/>
              <a:gd name="connsiteX3" fmla="*/ 47663557 w 47672081"/>
              <a:gd name="connsiteY3" fmla="*/ 170065 h 5574610"/>
              <a:gd name="connsiteX4" fmla="*/ 47671510 w 47672081"/>
              <a:gd name="connsiteY4" fmla="*/ 1934354 h 5574610"/>
              <a:gd name="connsiteX5" fmla="*/ 47672079 w 47672081"/>
              <a:gd name="connsiteY5" fmla="*/ 1988071 h 5574610"/>
              <a:gd name="connsiteX6" fmla="*/ 63938 w 47672081"/>
              <a:gd name="connsiteY6" fmla="*/ 5573458 h 5574610"/>
              <a:gd name="connsiteX7" fmla="*/ 63948 w 47672081"/>
              <a:gd name="connsiteY7" fmla="*/ 5574610 h 5574610"/>
              <a:gd name="connsiteX8" fmla="*/ 4908 w 47672081"/>
              <a:gd name="connsiteY8" fmla="*/ 60547 h 5574610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63938 w 47672081"/>
              <a:gd name="connsiteY6" fmla="*/ 5573458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2081"/>
              <a:gd name="connsiteY0" fmla="*/ 60547 h 8022262"/>
              <a:gd name="connsiteX1" fmla="*/ 19600 w 47672081"/>
              <a:gd name="connsiteY1" fmla="*/ 1517 h 8022262"/>
              <a:gd name="connsiteX2" fmla="*/ 47667287 w 47672081"/>
              <a:gd name="connsiteY2" fmla="*/ 0 h 8022262"/>
              <a:gd name="connsiteX3" fmla="*/ 47663557 w 47672081"/>
              <a:gd name="connsiteY3" fmla="*/ 170065 h 8022262"/>
              <a:gd name="connsiteX4" fmla="*/ 47671510 w 47672081"/>
              <a:gd name="connsiteY4" fmla="*/ 1934354 h 8022262"/>
              <a:gd name="connsiteX5" fmla="*/ 47672079 w 47672081"/>
              <a:gd name="connsiteY5" fmla="*/ 1988071 h 8022262"/>
              <a:gd name="connsiteX6" fmla="*/ 13906 w 47672081"/>
              <a:gd name="connsiteY6" fmla="*/ 7936709 h 8022262"/>
              <a:gd name="connsiteX7" fmla="*/ 63948 w 47672081"/>
              <a:gd name="connsiteY7" fmla="*/ 8022262 h 8022262"/>
              <a:gd name="connsiteX8" fmla="*/ 4908 w 47672081"/>
              <a:gd name="connsiteY8" fmla="*/ 60547 h 8022262"/>
              <a:gd name="connsiteX0" fmla="*/ 4908 w 47671510"/>
              <a:gd name="connsiteY0" fmla="*/ 60547 h 8022262"/>
              <a:gd name="connsiteX1" fmla="*/ 19600 w 47671510"/>
              <a:gd name="connsiteY1" fmla="*/ 1517 h 8022262"/>
              <a:gd name="connsiteX2" fmla="*/ 47667287 w 47671510"/>
              <a:gd name="connsiteY2" fmla="*/ 0 h 8022262"/>
              <a:gd name="connsiteX3" fmla="*/ 47663557 w 47671510"/>
              <a:gd name="connsiteY3" fmla="*/ 170065 h 8022262"/>
              <a:gd name="connsiteX4" fmla="*/ 47671510 w 47671510"/>
              <a:gd name="connsiteY4" fmla="*/ 1934354 h 8022262"/>
              <a:gd name="connsiteX5" fmla="*/ 47664450 w 47671510"/>
              <a:gd name="connsiteY5" fmla="*/ 1970854 h 8022262"/>
              <a:gd name="connsiteX6" fmla="*/ 13906 w 47671510"/>
              <a:gd name="connsiteY6" fmla="*/ 7936709 h 8022262"/>
              <a:gd name="connsiteX7" fmla="*/ 63948 w 47671510"/>
              <a:gd name="connsiteY7" fmla="*/ 8022262 h 8022262"/>
              <a:gd name="connsiteX8" fmla="*/ 4908 w 47671510"/>
              <a:gd name="connsiteY8" fmla="*/ 60547 h 8022262"/>
              <a:gd name="connsiteX0" fmla="*/ 4908 w 47673302"/>
              <a:gd name="connsiteY0" fmla="*/ 60547 h 8022262"/>
              <a:gd name="connsiteX1" fmla="*/ 19600 w 47673302"/>
              <a:gd name="connsiteY1" fmla="*/ 1517 h 8022262"/>
              <a:gd name="connsiteX2" fmla="*/ 47667287 w 47673302"/>
              <a:gd name="connsiteY2" fmla="*/ 0 h 8022262"/>
              <a:gd name="connsiteX3" fmla="*/ 47663557 w 47673302"/>
              <a:gd name="connsiteY3" fmla="*/ 170065 h 8022262"/>
              <a:gd name="connsiteX4" fmla="*/ 47671510 w 47673302"/>
              <a:gd name="connsiteY4" fmla="*/ 1934354 h 8022262"/>
              <a:gd name="connsiteX5" fmla="*/ 47664450 w 47673302"/>
              <a:gd name="connsiteY5" fmla="*/ 1970854 h 8022262"/>
              <a:gd name="connsiteX6" fmla="*/ 13906 w 47673302"/>
              <a:gd name="connsiteY6" fmla="*/ 7936709 h 8022262"/>
              <a:gd name="connsiteX7" fmla="*/ 63948 w 47673302"/>
              <a:gd name="connsiteY7" fmla="*/ 8022262 h 8022262"/>
              <a:gd name="connsiteX8" fmla="*/ 4908 w 47673302"/>
              <a:gd name="connsiteY8" fmla="*/ 60547 h 8022262"/>
              <a:gd name="connsiteX0" fmla="*/ 4908 w 47678245"/>
              <a:gd name="connsiteY0" fmla="*/ 60547 h 8022262"/>
              <a:gd name="connsiteX1" fmla="*/ 19600 w 47678245"/>
              <a:gd name="connsiteY1" fmla="*/ 1517 h 8022262"/>
              <a:gd name="connsiteX2" fmla="*/ 47667287 w 47678245"/>
              <a:gd name="connsiteY2" fmla="*/ 0 h 8022262"/>
              <a:gd name="connsiteX3" fmla="*/ 47663557 w 47678245"/>
              <a:gd name="connsiteY3" fmla="*/ 170065 h 8022262"/>
              <a:gd name="connsiteX4" fmla="*/ 47671510 w 47678245"/>
              <a:gd name="connsiteY4" fmla="*/ 1934354 h 8022262"/>
              <a:gd name="connsiteX5" fmla="*/ 47672080 w 47678245"/>
              <a:gd name="connsiteY5" fmla="*/ 1970854 h 8022262"/>
              <a:gd name="connsiteX6" fmla="*/ 13906 w 47678245"/>
              <a:gd name="connsiteY6" fmla="*/ 7936709 h 8022262"/>
              <a:gd name="connsiteX7" fmla="*/ 63948 w 47678245"/>
              <a:gd name="connsiteY7" fmla="*/ 8022262 h 8022262"/>
              <a:gd name="connsiteX8" fmla="*/ 4908 w 47678245"/>
              <a:gd name="connsiteY8" fmla="*/ 60547 h 8022262"/>
              <a:gd name="connsiteX0" fmla="*/ 4908 w 47674856"/>
              <a:gd name="connsiteY0" fmla="*/ 60547 h 8022262"/>
              <a:gd name="connsiteX1" fmla="*/ 19600 w 47674856"/>
              <a:gd name="connsiteY1" fmla="*/ 1517 h 8022262"/>
              <a:gd name="connsiteX2" fmla="*/ 47667287 w 47674856"/>
              <a:gd name="connsiteY2" fmla="*/ 0 h 8022262"/>
              <a:gd name="connsiteX3" fmla="*/ 47663557 w 47674856"/>
              <a:gd name="connsiteY3" fmla="*/ 170065 h 8022262"/>
              <a:gd name="connsiteX4" fmla="*/ 47671510 w 47674856"/>
              <a:gd name="connsiteY4" fmla="*/ 1934354 h 8022262"/>
              <a:gd name="connsiteX5" fmla="*/ 47672080 w 47674856"/>
              <a:gd name="connsiteY5" fmla="*/ 1970854 h 8022262"/>
              <a:gd name="connsiteX6" fmla="*/ 13906 w 47674856"/>
              <a:gd name="connsiteY6" fmla="*/ 7936709 h 8022262"/>
              <a:gd name="connsiteX7" fmla="*/ 63948 w 47674856"/>
              <a:gd name="connsiteY7" fmla="*/ 8022262 h 8022262"/>
              <a:gd name="connsiteX8" fmla="*/ 4908 w 47674856"/>
              <a:gd name="connsiteY8" fmla="*/ 60547 h 8022262"/>
              <a:gd name="connsiteX0" fmla="*/ 4908 w 47673172"/>
              <a:gd name="connsiteY0" fmla="*/ 60547 h 8022262"/>
              <a:gd name="connsiteX1" fmla="*/ 19600 w 47673172"/>
              <a:gd name="connsiteY1" fmla="*/ 1517 h 8022262"/>
              <a:gd name="connsiteX2" fmla="*/ 47667287 w 47673172"/>
              <a:gd name="connsiteY2" fmla="*/ 0 h 8022262"/>
              <a:gd name="connsiteX3" fmla="*/ 47663557 w 47673172"/>
              <a:gd name="connsiteY3" fmla="*/ 170065 h 8022262"/>
              <a:gd name="connsiteX4" fmla="*/ 47671510 w 47673172"/>
              <a:gd name="connsiteY4" fmla="*/ 1934354 h 8022262"/>
              <a:gd name="connsiteX5" fmla="*/ 47672080 w 47673172"/>
              <a:gd name="connsiteY5" fmla="*/ 1970854 h 8022262"/>
              <a:gd name="connsiteX6" fmla="*/ 13906 w 47673172"/>
              <a:gd name="connsiteY6" fmla="*/ 7936709 h 8022262"/>
              <a:gd name="connsiteX7" fmla="*/ 63948 w 47673172"/>
              <a:gd name="connsiteY7" fmla="*/ 8022262 h 8022262"/>
              <a:gd name="connsiteX8" fmla="*/ 4908 w 47673172"/>
              <a:gd name="connsiteY8" fmla="*/ 60547 h 8022262"/>
              <a:gd name="connsiteX0" fmla="*/ 4908 w 47751226"/>
              <a:gd name="connsiteY0" fmla="*/ 751390 h 8713105"/>
              <a:gd name="connsiteX1" fmla="*/ 19600 w 47751226"/>
              <a:gd name="connsiteY1" fmla="*/ 692360 h 8713105"/>
              <a:gd name="connsiteX2" fmla="*/ 47751226 w 47751226"/>
              <a:gd name="connsiteY2" fmla="*/ 0 h 8713105"/>
              <a:gd name="connsiteX3" fmla="*/ 47663557 w 47751226"/>
              <a:gd name="connsiteY3" fmla="*/ 860908 h 8713105"/>
              <a:gd name="connsiteX4" fmla="*/ 47671510 w 47751226"/>
              <a:gd name="connsiteY4" fmla="*/ 2625197 h 8713105"/>
              <a:gd name="connsiteX5" fmla="*/ 47672080 w 47751226"/>
              <a:gd name="connsiteY5" fmla="*/ 2661697 h 8713105"/>
              <a:gd name="connsiteX6" fmla="*/ 13906 w 47751226"/>
              <a:gd name="connsiteY6" fmla="*/ 8627552 h 8713105"/>
              <a:gd name="connsiteX7" fmla="*/ 63948 w 47751226"/>
              <a:gd name="connsiteY7" fmla="*/ 8713105 h 8713105"/>
              <a:gd name="connsiteX8" fmla="*/ 4908 w 47751226"/>
              <a:gd name="connsiteY8" fmla="*/ 751390 h 8713105"/>
              <a:gd name="connsiteX0" fmla="*/ 4908 w 47777933"/>
              <a:gd name="connsiteY0" fmla="*/ 1455146 h 9416861"/>
              <a:gd name="connsiteX1" fmla="*/ 19600 w 47777933"/>
              <a:gd name="connsiteY1" fmla="*/ 1396116 h 9416861"/>
              <a:gd name="connsiteX2" fmla="*/ 47777933 w 47777933"/>
              <a:gd name="connsiteY2" fmla="*/ 0 h 9416861"/>
              <a:gd name="connsiteX3" fmla="*/ 47663557 w 47777933"/>
              <a:gd name="connsiteY3" fmla="*/ 1564664 h 9416861"/>
              <a:gd name="connsiteX4" fmla="*/ 47671510 w 47777933"/>
              <a:gd name="connsiteY4" fmla="*/ 3328953 h 9416861"/>
              <a:gd name="connsiteX5" fmla="*/ 47672080 w 47777933"/>
              <a:gd name="connsiteY5" fmla="*/ 3365453 h 9416861"/>
              <a:gd name="connsiteX6" fmla="*/ 13906 w 47777933"/>
              <a:gd name="connsiteY6" fmla="*/ 9331308 h 9416861"/>
              <a:gd name="connsiteX7" fmla="*/ 63948 w 47777933"/>
              <a:gd name="connsiteY7" fmla="*/ 9416861 h 9416861"/>
              <a:gd name="connsiteX8" fmla="*/ 4908 w 47777933"/>
              <a:gd name="connsiteY8" fmla="*/ 1455146 h 9416861"/>
              <a:gd name="connsiteX0" fmla="*/ 4908 w 47777931"/>
              <a:gd name="connsiteY0" fmla="*/ 1530472 h 9492187"/>
              <a:gd name="connsiteX1" fmla="*/ 19600 w 47777931"/>
              <a:gd name="connsiteY1" fmla="*/ 1471442 h 9492187"/>
              <a:gd name="connsiteX2" fmla="*/ 47777931 w 47777931"/>
              <a:gd name="connsiteY2" fmla="*/ 0 h 9492187"/>
              <a:gd name="connsiteX3" fmla="*/ 47663557 w 47777931"/>
              <a:gd name="connsiteY3" fmla="*/ 1639990 h 9492187"/>
              <a:gd name="connsiteX4" fmla="*/ 47671510 w 47777931"/>
              <a:gd name="connsiteY4" fmla="*/ 3404279 h 9492187"/>
              <a:gd name="connsiteX5" fmla="*/ 47672080 w 47777931"/>
              <a:gd name="connsiteY5" fmla="*/ 3440779 h 9492187"/>
              <a:gd name="connsiteX6" fmla="*/ 13906 w 47777931"/>
              <a:gd name="connsiteY6" fmla="*/ 9406634 h 9492187"/>
              <a:gd name="connsiteX7" fmla="*/ 63948 w 47777931"/>
              <a:gd name="connsiteY7" fmla="*/ 9492187 h 9492187"/>
              <a:gd name="connsiteX8" fmla="*/ 4908 w 47777931"/>
              <a:gd name="connsiteY8" fmla="*/ 1530472 h 9492187"/>
              <a:gd name="connsiteX0" fmla="*/ 4908 w 47785562"/>
              <a:gd name="connsiteY0" fmla="*/ 1624091 h 9585806"/>
              <a:gd name="connsiteX1" fmla="*/ 19600 w 47785562"/>
              <a:gd name="connsiteY1" fmla="*/ 1565061 h 9585806"/>
              <a:gd name="connsiteX2" fmla="*/ 47785562 w 47785562"/>
              <a:gd name="connsiteY2" fmla="*/ 0 h 9585806"/>
              <a:gd name="connsiteX3" fmla="*/ 47663557 w 47785562"/>
              <a:gd name="connsiteY3" fmla="*/ 1733609 h 9585806"/>
              <a:gd name="connsiteX4" fmla="*/ 47671510 w 47785562"/>
              <a:gd name="connsiteY4" fmla="*/ 3497898 h 9585806"/>
              <a:gd name="connsiteX5" fmla="*/ 47672080 w 47785562"/>
              <a:gd name="connsiteY5" fmla="*/ 3534398 h 9585806"/>
              <a:gd name="connsiteX6" fmla="*/ 13906 w 47785562"/>
              <a:gd name="connsiteY6" fmla="*/ 9500253 h 9585806"/>
              <a:gd name="connsiteX7" fmla="*/ 63948 w 47785562"/>
              <a:gd name="connsiteY7" fmla="*/ 9585806 h 9585806"/>
              <a:gd name="connsiteX8" fmla="*/ 4908 w 47785562"/>
              <a:gd name="connsiteY8" fmla="*/ 1624091 h 9585806"/>
              <a:gd name="connsiteX0" fmla="*/ 4908 w 47789377"/>
              <a:gd name="connsiteY0" fmla="*/ 1672515 h 9634230"/>
              <a:gd name="connsiteX1" fmla="*/ 19600 w 47789377"/>
              <a:gd name="connsiteY1" fmla="*/ 1613485 h 9634230"/>
              <a:gd name="connsiteX2" fmla="*/ 47789377 w 47789377"/>
              <a:gd name="connsiteY2" fmla="*/ 0 h 9634230"/>
              <a:gd name="connsiteX3" fmla="*/ 47663557 w 47789377"/>
              <a:gd name="connsiteY3" fmla="*/ 1782033 h 9634230"/>
              <a:gd name="connsiteX4" fmla="*/ 47671510 w 47789377"/>
              <a:gd name="connsiteY4" fmla="*/ 3546322 h 9634230"/>
              <a:gd name="connsiteX5" fmla="*/ 47672080 w 47789377"/>
              <a:gd name="connsiteY5" fmla="*/ 3582822 h 9634230"/>
              <a:gd name="connsiteX6" fmla="*/ 13906 w 47789377"/>
              <a:gd name="connsiteY6" fmla="*/ 9548677 h 9634230"/>
              <a:gd name="connsiteX7" fmla="*/ 63948 w 47789377"/>
              <a:gd name="connsiteY7" fmla="*/ 9634230 h 9634230"/>
              <a:gd name="connsiteX8" fmla="*/ 4908 w 47789377"/>
              <a:gd name="connsiteY8" fmla="*/ 1672515 h 9634230"/>
              <a:gd name="connsiteX0" fmla="*/ 4908 w 47785560"/>
              <a:gd name="connsiteY0" fmla="*/ 1686504 h 9648219"/>
              <a:gd name="connsiteX1" fmla="*/ 19600 w 47785560"/>
              <a:gd name="connsiteY1" fmla="*/ 1627474 h 9648219"/>
              <a:gd name="connsiteX2" fmla="*/ 47785560 w 47785560"/>
              <a:gd name="connsiteY2" fmla="*/ 0 h 9648219"/>
              <a:gd name="connsiteX3" fmla="*/ 47663557 w 47785560"/>
              <a:gd name="connsiteY3" fmla="*/ 1796022 h 9648219"/>
              <a:gd name="connsiteX4" fmla="*/ 47671510 w 47785560"/>
              <a:gd name="connsiteY4" fmla="*/ 3560311 h 9648219"/>
              <a:gd name="connsiteX5" fmla="*/ 47672080 w 47785560"/>
              <a:gd name="connsiteY5" fmla="*/ 3596811 h 9648219"/>
              <a:gd name="connsiteX6" fmla="*/ 13906 w 47785560"/>
              <a:gd name="connsiteY6" fmla="*/ 9562666 h 9648219"/>
              <a:gd name="connsiteX7" fmla="*/ 63948 w 47785560"/>
              <a:gd name="connsiteY7" fmla="*/ 9648219 h 9648219"/>
              <a:gd name="connsiteX8" fmla="*/ 4908 w 47785560"/>
              <a:gd name="connsiteY8" fmla="*/ 1686504 h 9648219"/>
              <a:gd name="connsiteX0" fmla="*/ 4908 w 47793193"/>
              <a:gd name="connsiteY0" fmla="*/ 1710178 h 9671893"/>
              <a:gd name="connsiteX1" fmla="*/ 19600 w 47793193"/>
              <a:gd name="connsiteY1" fmla="*/ 1651148 h 9671893"/>
              <a:gd name="connsiteX2" fmla="*/ 47793193 w 47793193"/>
              <a:gd name="connsiteY2" fmla="*/ 0 h 9671893"/>
              <a:gd name="connsiteX3" fmla="*/ 47663557 w 47793193"/>
              <a:gd name="connsiteY3" fmla="*/ 1819696 h 9671893"/>
              <a:gd name="connsiteX4" fmla="*/ 47671510 w 47793193"/>
              <a:gd name="connsiteY4" fmla="*/ 3583985 h 9671893"/>
              <a:gd name="connsiteX5" fmla="*/ 47672080 w 47793193"/>
              <a:gd name="connsiteY5" fmla="*/ 3620485 h 9671893"/>
              <a:gd name="connsiteX6" fmla="*/ 13906 w 47793193"/>
              <a:gd name="connsiteY6" fmla="*/ 9586340 h 9671893"/>
              <a:gd name="connsiteX7" fmla="*/ 63948 w 47793193"/>
              <a:gd name="connsiteY7" fmla="*/ 9671893 h 9671893"/>
              <a:gd name="connsiteX8" fmla="*/ 4908 w 47793193"/>
              <a:gd name="connsiteY8" fmla="*/ 1710178 h 9671893"/>
              <a:gd name="connsiteX0" fmla="*/ 4908 w 47793193"/>
              <a:gd name="connsiteY0" fmla="*/ 1646718 h 9608433"/>
              <a:gd name="connsiteX1" fmla="*/ 19600 w 47793193"/>
              <a:gd name="connsiteY1" fmla="*/ 1587688 h 9608433"/>
              <a:gd name="connsiteX2" fmla="*/ 47793193 w 47793193"/>
              <a:gd name="connsiteY2" fmla="*/ 0 h 9608433"/>
              <a:gd name="connsiteX3" fmla="*/ 47663557 w 47793193"/>
              <a:gd name="connsiteY3" fmla="*/ 1756236 h 9608433"/>
              <a:gd name="connsiteX4" fmla="*/ 47671510 w 47793193"/>
              <a:gd name="connsiteY4" fmla="*/ 3520525 h 9608433"/>
              <a:gd name="connsiteX5" fmla="*/ 47672080 w 47793193"/>
              <a:gd name="connsiteY5" fmla="*/ 3557025 h 9608433"/>
              <a:gd name="connsiteX6" fmla="*/ 13906 w 47793193"/>
              <a:gd name="connsiteY6" fmla="*/ 9522880 h 9608433"/>
              <a:gd name="connsiteX7" fmla="*/ 63948 w 47793193"/>
              <a:gd name="connsiteY7" fmla="*/ 9608433 h 9608433"/>
              <a:gd name="connsiteX8" fmla="*/ 4908 w 47793193"/>
              <a:gd name="connsiteY8" fmla="*/ 1646718 h 9608433"/>
              <a:gd name="connsiteX0" fmla="*/ 16458 w 47804743"/>
              <a:gd name="connsiteY0" fmla="*/ 1646718 h 9608433"/>
              <a:gd name="connsiteX1" fmla="*/ 13841 w 47804743"/>
              <a:gd name="connsiteY1" fmla="*/ 1582808 h 9608433"/>
              <a:gd name="connsiteX2" fmla="*/ 47804743 w 47804743"/>
              <a:gd name="connsiteY2" fmla="*/ 0 h 9608433"/>
              <a:gd name="connsiteX3" fmla="*/ 47675107 w 47804743"/>
              <a:gd name="connsiteY3" fmla="*/ 1756236 h 9608433"/>
              <a:gd name="connsiteX4" fmla="*/ 47683060 w 47804743"/>
              <a:gd name="connsiteY4" fmla="*/ 3520525 h 9608433"/>
              <a:gd name="connsiteX5" fmla="*/ 47683630 w 47804743"/>
              <a:gd name="connsiteY5" fmla="*/ 3557025 h 9608433"/>
              <a:gd name="connsiteX6" fmla="*/ 25456 w 47804743"/>
              <a:gd name="connsiteY6" fmla="*/ 9522880 h 9608433"/>
              <a:gd name="connsiteX7" fmla="*/ 75498 w 47804743"/>
              <a:gd name="connsiteY7" fmla="*/ 9608433 h 9608433"/>
              <a:gd name="connsiteX8" fmla="*/ 16458 w 47804743"/>
              <a:gd name="connsiteY8" fmla="*/ 1646718 h 9608433"/>
              <a:gd name="connsiteX0" fmla="*/ 8286 w 47796571"/>
              <a:gd name="connsiteY0" fmla="*/ 1646718 h 9608433"/>
              <a:gd name="connsiteX1" fmla="*/ 17244 w 47796571"/>
              <a:gd name="connsiteY1" fmla="*/ 1566485 h 9608433"/>
              <a:gd name="connsiteX2" fmla="*/ 47796571 w 47796571"/>
              <a:gd name="connsiteY2" fmla="*/ 0 h 9608433"/>
              <a:gd name="connsiteX3" fmla="*/ 47666935 w 47796571"/>
              <a:gd name="connsiteY3" fmla="*/ 1756236 h 9608433"/>
              <a:gd name="connsiteX4" fmla="*/ 47674888 w 47796571"/>
              <a:gd name="connsiteY4" fmla="*/ 3520525 h 9608433"/>
              <a:gd name="connsiteX5" fmla="*/ 47675458 w 47796571"/>
              <a:gd name="connsiteY5" fmla="*/ 3557025 h 9608433"/>
              <a:gd name="connsiteX6" fmla="*/ 17284 w 47796571"/>
              <a:gd name="connsiteY6" fmla="*/ 9522880 h 9608433"/>
              <a:gd name="connsiteX7" fmla="*/ 67326 w 47796571"/>
              <a:gd name="connsiteY7" fmla="*/ 9608433 h 9608433"/>
              <a:gd name="connsiteX8" fmla="*/ 8286 w 47796571"/>
              <a:gd name="connsiteY8" fmla="*/ 1646718 h 960843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8286 w 47796571"/>
              <a:gd name="connsiteY0" fmla="*/ 1646718 h 9530083"/>
              <a:gd name="connsiteX1" fmla="*/ 17244 w 47796571"/>
              <a:gd name="connsiteY1" fmla="*/ 1566485 h 9530083"/>
              <a:gd name="connsiteX2" fmla="*/ 47796571 w 47796571"/>
              <a:gd name="connsiteY2" fmla="*/ 0 h 9530083"/>
              <a:gd name="connsiteX3" fmla="*/ 47666935 w 47796571"/>
              <a:gd name="connsiteY3" fmla="*/ 1756236 h 9530083"/>
              <a:gd name="connsiteX4" fmla="*/ 47674888 w 47796571"/>
              <a:gd name="connsiteY4" fmla="*/ 3520525 h 9530083"/>
              <a:gd name="connsiteX5" fmla="*/ 47675458 w 47796571"/>
              <a:gd name="connsiteY5" fmla="*/ 3557025 h 9530083"/>
              <a:gd name="connsiteX6" fmla="*/ 17284 w 47796571"/>
              <a:gd name="connsiteY6" fmla="*/ 9522880 h 9530083"/>
              <a:gd name="connsiteX7" fmla="*/ 67328 w 47796571"/>
              <a:gd name="connsiteY7" fmla="*/ 9530083 h 9530083"/>
              <a:gd name="connsiteX8" fmla="*/ 8286 w 47796571"/>
              <a:gd name="connsiteY8" fmla="*/ 1646718 h 9530083"/>
              <a:gd name="connsiteX0" fmla="*/ 18731 w 47807016"/>
              <a:gd name="connsiteY0" fmla="*/ 1646718 h 9539877"/>
              <a:gd name="connsiteX1" fmla="*/ 27689 w 47807016"/>
              <a:gd name="connsiteY1" fmla="*/ 1566485 h 9539877"/>
              <a:gd name="connsiteX2" fmla="*/ 47807016 w 47807016"/>
              <a:gd name="connsiteY2" fmla="*/ 0 h 9539877"/>
              <a:gd name="connsiteX3" fmla="*/ 47677380 w 47807016"/>
              <a:gd name="connsiteY3" fmla="*/ 1756236 h 9539877"/>
              <a:gd name="connsiteX4" fmla="*/ 47685333 w 47807016"/>
              <a:gd name="connsiteY4" fmla="*/ 3520525 h 9539877"/>
              <a:gd name="connsiteX5" fmla="*/ 47685903 w 47807016"/>
              <a:gd name="connsiteY5" fmla="*/ 3557025 h 9539877"/>
              <a:gd name="connsiteX6" fmla="*/ 27729 w 47807016"/>
              <a:gd name="connsiteY6" fmla="*/ 9522880 h 9539877"/>
              <a:gd name="connsiteX7" fmla="*/ 8324 w 47807016"/>
              <a:gd name="connsiteY7" fmla="*/ 9539877 h 9539877"/>
              <a:gd name="connsiteX8" fmla="*/ 18731 w 47807016"/>
              <a:gd name="connsiteY8" fmla="*/ 1646718 h 9539877"/>
              <a:gd name="connsiteX0" fmla="*/ 18731 w 47807016"/>
              <a:gd name="connsiteY0" fmla="*/ 1646718 h 9523554"/>
              <a:gd name="connsiteX1" fmla="*/ 27689 w 47807016"/>
              <a:gd name="connsiteY1" fmla="*/ 1566485 h 9523554"/>
              <a:gd name="connsiteX2" fmla="*/ 47807016 w 47807016"/>
              <a:gd name="connsiteY2" fmla="*/ 0 h 9523554"/>
              <a:gd name="connsiteX3" fmla="*/ 47677380 w 47807016"/>
              <a:gd name="connsiteY3" fmla="*/ 1756236 h 9523554"/>
              <a:gd name="connsiteX4" fmla="*/ 47685333 w 47807016"/>
              <a:gd name="connsiteY4" fmla="*/ 3520525 h 9523554"/>
              <a:gd name="connsiteX5" fmla="*/ 47685903 w 47807016"/>
              <a:gd name="connsiteY5" fmla="*/ 3557025 h 9523554"/>
              <a:gd name="connsiteX6" fmla="*/ 27729 w 47807016"/>
              <a:gd name="connsiteY6" fmla="*/ 9522880 h 9523554"/>
              <a:gd name="connsiteX7" fmla="*/ 8324 w 47807016"/>
              <a:gd name="connsiteY7" fmla="*/ 9523554 h 9523554"/>
              <a:gd name="connsiteX8" fmla="*/ 18731 w 47807016"/>
              <a:gd name="connsiteY8" fmla="*/ 1646718 h 9523554"/>
              <a:gd name="connsiteX0" fmla="*/ 18731 w 47807016"/>
              <a:gd name="connsiteY0" fmla="*/ 1649983 h 9526819"/>
              <a:gd name="connsiteX1" fmla="*/ 27689 w 47807016"/>
              <a:gd name="connsiteY1" fmla="*/ 1569750 h 9526819"/>
              <a:gd name="connsiteX2" fmla="*/ 47807016 w 47807016"/>
              <a:gd name="connsiteY2" fmla="*/ 0 h 9526819"/>
              <a:gd name="connsiteX3" fmla="*/ 47677380 w 47807016"/>
              <a:gd name="connsiteY3" fmla="*/ 1759501 h 9526819"/>
              <a:gd name="connsiteX4" fmla="*/ 47685333 w 47807016"/>
              <a:gd name="connsiteY4" fmla="*/ 3523790 h 9526819"/>
              <a:gd name="connsiteX5" fmla="*/ 47685903 w 47807016"/>
              <a:gd name="connsiteY5" fmla="*/ 3560290 h 9526819"/>
              <a:gd name="connsiteX6" fmla="*/ 27729 w 47807016"/>
              <a:gd name="connsiteY6" fmla="*/ 9526145 h 9526819"/>
              <a:gd name="connsiteX7" fmla="*/ 8324 w 47807016"/>
              <a:gd name="connsiteY7" fmla="*/ 9526819 h 9526819"/>
              <a:gd name="connsiteX8" fmla="*/ 18731 w 47807016"/>
              <a:gd name="connsiteY8" fmla="*/ 1649983 h 9526819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677380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23678 w 47795441"/>
              <a:gd name="connsiteY3" fmla="*/ 1759501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685333 w 47795441"/>
              <a:gd name="connsiteY4" fmla="*/ 3533584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685903 w 47795441"/>
              <a:gd name="connsiteY5" fmla="*/ 357008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3743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66927 w 47795441"/>
              <a:gd name="connsiteY5" fmla="*/ 3527644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58408 w 47795441"/>
              <a:gd name="connsiteY3" fmla="*/ 176929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43777 w 47795441"/>
              <a:gd name="connsiteY5" fmla="*/ 352111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78501 w 47795441"/>
              <a:gd name="connsiteY5" fmla="*/ 2695178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674329 w 47795441"/>
              <a:gd name="connsiteY5" fmla="*/ 3534173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54781 w 47795441"/>
              <a:gd name="connsiteY4" fmla="*/ 3530319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46833 w 47795441"/>
              <a:gd name="connsiteY3" fmla="*/ 2683375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720628 w 47795441"/>
              <a:gd name="connsiteY5" fmla="*/ 359620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592346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85333 w 47795441"/>
              <a:gd name="connsiteY4" fmla="*/ 3882893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697478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20634 w 47795441"/>
              <a:gd name="connsiteY5" fmla="*/ 3824720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696907 w 47795441"/>
              <a:gd name="connsiteY4" fmla="*/ 3824131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50837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20634 w 47795441"/>
              <a:gd name="connsiteY5" fmla="*/ 3827985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9 w 47795441"/>
              <a:gd name="connsiteY1" fmla="*/ 1579544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1 w 47795441"/>
              <a:gd name="connsiteY0" fmla="*/ 1659777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1 w 47795441"/>
              <a:gd name="connsiteY8" fmla="*/ 1659777 h 9536613"/>
              <a:gd name="connsiteX0" fmla="*/ 18732 w 47795441"/>
              <a:gd name="connsiteY0" fmla="*/ 1607543 h 9536613"/>
              <a:gd name="connsiteX1" fmla="*/ 27688 w 47795441"/>
              <a:gd name="connsiteY1" fmla="*/ 1566485 h 9536613"/>
              <a:gd name="connsiteX2" fmla="*/ 47795441 w 47795441"/>
              <a:gd name="connsiteY2" fmla="*/ 0 h 9536613"/>
              <a:gd name="connsiteX3" fmla="*/ 47712109 w 47795441"/>
              <a:gd name="connsiteY3" fmla="*/ 2706227 h 9536613"/>
              <a:gd name="connsiteX4" fmla="*/ 47708482 w 47795441"/>
              <a:gd name="connsiteY4" fmla="*/ 3820866 h 9536613"/>
              <a:gd name="connsiteX5" fmla="*/ 47732209 w 47795441"/>
              <a:gd name="connsiteY5" fmla="*/ 3821456 h 9536613"/>
              <a:gd name="connsiteX6" fmla="*/ 27729 w 47795441"/>
              <a:gd name="connsiteY6" fmla="*/ 9535939 h 9536613"/>
              <a:gd name="connsiteX7" fmla="*/ 8324 w 47795441"/>
              <a:gd name="connsiteY7" fmla="*/ 9536613 h 9536613"/>
              <a:gd name="connsiteX8" fmla="*/ 18732 w 47795441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785475 w 47795439"/>
              <a:gd name="connsiteY5" fmla="*/ 4332250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18730 w 47795439"/>
              <a:gd name="connsiteY0" fmla="*/ 1607543 h 9536613"/>
              <a:gd name="connsiteX1" fmla="*/ 27686 w 47795439"/>
              <a:gd name="connsiteY1" fmla="*/ 1566485 h 9536613"/>
              <a:gd name="connsiteX2" fmla="*/ 47795439 w 47795439"/>
              <a:gd name="connsiteY2" fmla="*/ 0 h 9536613"/>
              <a:gd name="connsiteX3" fmla="*/ 47712107 w 47795439"/>
              <a:gd name="connsiteY3" fmla="*/ 2706227 h 9536613"/>
              <a:gd name="connsiteX4" fmla="*/ 47708480 w 47795439"/>
              <a:gd name="connsiteY4" fmla="*/ 3820866 h 9536613"/>
              <a:gd name="connsiteX5" fmla="*/ 47625678 w 47795439"/>
              <a:gd name="connsiteY5" fmla="*/ 4632718 h 9536613"/>
              <a:gd name="connsiteX6" fmla="*/ 27727 w 47795439"/>
              <a:gd name="connsiteY6" fmla="*/ 9535939 h 9536613"/>
              <a:gd name="connsiteX7" fmla="*/ 8322 w 47795439"/>
              <a:gd name="connsiteY7" fmla="*/ 9536613 h 9536613"/>
              <a:gd name="connsiteX8" fmla="*/ 18730 w 47795439"/>
              <a:gd name="connsiteY8" fmla="*/ 1607543 h 9536613"/>
              <a:gd name="connsiteX0" fmla="*/ 8284 w 47784993"/>
              <a:gd name="connsiteY0" fmla="*/ 1607543 h 9535939"/>
              <a:gd name="connsiteX1" fmla="*/ 17240 w 47784993"/>
              <a:gd name="connsiteY1" fmla="*/ 1566485 h 9535939"/>
              <a:gd name="connsiteX2" fmla="*/ 47784993 w 47784993"/>
              <a:gd name="connsiteY2" fmla="*/ 0 h 9535939"/>
              <a:gd name="connsiteX3" fmla="*/ 47701661 w 47784993"/>
              <a:gd name="connsiteY3" fmla="*/ 2706227 h 9535939"/>
              <a:gd name="connsiteX4" fmla="*/ 47698034 w 47784993"/>
              <a:gd name="connsiteY4" fmla="*/ 3820866 h 9535939"/>
              <a:gd name="connsiteX5" fmla="*/ 47615232 w 47784993"/>
              <a:gd name="connsiteY5" fmla="*/ 4632718 h 9535939"/>
              <a:gd name="connsiteX6" fmla="*/ 17281 w 47784993"/>
              <a:gd name="connsiteY6" fmla="*/ 9535939 h 9535939"/>
              <a:gd name="connsiteX7" fmla="*/ 51141 w 47784993"/>
              <a:gd name="connsiteY7" fmla="*/ 8965725 h 9535939"/>
              <a:gd name="connsiteX8" fmla="*/ 8284 w 47784993"/>
              <a:gd name="connsiteY8" fmla="*/ 1607543 h 9535939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708859 w 47878620"/>
              <a:gd name="connsiteY5" fmla="*/ 4632718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42562 w 47878620"/>
              <a:gd name="connsiteY5" fmla="*/ 5390040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101911 w 47878620"/>
              <a:gd name="connsiteY0" fmla="*/ 1607543 h 9040168"/>
              <a:gd name="connsiteX1" fmla="*/ 110867 w 47878620"/>
              <a:gd name="connsiteY1" fmla="*/ 1566485 h 9040168"/>
              <a:gd name="connsiteX2" fmla="*/ 47878620 w 47878620"/>
              <a:gd name="connsiteY2" fmla="*/ 0 h 9040168"/>
              <a:gd name="connsiteX3" fmla="*/ 47795288 w 47878620"/>
              <a:gd name="connsiteY3" fmla="*/ 2706227 h 9040168"/>
              <a:gd name="connsiteX4" fmla="*/ 47791661 w 47878620"/>
              <a:gd name="connsiteY4" fmla="*/ 3820866 h 9040168"/>
              <a:gd name="connsiteX5" fmla="*/ 47614938 w 47878620"/>
              <a:gd name="connsiteY5" fmla="*/ 5564567 h 9040168"/>
              <a:gd name="connsiteX6" fmla="*/ 4378 w 47878620"/>
              <a:gd name="connsiteY6" fmla="*/ 9040168 h 9040168"/>
              <a:gd name="connsiteX7" fmla="*/ 144768 w 47878620"/>
              <a:gd name="connsiteY7" fmla="*/ 8965725 h 9040168"/>
              <a:gd name="connsiteX8" fmla="*/ 101911 w 47878620"/>
              <a:gd name="connsiteY8" fmla="*/ 1607543 h 9040168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21313 w 47784995"/>
              <a:gd name="connsiteY5" fmla="*/ 5564567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84995"/>
              <a:gd name="connsiteY0" fmla="*/ 1607543 h 8972563"/>
              <a:gd name="connsiteX1" fmla="*/ 17242 w 47784995"/>
              <a:gd name="connsiteY1" fmla="*/ 1566485 h 8972563"/>
              <a:gd name="connsiteX2" fmla="*/ 47784995 w 47784995"/>
              <a:gd name="connsiteY2" fmla="*/ 0 h 8972563"/>
              <a:gd name="connsiteX3" fmla="*/ 47701663 w 47784995"/>
              <a:gd name="connsiteY3" fmla="*/ 2706227 h 8972563"/>
              <a:gd name="connsiteX4" fmla="*/ 47698036 w 47784995"/>
              <a:gd name="connsiteY4" fmla="*/ 3820866 h 8972563"/>
              <a:gd name="connsiteX5" fmla="*/ 47574579 w 47784995"/>
              <a:gd name="connsiteY5" fmla="*/ 5391798 h 8972563"/>
              <a:gd name="connsiteX6" fmla="*/ 43917 w 47784995"/>
              <a:gd name="connsiteY6" fmla="*/ 8972563 h 8972563"/>
              <a:gd name="connsiteX7" fmla="*/ 51143 w 47784995"/>
              <a:gd name="connsiteY7" fmla="*/ 8965725 h 8972563"/>
              <a:gd name="connsiteX8" fmla="*/ 8286 w 47784995"/>
              <a:gd name="connsiteY8" fmla="*/ 1607543 h 8972563"/>
              <a:gd name="connsiteX0" fmla="*/ 8286 w 47712727"/>
              <a:gd name="connsiteY0" fmla="*/ 1243582 h 8608602"/>
              <a:gd name="connsiteX1" fmla="*/ 17242 w 47712727"/>
              <a:gd name="connsiteY1" fmla="*/ 1202524 h 8608602"/>
              <a:gd name="connsiteX2" fmla="*/ 47392443 w 47712727"/>
              <a:gd name="connsiteY2" fmla="*/ 19018 h 8608602"/>
              <a:gd name="connsiteX3" fmla="*/ 47701663 w 47712727"/>
              <a:gd name="connsiteY3" fmla="*/ 2342266 h 8608602"/>
              <a:gd name="connsiteX4" fmla="*/ 47698036 w 47712727"/>
              <a:gd name="connsiteY4" fmla="*/ 3456905 h 8608602"/>
              <a:gd name="connsiteX5" fmla="*/ 47574579 w 47712727"/>
              <a:gd name="connsiteY5" fmla="*/ 5027837 h 8608602"/>
              <a:gd name="connsiteX6" fmla="*/ 43917 w 47712727"/>
              <a:gd name="connsiteY6" fmla="*/ 8608602 h 8608602"/>
              <a:gd name="connsiteX7" fmla="*/ 51143 w 47712727"/>
              <a:gd name="connsiteY7" fmla="*/ 8601764 h 8608602"/>
              <a:gd name="connsiteX8" fmla="*/ 8286 w 47712727"/>
              <a:gd name="connsiteY8" fmla="*/ 1243582 h 8608602"/>
              <a:gd name="connsiteX0" fmla="*/ 193284 w 47897725"/>
              <a:gd name="connsiteY0" fmla="*/ 1243582 h 8642077"/>
              <a:gd name="connsiteX1" fmla="*/ 202240 w 47897725"/>
              <a:gd name="connsiteY1" fmla="*/ 1202524 h 8642077"/>
              <a:gd name="connsiteX2" fmla="*/ 47577441 w 47897725"/>
              <a:gd name="connsiteY2" fmla="*/ 19018 h 8642077"/>
              <a:gd name="connsiteX3" fmla="*/ 47886661 w 47897725"/>
              <a:gd name="connsiteY3" fmla="*/ 2342266 h 8642077"/>
              <a:gd name="connsiteX4" fmla="*/ 47883034 w 47897725"/>
              <a:gd name="connsiteY4" fmla="*/ 3456905 h 8642077"/>
              <a:gd name="connsiteX5" fmla="*/ 47759577 w 47897725"/>
              <a:gd name="connsiteY5" fmla="*/ 5027837 h 8642077"/>
              <a:gd name="connsiteX6" fmla="*/ 228915 w 47897725"/>
              <a:gd name="connsiteY6" fmla="*/ 8608602 h 8642077"/>
              <a:gd name="connsiteX7" fmla="*/ 610 w 47897725"/>
              <a:gd name="connsiteY7" fmla="*/ 8642077 h 8642077"/>
              <a:gd name="connsiteX8" fmla="*/ 193284 w 47897725"/>
              <a:gd name="connsiteY8" fmla="*/ 1243582 h 86420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759577 w 47969993"/>
              <a:gd name="connsiteY5" fmla="*/ 508153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883034 w 47969993"/>
              <a:gd name="connsiteY4" fmla="*/ 3510605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69993"/>
              <a:gd name="connsiteY0" fmla="*/ 1297282 h 8695777"/>
              <a:gd name="connsiteX1" fmla="*/ 202240 w 47969993"/>
              <a:gd name="connsiteY1" fmla="*/ 1256224 h 8695777"/>
              <a:gd name="connsiteX2" fmla="*/ 47969993 w 47969993"/>
              <a:gd name="connsiteY2" fmla="*/ 12247 h 8695777"/>
              <a:gd name="connsiteX3" fmla="*/ 47886661 w 47969993"/>
              <a:gd name="connsiteY3" fmla="*/ 2395966 h 8695777"/>
              <a:gd name="connsiteX4" fmla="*/ 47324344 w 47969993"/>
              <a:gd name="connsiteY4" fmla="*/ 3464092 h 8695777"/>
              <a:gd name="connsiteX5" fmla="*/ 47301702 w 47969993"/>
              <a:gd name="connsiteY5" fmla="*/ 5096007 h 8695777"/>
              <a:gd name="connsiteX6" fmla="*/ 228915 w 47969993"/>
              <a:gd name="connsiteY6" fmla="*/ 8662302 h 8695777"/>
              <a:gd name="connsiteX7" fmla="*/ 610 w 47969993"/>
              <a:gd name="connsiteY7" fmla="*/ 8695777 h 8695777"/>
              <a:gd name="connsiteX8" fmla="*/ 193284 w 47969993"/>
              <a:gd name="connsiteY8" fmla="*/ 1297282 h 8695777"/>
              <a:gd name="connsiteX0" fmla="*/ 193284 w 47999398"/>
              <a:gd name="connsiteY0" fmla="*/ 1354060 h 8752555"/>
              <a:gd name="connsiteX1" fmla="*/ 202240 w 47999398"/>
              <a:gd name="connsiteY1" fmla="*/ 1313002 h 8752555"/>
              <a:gd name="connsiteX2" fmla="*/ 47999398 w 47999398"/>
              <a:gd name="connsiteY2" fmla="*/ 7008 h 8752555"/>
              <a:gd name="connsiteX3" fmla="*/ 47886661 w 47999398"/>
              <a:gd name="connsiteY3" fmla="*/ 2452744 h 8752555"/>
              <a:gd name="connsiteX4" fmla="*/ 47324344 w 47999398"/>
              <a:gd name="connsiteY4" fmla="*/ 3520870 h 8752555"/>
              <a:gd name="connsiteX5" fmla="*/ 47301702 w 47999398"/>
              <a:gd name="connsiteY5" fmla="*/ 5152785 h 8752555"/>
              <a:gd name="connsiteX6" fmla="*/ 228915 w 47999398"/>
              <a:gd name="connsiteY6" fmla="*/ 8719080 h 8752555"/>
              <a:gd name="connsiteX7" fmla="*/ 610 w 47999398"/>
              <a:gd name="connsiteY7" fmla="*/ 8752555 h 8752555"/>
              <a:gd name="connsiteX8" fmla="*/ 193284 w 47999398"/>
              <a:gd name="connsiteY8" fmla="*/ 1354060 h 8752555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5053 h 8753548"/>
              <a:gd name="connsiteX1" fmla="*/ 202240 w 47999398"/>
              <a:gd name="connsiteY1" fmla="*/ 1313995 h 8753548"/>
              <a:gd name="connsiteX2" fmla="*/ 47999398 w 47999398"/>
              <a:gd name="connsiteY2" fmla="*/ 8001 h 8753548"/>
              <a:gd name="connsiteX3" fmla="*/ 47622017 w 47999398"/>
              <a:gd name="connsiteY3" fmla="*/ 2440300 h 8753548"/>
              <a:gd name="connsiteX4" fmla="*/ 47324344 w 47999398"/>
              <a:gd name="connsiteY4" fmla="*/ 3521863 h 8753548"/>
              <a:gd name="connsiteX5" fmla="*/ 47301702 w 47999398"/>
              <a:gd name="connsiteY5" fmla="*/ 5153778 h 8753548"/>
              <a:gd name="connsiteX6" fmla="*/ 228915 w 47999398"/>
              <a:gd name="connsiteY6" fmla="*/ 8720073 h 8753548"/>
              <a:gd name="connsiteX7" fmla="*/ 610 w 47999398"/>
              <a:gd name="connsiteY7" fmla="*/ 8753548 h 8753548"/>
              <a:gd name="connsiteX8" fmla="*/ 193284 w 47999398"/>
              <a:gd name="connsiteY8" fmla="*/ 1355053 h 8753548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124 h 8754619"/>
              <a:gd name="connsiteX1" fmla="*/ 202240 w 47999398"/>
              <a:gd name="connsiteY1" fmla="*/ 1315066 h 8754619"/>
              <a:gd name="connsiteX2" fmla="*/ 47999398 w 47999398"/>
              <a:gd name="connsiteY2" fmla="*/ 9072 h 8754619"/>
              <a:gd name="connsiteX3" fmla="*/ 47382576 w 47999398"/>
              <a:gd name="connsiteY3" fmla="*/ 2427934 h 8754619"/>
              <a:gd name="connsiteX4" fmla="*/ 47324344 w 47999398"/>
              <a:gd name="connsiteY4" fmla="*/ 3522934 h 8754619"/>
              <a:gd name="connsiteX5" fmla="*/ 47301702 w 47999398"/>
              <a:gd name="connsiteY5" fmla="*/ 5154849 h 8754619"/>
              <a:gd name="connsiteX6" fmla="*/ 228915 w 47999398"/>
              <a:gd name="connsiteY6" fmla="*/ 8721144 h 8754619"/>
              <a:gd name="connsiteX7" fmla="*/ 610 w 47999398"/>
              <a:gd name="connsiteY7" fmla="*/ 8754619 h 8754619"/>
              <a:gd name="connsiteX8" fmla="*/ 193284 w 47999398"/>
              <a:gd name="connsiteY8" fmla="*/ 1356124 h 875461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324344 w 47999398"/>
              <a:gd name="connsiteY4" fmla="*/ 3523454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301702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5369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84902 w 47999398"/>
              <a:gd name="connsiteY5" fmla="*/ 5154335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527589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528623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0737 w 47999398"/>
              <a:gd name="connsiteY4" fmla="*/ 361234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046957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6644 h 8755139"/>
              <a:gd name="connsiteX1" fmla="*/ 202240 w 47999398"/>
              <a:gd name="connsiteY1" fmla="*/ 1315586 h 8755139"/>
              <a:gd name="connsiteX2" fmla="*/ 47999398 w 47999398"/>
              <a:gd name="connsiteY2" fmla="*/ 9592 h 8755139"/>
              <a:gd name="connsiteX3" fmla="*/ 47311162 w 47999398"/>
              <a:gd name="connsiteY3" fmla="*/ 2422252 h 8755139"/>
              <a:gd name="connsiteX4" fmla="*/ 47299138 w 47999398"/>
              <a:gd name="connsiteY4" fmla="*/ 3127580 h 8755139"/>
              <a:gd name="connsiteX5" fmla="*/ 47293304 w 47999398"/>
              <a:gd name="connsiteY5" fmla="*/ 5151234 h 8755139"/>
              <a:gd name="connsiteX6" fmla="*/ 228915 w 47999398"/>
              <a:gd name="connsiteY6" fmla="*/ 8721664 h 8755139"/>
              <a:gd name="connsiteX7" fmla="*/ 610 w 47999398"/>
              <a:gd name="connsiteY7" fmla="*/ 8755139 h 8755139"/>
              <a:gd name="connsiteX8" fmla="*/ 193284 w 47999398"/>
              <a:gd name="connsiteY8" fmla="*/ 1356644 h 8755139"/>
              <a:gd name="connsiteX0" fmla="*/ 193284 w 47999398"/>
              <a:gd name="connsiteY0" fmla="*/ 1357643 h 8756138"/>
              <a:gd name="connsiteX1" fmla="*/ 202240 w 47999398"/>
              <a:gd name="connsiteY1" fmla="*/ 1316585 h 8756138"/>
              <a:gd name="connsiteX2" fmla="*/ 47999398 w 47999398"/>
              <a:gd name="connsiteY2" fmla="*/ 10591 h 8756138"/>
              <a:gd name="connsiteX3" fmla="*/ 47294358 w 47999398"/>
              <a:gd name="connsiteY3" fmla="*/ 2411882 h 8756138"/>
              <a:gd name="connsiteX4" fmla="*/ 47299138 w 47999398"/>
              <a:gd name="connsiteY4" fmla="*/ 3128579 h 8756138"/>
              <a:gd name="connsiteX5" fmla="*/ 47293304 w 47999398"/>
              <a:gd name="connsiteY5" fmla="*/ 5152233 h 8756138"/>
              <a:gd name="connsiteX6" fmla="*/ 228915 w 47999398"/>
              <a:gd name="connsiteY6" fmla="*/ 8722663 h 8756138"/>
              <a:gd name="connsiteX7" fmla="*/ 610 w 47999398"/>
              <a:gd name="connsiteY7" fmla="*/ 8756138 h 8756138"/>
              <a:gd name="connsiteX8" fmla="*/ 193284 w 47999398"/>
              <a:gd name="connsiteY8" fmla="*/ 1357643 h 8756138"/>
              <a:gd name="connsiteX0" fmla="*/ 193284 w 47978397"/>
              <a:gd name="connsiteY0" fmla="*/ 1410060 h 8808555"/>
              <a:gd name="connsiteX1" fmla="*/ 202240 w 47978397"/>
              <a:gd name="connsiteY1" fmla="*/ 1369002 h 8808555"/>
              <a:gd name="connsiteX2" fmla="*/ 47978397 w 47978397"/>
              <a:gd name="connsiteY2" fmla="*/ 6159 h 8808555"/>
              <a:gd name="connsiteX3" fmla="*/ 47294358 w 47978397"/>
              <a:gd name="connsiteY3" fmla="*/ 2464299 h 8808555"/>
              <a:gd name="connsiteX4" fmla="*/ 47299138 w 47978397"/>
              <a:gd name="connsiteY4" fmla="*/ 3180996 h 8808555"/>
              <a:gd name="connsiteX5" fmla="*/ 47293304 w 47978397"/>
              <a:gd name="connsiteY5" fmla="*/ 5204650 h 8808555"/>
              <a:gd name="connsiteX6" fmla="*/ 228915 w 47978397"/>
              <a:gd name="connsiteY6" fmla="*/ 8775080 h 8808555"/>
              <a:gd name="connsiteX7" fmla="*/ 610 w 47978397"/>
              <a:gd name="connsiteY7" fmla="*/ 8808555 h 8808555"/>
              <a:gd name="connsiteX8" fmla="*/ 193284 w 47978397"/>
              <a:gd name="connsiteY8" fmla="*/ 1410060 h 8808555"/>
              <a:gd name="connsiteX0" fmla="*/ 193284 w 47995197"/>
              <a:gd name="connsiteY0" fmla="*/ 1545107 h 8943602"/>
              <a:gd name="connsiteX1" fmla="*/ 202240 w 47995197"/>
              <a:gd name="connsiteY1" fmla="*/ 1504049 h 8943602"/>
              <a:gd name="connsiteX2" fmla="*/ 47995197 w 47995197"/>
              <a:gd name="connsiteY2" fmla="*/ 633 h 8943602"/>
              <a:gd name="connsiteX3" fmla="*/ 47294358 w 47995197"/>
              <a:gd name="connsiteY3" fmla="*/ 2599346 h 8943602"/>
              <a:gd name="connsiteX4" fmla="*/ 47299138 w 47995197"/>
              <a:gd name="connsiteY4" fmla="*/ 3316043 h 8943602"/>
              <a:gd name="connsiteX5" fmla="*/ 47293304 w 47995197"/>
              <a:gd name="connsiteY5" fmla="*/ 5339697 h 8943602"/>
              <a:gd name="connsiteX6" fmla="*/ 228915 w 47995197"/>
              <a:gd name="connsiteY6" fmla="*/ 8910127 h 8943602"/>
              <a:gd name="connsiteX7" fmla="*/ 610 w 47995197"/>
              <a:gd name="connsiteY7" fmla="*/ 8943602 h 8943602"/>
              <a:gd name="connsiteX8" fmla="*/ 193284 w 47995197"/>
              <a:gd name="connsiteY8" fmla="*/ 1545107 h 8943602"/>
              <a:gd name="connsiteX0" fmla="*/ 193284 w 47936388"/>
              <a:gd name="connsiteY0" fmla="*/ 1563453 h 8961948"/>
              <a:gd name="connsiteX1" fmla="*/ 202240 w 47936388"/>
              <a:gd name="connsiteY1" fmla="*/ 1522395 h 8961948"/>
              <a:gd name="connsiteX2" fmla="*/ 47936388 w 47936388"/>
              <a:gd name="connsiteY2" fmla="*/ 374 h 8961948"/>
              <a:gd name="connsiteX3" fmla="*/ 47294358 w 47936388"/>
              <a:gd name="connsiteY3" fmla="*/ 2617692 h 8961948"/>
              <a:gd name="connsiteX4" fmla="*/ 47299138 w 47936388"/>
              <a:gd name="connsiteY4" fmla="*/ 3334389 h 8961948"/>
              <a:gd name="connsiteX5" fmla="*/ 47293304 w 47936388"/>
              <a:gd name="connsiteY5" fmla="*/ 5358043 h 8961948"/>
              <a:gd name="connsiteX6" fmla="*/ 228915 w 47936388"/>
              <a:gd name="connsiteY6" fmla="*/ 8928473 h 8961948"/>
              <a:gd name="connsiteX7" fmla="*/ 610 w 47936388"/>
              <a:gd name="connsiteY7" fmla="*/ 8961948 h 8961948"/>
              <a:gd name="connsiteX8" fmla="*/ 193284 w 47936388"/>
              <a:gd name="connsiteY8" fmla="*/ 1563453 h 8961948"/>
              <a:gd name="connsiteX0" fmla="*/ 193284 w 47797766"/>
              <a:gd name="connsiteY0" fmla="*/ 1575730 h 8974225"/>
              <a:gd name="connsiteX1" fmla="*/ 202240 w 47797766"/>
              <a:gd name="connsiteY1" fmla="*/ 1534672 h 8974225"/>
              <a:gd name="connsiteX2" fmla="*/ 47797766 w 47797766"/>
              <a:gd name="connsiteY2" fmla="*/ 247 h 8974225"/>
              <a:gd name="connsiteX3" fmla="*/ 47294358 w 47797766"/>
              <a:gd name="connsiteY3" fmla="*/ 2629969 h 8974225"/>
              <a:gd name="connsiteX4" fmla="*/ 47299138 w 47797766"/>
              <a:gd name="connsiteY4" fmla="*/ 3346666 h 8974225"/>
              <a:gd name="connsiteX5" fmla="*/ 47293304 w 47797766"/>
              <a:gd name="connsiteY5" fmla="*/ 5370320 h 8974225"/>
              <a:gd name="connsiteX6" fmla="*/ 228915 w 47797766"/>
              <a:gd name="connsiteY6" fmla="*/ 8940750 h 8974225"/>
              <a:gd name="connsiteX7" fmla="*/ 610 w 47797766"/>
              <a:gd name="connsiteY7" fmla="*/ 8974225 h 8974225"/>
              <a:gd name="connsiteX8" fmla="*/ 193284 w 47797766"/>
              <a:gd name="connsiteY8" fmla="*/ 1575730 h 8974225"/>
              <a:gd name="connsiteX0" fmla="*/ 193284 w 47358398"/>
              <a:gd name="connsiteY0" fmla="*/ 1568566 h 8967061"/>
              <a:gd name="connsiteX1" fmla="*/ 202240 w 47358398"/>
              <a:gd name="connsiteY1" fmla="*/ 1527508 h 8967061"/>
              <a:gd name="connsiteX2" fmla="*/ 47356698 w 47358398"/>
              <a:gd name="connsiteY2" fmla="*/ 318 h 8967061"/>
              <a:gd name="connsiteX3" fmla="*/ 47294358 w 47358398"/>
              <a:gd name="connsiteY3" fmla="*/ 2622805 h 8967061"/>
              <a:gd name="connsiteX4" fmla="*/ 47299138 w 47358398"/>
              <a:gd name="connsiteY4" fmla="*/ 3339502 h 8967061"/>
              <a:gd name="connsiteX5" fmla="*/ 47293304 w 47358398"/>
              <a:gd name="connsiteY5" fmla="*/ 5363156 h 8967061"/>
              <a:gd name="connsiteX6" fmla="*/ 228915 w 47358398"/>
              <a:gd name="connsiteY6" fmla="*/ 8933586 h 8967061"/>
              <a:gd name="connsiteX7" fmla="*/ 610 w 47358398"/>
              <a:gd name="connsiteY7" fmla="*/ 8967061 h 8967061"/>
              <a:gd name="connsiteX8" fmla="*/ 193284 w 47358398"/>
              <a:gd name="connsiteY8" fmla="*/ 1568566 h 8967061"/>
              <a:gd name="connsiteX0" fmla="*/ 193284 w 47334987"/>
              <a:gd name="connsiteY0" fmla="*/ 1561413 h 8959908"/>
              <a:gd name="connsiteX1" fmla="*/ 202240 w 47334987"/>
              <a:gd name="connsiteY1" fmla="*/ 1520355 h 8959908"/>
              <a:gd name="connsiteX2" fmla="*/ 47310488 w 47334987"/>
              <a:gd name="connsiteY2" fmla="*/ 400 h 8959908"/>
              <a:gd name="connsiteX3" fmla="*/ 47294358 w 47334987"/>
              <a:gd name="connsiteY3" fmla="*/ 2615652 h 8959908"/>
              <a:gd name="connsiteX4" fmla="*/ 47299138 w 47334987"/>
              <a:gd name="connsiteY4" fmla="*/ 3332349 h 8959908"/>
              <a:gd name="connsiteX5" fmla="*/ 47293304 w 47334987"/>
              <a:gd name="connsiteY5" fmla="*/ 5356003 h 8959908"/>
              <a:gd name="connsiteX6" fmla="*/ 228915 w 47334987"/>
              <a:gd name="connsiteY6" fmla="*/ 8926433 h 8959908"/>
              <a:gd name="connsiteX7" fmla="*/ 610 w 47334987"/>
              <a:gd name="connsiteY7" fmla="*/ 8959908 h 8959908"/>
              <a:gd name="connsiteX8" fmla="*/ 193284 w 47334987"/>
              <a:gd name="connsiteY8" fmla="*/ 1561413 h 8959908"/>
              <a:gd name="connsiteX0" fmla="*/ 193284 w 47328085"/>
              <a:gd name="connsiteY0" fmla="*/ 1554272 h 8952767"/>
              <a:gd name="connsiteX1" fmla="*/ 202240 w 47328085"/>
              <a:gd name="connsiteY1" fmla="*/ 1513214 h 8952767"/>
              <a:gd name="connsiteX2" fmla="*/ 47285282 w 47328085"/>
              <a:gd name="connsiteY2" fmla="*/ 494 h 8952767"/>
              <a:gd name="connsiteX3" fmla="*/ 47294358 w 47328085"/>
              <a:gd name="connsiteY3" fmla="*/ 2608511 h 8952767"/>
              <a:gd name="connsiteX4" fmla="*/ 47299138 w 47328085"/>
              <a:gd name="connsiteY4" fmla="*/ 3325208 h 8952767"/>
              <a:gd name="connsiteX5" fmla="*/ 47293304 w 47328085"/>
              <a:gd name="connsiteY5" fmla="*/ 5348862 h 8952767"/>
              <a:gd name="connsiteX6" fmla="*/ 228915 w 47328085"/>
              <a:gd name="connsiteY6" fmla="*/ 8919292 h 8952767"/>
              <a:gd name="connsiteX7" fmla="*/ 610 w 47328085"/>
              <a:gd name="connsiteY7" fmla="*/ 8952767 h 8952767"/>
              <a:gd name="connsiteX8" fmla="*/ 193284 w 47328085"/>
              <a:gd name="connsiteY8" fmla="*/ 1554272 h 8952767"/>
              <a:gd name="connsiteX0" fmla="*/ 193284 w 47336411"/>
              <a:gd name="connsiteY0" fmla="*/ 1476708 h 8875203"/>
              <a:gd name="connsiteX1" fmla="*/ 202240 w 47336411"/>
              <a:gd name="connsiteY1" fmla="*/ 1435650 h 8875203"/>
              <a:gd name="connsiteX2" fmla="*/ 47314683 w 47336411"/>
              <a:gd name="connsiteY2" fmla="*/ 2519 h 8875203"/>
              <a:gd name="connsiteX3" fmla="*/ 47294358 w 47336411"/>
              <a:gd name="connsiteY3" fmla="*/ 2530947 h 8875203"/>
              <a:gd name="connsiteX4" fmla="*/ 47299138 w 47336411"/>
              <a:gd name="connsiteY4" fmla="*/ 3247644 h 8875203"/>
              <a:gd name="connsiteX5" fmla="*/ 47293304 w 47336411"/>
              <a:gd name="connsiteY5" fmla="*/ 5271298 h 8875203"/>
              <a:gd name="connsiteX6" fmla="*/ 228915 w 47336411"/>
              <a:gd name="connsiteY6" fmla="*/ 8841728 h 8875203"/>
              <a:gd name="connsiteX7" fmla="*/ 610 w 47336411"/>
              <a:gd name="connsiteY7" fmla="*/ 8875203 h 8875203"/>
              <a:gd name="connsiteX8" fmla="*/ 193284 w 47336411"/>
              <a:gd name="connsiteY8" fmla="*/ 1476708 h 8875203"/>
              <a:gd name="connsiteX0" fmla="*/ 193284 w 50818546"/>
              <a:gd name="connsiteY0" fmla="*/ 1481945 h 8880440"/>
              <a:gd name="connsiteX1" fmla="*/ 202240 w 50818546"/>
              <a:gd name="connsiteY1" fmla="*/ 1440887 h 8880440"/>
              <a:gd name="connsiteX2" fmla="*/ 47314683 w 50818546"/>
              <a:gd name="connsiteY2" fmla="*/ 7756 h 8880440"/>
              <a:gd name="connsiteX3" fmla="*/ 47361915 w 50818546"/>
              <a:gd name="connsiteY3" fmla="*/ 1122452 h 8880440"/>
              <a:gd name="connsiteX4" fmla="*/ 47294358 w 50818546"/>
              <a:gd name="connsiteY4" fmla="*/ 2536184 h 8880440"/>
              <a:gd name="connsiteX5" fmla="*/ 47299138 w 50818546"/>
              <a:gd name="connsiteY5" fmla="*/ 3252881 h 8880440"/>
              <a:gd name="connsiteX6" fmla="*/ 47293304 w 50818546"/>
              <a:gd name="connsiteY6" fmla="*/ 5276535 h 8880440"/>
              <a:gd name="connsiteX7" fmla="*/ 228915 w 50818546"/>
              <a:gd name="connsiteY7" fmla="*/ 8846965 h 8880440"/>
              <a:gd name="connsiteX8" fmla="*/ 610 w 50818546"/>
              <a:gd name="connsiteY8" fmla="*/ 8880440 h 8880440"/>
              <a:gd name="connsiteX9" fmla="*/ 193284 w 50818546"/>
              <a:gd name="connsiteY9" fmla="*/ 1481945 h 8880440"/>
              <a:gd name="connsiteX0" fmla="*/ 193284 w 50825133"/>
              <a:gd name="connsiteY0" fmla="*/ 1479608 h 8878103"/>
              <a:gd name="connsiteX1" fmla="*/ 202240 w 50825133"/>
              <a:gd name="connsiteY1" fmla="*/ 1438550 h 8878103"/>
              <a:gd name="connsiteX2" fmla="*/ 47314683 w 50825133"/>
              <a:gd name="connsiteY2" fmla="*/ 5419 h 8878103"/>
              <a:gd name="connsiteX3" fmla="*/ 47361915 w 50825133"/>
              <a:gd name="connsiteY3" fmla="*/ 1120115 h 8878103"/>
              <a:gd name="connsiteX4" fmla="*/ 47294358 w 50825133"/>
              <a:gd name="connsiteY4" fmla="*/ 2533847 h 8878103"/>
              <a:gd name="connsiteX5" fmla="*/ 47299138 w 50825133"/>
              <a:gd name="connsiteY5" fmla="*/ 3250544 h 8878103"/>
              <a:gd name="connsiteX6" fmla="*/ 47293304 w 50825133"/>
              <a:gd name="connsiteY6" fmla="*/ 5274198 h 8878103"/>
              <a:gd name="connsiteX7" fmla="*/ 228915 w 50825133"/>
              <a:gd name="connsiteY7" fmla="*/ 8844628 h 8878103"/>
              <a:gd name="connsiteX8" fmla="*/ 610 w 50825133"/>
              <a:gd name="connsiteY8" fmla="*/ 8878103 h 8878103"/>
              <a:gd name="connsiteX9" fmla="*/ 193284 w 50825133"/>
              <a:gd name="connsiteY9" fmla="*/ 1479608 h 8878103"/>
              <a:gd name="connsiteX0" fmla="*/ 193284 w 50826236"/>
              <a:gd name="connsiteY0" fmla="*/ 1479097 h 8877592"/>
              <a:gd name="connsiteX1" fmla="*/ 202240 w 50826236"/>
              <a:gd name="connsiteY1" fmla="*/ 1438039 h 8877592"/>
              <a:gd name="connsiteX2" fmla="*/ 47314683 w 50826236"/>
              <a:gd name="connsiteY2" fmla="*/ 4908 h 8877592"/>
              <a:gd name="connsiteX3" fmla="*/ 47366118 w 50826236"/>
              <a:gd name="connsiteY3" fmla="*/ 1247773 h 8877592"/>
              <a:gd name="connsiteX4" fmla="*/ 47294358 w 50826236"/>
              <a:gd name="connsiteY4" fmla="*/ 2533336 h 8877592"/>
              <a:gd name="connsiteX5" fmla="*/ 47299138 w 50826236"/>
              <a:gd name="connsiteY5" fmla="*/ 3250033 h 8877592"/>
              <a:gd name="connsiteX6" fmla="*/ 47293304 w 50826236"/>
              <a:gd name="connsiteY6" fmla="*/ 5273687 h 8877592"/>
              <a:gd name="connsiteX7" fmla="*/ 228915 w 50826236"/>
              <a:gd name="connsiteY7" fmla="*/ 8844117 h 8877592"/>
              <a:gd name="connsiteX8" fmla="*/ 610 w 50826236"/>
              <a:gd name="connsiteY8" fmla="*/ 8877592 h 8877592"/>
              <a:gd name="connsiteX9" fmla="*/ 193284 w 50826236"/>
              <a:gd name="connsiteY9" fmla="*/ 1479097 h 8877592"/>
              <a:gd name="connsiteX0" fmla="*/ 193284 w 51135637"/>
              <a:gd name="connsiteY0" fmla="*/ 1518969 h 8917464"/>
              <a:gd name="connsiteX1" fmla="*/ 202240 w 51135637"/>
              <a:gd name="connsiteY1" fmla="*/ 1477911 h 8917464"/>
              <a:gd name="connsiteX2" fmla="*/ 47314683 w 51135637"/>
              <a:gd name="connsiteY2" fmla="*/ 44780 h 8917464"/>
              <a:gd name="connsiteX3" fmla="*/ 47592951 w 51135637"/>
              <a:gd name="connsiteY3" fmla="*/ 570311 h 8917464"/>
              <a:gd name="connsiteX4" fmla="*/ 47366118 w 51135637"/>
              <a:gd name="connsiteY4" fmla="*/ 1287645 h 8917464"/>
              <a:gd name="connsiteX5" fmla="*/ 47294358 w 51135637"/>
              <a:gd name="connsiteY5" fmla="*/ 2573208 h 8917464"/>
              <a:gd name="connsiteX6" fmla="*/ 47299138 w 51135637"/>
              <a:gd name="connsiteY6" fmla="*/ 3289905 h 8917464"/>
              <a:gd name="connsiteX7" fmla="*/ 47293304 w 51135637"/>
              <a:gd name="connsiteY7" fmla="*/ 5313559 h 8917464"/>
              <a:gd name="connsiteX8" fmla="*/ 228915 w 51135637"/>
              <a:gd name="connsiteY8" fmla="*/ 8883989 h 8917464"/>
              <a:gd name="connsiteX9" fmla="*/ 610 w 51135637"/>
              <a:gd name="connsiteY9" fmla="*/ 8917464 h 8917464"/>
              <a:gd name="connsiteX10" fmla="*/ 193284 w 51135637"/>
              <a:gd name="connsiteY10" fmla="*/ 1518969 h 8917464"/>
              <a:gd name="connsiteX0" fmla="*/ 193284 w 50736269"/>
              <a:gd name="connsiteY0" fmla="*/ 1505471 h 8903966"/>
              <a:gd name="connsiteX1" fmla="*/ 202240 w 50736269"/>
              <a:gd name="connsiteY1" fmla="*/ 1464413 h 8903966"/>
              <a:gd name="connsiteX2" fmla="*/ 46760196 w 50736269"/>
              <a:gd name="connsiteY2" fmla="*/ 45753 h 8903966"/>
              <a:gd name="connsiteX3" fmla="*/ 47592951 w 50736269"/>
              <a:gd name="connsiteY3" fmla="*/ 556813 h 8903966"/>
              <a:gd name="connsiteX4" fmla="*/ 47366118 w 50736269"/>
              <a:gd name="connsiteY4" fmla="*/ 1274147 h 8903966"/>
              <a:gd name="connsiteX5" fmla="*/ 47294358 w 50736269"/>
              <a:gd name="connsiteY5" fmla="*/ 2559710 h 8903966"/>
              <a:gd name="connsiteX6" fmla="*/ 47299138 w 50736269"/>
              <a:gd name="connsiteY6" fmla="*/ 3276407 h 8903966"/>
              <a:gd name="connsiteX7" fmla="*/ 47293304 w 50736269"/>
              <a:gd name="connsiteY7" fmla="*/ 5300061 h 8903966"/>
              <a:gd name="connsiteX8" fmla="*/ 228915 w 50736269"/>
              <a:gd name="connsiteY8" fmla="*/ 8870491 h 8903966"/>
              <a:gd name="connsiteX9" fmla="*/ 610 w 50736269"/>
              <a:gd name="connsiteY9" fmla="*/ 8903966 h 8903966"/>
              <a:gd name="connsiteX10" fmla="*/ 193284 w 50736269"/>
              <a:gd name="connsiteY10" fmla="*/ 1505471 h 8903966"/>
              <a:gd name="connsiteX0" fmla="*/ 193284 w 48955104"/>
              <a:gd name="connsiteY0" fmla="*/ 1459718 h 8858213"/>
              <a:gd name="connsiteX1" fmla="*/ 202240 w 48955104"/>
              <a:gd name="connsiteY1" fmla="*/ 1418660 h 8858213"/>
              <a:gd name="connsiteX2" fmla="*/ 46760196 w 48955104"/>
              <a:gd name="connsiteY2" fmla="*/ 0 h 8858213"/>
              <a:gd name="connsiteX3" fmla="*/ 47592951 w 48955104"/>
              <a:gd name="connsiteY3" fmla="*/ 511060 h 8858213"/>
              <a:gd name="connsiteX4" fmla="*/ 47366118 w 48955104"/>
              <a:gd name="connsiteY4" fmla="*/ 1228394 h 8858213"/>
              <a:gd name="connsiteX5" fmla="*/ 47294358 w 48955104"/>
              <a:gd name="connsiteY5" fmla="*/ 2513957 h 8858213"/>
              <a:gd name="connsiteX6" fmla="*/ 47299138 w 48955104"/>
              <a:gd name="connsiteY6" fmla="*/ 3230654 h 8858213"/>
              <a:gd name="connsiteX7" fmla="*/ 47293304 w 48955104"/>
              <a:gd name="connsiteY7" fmla="*/ 5254308 h 8858213"/>
              <a:gd name="connsiteX8" fmla="*/ 228915 w 48955104"/>
              <a:gd name="connsiteY8" fmla="*/ 8824738 h 8858213"/>
              <a:gd name="connsiteX9" fmla="*/ 610 w 48955104"/>
              <a:gd name="connsiteY9" fmla="*/ 8858213 h 8858213"/>
              <a:gd name="connsiteX10" fmla="*/ 193284 w 48955104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705350"/>
              <a:gd name="connsiteY0" fmla="*/ 1459718 h 8858213"/>
              <a:gd name="connsiteX1" fmla="*/ 202240 w 47705350"/>
              <a:gd name="connsiteY1" fmla="*/ 1418660 h 8858213"/>
              <a:gd name="connsiteX2" fmla="*/ 46760196 w 47705350"/>
              <a:gd name="connsiteY2" fmla="*/ 0 h 8858213"/>
              <a:gd name="connsiteX3" fmla="*/ 47592951 w 47705350"/>
              <a:gd name="connsiteY3" fmla="*/ 511060 h 8858213"/>
              <a:gd name="connsiteX4" fmla="*/ 47366118 w 47705350"/>
              <a:gd name="connsiteY4" fmla="*/ 1228394 h 8858213"/>
              <a:gd name="connsiteX5" fmla="*/ 47294358 w 47705350"/>
              <a:gd name="connsiteY5" fmla="*/ 2513957 h 8858213"/>
              <a:gd name="connsiteX6" fmla="*/ 47299138 w 47705350"/>
              <a:gd name="connsiteY6" fmla="*/ 3230654 h 8858213"/>
              <a:gd name="connsiteX7" fmla="*/ 47293304 w 47705350"/>
              <a:gd name="connsiteY7" fmla="*/ 5254308 h 8858213"/>
              <a:gd name="connsiteX8" fmla="*/ 228915 w 47705350"/>
              <a:gd name="connsiteY8" fmla="*/ 8824738 h 8858213"/>
              <a:gd name="connsiteX9" fmla="*/ 610 w 47705350"/>
              <a:gd name="connsiteY9" fmla="*/ 8858213 h 8858213"/>
              <a:gd name="connsiteX10" fmla="*/ 193284 w 47705350"/>
              <a:gd name="connsiteY10" fmla="*/ 1459718 h 8858213"/>
              <a:gd name="connsiteX0" fmla="*/ 193284 w 47573272"/>
              <a:gd name="connsiteY0" fmla="*/ 1459718 h 8858213"/>
              <a:gd name="connsiteX1" fmla="*/ 202240 w 47573272"/>
              <a:gd name="connsiteY1" fmla="*/ 1418660 h 8858213"/>
              <a:gd name="connsiteX2" fmla="*/ 46760196 w 47573272"/>
              <a:gd name="connsiteY2" fmla="*/ 0 h 8858213"/>
              <a:gd name="connsiteX3" fmla="*/ 47097273 w 47573272"/>
              <a:gd name="connsiteY3" fmla="*/ 556539 h 8858213"/>
              <a:gd name="connsiteX4" fmla="*/ 47366118 w 47573272"/>
              <a:gd name="connsiteY4" fmla="*/ 1228394 h 8858213"/>
              <a:gd name="connsiteX5" fmla="*/ 47294358 w 47573272"/>
              <a:gd name="connsiteY5" fmla="*/ 2513957 h 8858213"/>
              <a:gd name="connsiteX6" fmla="*/ 47299138 w 47573272"/>
              <a:gd name="connsiteY6" fmla="*/ 3230654 h 8858213"/>
              <a:gd name="connsiteX7" fmla="*/ 47293304 w 47573272"/>
              <a:gd name="connsiteY7" fmla="*/ 5254308 h 8858213"/>
              <a:gd name="connsiteX8" fmla="*/ 228915 w 47573272"/>
              <a:gd name="connsiteY8" fmla="*/ 8824738 h 8858213"/>
              <a:gd name="connsiteX9" fmla="*/ 610 w 47573272"/>
              <a:gd name="connsiteY9" fmla="*/ 8858213 h 8858213"/>
              <a:gd name="connsiteX10" fmla="*/ 193284 w 47573272"/>
              <a:gd name="connsiteY10" fmla="*/ 1459718 h 8858213"/>
              <a:gd name="connsiteX0" fmla="*/ 193284 w 47366118"/>
              <a:gd name="connsiteY0" fmla="*/ 1459718 h 8858213"/>
              <a:gd name="connsiteX1" fmla="*/ 202240 w 47366118"/>
              <a:gd name="connsiteY1" fmla="*/ 1418660 h 8858213"/>
              <a:gd name="connsiteX2" fmla="*/ 46760196 w 47366118"/>
              <a:gd name="connsiteY2" fmla="*/ 0 h 8858213"/>
              <a:gd name="connsiteX3" fmla="*/ 47097273 w 47366118"/>
              <a:gd name="connsiteY3" fmla="*/ 556539 h 8858213"/>
              <a:gd name="connsiteX4" fmla="*/ 47366118 w 47366118"/>
              <a:gd name="connsiteY4" fmla="*/ 1228394 h 8858213"/>
              <a:gd name="connsiteX5" fmla="*/ 47294358 w 47366118"/>
              <a:gd name="connsiteY5" fmla="*/ 2513957 h 8858213"/>
              <a:gd name="connsiteX6" fmla="*/ 47299138 w 47366118"/>
              <a:gd name="connsiteY6" fmla="*/ 3230654 h 8858213"/>
              <a:gd name="connsiteX7" fmla="*/ 47293304 w 47366118"/>
              <a:gd name="connsiteY7" fmla="*/ 5254308 h 8858213"/>
              <a:gd name="connsiteX8" fmla="*/ 228915 w 47366118"/>
              <a:gd name="connsiteY8" fmla="*/ 8824738 h 8858213"/>
              <a:gd name="connsiteX9" fmla="*/ 610 w 47366118"/>
              <a:gd name="connsiteY9" fmla="*/ 8858213 h 8858213"/>
              <a:gd name="connsiteX10" fmla="*/ 193284 w 47366118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097273 w 47311511"/>
              <a:gd name="connsiteY3" fmla="*/ 556539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311511"/>
              <a:gd name="connsiteY0" fmla="*/ 1459718 h 8858213"/>
              <a:gd name="connsiteX1" fmla="*/ 202240 w 47311511"/>
              <a:gd name="connsiteY1" fmla="*/ 1418660 h 8858213"/>
              <a:gd name="connsiteX2" fmla="*/ 46760196 w 47311511"/>
              <a:gd name="connsiteY2" fmla="*/ 0 h 8858213"/>
              <a:gd name="connsiteX3" fmla="*/ 47273701 w 47311511"/>
              <a:gd name="connsiteY3" fmla="*/ 555506 h 8858213"/>
              <a:gd name="connsiteX4" fmla="*/ 47311511 w 47311511"/>
              <a:gd name="connsiteY4" fmla="*/ 1232529 h 8858213"/>
              <a:gd name="connsiteX5" fmla="*/ 47294358 w 47311511"/>
              <a:gd name="connsiteY5" fmla="*/ 2513957 h 8858213"/>
              <a:gd name="connsiteX6" fmla="*/ 47299138 w 47311511"/>
              <a:gd name="connsiteY6" fmla="*/ 3230654 h 8858213"/>
              <a:gd name="connsiteX7" fmla="*/ 47293304 w 47311511"/>
              <a:gd name="connsiteY7" fmla="*/ 5254308 h 8858213"/>
              <a:gd name="connsiteX8" fmla="*/ 228915 w 47311511"/>
              <a:gd name="connsiteY8" fmla="*/ 8824738 h 8858213"/>
              <a:gd name="connsiteX9" fmla="*/ 610 w 47311511"/>
              <a:gd name="connsiteY9" fmla="*/ 8858213 h 8858213"/>
              <a:gd name="connsiteX10" fmla="*/ 193284 w 47311511"/>
              <a:gd name="connsiteY10" fmla="*/ 1459718 h 8858213"/>
              <a:gd name="connsiteX0" fmla="*/ 193284 w 47447163"/>
              <a:gd name="connsiteY0" fmla="*/ 1472121 h 8870616"/>
              <a:gd name="connsiteX1" fmla="*/ 202240 w 47447163"/>
              <a:gd name="connsiteY1" fmla="*/ 1431063 h 8870616"/>
              <a:gd name="connsiteX2" fmla="*/ 47121453 w 47447163"/>
              <a:gd name="connsiteY2" fmla="*/ 0 h 8870616"/>
              <a:gd name="connsiteX3" fmla="*/ 47273701 w 47447163"/>
              <a:gd name="connsiteY3" fmla="*/ 567909 h 8870616"/>
              <a:gd name="connsiteX4" fmla="*/ 47311511 w 47447163"/>
              <a:gd name="connsiteY4" fmla="*/ 1244932 h 8870616"/>
              <a:gd name="connsiteX5" fmla="*/ 47294358 w 47447163"/>
              <a:gd name="connsiteY5" fmla="*/ 2526360 h 8870616"/>
              <a:gd name="connsiteX6" fmla="*/ 47299138 w 47447163"/>
              <a:gd name="connsiteY6" fmla="*/ 3243057 h 8870616"/>
              <a:gd name="connsiteX7" fmla="*/ 47293304 w 47447163"/>
              <a:gd name="connsiteY7" fmla="*/ 5266711 h 8870616"/>
              <a:gd name="connsiteX8" fmla="*/ 228915 w 47447163"/>
              <a:gd name="connsiteY8" fmla="*/ 8837141 h 8870616"/>
              <a:gd name="connsiteX9" fmla="*/ 610 w 47447163"/>
              <a:gd name="connsiteY9" fmla="*/ 8870616 h 8870616"/>
              <a:gd name="connsiteX10" fmla="*/ 193284 w 47447163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121453 w 47311511"/>
              <a:gd name="connsiteY2" fmla="*/ 0 h 8870616"/>
              <a:gd name="connsiteX3" fmla="*/ 47273701 w 47311511"/>
              <a:gd name="connsiteY3" fmla="*/ 567909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73701 w 47311511"/>
              <a:gd name="connsiteY3" fmla="*/ 569976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4188 h 8872683"/>
              <a:gd name="connsiteX1" fmla="*/ 202240 w 47311511"/>
              <a:gd name="connsiteY1" fmla="*/ 1433130 h 8872683"/>
              <a:gd name="connsiteX2" fmla="*/ 47201266 w 47311511"/>
              <a:gd name="connsiteY2" fmla="*/ 0 h 8872683"/>
              <a:gd name="connsiteX3" fmla="*/ 47261099 w 47311511"/>
              <a:gd name="connsiteY3" fmla="*/ 575144 h 8872683"/>
              <a:gd name="connsiteX4" fmla="*/ 47311511 w 47311511"/>
              <a:gd name="connsiteY4" fmla="*/ 1246999 h 8872683"/>
              <a:gd name="connsiteX5" fmla="*/ 47294358 w 47311511"/>
              <a:gd name="connsiteY5" fmla="*/ 2528427 h 8872683"/>
              <a:gd name="connsiteX6" fmla="*/ 47299138 w 47311511"/>
              <a:gd name="connsiteY6" fmla="*/ 3245124 h 8872683"/>
              <a:gd name="connsiteX7" fmla="*/ 47293304 w 47311511"/>
              <a:gd name="connsiteY7" fmla="*/ 5268778 h 8872683"/>
              <a:gd name="connsiteX8" fmla="*/ 228915 w 47311511"/>
              <a:gd name="connsiteY8" fmla="*/ 8839208 h 8872683"/>
              <a:gd name="connsiteX9" fmla="*/ 610 w 47311511"/>
              <a:gd name="connsiteY9" fmla="*/ 8872683 h 8872683"/>
              <a:gd name="connsiteX10" fmla="*/ 193284 w 47311511"/>
              <a:gd name="connsiteY10" fmla="*/ 1474188 h 8872683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2121 h 8870616"/>
              <a:gd name="connsiteX1" fmla="*/ 202240 w 47311511"/>
              <a:gd name="connsiteY1" fmla="*/ 1431063 h 8870616"/>
              <a:gd name="connsiteX2" fmla="*/ 47239070 w 47311511"/>
              <a:gd name="connsiteY2" fmla="*/ 0 h 8870616"/>
              <a:gd name="connsiteX3" fmla="*/ 47261099 w 47311511"/>
              <a:gd name="connsiteY3" fmla="*/ 573077 h 8870616"/>
              <a:gd name="connsiteX4" fmla="*/ 47311511 w 47311511"/>
              <a:gd name="connsiteY4" fmla="*/ 1244932 h 8870616"/>
              <a:gd name="connsiteX5" fmla="*/ 47294358 w 47311511"/>
              <a:gd name="connsiteY5" fmla="*/ 2526360 h 8870616"/>
              <a:gd name="connsiteX6" fmla="*/ 47299138 w 47311511"/>
              <a:gd name="connsiteY6" fmla="*/ 3243057 h 8870616"/>
              <a:gd name="connsiteX7" fmla="*/ 47293304 w 47311511"/>
              <a:gd name="connsiteY7" fmla="*/ 5266711 h 8870616"/>
              <a:gd name="connsiteX8" fmla="*/ 228915 w 47311511"/>
              <a:gd name="connsiteY8" fmla="*/ 8837141 h 8870616"/>
              <a:gd name="connsiteX9" fmla="*/ 610 w 47311511"/>
              <a:gd name="connsiteY9" fmla="*/ 8870616 h 8870616"/>
              <a:gd name="connsiteX10" fmla="*/ 193284 w 47311511"/>
              <a:gd name="connsiteY10" fmla="*/ 1472121 h 8870616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9356 h 8877851"/>
              <a:gd name="connsiteX1" fmla="*/ 202240 w 47311511"/>
              <a:gd name="connsiteY1" fmla="*/ 1438298 h 8877851"/>
              <a:gd name="connsiteX2" fmla="*/ 47293681 w 47311511"/>
              <a:gd name="connsiteY2" fmla="*/ 0 h 8877851"/>
              <a:gd name="connsiteX3" fmla="*/ 47261099 w 47311511"/>
              <a:gd name="connsiteY3" fmla="*/ 580312 h 8877851"/>
              <a:gd name="connsiteX4" fmla="*/ 47311511 w 47311511"/>
              <a:gd name="connsiteY4" fmla="*/ 1252167 h 8877851"/>
              <a:gd name="connsiteX5" fmla="*/ 47294358 w 47311511"/>
              <a:gd name="connsiteY5" fmla="*/ 2533595 h 8877851"/>
              <a:gd name="connsiteX6" fmla="*/ 47299138 w 47311511"/>
              <a:gd name="connsiteY6" fmla="*/ 3250292 h 8877851"/>
              <a:gd name="connsiteX7" fmla="*/ 47293304 w 47311511"/>
              <a:gd name="connsiteY7" fmla="*/ 5273946 h 8877851"/>
              <a:gd name="connsiteX8" fmla="*/ 228915 w 47311511"/>
              <a:gd name="connsiteY8" fmla="*/ 8844376 h 8877851"/>
              <a:gd name="connsiteX9" fmla="*/ 610 w 47311511"/>
              <a:gd name="connsiteY9" fmla="*/ 8877851 h 8877851"/>
              <a:gd name="connsiteX10" fmla="*/ 193284 w 47311511"/>
              <a:gd name="connsiteY10" fmla="*/ 1479356 h 8877851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311511"/>
              <a:gd name="connsiteY0" fmla="*/ 1471087 h 8869582"/>
              <a:gd name="connsiteX1" fmla="*/ 202240 w 47311511"/>
              <a:gd name="connsiteY1" fmla="*/ 1430029 h 8869582"/>
              <a:gd name="connsiteX2" fmla="*/ 47234869 w 47311511"/>
              <a:gd name="connsiteY2" fmla="*/ 0 h 8869582"/>
              <a:gd name="connsiteX3" fmla="*/ 47261099 w 47311511"/>
              <a:gd name="connsiteY3" fmla="*/ 572043 h 8869582"/>
              <a:gd name="connsiteX4" fmla="*/ 47311511 w 47311511"/>
              <a:gd name="connsiteY4" fmla="*/ 1243898 h 8869582"/>
              <a:gd name="connsiteX5" fmla="*/ 47294358 w 47311511"/>
              <a:gd name="connsiteY5" fmla="*/ 2525326 h 8869582"/>
              <a:gd name="connsiteX6" fmla="*/ 47299138 w 47311511"/>
              <a:gd name="connsiteY6" fmla="*/ 3242023 h 8869582"/>
              <a:gd name="connsiteX7" fmla="*/ 47293304 w 47311511"/>
              <a:gd name="connsiteY7" fmla="*/ 5265677 h 8869582"/>
              <a:gd name="connsiteX8" fmla="*/ 228915 w 47311511"/>
              <a:gd name="connsiteY8" fmla="*/ 8836107 h 8869582"/>
              <a:gd name="connsiteX9" fmla="*/ 610 w 47311511"/>
              <a:gd name="connsiteY9" fmla="*/ 8869582 h 8869582"/>
              <a:gd name="connsiteX10" fmla="*/ 193284 w 47311511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4358 w 47299147"/>
              <a:gd name="connsiteY5" fmla="*/ 2525326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9147"/>
              <a:gd name="connsiteY0" fmla="*/ 1471087 h 8869582"/>
              <a:gd name="connsiteX1" fmla="*/ 202240 w 47299147"/>
              <a:gd name="connsiteY1" fmla="*/ 1430029 h 8869582"/>
              <a:gd name="connsiteX2" fmla="*/ 47234869 w 47299147"/>
              <a:gd name="connsiteY2" fmla="*/ 0 h 8869582"/>
              <a:gd name="connsiteX3" fmla="*/ 47261099 w 47299147"/>
              <a:gd name="connsiteY3" fmla="*/ 572043 h 8869582"/>
              <a:gd name="connsiteX4" fmla="*/ 47294711 w 47299147"/>
              <a:gd name="connsiteY4" fmla="*/ 1245965 h 8869582"/>
              <a:gd name="connsiteX5" fmla="*/ 47290161 w 47299147"/>
              <a:gd name="connsiteY5" fmla="*/ 2529461 h 8869582"/>
              <a:gd name="connsiteX6" fmla="*/ 47299138 w 47299147"/>
              <a:gd name="connsiteY6" fmla="*/ 3242023 h 8869582"/>
              <a:gd name="connsiteX7" fmla="*/ 47293304 w 47299147"/>
              <a:gd name="connsiteY7" fmla="*/ 5265677 h 8869582"/>
              <a:gd name="connsiteX8" fmla="*/ 228915 w 47299147"/>
              <a:gd name="connsiteY8" fmla="*/ 8836107 h 8869582"/>
              <a:gd name="connsiteX9" fmla="*/ 610 w 47299147"/>
              <a:gd name="connsiteY9" fmla="*/ 8869582 h 8869582"/>
              <a:gd name="connsiteX10" fmla="*/ 193284 w 47299147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0737 w 47294710"/>
              <a:gd name="connsiteY6" fmla="*/ 3245124 h 8869582"/>
              <a:gd name="connsiteX7" fmla="*/ 47293304 w 47294710"/>
              <a:gd name="connsiteY7" fmla="*/ 5265677 h 8869582"/>
              <a:gd name="connsiteX8" fmla="*/ 228915 w 47294710"/>
              <a:gd name="connsiteY8" fmla="*/ 8836107 h 8869582"/>
              <a:gd name="connsiteX9" fmla="*/ 610 w 47294710"/>
              <a:gd name="connsiteY9" fmla="*/ 8869582 h 8869582"/>
              <a:gd name="connsiteX10" fmla="*/ 193284 w 47294710"/>
              <a:gd name="connsiteY10" fmla="*/ 1471087 h 8869582"/>
              <a:gd name="connsiteX0" fmla="*/ 193284 w 47298955"/>
              <a:gd name="connsiteY0" fmla="*/ 1471087 h 8869582"/>
              <a:gd name="connsiteX1" fmla="*/ 202240 w 47298955"/>
              <a:gd name="connsiteY1" fmla="*/ 1430029 h 8869582"/>
              <a:gd name="connsiteX2" fmla="*/ 47234869 w 47298955"/>
              <a:gd name="connsiteY2" fmla="*/ 0 h 8869582"/>
              <a:gd name="connsiteX3" fmla="*/ 47261099 w 47298955"/>
              <a:gd name="connsiteY3" fmla="*/ 572043 h 8869582"/>
              <a:gd name="connsiteX4" fmla="*/ 47294711 w 47298955"/>
              <a:gd name="connsiteY4" fmla="*/ 1245965 h 8869582"/>
              <a:gd name="connsiteX5" fmla="*/ 47290161 w 47298955"/>
              <a:gd name="connsiteY5" fmla="*/ 2529461 h 8869582"/>
              <a:gd name="connsiteX6" fmla="*/ 47290737 w 47298955"/>
              <a:gd name="connsiteY6" fmla="*/ 3245124 h 8869582"/>
              <a:gd name="connsiteX7" fmla="*/ 47293304 w 47298955"/>
              <a:gd name="connsiteY7" fmla="*/ 5265677 h 8869582"/>
              <a:gd name="connsiteX8" fmla="*/ 228915 w 47298955"/>
              <a:gd name="connsiteY8" fmla="*/ 8836107 h 8869582"/>
              <a:gd name="connsiteX9" fmla="*/ 610 w 47298955"/>
              <a:gd name="connsiteY9" fmla="*/ 8869582 h 8869582"/>
              <a:gd name="connsiteX10" fmla="*/ 193284 w 4729895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47296485"/>
              <a:gd name="connsiteY0" fmla="*/ 1471087 h 8869582"/>
              <a:gd name="connsiteX1" fmla="*/ 202240 w 47296485"/>
              <a:gd name="connsiteY1" fmla="*/ 1430029 h 8869582"/>
              <a:gd name="connsiteX2" fmla="*/ 47234869 w 47296485"/>
              <a:gd name="connsiteY2" fmla="*/ 0 h 8869582"/>
              <a:gd name="connsiteX3" fmla="*/ 47261099 w 47296485"/>
              <a:gd name="connsiteY3" fmla="*/ 572043 h 8869582"/>
              <a:gd name="connsiteX4" fmla="*/ 47294711 w 47296485"/>
              <a:gd name="connsiteY4" fmla="*/ 1245965 h 8869582"/>
              <a:gd name="connsiteX5" fmla="*/ 47290161 w 47296485"/>
              <a:gd name="connsiteY5" fmla="*/ 2529461 h 8869582"/>
              <a:gd name="connsiteX6" fmla="*/ 47286536 w 47296485"/>
              <a:gd name="connsiteY6" fmla="*/ 3392932 h 8869582"/>
              <a:gd name="connsiteX7" fmla="*/ 47293304 w 47296485"/>
              <a:gd name="connsiteY7" fmla="*/ 5265677 h 8869582"/>
              <a:gd name="connsiteX8" fmla="*/ 228915 w 47296485"/>
              <a:gd name="connsiteY8" fmla="*/ 8836107 h 8869582"/>
              <a:gd name="connsiteX9" fmla="*/ 610 w 47296485"/>
              <a:gd name="connsiteY9" fmla="*/ 8869582 h 8869582"/>
              <a:gd name="connsiteX10" fmla="*/ 193284 w 47296485"/>
              <a:gd name="connsiteY10" fmla="*/ 1471087 h 8869582"/>
              <a:gd name="connsiteX0" fmla="*/ 193284 w 50778455"/>
              <a:gd name="connsiteY0" fmla="*/ 1471087 h 8869582"/>
              <a:gd name="connsiteX1" fmla="*/ 202240 w 50778455"/>
              <a:gd name="connsiteY1" fmla="*/ 1430029 h 8869582"/>
              <a:gd name="connsiteX2" fmla="*/ 47234869 w 50778455"/>
              <a:gd name="connsiteY2" fmla="*/ 0 h 8869582"/>
              <a:gd name="connsiteX3" fmla="*/ 47261099 w 50778455"/>
              <a:gd name="connsiteY3" fmla="*/ 572043 h 8869582"/>
              <a:gd name="connsiteX4" fmla="*/ 47294711 w 50778455"/>
              <a:gd name="connsiteY4" fmla="*/ 1245965 h 8869582"/>
              <a:gd name="connsiteX5" fmla="*/ 47290161 w 50778455"/>
              <a:gd name="connsiteY5" fmla="*/ 2529461 h 8869582"/>
              <a:gd name="connsiteX6" fmla="*/ 47293304 w 50778455"/>
              <a:gd name="connsiteY6" fmla="*/ 5265677 h 8869582"/>
              <a:gd name="connsiteX7" fmla="*/ 228915 w 50778455"/>
              <a:gd name="connsiteY7" fmla="*/ 8836107 h 8869582"/>
              <a:gd name="connsiteX8" fmla="*/ 610 w 50778455"/>
              <a:gd name="connsiteY8" fmla="*/ 8869582 h 8869582"/>
              <a:gd name="connsiteX9" fmla="*/ 193284 w 50778455"/>
              <a:gd name="connsiteY9" fmla="*/ 1471087 h 8869582"/>
              <a:gd name="connsiteX0" fmla="*/ 193284 w 47467705"/>
              <a:gd name="connsiteY0" fmla="*/ 1471087 h 8869582"/>
              <a:gd name="connsiteX1" fmla="*/ 202240 w 47467705"/>
              <a:gd name="connsiteY1" fmla="*/ 1430029 h 8869582"/>
              <a:gd name="connsiteX2" fmla="*/ 47234869 w 47467705"/>
              <a:gd name="connsiteY2" fmla="*/ 0 h 8869582"/>
              <a:gd name="connsiteX3" fmla="*/ 47261099 w 47467705"/>
              <a:gd name="connsiteY3" fmla="*/ 572043 h 8869582"/>
              <a:gd name="connsiteX4" fmla="*/ 47294711 w 47467705"/>
              <a:gd name="connsiteY4" fmla="*/ 1245965 h 8869582"/>
              <a:gd name="connsiteX5" fmla="*/ 47290161 w 47467705"/>
              <a:gd name="connsiteY5" fmla="*/ 2529461 h 8869582"/>
              <a:gd name="connsiteX6" fmla="*/ 47293304 w 47467705"/>
              <a:gd name="connsiteY6" fmla="*/ 5265677 h 8869582"/>
              <a:gd name="connsiteX7" fmla="*/ 228915 w 47467705"/>
              <a:gd name="connsiteY7" fmla="*/ 8836107 h 8869582"/>
              <a:gd name="connsiteX8" fmla="*/ 610 w 47467705"/>
              <a:gd name="connsiteY8" fmla="*/ 8869582 h 8869582"/>
              <a:gd name="connsiteX9" fmla="*/ 193284 w 47467705"/>
              <a:gd name="connsiteY9" fmla="*/ 1471087 h 8869582"/>
              <a:gd name="connsiteX0" fmla="*/ 193284 w 47368139"/>
              <a:gd name="connsiteY0" fmla="*/ 1471087 h 8869582"/>
              <a:gd name="connsiteX1" fmla="*/ 202240 w 47368139"/>
              <a:gd name="connsiteY1" fmla="*/ 1430029 h 8869582"/>
              <a:gd name="connsiteX2" fmla="*/ 47234869 w 47368139"/>
              <a:gd name="connsiteY2" fmla="*/ 0 h 8869582"/>
              <a:gd name="connsiteX3" fmla="*/ 47261099 w 47368139"/>
              <a:gd name="connsiteY3" fmla="*/ 572043 h 8869582"/>
              <a:gd name="connsiteX4" fmla="*/ 47294711 w 47368139"/>
              <a:gd name="connsiteY4" fmla="*/ 1245965 h 8869582"/>
              <a:gd name="connsiteX5" fmla="*/ 47290161 w 47368139"/>
              <a:gd name="connsiteY5" fmla="*/ 2529461 h 8869582"/>
              <a:gd name="connsiteX6" fmla="*/ 47293304 w 47368139"/>
              <a:gd name="connsiteY6" fmla="*/ 5265677 h 8869582"/>
              <a:gd name="connsiteX7" fmla="*/ 228915 w 47368139"/>
              <a:gd name="connsiteY7" fmla="*/ 8836107 h 8869582"/>
              <a:gd name="connsiteX8" fmla="*/ 610 w 47368139"/>
              <a:gd name="connsiteY8" fmla="*/ 8869582 h 8869582"/>
              <a:gd name="connsiteX9" fmla="*/ 193284 w 47368139"/>
              <a:gd name="connsiteY9" fmla="*/ 1471087 h 8869582"/>
              <a:gd name="connsiteX0" fmla="*/ 193284 w 47318373"/>
              <a:gd name="connsiteY0" fmla="*/ 1471087 h 8869582"/>
              <a:gd name="connsiteX1" fmla="*/ 202240 w 47318373"/>
              <a:gd name="connsiteY1" fmla="*/ 1430029 h 8869582"/>
              <a:gd name="connsiteX2" fmla="*/ 47234869 w 47318373"/>
              <a:gd name="connsiteY2" fmla="*/ 0 h 8869582"/>
              <a:gd name="connsiteX3" fmla="*/ 47261099 w 47318373"/>
              <a:gd name="connsiteY3" fmla="*/ 572043 h 8869582"/>
              <a:gd name="connsiteX4" fmla="*/ 47294711 w 47318373"/>
              <a:gd name="connsiteY4" fmla="*/ 1245965 h 8869582"/>
              <a:gd name="connsiteX5" fmla="*/ 47290161 w 47318373"/>
              <a:gd name="connsiteY5" fmla="*/ 2529461 h 8869582"/>
              <a:gd name="connsiteX6" fmla="*/ 47293304 w 47318373"/>
              <a:gd name="connsiteY6" fmla="*/ 5265677 h 8869582"/>
              <a:gd name="connsiteX7" fmla="*/ 228915 w 47318373"/>
              <a:gd name="connsiteY7" fmla="*/ 8836107 h 8869582"/>
              <a:gd name="connsiteX8" fmla="*/ 610 w 47318373"/>
              <a:gd name="connsiteY8" fmla="*/ 8869582 h 8869582"/>
              <a:gd name="connsiteX9" fmla="*/ 193284 w 47318373"/>
              <a:gd name="connsiteY9" fmla="*/ 1471087 h 8869582"/>
              <a:gd name="connsiteX0" fmla="*/ 193284 w 47294710"/>
              <a:gd name="connsiteY0" fmla="*/ 1471087 h 8869582"/>
              <a:gd name="connsiteX1" fmla="*/ 202240 w 47294710"/>
              <a:gd name="connsiteY1" fmla="*/ 1430029 h 8869582"/>
              <a:gd name="connsiteX2" fmla="*/ 47234869 w 47294710"/>
              <a:gd name="connsiteY2" fmla="*/ 0 h 8869582"/>
              <a:gd name="connsiteX3" fmla="*/ 47261099 w 47294710"/>
              <a:gd name="connsiteY3" fmla="*/ 572043 h 8869582"/>
              <a:gd name="connsiteX4" fmla="*/ 47294711 w 47294710"/>
              <a:gd name="connsiteY4" fmla="*/ 1245965 h 8869582"/>
              <a:gd name="connsiteX5" fmla="*/ 47290161 w 47294710"/>
              <a:gd name="connsiteY5" fmla="*/ 2529461 h 8869582"/>
              <a:gd name="connsiteX6" fmla="*/ 47293304 w 47294710"/>
              <a:gd name="connsiteY6" fmla="*/ 5265677 h 8869582"/>
              <a:gd name="connsiteX7" fmla="*/ 228915 w 47294710"/>
              <a:gd name="connsiteY7" fmla="*/ 8836107 h 8869582"/>
              <a:gd name="connsiteX8" fmla="*/ 610 w 47294710"/>
              <a:gd name="connsiteY8" fmla="*/ 8869582 h 8869582"/>
              <a:gd name="connsiteX9" fmla="*/ 193284 w 47294710"/>
              <a:gd name="connsiteY9" fmla="*/ 1471087 h 8869582"/>
              <a:gd name="connsiteX0" fmla="*/ 193284 w 47293848"/>
              <a:gd name="connsiteY0" fmla="*/ 1471087 h 8869582"/>
              <a:gd name="connsiteX1" fmla="*/ 202240 w 47293848"/>
              <a:gd name="connsiteY1" fmla="*/ 1430029 h 8869582"/>
              <a:gd name="connsiteX2" fmla="*/ 47234869 w 47293848"/>
              <a:gd name="connsiteY2" fmla="*/ 0 h 8869582"/>
              <a:gd name="connsiteX3" fmla="*/ 47261099 w 47293848"/>
              <a:gd name="connsiteY3" fmla="*/ 572043 h 8869582"/>
              <a:gd name="connsiteX4" fmla="*/ 47290161 w 47293848"/>
              <a:gd name="connsiteY4" fmla="*/ 2529461 h 8869582"/>
              <a:gd name="connsiteX5" fmla="*/ 47293304 w 47293848"/>
              <a:gd name="connsiteY5" fmla="*/ 5265677 h 8869582"/>
              <a:gd name="connsiteX6" fmla="*/ 228915 w 47293848"/>
              <a:gd name="connsiteY6" fmla="*/ 8836107 h 8869582"/>
              <a:gd name="connsiteX7" fmla="*/ 610 w 47293848"/>
              <a:gd name="connsiteY7" fmla="*/ 8869582 h 8869582"/>
              <a:gd name="connsiteX8" fmla="*/ 193284 w 47293848"/>
              <a:gd name="connsiteY8" fmla="*/ 1471087 h 8869582"/>
              <a:gd name="connsiteX0" fmla="*/ 193284 w 50770995"/>
              <a:gd name="connsiteY0" fmla="*/ 1471087 h 8869582"/>
              <a:gd name="connsiteX1" fmla="*/ 202240 w 50770995"/>
              <a:gd name="connsiteY1" fmla="*/ 1430029 h 8869582"/>
              <a:gd name="connsiteX2" fmla="*/ 47234869 w 50770995"/>
              <a:gd name="connsiteY2" fmla="*/ 0 h 8869582"/>
              <a:gd name="connsiteX3" fmla="*/ 47261099 w 50770995"/>
              <a:gd name="connsiteY3" fmla="*/ 572043 h 8869582"/>
              <a:gd name="connsiteX4" fmla="*/ 47293304 w 50770995"/>
              <a:gd name="connsiteY4" fmla="*/ 5265677 h 8869582"/>
              <a:gd name="connsiteX5" fmla="*/ 228915 w 50770995"/>
              <a:gd name="connsiteY5" fmla="*/ 8836107 h 8869582"/>
              <a:gd name="connsiteX6" fmla="*/ 610 w 50770995"/>
              <a:gd name="connsiteY6" fmla="*/ 8869582 h 8869582"/>
              <a:gd name="connsiteX7" fmla="*/ 193284 w 50770995"/>
              <a:gd name="connsiteY7" fmla="*/ 1471087 h 8869582"/>
              <a:gd name="connsiteX0" fmla="*/ 193284 w 47312199"/>
              <a:gd name="connsiteY0" fmla="*/ 1471087 h 8869582"/>
              <a:gd name="connsiteX1" fmla="*/ 202240 w 47312199"/>
              <a:gd name="connsiteY1" fmla="*/ 1430029 h 8869582"/>
              <a:gd name="connsiteX2" fmla="*/ 47234869 w 47312199"/>
              <a:gd name="connsiteY2" fmla="*/ 0 h 8869582"/>
              <a:gd name="connsiteX3" fmla="*/ 47261099 w 47312199"/>
              <a:gd name="connsiteY3" fmla="*/ 572043 h 8869582"/>
              <a:gd name="connsiteX4" fmla="*/ 47293304 w 47312199"/>
              <a:gd name="connsiteY4" fmla="*/ 5265677 h 8869582"/>
              <a:gd name="connsiteX5" fmla="*/ 228915 w 47312199"/>
              <a:gd name="connsiteY5" fmla="*/ 8836107 h 8869582"/>
              <a:gd name="connsiteX6" fmla="*/ 610 w 47312199"/>
              <a:gd name="connsiteY6" fmla="*/ 8869582 h 8869582"/>
              <a:gd name="connsiteX7" fmla="*/ 193284 w 47312199"/>
              <a:gd name="connsiteY7" fmla="*/ 1471087 h 8869582"/>
              <a:gd name="connsiteX0" fmla="*/ 193284 w 53145213"/>
              <a:gd name="connsiteY0" fmla="*/ 1471087 h 8869582"/>
              <a:gd name="connsiteX1" fmla="*/ 202240 w 53145213"/>
              <a:gd name="connsiteY1" fmla="*/ 1430029 h 8869582"/>
              <a:gd name="connsiteX2" fmla="*/ 47234869 w 53145213"/>
              <a:gd name="connsiteY2" fmla="*/ 0 h 8869582"/>
              <a:gd name="connsiteX3" fmla="*/ 47293304 w 53145213"/>
              <a:gd name="connsiteY3" fmla="*/ 5265677 h 8869582"/>
              <a:gd name="connsiteX4" fmla="*/ 228915 w 53145213"/>
              <a:gd name="connsiteY4" fmla="*/ 8836107 h 8869582"/>
              <a:gd name="connsiteX5" fmla="*/ 610 w 53145213"/>
              <a:gd name="connsiteY5" fmla="*/ 8869582 h 8869582"/>
              <a:gd name="connsiteX6" fmla="*/ 193284 w 53145213"/>
              <a:gd name="connsiteY6" fmla="*/ 1471087 h 8869582"/>
              <a:gd name="connsiteX0" fmla="*/ 193284 w 50736759"/>
              <a:gd name="connsiteY0" fmla="*/ 1471087 h 8869582"/>
              <a:gd name="connsiteX1" fmla="*/ 202240 w 50736759"/>
              <a:gd name="connsiteY1" fmla="*/ 1430029 h 8869582"/>
              <a:gd name="connsiteX2" fmla="*/ 47234869 w 50736759"/>
              <a:gd name="connsiteY2" fmla="*/ 0 h 8869582"/>
              <a:gd name="connsiteX3" fmla="*/ 47293304 w 50736759"/>
              <a:gd name="connsiteY3" fmla="*/ 5265677 h 8869582"/>
              <a:gd name="connsiteX4" fmla="*/ 228915 w 50736759"/>
              <a:gd name="connsiteY4" fmla="*/ 8836107 h 8869582"/>
              <a:gd name="connsiteX5" fmla="*/ 610 w 50736759"/>
              <a:gd name="connsiteY5" fmla="*/ 8869582 h 8869582"/>
              <a:gd name="connsiteX6" fmla="*/ 193284 w 50736759"/>
              <a:gd name="connsiteY6" fmla="*/ 1471087 h 8869582"/>
              <a:gd name="connsiteX0" fmla="*/ 193284 w 47306285"/>
              <a:gd name="connsiteY0" fmla="*/ 1471087 h 8869582"/>
              <a:gd name="connsiteX1" fmla="*/ 202240 w 47306285"/>
              <a:gd name="connsiteY1" fmla="*/ 1430029 h 8869582"/>
              <a:gd name="connsiteX2" fmla="*/ 47234869 w 47306285"/>
              <a:gd name="connsiteY2" fmla="*/ 0 h 8869582"/>
              <a:gd name="connsiteX3" fmla="*/ 47293304 w 47306285"/>
              <a:gd name="connsiteY3" fmla="*/ 5265677 h 8869582"/>
              <a:gd name="connsiteX4" fmla="*/ 228915 w 47306285"/>
              <a:gd name="connsiteY4" fmla="*/ 8836107 h 8869582"/>
              <a:gd name="connsiteX5" fmla="*/ 610 w 47306285"/>
              <a:gd name="connsiteY5" fmla="*/ 8869582 h 8869582"/>
              <a:gd name="connsiteX6" fmla="*/ 193284 w 47306285"/>
              <a:gd name="connsiteY6" fmla="*/ 1471087 h 8869582"/>
              <a:gd name="connsiteX0" fmla="*/ 193284 w 47293304"/>
              <a:gd name="connsiteY0" fmla="*/ 1471087 h 8869582"/>
              <a:gd name="connsiteX1" fmla="*/ 202240 w 47293304"/>
              <a:gd name="connsiteY1" fmla="*/ 1430029 h 8869582"/>
              <a:gd name="connsiteX2" fmla="*/ 47234869 w 47293304"/>
              <a:gd name="connsiteY2" fmla="*/ 0 h 8869582"/>
              <a:gd name="connsiteX3" fmla="*/ 47293304 w 47293304"/>
              <a:gd name="connsiteY3" fmla="*/ 5265677 h 8869582"/>
              <a:gd name="connsiteX4" fmla="*/ 228915 w 47293304"/>
              <a:gd name="connsiteY4" fmla="*/ 8836107 h 8869582"/>
              <a:gd name="connsiteX5" fmla="*/ 610 w 47293304"/>
              <a:gd name="connsiteY5" fmla="*/ 8869582 h 8869582"/>
              <a:gd name="connsiteX6" fmla="*/ 193284 w 47293304"/>
              <a:gd name="connsiteY6" fmla="*/ 1471087 h 8869582"/>
              <a:gd name="connsiteX0" fmla="*/ 193284 w 47235568"/>
              <a:gd name="connsiteY0" fmla="*/ 1471087 h 8869582"/>
              <a:gd name="connsiteX1" fmla="*/ 202240 w 47235568"/>
              <a:gd name="connsiteY1" fmla="*/ 1430029 h 8869582"/>
              <a:gd name="connsiteX2" fmla="*/ 47234869 w 47235568"/>
              <a:gd name="connsiteY2" fmla="*/ 0 h 8869582"/>
              <a:gd name="connsiteX3" fmla="*/ 47197288 w 47235568"/>
              <a:gd name="connsiteY3" fmla="*/ 5281920 h 8869582"/>
              <a:gd name="connsiteX4" fmla="*/ 228915 w 47235568"/>
              <a:gd name="connsiteY4" fmla="*/ 8836107 h 8869582"/>
              <a:gd name="connsiteX5" fmla="*/ 610 w 47235568"/>
              <a:gd name="connsiteY5" fmla="*/ 8869582 h 8869582"/>
              <a:gd name="connsiteX6" fmla="*/ 193284 w 47235568"/>
              <a:gd name="connsiteY6" fmla="*/ 1471087 h 8869582"/>
              <a:gd name="connsiteX0" fmla="*/ 193284 w 47235445"/>
              <a:gd name="connsiteY0" fmla="*/ 1471087 h 8869582"/>
              <a:gd name="connsiteX1" fmla="*/ 202240 w 47235445"/>
              <a:gd name="connsiteY1" fmla="*/ 1430029 h 8869582"/>
              <a:gd name="connsiteX2" fmla="*/ 47234869 w 47235445"/>
              <a:gd name="connsiteY2" fmla="*/ 0 h 8869582"/>
              <a:gd name="connsiteX3" fmla="*/ 47185290 w 47235445"/>
              <a:gd name="connsiteY3" fmla="*/ 5289303 h 8869582"/>
              <a:gd name="connsiteX4" fmla="*/ 228915 w 47235445"/>
              <a:gd name="connsiteY4" fmla="*/ 8836107 h 8869582"/>
              <a:gd name="connsiteX5" fmla="*/ 610 w 47235445"/>
              <a:gd name="connsiteY5" fmla="*/ 8869582 h 8869582"/>
              <a:gd name="connsiteX6" fmla="*/ 193284 w 47235445"/>
              <a:gd name="connsiteY6" fmla="*/ 1471087 h 8869582"/>
              <a:gd name="connsiteX0" fmla="*/ 193284 w 47185291"/>
              <a:gd name="connsiteY0" fmla="*/ 1463704 h 8862199"/>
              <a:gd name="connsiteX1" fmla="*/ 202240 w 47185291"/>
              <a:gd name="connsiteY1" fmla="*/ 1422646 h 8862199"/>
              <a:gd name="connsiteX2" fmla="*/ 47162858 w 47185291"/>
              <a:gd name="connsiteY2" fmla="*/ 0 h 8862199"/>
              <a:gd name="connsiteX3" fmla="*/ 47185290 w 47185291"/>
              <a:gd name="connsiteY3" fmla="*/ 5281920 h 8862199"/>
              <a:gd name="connsiteX4" fmla="*/ 228915 w 47185291"/>
              <a:gd name="connsiteY4" fmla="*/ 8828724 h 8862199"/>
              <a:gd name="connsiteX5" fmla="*/ 610 w 47185291"/>
              <a:gd name="connsiteY5" fmla="*/ 8862199 h 8862199"/>
              <a:gd name="connsiteX6" fmla="*/ 193284 w 47185291"/>
              <a:gd name="connsiteY6" fmla="*/ 1463704 h 8862199"/>
              <a:gd name="connsiteX0" fmla="*/ 193284 w 47185448"/>
              <a:gd name="connsiteY0" fmla="*/ 1463704 h 8862199"/>
              <a:gd name="connsiteX1" fmla="*/ 202240 w 47185448"/>
              <a:gd name="connsiteY1" fmla="*/ 1422646 h 8862199"/>
              <a:gd name="connsiteX2" fmla="*/ 47162858 w 47185448"/>
              <a:gd name="connsiteY2" fmla="*/ 0 h 8862199"/>
              <a:gd name="connsiteX3" fmla="*/ 47185290 w 47185448"/>
              <a:gd name="connsiteY3" fmla="*/ 5281920 h 8862199"/>
              <a:gd name="connsiteX4" fmla="*/ 228915 w 47185448"/>
              <a:gd name="connsiteY4" fmla="*/ 8828724 h 8862199"/>
              <a:gd name="connsiteX5" fmla="*/ 610 w 47185448"/>
              <a:gd name="connsiteY5" fmla="*/ 8862199 h 8862199"/>
              <a:gd name="connsiteX6" fmla="*/ 193284 w 47185448"/>
              <a:gd name="connsiteY6" fmla="*/ 1463704 h 8862199"/>
              <a:gd name="connsiteX0" fmla="*/ 193284 w 47185446"/>
              <a:gd name="connsiteY0" fmla="*/ 1463704 h 8862199"/>
              <a:gd name="connsiteX1" fmla="*/ 202240 w 47185446"/>
              <a:gd name="connsiteY1" fmla="*/ 1422646 h 8862199"/>
              <a:gd name="connsiteX2" fmla="*/ 47162858 w 47185446"/>
              <a:gd name="connsiteY2" fmla="*/ 0 h 8862199"/>
              <a:gd name="connsiteX3" fmla="*/ 47185290 w 47185446"/>
              <a:gd name="connsiteY3" fmla="*/ 5281920 h 8862199"/>
              <a:gd name="connsiteX4" fmla="*/ 228915 w 47185446"/>
              <a:gd name="connsiteY4" fmla="*/ 8828724 h 8862199"/>
              <a:gd name="connsiteX5" fmla="*/ 610 w 47185446"/>
              <a:gd name="connsiteY5" fmla="*/ 8862199 h 8862199"/>
              <a:gd name="connsiteX6" fmla="*/ 193284 w 47185446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92908"/>
              <a:gd name="connsiteY0" fmla="*/ 1463704 h 8862199"/>
              <a:gd name="connsiteX1" fmla="*/ 202240 w 47192908"/>
              <a:gd name="connsiteY1" fmla="*/ 1422646 h 8862199"/>
              <a:gd name="connsiteX2" fmla="*/ 47162858 w 47192908"/>
              <a:gd name="connsiteY2" fmla="*/ 0 h 8862199"/>
              <a:gd name="connsiteX3" fmla="*/ 47185290 w 47192908"/>
              <a:gd name="connsiteY3" fmla="*/ 5281920 h 8862199"/>
              <a:gd name="connsiteX4" fmla="*/ 228915 w 47192908"/>
              <a:gd name="connsiteY4" fmla="*/ 8828724 h 8862199"/>
              <a:gd name="connsiteX5" fmla="*/ 610 w 47192908"/>
              <a:gd name="connsiteY5" fmla="*/ 8862199 h 8862199"/>
              <a:gd name="connsiteX6" fmla="*/ 193284 w 47192908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89166"/>
              <a:gd name="connsiteY0" fmla="*/ 1463704 h 8862199"/>
              <a:gd name="connsiteX1" fmla="*/ 202240 w 47189166"/>
              <a:gd name="connsiteY1" fmla="*/ 1422646 h 8862199"/>
              <a:gd name="connsiteX2" fmla="*/ 47162858 w 47189166"/>
              <a:gd name="connsiteY2" fmla="*/ 0 h 8862199"/>
              <a:gd name="connsiteX3" fmla="*/ 47185290 w 47189166"/>
              <a:gd name="connsiteY3" fmla="*/ 5281920 h 8862199"/>
              <a:gd name="connsiteX4" fmla="*/ 228915 w 47189166"/>
              <a:gd name="connsiteY4" fmla="*/ 8828724 h 8862199"/>
              <a:gd name="connsiteX5" fmla="*/ 610 w 47189166"/>
              <a:gd name="connsiteY5" fmla="*/ 8862199 h 8862199"/>
              <a:gd name="connsiteX6" fmla="*/ 193284 w 47189166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8480"/>
              <a:gd name="connsiteY0" fmla="*/ 1463704 h 8862199"/>
              <a:gd name="connsiteX1" fmla="*/ 202240 w 47188480"/>
              <a:gd name="connsiteY1" fmla="*/ 1422646 h 8862199"/>
              <a:gd name="connsiteX2" fmla="*/ 47162858 w 47188480"/>
              <a:gd name="connsiteY2" fmla="*/ 0 h 8862199"/>
              <a:gd name="connsiteX3" fmla="*/ 47185290 w 47188480"/>
              <a:gd name="connsiteY3" fmla="*/ 5281920 h 8862199"/>
              <a:gd name="connsiteX4" fmla="*/ 228915 w 47188480"/>
              <a:gd name="connsiteY4" fmla="*/ 8828724 h 8862199"/>
              <a:gd name="connsiteX5" fmla="*/ 610 w 47188480"/>
              <a:gd name="connsiteY5" fmla="*/ 8862199 h 8862199"/>
              <a:gd name="connsiteX6" fmla="*/ 193284 w 47188480"/>
              <a:gd name="connsiteY6" fmla="*/ 1463704 h 8862199"/>
              <a:gd name="connsiteX0" fmla="*/ 193284 w 47187309"/>
              <a:gd name="connsiteY0" fmla="*/ 1463704 h 8862199"/>
              <a:gd name="connsiteX1" fmla="*/ 202240 w 47187309"/>
              <a:gd name="connsiteY1" fmla="*/ 1422646 h 8862199"/>
              <a:gd name="connsiteX2" fmla="*/ 47162858 w 47187309"/>
              <a:gd name="connsiteY2" fmla="*/ 0 h 8862199"/>
              <a:gd name="connsiteX3" fmla="*/ 47185290 w 47187309"/>
              <a:gd name="connsiteY3" fmla="*/ 5281920 h 8862199"/>
              <a:gd name="connsiteX4" fmla="*/ 228915 w 47187309"/>
              <a:gd name="connsiteY4" fmla="*/ 8828724 h 8862199"/>
              <a:gd name="connsiteX5" fmla="*/ 610 w 47187309"/>
              <a:gd name="connsiteY5" fmla="*/ 8862199 h 8862199"/>
              <a:gd name="connsiteX6" fmla="*/ 193284 w 47187309"/>
              <a:gd name="connsiteY6" fmla="*/ 1463704 h 8862199"/>
              <a:gd name="connsiteX0" fmla="*/ 193284 w 47191349"/>
              <a:gd name="connsiteY0" fmla="*/ 1463704 h 8862199"/>
              <a:gd name="connsiteX1" fmla="*/ 202240 w 47191349"/>
              <a:gd name="connsiteY1" fmla="*/ 1422646 h 8862199"/>
              <a:gd name="connsiteX2" fmla="*/ 47162858 w 47191349"/>
              <a:gd name="connsiteY2" fmla="*/ 0 h 8862199"/>
              <a:gd name="connsiteX3" fmla="*/ 47185290 w 47191349"/>
              <a:gd name="connsiteY3" fmla="*/ 5281920 h 8862199"/>
              <a:gd name="connsiteX4" fmla="*/ 228915 w 47191349"/>
              <a:gd name="connsiteY4" fmla="*/ 8828724 h 8862199"/>
              <a:gd name="connsiteX5" fmla="*/ 610 w 47191349"/>
              <a:gd name="connsiteY5" fmla="*/ 8862199 h 8862199"/>
              <a:gd name="connsiteX6" fmla="*/ 193284 w 4719134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62858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85289"/>
              <a:gd name="connsiteY0" fmla="*/ 1463704 h 8862199"/>
              <a:gd name="connsiteX1" fmla="*/ 202240 w 47185289"/>
              <a:gd name="connsiteY1" fmla="*/ 1422646 h 8862199"/>
              <a:gd name="connsiteX2" fmla="*/ 47150857 w 47185289"/>
              <a:gd name="connsiteY2" fmla="*/ 0 h 8862199"/>
              <a:gd name="connsiteX3" fmla="*/ 47185290 w 47185289"/>
              <a:gd name="connsiteY3" fmla="*/ 5281920 h 8862199"/>
              <a:gd name="connsiteX4" fmla="*/ 228915 w 47185289"/>
              <a:gd name="connsiteY4" fmla="*/ 8828724 h 8862199"/>
              <a:gd name="connsiteX5" fmla="*/ 610 w 47185289"/>
              <a:gd name="connsiteY5" fmla="*/ 8862199 h 8862199"/>
              <a:gd name="connsiteX6" fmla="*/ 193284 w 47185289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50857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193284 w 47175156"/>
              <a:gd name="connsiteY0" fmla="*/ 1463704 h 8862199"/>
              <a:gd name="connsiteX1" fmla="*/ 202240 w 47175156"/>
              <a:gd name="connsiteY1" fmla="*/ 1422646 h 8862199"/>
              <a:gd name="connsiteX2" fmla="*/ 47162859 w 47175156"/>
              <a:gd name="connsiteY2" fmla="*/ 0 h 8862199"/>
              <a:gd name="connsiteX3" fmla="*/ 47167282 w 47175156"/>
              <a:gd name="connsiteY3" fmla="*/ 5283397 h 8862199"/>
              <a:gd name="connsiteX4" fmla="*/ 228915 w 47175156"/>
              <a:gd name="connsiteY4" fmla="*/ 8828724 h 8862199"/>
              <a:gd name="connsiteX5" fmla="*/ 610 w 47175156"/>
              <a:gd name="connsiteY5" fmla="*/ 8862199 h 8862199"/>
              <a:gd name="connsiteX6" fmla="*/ 193284 w 47175156"/>
              <a:gd name="connsiteY6" fmla="*/ 1463704 h 8862199"/>
              <a:gd name="connsiteX0" fmla="*/ 193284 w 47167282"/>
              <a:gd name="connsiteY0" fmla="*/ 1463704 h 8862199"/>
              <a:gd name="connsiteX1" fmla="*/ 202240 w 47167282"/>
              <a:gd name="connsiteY1" fmla="*/ 1422646 h 8862199"/>
              <a:gd name="connsiteX2" fmla="*/ 47162859 w 47167282"/>
              <a:gd name="connsiteY2" fmla="*/ 0 h 8862199"/>
              <a:gd name="connsiteX3" fmla="*/ 47167282 w 47167282"/>
              <a:gd name="connsiteY3" fmla="*/ 5283397 h 8862199"/>
              <a:gd name="connsiteX4" fmla="*/ 228915 w 47167282"/>
              <a:gd name="connsiteY4" fmla="*/ 8828724 h 8862199"/>
              <a:gd name="connsiteX5" fmla="*/ 610 w 47167282"/>
              <a:gd name="connsiteY5" fmla="*/ 8862199 h 8862199"/>
              <a:gd name="connsiteX6" fmla="*/ 193284 w 47167282"/>
              <a:gd name="connsiteY6" fmla="*/ 1463704 h 8862199"/>
              <a:gd name="connsiteX0" fmla="*/ 3345935 w 50512607"/>
              <a:gd name="connsiteY0" fmla="*/ 8862199 h 8862199"/>
              <a:gd name="connsiteX1" fmla="*/ 3547565 w 50512607"/>
              <a:gd name="connsiteY1" fmla="*/ 1422646 h 8862199"/>
              <a:gd name="connsiteX2" fmla="*/ 50508184 w 50512607"/>
              <a:gd name="connsiteY2" fmla="*/ 0 h 8862199"/>
              <a:gd name="connsiteX3" fmla="*/ 50512607 w 50512607"/>
              <a:gd name="connsiteY3" fmla="*/ 5283397 h 8862199"/>
              <a:gd name="connsiteX4" fmla="*/ 3574240 w 50512607"/>
              <a:gd name="connsiteY4" fmla="*/ 8828724 h 8862199"/>
              <a:gd name="connsiteX5" fmla="*/ 3345935 w 50512607"/>
              <a:gd name="connsiteY5" fmla="*/ 8862199 h 8862199"/>
              <a:gd name="connsiteX0" fmla="*/ 5882039 w 52820406"/>
              <a:gd name="connsiteY0" fmla="*/ 8828724 h 8828724"/>
              <a:gd name="connsiteX1" fmla="*/ 5855364 w 52820406"/>
              <a:gd name="connsiteY1" fmla="*/ 1422646 h 8828724"/>
              <a:gd name="connsiteX2" fmla="*/ 52815983 w 52820406"/>
              <a:gd name="connsiteY2" fmla="*/ 0 h 8828724"/>
              <a:gd name="connsiteX3" fmla="*/ 52820406 w 52820406"/>
              <a:gd name="connsiteY3" fmla="*/ 5283397 h 8828724"/>
              <a:gd name="connsiteX4" fmla="*/ 5882039 w 52820406"/>
              <a:gd name="connsiteY4" fmla="*/ 8828724 h 8828724"/>
              <a:gd name="connsiteX0" fmla="*/ 3594571 w 50532938"/>
              <a:gd name="connsiteY0" fmla="*/ 8828724 h 8828724"/>
              <a:gd name="connsiteX1" fmla="*/ 3567896 w 50532938"/>
              <a:gd name="connsiteY1" fmla="*/ 1422646 h 8828724"/>
              <a:gd name="connsiteX2" fmla="*/ 50528515 w 50532938"/>
              <a:gd name="connsiteY2" fmla="*/ 0 h 8828724"/>
              <a:gd name="connsiteX3" fmla="*/ 50532938 w 50532938"/>
              <a:gd name="connsiteY3" fmla="*/ 5283397 h 8828724"/>
              <a:gd name="connsiteX4" fmla="*/ 3594571 w 50532938"/>
              <a:gd name="connsiteY4" fmla="*/ 8828724 h 8828724"/>
              <a:gd name="connsiteX0" fmla="*/ 240099 w 47178466"/>
              <a:gd name="connsiteY0" fmla="*/ 8828724 h 8828724"/>
              <a:gd name="connsiteX1" fmla="*/ 213424 w 47178466"/>
              <a:gd name="connsiteY1" fmla="*/ 1422646 h 8828724"/>
              <a:gd name="connsiteX2" fmla="*/ 47174043 w 47178466"/>
              <a:gd name="connsiteY2" fmla="*/ 0 h 8828724"/>
              <a:gd name="connsiteX3" fmla="*/ 47178466 w 47178466"/>
              <a:gd name="connsiteY3" fmla="*/ 5283397 h 8828724"/>
              <a:gd name="connsiteX4" fmla="*/ 240099 w 47178466"/>
              <a:gd name="connsiteY4" fmla="*/ 8828724 h 8828724"/>
              <a:gd name="connsiteX0" fmla="*/ 84185 w 47022552"/>
              <a:gd name="connsiteY0" fmla="*/ 8828724 h 8828724"/>
              <a:gd name="connsiteX1" fmla="*/ 57510 w 47022552"/>
              <a:gd name="connsiteY1" fmla="*/ 1422646 h 8828724"/>
              <a:gd name="connsiteX2" fmla="*/ 47018129 w 47022552"/>
              <a:gd name="connsiteY2" fmla="*/ 0 h 8828724"/>
              <a:gd name="connsiteX3" fmla="*/ 47022552 w 47022552"/>
              <a:gd name="connsiteY3" fmla="*/ 5283397 h 8828724"/>
              <a:gd name="connsiteX4" fmla="*/ 84185 w 47022552"/>
              <a:gd name="connsiteY4" fmla="*/ 8828724 h 8828724"/>
              <a:gd name="connsiteX0" fmla="*/ 109998 w 47048365"/>
              <a:gd name="connsiteY0" fmla="*/ 8828724 h 8828724"/>
              <a:gd name="connsiteX1" fmla="*/ 83323 w 47048365"/>
              <a:gd name="connsiteY1" fmla="*/ 1422646 h 8828724"/>
              <a:gd name="connsiteX2" fmla="*/ 47043942 w 47048365"/>
              <a:gd name="connsiteY2" fmla="*/ 0 h 8828724"/>
              <a:gd name="connsiteX3" fmla="*/ 47048365 w 47048365"/>
              <a:gd name="connsiteY3" fmla="*/ 5283397 h 8828724"/>
              <a:gd name="connsiteX4" fmla="*/ 109998 w 47048365"/>
              <a:gd name="connsiteY4" fmla="*/ 8828724 h 8828724"/>
              <a:gd name="connsiteX0" fmla="*/ 55504 w 46993871"/>
              <a:gd name="connsiteY0" fmla="*/ 8828724 h 8828724"/>
              <a:gd name="connsiteX1" fmla="*/ 140847 w 46993871"/>
              <a:gd name="connsiteY1" fmla="*/ 1436427 h 8828724"/>
              <a:gd name="connsiteX2" fmla="*/ 46989448 w 46993871"/>
              <a:gd name="connsiteY2" fmla="*/ 0 h 8828724"/>
              <a:gd name="connsiteX3" fmla="*/ 46993871 w 46993871"/>
              <a:gd name="connsiteY3" fmla="*/ 5283397 h 8828724"/>
              <a:gd name="connsiteX4" fmla="*/ 55504 w 46993871"/>
              <a:gd name="connsiteY4" fmla="*/ 8828724 h 8828724"/>
              <a:gd name="connsiteX0" fmla="*/ 27047 w 46965414"/>
              <a:gd name="connsiteY0" fmla="*/ 8828724 h 8828724"/>
              <a:gd name="connsiteX1" fmla="*/ 112390 w 46965414"/>
              <a:gd name="connsiteY1" fmla="*/ 1436427 h 8828724"/>
              <a:gd name="connsiteX2" fmla="*/ 46960991 w 46965414"/>
              <a:gd name="connsiteY2" fmla="*/ 0 h 8828724"/>
              <a:gd name="connsiteX3" fmla="*/ 46965414 w 46965414"/>
              <a:gd name="connsiteY3" fmla="*/ 5283397 h 8828724"/>
              <a:gd name="connsiteX4" fmla="*/ 27047 w 46965414"/>
              <a:gd name="connsiteY4" fmla="*/ 8828724 h 8828724"/>
              <a:gd name="connsiteX0" fmla="*/ 46652 w 46873001"/>
              <a:gd name="connsiteY0" fmla="*/ 8814942 h 8814942"/>
              <a:gd name="connsiteX1" fmla="*/ 19977 w 46873001"/>
              <a:gd name="connsiteY1" fmla="*/ 1436427 h 8814942"/>
              <a:gd name="connsiteX2" fmla="*/ 46868578 w 46873001"/>
              <a:gd name="connsiteY2" fmla="*/ 0 h 8814942"/>
              <a:gd name="connsiteX3" fmla="*/ 46873001 w 46873001"/>
              <a:gd name="connsiteY3" fmla="*/ 5283397 h 8814942"/>
              <a:gd name="connsiteX4" fmla="*/ 46652 w 46873001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814942 h 8814942"/>
              <a:gd name="connsiteX1" fmla="*/ -1 w 46853023"/>
              <a:gd name="connsiteY1" fmla="*/ 1436427 h 8814942"/>
              <a:gd name="connsiteX2" fmla="*/ 46848600 w 46853023"/>
              <a:gd name="connsiteY2" fmla="*/ 0 h 8814942"/>
              <a:gd name="connsiteX3" fmla="*/ 46853023 w 46853023"/>
              <a:gd name="connsiteY3" fmla="*/ 5283397 h 8814942"/>
              <a:gd name="connsiteX4" fmla="*/ 26674 w 46853023"/>
              <a:gd name="connsiteY4" fmla="*/ 8814942 h 8814942"/>
              <a:gd name="connsiteX0" fmla="*/ 26674 w 46853023"/>
              <a:gd name="connsiteY0" fmla="*/ 8470402 h 8470402"/>
              <a:gd name="connsiteX1" fmla="*/ -1 w 46853023"/>
              <a:gd name="connsiteY1" fmla="*/ 1091887 h 8470402"/>
              <a:gd name="connsiteX2" fmla="*/ 46792593 w 46853023"/>
              <a:gd name="connsiteY2" fmla="*/ 0 h 8470402"/>
              <a:gd name="connsiteX3" fmla="*/ 46853023 w 46853023"/>
              <a:gd name="connsiteY3" fmla="*/ 4938857 h 8470402"/>
              <a:gd name="connsiteX4" fmla="*/ 26674 w 46853023"/>
              <a:gd name="connsiteY4" fmla="*/ 8470402 h 8470402"/>
              <a:gd name="connsiteX0" fmla="*/ 26674 w 46862796"/>
              <a:gd name="connsiteY0" fmla="*/ 8470402 h 8470402"/>
              <a:gd name="connsiteX1" fmla="*/ -1 w 46862796"/>
              <a:gd name="connsiteY1" fmla="*/ 1091887 h 8470402"/>
              <a:gd name="connsiteX2" fmla="*/ 46792593 w 46862796"/>
              <a:gd name="connsiteY2" fmla="*/ 0 h 8470402"/>
              <a:gd name="connsiteX3" fmla="*/ 46853023 w 46862796"/>
              <a:gd name="connsiteY3" fmla="*/ 4938857 h 8470402"/>
              <a:gd name="connsiteX4" fmla="*/ 26674 w 46862796"/>
              <a:gd name="connsiteY4" fmla="*/ 8470402 h 8470402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853023"/>
              <a:gd name="connsiteY0" fmla="*/ 8263678 h 8263678"/>
              <a:gd name="connsiteX1" fmla="*/ -1 w 46853023"/>
              <a:gd name="connsiteY1" fmla="*/ 885163 h 8263678"/>
              <a:gd name="connsiteX2" fmla="*/ 46736584 w 46853023"/>
              <a:gd name="connsiteY2" fmla="*/ 0 h 8263678"/>
              <a:gd name="connsiteX3" fmla="*/ 46853023 w 46853023"/>
              <a:gd name="connsiteY3" fmla="*/ 4732133 h 8263678"/>
              <a:gd name="connsiteX4" fmla="*/ 26674 w 46853023"/>
              <a:gd name="connsiteY4" fmla="*/ 8263678 h 8263678"/>
              <a:gd name="connsiteX0" fmla="*/ 26674 w 46973914"/>
              <a:gd name="connsiteY0" fmla="*/ 8249896 h 8249896"/>
              <a:gd name="connsiteX1" fmla="*/ -1 w 46973914"/>
              <a:gd name="connsiteY1" fmla="*/ 871381 h 8249896"/>
              <a:gd name="connsiteX2" fmla="*/ 46960620 w 46973914"/>
              <a:gd name="connsiteY2" fmla="*/ 0 h 8249896"/>
              <a:gd name="connsiteX3" fmla="*/ 46853023 w 46973914"/>
              <a:gd name="connsiteY3" fmla="*/ 4718351 h 8249896"/>
              <a:gd name="connsiteX4" fmla="*/ 26674 w 46973914"/>
              <a:gd name="connsiteY4" fmla="*/ 8249896 h 8249896"/>
              <a:gd name="connsiteX0" fmla="*/ 26674 w 46960917"/>
              <a:gd name="connsiteY0" fmla="*/ 8249896 h 8249896"/>
              <a:gd name="connsiteX1" fmla="*/ -1 w 46960917"/>
              <a:gd name="connsiteY1" fmla="*/ 871381 h 8249896"/>
              <a:gd name="connsiteX2" fmla="*/ 46960620 w 46960917"/>
              <a:gd name="connsiteY2" fmla="*/ 0 h 8249896"/>
              <a:gd name="connsiteX3" fmla="*/ 46853023 w 46960917"/>
              <a:gd name="connsiteY3" fmla="*/ 4718351 h 8249896"/>
              <a:gd name="connsiteX4" fmla="*/ 26674 w 46960917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-1 w 46960619"/>
              <a:gd name="connsiteY1" fmla="*/ 87138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091887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339956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-1 w 46933944"/>
              <a:gd name="connsiteY0" fmla="*/ 8249896 h 8249896"/>
              <a:gd name="connsiteX1" fmla="*/ 29334 w 46933944"/>
              <a:gd name="connsiteY1" fmla="*/ 1202140 h 8249896"/>
              <a:gd name="connsiteX2" fmla="*/ 46933945 w 46933944"/>
              <a:gd name="connsiteY2" fmla="*/ 0 h 8249896"/>
              <a:gd name="connsiteX3" fmla="*/ 46826348 w 46933944"/>
              <a:gd name="connsiteY3" fmla="*/ 4718351 h 8249896"/>
              <a:gd name="connsiteX4" fmla="*/ -1 w 46933944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995416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064324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249896 h 8249896"/>
              <a:gd name="connsiteX1" fmla="*/ 0 w 46960619"/>
              <a:gd name="connsiteY1" fmla="*/ 1119451 h 8249896"/>
              <a:gd name="connsiteX2" fmla="*/ 46960620 w 46960619"/>
              <a:gd name="connsiteY2" fmla="*/ 0 h 8249896"/>
              <a:gd name="connsiteX3" fmla="*/ 46853023 w 46960619"/>
              <a:gd name="connsiteY3" fmla="*/ 4718351 h 8249896"/>
              <a:gd name="connsiteX4" fmla="*/ 26674 w 46960619"/>
              <a:gd name="connsiteY4" fmla="*/ 8249896 h 8249896"/>
              <a:gd name="connsiteX0" fmla="*/ 26674 w 46960619"/>
              <a:gd name="connsiteY0" fmla="*/ 8137193 h 8137193"/>
              <a:gd name="connsiteX1" fmla="*/ 0 w 46960619"/>
              <a:gd name="connsiteY1" fmla="*/ 1006748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894045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26674 w 46960619"/>
              <a:gd name="connsiteY0" fmla="*/ 8137193 h 8137193"/>
              <a:gd name="connsiteX1" fmla="*/ 0 w 46960619"/>
              <a:gd name="connsiteY1" fmla="*/ 781341 h 8137193"/>
              <a:gd name="connsiteX2" fmla="*/ 46960619 w 46960619"/>
              <a:gd name="connsiteY2" fmla="*/ 0 h 8137193"/>
              <a:gd name="connsiteX3" fmla="*/ 46853023 w 46960619"/>
              <a:gd name="connsiteY3" fmla="*/ 4605648 h 8137193"/>
              <a:gd name="connsiteX4" fmla="*/ 26674 w 46960619"/>
              <a:gd name="connsiteY4" fmla="*/ 8137193 h 8137193"/>
              <a:gd name="connsiteX0" fmla="*/ 0 w 47101674"/>
              <a:gd name="connsiteY0" fmla="*/ 7329484 h 7329484"/>
              <a:gd name="connsiteX1" fmla="*/ 141055 w 47101674"/>
              <a:gd name="connsiteY1" fmla="*/ 781341 h 7329484"/>
              <a:gd name="connsiteX2" fmla="*/ 47101674 w 47101674"/>
              <a:gd name="connsiteY2" fmla="*/ 0 h 7329484"/>
              <a:gd name="connsiteX3" fmla="*/ 46994078 w 47101674"/>
              <a:gd name="connsiteY3" fmla="*/ 4605648 h 7329484"/>
              <a:gd name="connsiteX4" fmla="*/ 0 w 47101674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7184493"/>
              <a:gd name="connsiteY0" fmla="*/ 7329484 h 7329484"/>
              <a:gd name="connsiteX1" fmla="*/ 141055 w 47184493"/>
              <a:gd name="connsiteY1" fmla="*/ 781341 h 7329484"/>
              <a:gd name="connsiteX2" fmla="*/ 47101674 w 47184493"/>
              <a:gd name="connsiteY2" fmla="*/ 0 h 7329484"/>
              <a:gd name="connsiteX3" fmla="*/ 47161809 w 47184493"/>
              <a:gd name="connsiteY3" fmla="*/ 4192402 h 7329484"/>
              <a:gd name="connsiteX4" fmla="*/ 0 w 47184493"/>
              <a:gd name="connsiteY4" fmla="*/ 7329484 h 7329484"/>
              <a:gd name="connsiteX0" fmla="*/ 0 w 48966887"/>
              <a:gd name="connsiteY0" fmla="*/ 7329484 h 7329484"/>
              <a:gd name="connsiteX1" fmla="*/ 141055 w 48966887"/>
              <a:gd name="connsiteY1" fmla="*/ 781341 h 7329484"/>
              <a:gd name="connsiteX2" fmla="*/ 47101674 w 48966887"/>
              <a:gd name="connsiteY2" fmla="*/ 0 h 7329484"/>
              <a:gd name="connsiteX3" fmla="*/ 48963432 w 48966887"/>
              <a:gd name="connsiteY3" fmla="*/ 4051523 h 7329484"/>
              <a:gd name="connsiteX4" fmla="*/ 0 w 48966887"/>
              <a:gd name="connsiteY4" fmla="*/ 7329484 h 7329484"/>
              <a:gd name="connsiteX0" fmla="*/ 0 w 48980210"/>
              <a:gd name="connsiteY0" fmla="*/ 7428100 h 7428100"/>
              <a:gd name="connsiteX1" fmla="*/ 141055 w 48980210"/>
              <a:gd name="connsiteY1" fmla="*/ 879957 h 7428100"/>
              <a:gd name="connsiteX2" fmla="*/ 48790697 w 48980210"/>
              <a:gd name="connsiteY2" fmla="*/ 0 h 7428100"/>
              <a:gd name="connsiteX3" fmla="*/ 48963432 w 48980210"/>
              <a:gd name="connsiteY3" fmla="*/ 4150139 h 7428100"/>
              <a:gd name="connsiteX4" fmla="*/ 0 w 48980210"/>
              <a:gd name="connsiteY4" fmla="*/ 7428100 h 7428100"/>
              <a:gd name="connsiteX0" fmla="*/ 0 w 49045974"/>
              <a:gd name="connsiteY0" fmla="*/ 7428100 h 7428100"/>
              <a:gd name="connsiteX1" fmla="*/ 141055 w 49045974"/>
              <a:gd name="connsiteY1" fmla="*/ 879957 h 7428100"/>
              <a:gd name="connsiteX2" fmla="*/ 48790697 w 49045974"/>
              <a:gd name="connsiteY2" fmla="*/ 0 h 7428100"/>
              <a:gd name="connsiteX3" fmla="*/ 48963432 w 49045974"/>
              <a:gd name="connsiteY3" fmla="*/ 4150139 h 7428100"/>
              <a:gd name="connsiteX4" fmla="*/ 0 w 49045974"/>
              <a:gd name="connsiteY4" fmla="*/ 7428100 h 7428100"/>
              <a:gd name="connsiteX0" fmla="*/ 0 w 49001666"/>
              <a:gd name="connsiteY0" fmla="*/ 7428100 h 7428100"/>
              <a:gd name="connsiteX1" fmla="*/ 141055 w 49001666"/>
              <a:gd name="connsiteY1" fmla="*/ 879957 h 7428100"/>
              <a:gd name="connsiteX2" fmla="*/ 48790697 w 49001666"/>
              <a:gd name="connsiteY2" fmla="*/ 0 h 7428100"/>
              <a:gd name="connsiteX3" fmla="*/ 48963432 w 49001666"/>
              <a:gd name="connsiteY3" fmla="*/ 4150139 h 7428100"/>
              <a:gd name="connsiteX4" fmla="*/ 0 w 49001666"/>
              <a:gd name="connsiteY4" fmla="*/ 7428100 h 7428100"/>
              <a:gd name="connsiteX0" fmla="*/ 0 w 48963432"/>
              <a:gd name="connsiteY0" fmla="*/ 7428100 h 7428100"/>
              <a:gd name="connsiteX1" fmla="*/ 141055 w 48963432"/>
              <a:gd name="connsiteY1" fmla="*/ 879957 h 7428100"/>
              <a:gd name="connsiteX2" fmla="*/ 48790697 w 48963432"/>
              <a:gd name="connsiteY2" fmla="*/ 0 h 7428100"/>
              <a:gd name="connsiteX3" fmla="*/ 48963432 w 48963432"/>
              <a:gd name="connsiteY3" fmla="*/ 4150139 h 7428100"/>
              <a:gd name="connsiteX4" fmla="*/ 0 w 48963432"/>
              <a:gd name="connsiteY4" fmla="*/ 7428100 h 7428100"/>
              <a:gd name="connsiteX0" fmla="*/ 534553 w 48822376"/>
              <a:gd name="connsiteY0" fmla="*/ 7357660 h 7357660"/>
              <a:gd name="connsiteX1" fmla="*/ -1 w 48822376"/>
              <a:gd name="connsiteY1" fmla="*/ 879957 h 7357660"/>
              <a:gd name="connsiteX2" fmla="*/ 48649641 w 48822376"/>
              <a:gd name="connsiteY2" fmla="*/ 0 h 7357660"/>
              <a:gd name="connsiteX3" fmla="*/ 48822376 w 48822376"/>
              <a:gd name="connsiteY3" fmla="*/ 4150139 h 7357660"/>
              <a:gd name="connsiteX4" fmla="*/ 534553 w 48822376"/>
              <a:gd name="connsiteY4" fmla="*/ 7357660 h 7357660"/>
              <a:gd name="connsiteX0" fmla="*/ 0 w 48287823"/>
              <a:gd name="connsiteY0" fmla="*/ 7357660 h 7357660"/>
              <a:gd name="connsiteX1" fmla="*/ 141056 w 48287823"/>
              <a:gd name="connsiteY1" fmla="*/ 865869 h 7357660"/>
              <a:gd name="connsiteX2" fmla="*/ 48115088 w 48287823"/>
              <a:gd name="connsiteY2" fmla="*/ 0 h 7357660"/>
              <a:gd name="connsiteX3" fmla="*/ 48287823 w 48287823"/>
              <a:gd name="connsiteY3" fmla="*/ 4150139 h 7357660"/>
              <a:gd name="connsiteX4" fmla="*/ 0 w 48287823"/>
              <a:gd name="connsiteY4" fmla="*/ 7357660 h 7357660"/>
              <a:gd name="connsiteX0" fmla="*/ 0 w 48287823"/>
              <a:gd name="connsiteY0" fmla="*/ 7341066 h 7341066"/>
              <a:gd name="connsiteX1" fmla="*/ 141056 w 48287823"/>
              <a:gd name="connsiteY1" fmla="*/ 849275 h 7341066"/>
              <a:gd name="connsiteX2" fmla="*/ 48115087 w 48287823"/>
              <a:gd name="connsiteY2" fmla="*/ 0 h 7341066"/>
              <a:gd name="connsiteX3" fmla="*/ 48287823 w 48287823"/>
              <a:gd name="connsiteY3" fmla="*/ 4133545 h 7341066"/>
              <a:gd name="connsiteX4" fmla="*/ 0 w 48287823"/>
              <a:gd name="connsiteY4" fmla="*/ 7341066 h 7341066"/>
              <a:gd name="connsiteX0" fmla="*/ 0 w 48287823"/>
              <a:gd name="connsiteY0" fmla="*/ 7336917 h 7336917"/>
              <a:gd name="connsiteX1" fmla="*/ 141056 w 48287823"/>
              <a:gd name="connsiteY1" fmla="*/ 845126 h 7336917"/>
              <a:gd name="connsiteX2" fmla="*/ 48115087 w 48287823"/>
              <a:gd name="connsiteY2" fmla="*/ 0 h 7336917"/>
              <a:gd name="connsiteX3" fmla="*/ 48287823 w 48287823"/>
              <a:gd name="connsiteY3" fmla="*/ 4129396 h 7336917"/>
              <a:gd name="connsiteX4" fmla="*/ 0 w 48287823"/>
              <a:gd name="connsiteY4" fmla="*/ 7336917 h 7336917"/>
              <a:gd name="connsiteX0" fmla="*/ 0 w 48287823"/>
              <a:gd name="connsiteY0" fmla="*/ 7326545 h 7326545"/>
              <a:gd name="connsiteX1" fmla="*/ 141056 w 48287823"/>
              <a:gd name="connsiteY1" fmla="*/ 834754 h 7326545"/>
              <a:gd name="connsiteX2" fmla="*/ 48098508 w 48287823"/>
              <a:gd name="connsiteY2" fmla="*/ 0 h 7326545"/>
              <a:gd name="connsiteX3" fmla="*/ 48287823 w 48287823"/>
              <a:gd name="connsiteY3" fmla="*/ 4119024 h 7326545"/>
              <a:gd name="connsiteX4" fmla="*/ 0 w 48287823"/>
              <a:gd name="connsiteY4" fmla="*/ 7326545 h 7326545"/>
              <a:gd name="connsiteX0" fmla="*/ 0 w 48287823"/>
              <a:gd name="connsiteY0" fmla="*/ 7330694 h 7330694"/>
              <a:gd name="connsiteX1" fmla="*/ 141056 w 48287823"/>
              <a:gd name="connsiteY1" fmla="*/ 838903 h 7330694"/>
              <a:gd name="connsiteX2" fmla="*/ 48098508 w 48287823"/>
              <a:gd name="connsiteY2" fmla="*/ 0 h 7330694"/>
              <a:gd name="connsiteX3" fmla="*/ 48287823 w 48287823"/>
              <a:gd name="connsiteY3" fmla="*/ 4123173 h 7330694"/>
              <a:gd name="connsiteX4" fmla="*/ 0 w 48287823"/>
              <a:gd name="connsiteY4" fmla="*/ 7330694 h 7330694"/>
              <a:gd name="connsiteX0" fmla="*/ 0 w 48680013"/>
              <a:gd name="connsiteY0" fmla="*/ 7339147 h 7339147"/>
              <a:gd name="connsiteX1" fmla="*/ 141056 w 48680013"/>
              <a:gd name="connsiteY1" fmla="*/ 847356 h 7339147"/>
              <a:gd name="connsiteX2" fmla="*/ 48661515 w 48680013"/>
              <a:gd name="connsiteY2" fmla="*/ 0 h 7339147"/>
              <a:gd name="connsiteX3" fmla="*/ 48287823 w 48680013"/>
              <a:gd name="connsiteY3" fmla="*/ 4131626 h 7339147"/>
              <a:gd name="connsiteX4" fmla="*/ 0 w 48680013"/>
              <a:gd name="connsiteY4" fmla="*/ 7339147 h 7339147"/>
              <a:gd name="connsiteX0" fmla="*/ 0 w 48661515"/>
              <a:gd name="connsiteY0" fmla="*/ 7339147 h 7339147"/>
              <a:gd name="connsiteX1" fmla="*/ 141056 w 48661515"/>
              <a:gd name="connsiteY1" fmla="*/ 847356 h 7339147"/>
              <a:gd name="connsiteX2" fmla="*/ 48661515 w 48661515"/>
              <a:gd name="connsiteY2" fmla="*/ 0 h 7339147"/>
              <a:gd name="connsiteX3" fmla="*/ 48287823 w 48661515"/>
              <a:gd name="connsiteY3" fmla="*/ 4131626 h 7339147"/>
              <a:gd name="connsiteX4" fmla="*/ 0 w 48661515"/>
              <a:gd name="connsiteY4" fmla="*/ 7339147 h 7339147"/>
              <a:gd name="connsiteX0" fmla="*/ 0 w 48676298"/>
              <a:gd name="connsiteY0" fmla="*/ 7339147 h 7339147"/>
              <a:gd name="connsiteX1" fmla="*/ 141056 w 48676298"/>
              <a:gd name="connsiteY1" fmla="*/ 847356 h 7339147"/>
              <a:gd name="connsiteX2" fmla="*/ 48661515 w 48676298"/>
              <a:gd name="connsiteY2" fmla="*/ 0 h 7339147"/>
              <a:gd name="connsiteX3" fmla="*/ 48676298 w 48676298"/>
              <a:gd name="connsiteY3" fmla="*/ 4106268 h 7339147"/>
              <a:gd name="connsiteX4" fmla="*/ 0 w 48676298"/>
              <a:gd name="connsiteY4" fmla="*/ 7339147 h 7339147"/>
              <a:gd name="connsiteX0" fmla="*/ 0 w 48676345"/>
              <a:gd name="connsiteY0" fmla="*/ 7339147 h 7339147"/>
              <a:gd name="connsiteX1" fmla="*/ 141056 w 48676345"/>
              <a:gd name="connsiteY1" fmla="*/ 847356 h 7339147"/>
              <a:gd name="connsiteX2" fmla="*/ 48661515 w 48676345"/>
              <a:gd name="connsiteY2" fmla="*/ 0 h 7339147"/>
              <a:gd name="connsiteX3" fmla="*/ 48676298 w 48676345"/>
              <a:gd name="connsiteY3" fmla="*/ 4106268 h 7339147"/>
              <a:gd name="connsiteX4" fmla="*/ 0 w 48676345"/>
              <a:gd name="connsiteY4" fmla="*/ 7339147 h 7339147"/>
              <a:gd name="connsiteX0" fmla="*/ 0 w 48676957"/>
              <a:gd name="connsiteY0" fmla="*/ 7339147 h 7339147"/>
              <a:gd name="connsiteX1" fmla="*/ 141056 w 48676957"/>
              <a:gd name="connsiteY1" fmla="*/ 847356 h 7339147"/>
              <a:gd name="connsiteX2" fmla="*/ 48661515 w 48676957"/>
              <a:gd name="connsiteY2" fmla="*/ 0 h 7339147"/>
              <a:gd name="connsiteX3" fmla="*/ 48676298 w 48676957"/>
              <a:gd name="connsiteY3" fmla="*/ 4106268 h 7339147"/>
              <a:gd name="connsiteX4" fmla="*/ 0 w 48676957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41056 w 48678801"/>
              <a:gd name="connsiteY1" fmla="*/ 847356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8678801"/>
              <a:gd name="connsiteY0" fmla="*/ 7339147 h 7339147"/>
              <a:gd name="connsiteX1" fmla="*/ 1351523 w 48678801"/>
              <a:gd name="connsiteY1" fmla="*/ 826224 h 7339147"/>
              <a:gd name="connsiteX2" fmla="*/ 48672775 w 48678801"/>
              <a:gd name="connsiteY2" fmla="*/ 0 h 7339147"/>
              <a:gd name="connsiteX3" fmla="*/ 48676298 w 48678801"/>
              <a:gd name="connsiteY3" fmla="*/ 4106268 h 7339147"/>
              <a:gd name="connsiteX4" fmla="*/ 0 w 48678801"/>
              <a:gd name="connsiteY4" fmla="*/ 7339147 h 7339147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0 w 47327582"/>
              <a:gd name="connsiteY0" fmla="*/ 7248984 h 7248984"/>
              <a:gd name="connsiteX1" fmla="*/ 304 w 47327582"/>
              <a:gd name="connsiteY1" fmla="*/ 826224 h 7248984"/>
              <a:gd name="connsiteX2" fmla="*/ 47321556 w 47327582"/>
              <a:gd name="connsiteY2" fmla="*/ 0 h 7248984"/>
              <a:gd name="connsiteX3" fmla="*/ 47325079 w 47327582"/>
              <a:gd name="connsiteY3" fmla="*/ 4106268 h 7248984"/>
              <a:gd name="connsiteX4" fmla="*/ 0 w 47327582"/>
              <a:gd name="connsiteY4" fmla="*/ 7248984 h 7248984"/>
              <a:gd name="connsiteX0" fmla="*/ 1246972 w 48574554"/>
              <a:gd name="connsiteY0" fmla="*/ 7248984 h 7248984"/>
              <a:gd name="connsiteX1" fmla="*/ 0 w 48574554"/>
              <a:gd name="connsiteY1" fmla="*/ 644164 h 7248984"/>
              <a:gd name="connsiteX2" fmla="*/ 48568528 w 48574554"/>
              <a:gd name="connsiteY2" fmla="*/ 0 h 7248984"/>
              <a:gd name="connsiteX3" fmla="*/ 48572051 w 48574554"/>
              <a:gd name="connsiteY3" fmla="*/ 4106268 h 7248984"/>
              <a:gd name="connsiteX4" fmla="*/ 1246972 w 48574554"/>
              <a:gd name="connsiteY4" fmla="*/ 7248984 h 7248984"/>
              <a:gd name="connsiteX0" fmla="*/ 1246972 w 48572063"/>
              <a:gd name="connsiteY0" fmla="*/ 6702806 h 6702806"/>
              <a:gd name="connsiteX1" fmla="*/ 0 w 48572063"/>
              <a:gd name="connsiteY1" fmla="*/ 97986 h 6702806"/>
              <a:gd name="connsiteX2" fmla="*/ 47944887 w 48572063"/>
              <a:gd name="connsiteY2" fmla="*/ 0 h 6702806"/>
              <a:gd name="connsiteX3" fmla="*/ 48572051 w 48572063"/>
              <a:gd name="connsiteY3" fmla="*/ 3560090 h 6702806"/>
              <a:gd name="connsiteX4" fmla="*/ 1246972 w 48572063"/>
              <a:gd name="connsiteY4" fmla="*/ 6702806 h 6702806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415452 w 48572063"/>
              <a:gd name="connsiteY0" fmla="*/ 7144951 h 7144951"/>
              <a:gd name="connsiteX1" fmla="*/ 0 w 48572063"/>
              <a:gd name="connsiteY1" fmla="*/ 97986 h 7144951"/>
              <a:gd name="connsiteX2" fmla="*/ 47944887 w 48572063"/>
              <a:gd name="connsiteY2" fmla="*/ 0 h 7144951"/>
              <a:gd name="connsiteX3" fmla="*/ 48572051 w 48572063"/>
              <a:gd name="connsiteY3" fmla="*/ 3560090 h 7144951"/>
              <a:gd name="connsiteX4" fmla="*/ 415452 w 48572063"/>
              <a:gd name="connsiteY4" fmla="*/ 7144951 h 7144951"/>
              <a:gd name="connsiteX0" fmla="*/ 207574 w 48572063"/>
              <a:gd name="connsiteY0" fmla="*/ 2437412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207574 w 48572063"/>
              <a:gd name="connsiteY4" fmla="*/ 2437412 h 3560090"/>
              <a:gd name="connsiteX0" fmla="*/ 415452 w 48572063"/>
              <a:gd name="connsiteY0" fmla="*/ 2567454 h 3560090"/>
              <a:gd name="connsiteX1" fmla="*/ 0 w 48572063"/>
              <a:gd name="connsiteY1" fmla="*/ 97986 h 3560090"/>
              <a:gd name="connsiteX2" fmla="*/ 47944887 w 48572063"/>
              <a:gd name="connsiteY2" fmla="*/ 0 h 3560090"/>
              <a:gd name="connsiteX3" fmla="*/ 48572051 w 48572063"/>
              <a:gd name="connsiteY3" fmla="*/ 3560090 h 3560090"/>
              <a:gd name="connsiteX4" fmla="*/ 415452 w 48572063"/>
              <a:gd name="connsiteY4" fmla="*/ 2567454 h 3560090"/>
              <a:gd name="connsiteX0" fmla="*/ 415452 w 47944890"/>
              <a:gd name="connsiteY0" fmla="*/ 2567454 h 2567454"/>
              <a:gd name="connsiteX1" fmla="*/ 0 w 47944890"/>
              <a:gd name="connsiteY1" fmla="*/ 97986 h 2567454"/>
              <a:gd name="connsiteX2" fmla="*/ 47944887 w 47944890"/>
              <a:gd name="connsiteY2" fmla="*/ 0 h 2567454"/>
              <a:gd name="connsiteX3" fmla="*/ 36307144 w 47944890"/>
              <a:gd name="connsiteY3" fmla="*/ 2519750 h 2567454"/>
              <a:gd name="connsiteX4" fmla="*/ 415452 w 47944890"/>
              <a:gd name="connsiteY4" fmla="*/ 2567454 h 2567454"/>
              <a:gd name="connsiteX0" fmla="*/ 415452 w 49860869"/>
              <a:gd name="connsiteY0" fmla="*/ 2567454 h 2567454"/>
              <a:gd name="connsiteX1" fmla="*/ 0 w 49860869"/>
              <a:gd name="connsiteY1" fmla="*/ 97986 h 2567454"/>
              <a:gd name="connsiteX2" fmla="*/ 47944887 w 49860869"/>
              <a:gd name="connsiteY2" fmla="*/ 0 h 2567454"/>
              <a:gd name="connsiteX3" fmla="*/ 39971358 w 49860869"/>
              <a:gd name="connsiteY3" fmla="*/ 979418 h 2567454"/>
              <a:gd name="connsiteX4" fmla="*/ 36307144 w 49860869"/>
              <a:gd name="connsiteY4" fmla="*/ 2519750 h 2567454"/>
              <a:gd name="connsiteX5" fmla="*/ 415452 w 49860869"/>
              <a:gd name="connsiteY5" fmla="*/ 2567454 h 2567454"/>
              <a:gd name="connsiteX0" fmla="*/ 415452 w 49606002"/>
              <a:gd name="connsiteY0" fmla="*/ 2567454 h 3445345"/>
              <a:gd name="connsiteX1" fmla="*/ 0 w 49606002"/>
              <a:gd name="connsiteY1" fmla="*/ 97986 h 3445345"/>
              <a:gd name="connsiteX2" fmla="*/ 47944887 w 49606002"/>
              <a:gd name="connsiteY2" fmla="*/ 0 h 3445345"/>
              <a:gd name="connsiteX3" fmla="*/ 37268923 w 49606002"/>
              <a:gd name="connsiteY3" fmla="*/ 3372200 h 3445345"/>
              <a:gd name="connsiteX4" fmla="*/ 36307144 w 49606002"/>
              <a:gd name="connsiteY4" fmla="*/ 2519750 h 3445345"/>
              <a:gd name="connsiteX5" fmla="*/ 415452 w 49606002"/>
              <a:gd name="connsiteY5" fmla="*/ 2567454 h 3445345"/>
              <a:gd name="connsiteX0" fmla="*/ 415452 w 49473307"/>
              <a:gd name="connsiteY0" fmla="*/ 2567454 h 3445345"/>
              <a:gd name="connsiteX1" fmla="*/ 0 w 49473307"/>
              <a:gd name="connsiteY1" fmla="*/ 97986 h 3445345"/>
              <a:gd name="connsiteX2" fmla="*/ 47944887 w 49473307"/>
              <a:gd name="connsiteY2" fmla="*/ 0 h 3445345"/>
              <a:gd name="connsiteX3" fmla="*/ 37268923 w 49473307"/>
              <a:gd name="connsiteY3" fmla="*/ 3372200 h 3445345"/>
              <a:gd name="connsiteX4" fmla="*/ 36307144 w 49473307"/>
              <a:gd name="connsiteY4" fmla="*/ 2519750 h 3445345"/>
              <a:gd name="connsiteX5" fmla="*/ 415452 w 49473307"/>
              <a:gd name="connsiteY5" fmla="*/ 2567454 h 3445345"/>
              <a:gd name="connsiteX0" fmla="*/ 415452 w 50719901"/>
              <a:gd name="connsiteY0" fmla="*/ 2567454 h 3445345"/>
              <a:gd name="connsiteX1" fmla="*/ 0 w 50719901"/>
              <a:gd name="connsiteY1" fmla="*/ 97986 h 3445345"/>
              <a:gd name="connsiteX2" fmla="*/ 47944887 w 50719901"/>
              <a:gd name="connsiteY2" fmla="*/ 0 h 3445345"/>
              <a:gd name="connsiteX3" fmla="*/ 44128953 w 50719901"/>
              <a:gd name="connsiteY3" fmla="*/ 1733664 h 3445345"/>
              <a:gd name="connsiteX4" fmla="*/ 37268923 w 50719901"/>
              <a:gd name="connsiteY4" fmla="*/ 3372200 h 3445345"/>
              <a:gd name="connsiteX5" fmla="*/ 36307144 w 50719901"/>
              <a:gd name="connsiteY5" fmla="*/ 2519750 h 3445345"/>
              <a:gd name="connsiteX6" fmla="*/ 415452 w 50719901"/>
              <a:gd name="connsiteY6" fmla="*/ 2567454 h 3445345"/>
              <a:gd name="connsiteX0" fmla="*/ 415452 w 60428402"/>
              <a:gd name="connsiteY0" fmla="*/ 2567454 h 3445345"/>
              <a:gd name="connsiteX1" fmla="*/ 0 w 60428402"/>
              <a:gd name="connsiteY1" fmla="*/ 97986 h 3445345"/>
              <a:gd name="connsiteX2" fmla="*/ 47944887 w 60428402"/>
              <a:gd name="connsiteY2" fmla="*/ 0 h 3445345"/>
              <a:gd name="connsiteX3" fmla="*/ 60135697 w 60428402"/>
              <a:gd name="connsiteY3" fmla="*/ 1577613 h 3445345"/>
              <a:gd name="connsiteX4" fmla="*/ 37268923 w 60428402"/>
              <a:gd name="connsiteY4" fmla="*/ 3372200 h 3445345"/>
              <a:gd name="connsiteX5" fmla="*/ 36307144 w 60428402"/>
              <a:gd name="connsiteY5" fmla="*/ 2519750 h 3445345"/>
              <a:gd name="connsiteX6" fmla="*/ 415452 w 60428402"/>
              <a:gd name="connsiteY6" fmla="*/ 2567454 h 3445345"/>
              <a:gd name="connsiteX0" fmla="*/ 415452 w 60494846"/>
              <a:gd name="connsiteY0" fmla="*/ 2567454 h 3445345"/>
              <a:gd name="connsiteX1" fmla="*/ 0 w 60494846"/>
              <a:gd name="connsiteY1" fmla="*/ 97986 h 3445345"/>
              <a:gd name="connsiteX2" fmla="*/ 47944887 w 60494846"/>
              <a:gd name="connsiteY2" fmla="*/ 0 h 3445345"/>
              <a:gd name="connsiteX3" fmla="*/ 60135697 w 60494846"/>
              <a:gd name="connsiteY3" fmla="*/ 1577613 h 3445345"/>
              <a:gd name="connsiteX4" fmla="*/ 37268923 w 60494846"/>
              <a:gd name="connsiteY4" fmla="*/ 3372200 h 3445345"/>
              <a:gd name="connsiteX5" fmla="*/ 36307144 w 60494846"/>
              <a:gd name="connsiteY5" fmla="*/ 2519750 h 3445345"/>
              <a:gd name="connsiteX6" fmla="*/ 415452 w 60494846"/>
              <a:gd name="connsiteY6" fmla="*/ 2567454 h 3445345"/>
              <a:gd name="connsiteX0" fmla="*/ 415452 w 61374022"/>
              <a:gd name="connsiteY0" fmla="*/ 2567454 h 3445345"/>
              <a:gd name="connsiteX1" fmla="*/ 0 w 61374022"/>
              <a:gd name="connsiteY1" fmla="*/ 97986 h 3445345"/>
              <a:gd name="connsiteX2" fmla="*/ 47944887 w 61374022"/>
              <a:gd name="connsiteY2" fmla="*/ 0 h 3445345"/>
              <a:gd name="connsiteX3" fmla="*/ 57225381 w 61374022"/>
              <a:gd name="connsiteY3" fmla="*/ 433239 h 3445345"/>
              <a:gd name="connsiteX4" fmla="*/ 60135697 w 61374022"/>
              <a:gd name="connsiteY4" fmla="*/ 1577613 h 3445345"/>
              <a:gd name="connsiteX5" fmla="*/ 37268923 w 61374022"/>
              <a:gd name="connsiteY5" fmla="*/ 3372200 h 3445345"/>
              <a:gd name="connsiteX6" fmla="*/ 36307144 w 61374022"/>
              <a:gd name="connsiteY6" fmla="*/ 2519750 h 3445345"/>
              <a:gd name="connsiteX7" fmla="*/ 415452 w 61374022"/>
              <a:gd name="connsiteY7" fmla="*/ 2567454 h 3445345"/>
              <a:gd name="connsiteX0" fmla="*/ 415452 w 62356496"/>
              <a:gd name="connsiteY0" fmla="*/ 2621168 h 3499059"/>
              <a:gd name="connsiteX1" fmla="*/ 0 w 62356496"/>
              <a:gd name="connsiteY1" fmla="*/ 151700 h 3499059"/>
              <a:gd name="connsiteX2" fmla="*/ 47944887 w 62356496"/>
              <a:gd name="connsiteY2" fmla="*/ 53714 h 3499059"/>
              <a:gd name="connsiteX3" fmla="*/ 60551454 w 62356496"/>
              <a:gd name="connsiteY3" fmla="*/ 122834 h 3499059"/>
              <a:gd name="connsiteX4" fmla="*/ 60135697 w 62356496"/>
              <a:gd name="connsiteY4" fmla="*/ 1631327 h 3499059"/>
              <a:gd name="connsiteX5" fmla="*/ 37268923 w 62356496"/>
              <a:gd name="connsiteY5" fmla="*/ 3425914 h 3499059"/>
              <a:gd name="connsiteX6" fmla="*/ 36307144 w 62356496"/>
              <a:gd name="connsiteY6" fmla="*/ 2573464 h 3499059"/>
              <a:gd name="connsiteX7" fmla="*/ 415452 w 62356496"/>
              <a:gd name="connsiteY7" fmla="*/ 2621168 h 3499059"/>
              <a:gd name="connsiteX0" fmla="*/ 415452 w 61733017"/>
              <a:gd name="connsiteY0" fmla="*/ 2621168 h 3499059"/>
              <a:gd name="connsiteX1" fmla="*/ 0 w 61733017"/>
              <a:gd name="connsiteY1" fmla="*/ 151700 h 3499059"/>
              <a:gd name="connsiteX2" fmla="*/ 47944887 w 61733017"/>
              <a:gd name="connsiteY2" fmla="*/ 53714 h 3499059"/>
              <a:gd name="connsiteX3" fmla="*/ 60551454 w 61733017"/>
              <a:gd name="connsiteY3" fmla="*/ 122834 h 3499059"/>
              <a:gd name="connsiteX4" fmla="*/ 60135697 w 61733017"/>
              <a:gd name="connsiteY4" fmla="*/ 1631327 h 3499059"/>
              <a:gd name="connsiteX5" fmla="*/ 51196866 w 61733017"/>
              <a:gd name="connsiteY5" fmla="*/ 2333556 h 3499059"/>
              <a:gd name="connsiteX6" fmla="*/ 37268923 w 61733017"/>
              <a:gd name="connsiteY6" fmla="*/ 3425914 h 3499059"/>
              <a:gd name="connsiteX7" fmla="*/ 36307144 w 61733017"/>
              <a:gd name="connsiteY7" fmla="*/ 2573464 h 3499059"/>
              <a:gd name="connsiteX8" fmla="*/ 415452 w 61733017"/>
              <a:gd name="connsiteY8" fmla="*/ 2621168 h 3499059"/>
              <a:gd name="connsiteX0" fmla="*/ 415452 w 63871533"/>
              <a:gd name="connsiteY0" fmla="*/ 2621168 h 3678496"/>
              <a:gd name="connsiteX1" fmla="*/ 0 w 63871533"/>
              <a:gd name="connsiteY1" fmla="*/ 151700 h 3678496"/>
              <a:gd name="connsiteX2" fmla="*/ 47944887 w 63871533"/>
              <a:gd name="connsiteY2" fmla="*/ 53714 h 3678496"/>
              <a:gd name="connsiteX3" fmla="*/ 60551454 w 63871533"/>
              <a:gd name="connsiteY3" fmla="*/ 122834 h 3678496"/>
              <a:gd name="connsiteX4" fmla="*/ 60135697 w 63871533"/>
              <a:gd name="connsiteY4" fmla="*/ 1631327 h 3678496"/>
              <a:gd name="connsiteX5" fmla="*/ 62838129 w 63871533"/>
              <a:gd name="connsiteY5" fmla="*/ 3581964 h 3678496"/>
              <a:gd name="connsiteX6" fmla="*/ 37268923 w 63871533"/>
              <a:gd name="connsiteY6" fmla="*/ 3425914 h 3678496"/>
              <a:gd name="connsiteX7" fmla="*/ 36307144 w 63871533"/>
              <a:gd name="connsiteY7" fmla="*/ 2573464 h 3678496"/>
              <a:gd name="connsiteX8" fmla="*/ 415452 w 63871533"/>
              <a:gd name="connsiteY8" fmla="*/ 2621168 h 3678496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706445"/>
              <a:gd name="connsiteX1" fmla="*/ 0 w 63871533"/>
              <a:gd name="connsiteY1" fmla="*/ 151700 h 3706445"/>
              <a:gd name="connsiteX2" fmla="*/ 47944887 w 63871533"/>
              <a:gd name="connsiteY2" fmla="*/ 53714 h 3706445"/>
              <a:gd name="connsiteX3" fmla="*/ 60551454 w 63871533"/>
              <a:gd name="connsiteY3" fmla="*/ 122834 h 3706445"/>
              <a:gd name="connsiteX4" fmla="*/ 60135697 w 63871533"/>
              <a:gd name="connsiteY4" fmla="*/ 1631327 h 3706445"/>
              <a:gd name="connsiteX5" fmla="*/ 62838129 w 63871533"/>
              <a:gd name="connsiteY5" fmla="*/ 3581964 h 3706445"/>
              <a:gd name="connsiteX6" fmla="*/ 37268924 w 63871533"/>
              <a:gd name="connsiteY6" fmla="*/ 3581965 h 3706445"/>
              <a:gd name="connsiteX7" fmla="*/ 36307144 w 63871533"/>
              <a:gd name="connsiteY7" fmla="*/ 2573464 h 3706445"/>
              <a:gd name="connsiteX8" fmla="*/ 415452 w 63871533"/>
              <a:gd name="connsiteY8" fmla="*/ 2621168 h 3706445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621168 h 3603772"/>
              <a:gd name="connsiteX1" fmla="*/ 0 w 63871533"/>
              <a:gd name="connsiteY1" fmla="*/ 151700 h 3603772"/>
              <a:gd name="connsiteX2" fmla="*/ 47944887 w 63871533"/>
              <a:gd name="connsiteY2" fmla="*/ 53714 h 3603772"/>
              <a:gd name="connsiteX3" fmla="*/ 60551454 w 63871533"/>
              <a:gd name="connsiteY3" fmla="*/ 122834 h 3603772"/>
              <a:gd name="connsiteX4" fmla="*/ 60135697 w 63871533"/>
              <a:gd name="connsiteY4" fmla="*/ 1631327 h 3603772"/>
              <a:gd name="connsiteX5" fmla="*/ 62838129 w 63871533"/>
              <a:gd name="connsiteY5" fmla="*/ 3581964 h 3603772"/>
              <a:gd name="connsiteX6" fmla="*/ 37268924 w 63871533"/>
              <a:gd name="connsiteY6" fmla="*/ 3581965 h 3603772"/>
              <a:gd name="connsiteX7" fmla="*/ 36307144 w 63871533"/>
              <a:gd name="connsiteY7" fmla="*/ 2573464 h 3603772"/>
              <a:gd name="connsiteX8" fmla="*/ 415452 w 63871533"/>
              <a:gd name="connsiteY8" fmla="*/ 2621168 h 3603772"/>
              <a:gd name="connsiteX0" fmla="*/ 415452 w 63871533"/>
              <a:gd name="connsiteY0" fmla="*/ 2567454 h 3550058"/>
              <a:gd name="connsiteX1" fmla="*/ 0 w 63871533"/>
              <a:gd name="connsiteY1" fmla="*/ 97986 h 3550058"/>
              <a:gd name="connsiteX2" fmla="*/ 47944887 w 63871533"/>
              <a:gd name="connsiteY2" fmla="*/ 0 h 3550058"/>
              <a:gd name="connsiteX3" fmla="*/ 60551454 w 63871533"/>
              <a:gd name="connsiteY3" fmla="*/ 69120 h 3550058"/>
              <a:gd name="connsiteX4" fmla="*/ 60135697 w 63871533"/>
              <a:gd name="connsiteY4" fmla="*/ 1577613 h 3550058"/>
              <a:gd name="connsiteX5" fmla="*/ 62838129 w 63871533"/>
              <a:gd name="connsiteY5" fmla="*/ 3528250 h 3550058"/>
              <a:gd name="connsiteX6" fmla="*/ 37268924 w 63871533"/>
              <a:gd name="connsiteY6" fmla="*/ 3528251 h 3550058"/>
              <a:gd name="connsiteX7" fmla="*/ 36307144 w 63871533"/>
              <a:gd name="connsiteY7" fmla="*/ 2519750 h 3550058"/>
              <a:gd name="connsiteX8" fmla="*/ 415452 w 63871533"/>
              <a:gd name="connsiteY8" fmla="*/ 2567454 h 3550058"/>
              <a:gd name="connsiteX0" fmla="*/ 415452 w 64563081"/>
              <a:gd name="connsiteY0" fmla="*/ 2567454 h 3550058"/>
              <a:gd name="connsiteX1" fmla="*/ 0 w 64563081"/>
              <a:gd name="connsiteY1" fmla="*/ 97986 h 3550058"/>
              <a:gd name="connsiteX2" fmla="*/ 47944887 w 64563081"/>
              <a:gd name="connsiteY2" fmla="*/ 0 h 3550058"/>
              <a:gd name="connsiteX3" fmla="*/ 60551454 w 64563081"/>
              <a:gd name="connsiteY3" fmla="*/ 69120 h 3550058"/>
              <a:gd name="connsiteX4" fmla="*/ 60135697 w 64563081"/>
              <a:gd name="connsiteY4" fmla="*/ 1577613 h 3550058"/>
              <a:gd name="connsiteX5" fmla="*/ 62006615 w 64563081"/>
              <a:gd name="connsiteY5" fmla="*/ 2513919 h 3550058"/>
              <a:gd name="connsiteX6" fmla="*/ 62838129 w 64563081"/>
              <a:gd name="connsiteY6" fmla="*/ 3528250 h 3550058"/>
              <a:gd name="connsiteX7" fmla="*/ 37268924 w 64563081"/>
              <a:gd name="connsiteY7" fmla="*/ 3528251 h 3550058"/>
              <a:gd name="connsiteX8" fmla="*/ 36307144 w 64563081"/>
              <a:gd name="connsiteY8" fmla="*/ 2519750 h 3550058"/>
              <a:gd name="connsiteX9" fmla="*/ 415452 w 64563081"/>
              <a:gd name="connsiteY9" fmla="*/ 2567454 h 3550058"/>
              <a:gd name="connsiteX0" fmla="*/ 415452 w 73460924"/>
              <a:gd name="connsiteY0" fmla="*/ 2567454 h 3550058"/>
              <a:gd name="connsiteX1" fmla="*/ 0 w 73460924"/>
              <a:gd name="connsiteY1" fmla="*/ 97986 h 3550058"/>
              <a:gd name="connsiteX2" fmla="*/ 47944887 w 73460924"/>
              <a:gd name="connsiteY2" fmla="*/ 0 h 3550058"/>
              <a:gd name="connsiteX3" fmla="*/ 60551454 w 73460924"/>
              <a:gd name="connsiteY3" fmla="*/ 69120 h 3550058"/>
              <a:gd name="connsiteX4" fmla="*/ 60135697 w 73460924"/>
              <a:gd name="connsiteY4" fmla="*/ 1577613 h 3550058"/>
              <a:gd name="connsiteX5" fmla="*/ 73440009 w 73460924"/>
              <a:gd name="connsiteY5" fmla="*/ 1759673 h 3550058"/>
              <a:gd name="connsiteX6" fmla="*/ 62838129 w 73460924"/>
              <a:gd name="connsiteY6" fmla="*/ 3528250 h 3550058"/>
              <a:gd name="connsiteX7" fmla="*/ 37268924 w 73460924"/>
              <a:gd name="connsiteY7" fmla="*/ 3528251 h 3550058"/>
              <a:gd name="connsiteX8" fmla="*/ 36307144 w 73460924"/>
              <a:gd name="connsiteY8" fmla="*/ 2519750 h 3550058"/>
              <a:gd name="connsiteX9" fmla="*/ 415452 w 73460924"/>
              <a:gd name="connsiteY9" fmla="*/ 2567454 h 3550058"/>
              <a:gd name="connsiteX0" fmla="*/ 415452 w 73785154"/>
              <a:gd name="connsiteY0" fmla="*/ 2567454 h 3550058"/>
              <a:gd name="connsiteX1" fmla="*/ 0 w 73785154"/>
              <a:gd name="connsiteY1" fmla="*/ 97986 h 3550058"/>
              <a:gd name="connsiteX2" fmla="*/ 47944887 w 73785154"/>
              <a:gd name="connsiteY2" fmla="*/ 0 h 3550058"/>
              <a:gd name="connsiteX3" fmla="*/ 60551454 w 73785154"/>
              <a:gd name="connsiteY3" fmla="*/ 69120 h 3550058"/>
              <a:gd name="connsiteX4" fmla="*/ 60135697 w 73785154"/>
              <a:gd name="connsiteY4" fmla="*/ 1577613 h 3550058"/>
              <a:gd name="connsiteX5" fmla="*/ 73440009 w 73785154"/>
              <a:gd name="connsiteY5" fmla="*/ 1759673 h 3550058"/>
              <a:gd name="connsiteX6" fmla="*/ 69282404 w 73785154"/>
              <a:gd name="connsiteY6" fmla="*/ 2826021 h 3550058"/>
              <a:gd name="connsiteX7" fmla="*/ 62838129 w 73785154"/>
              <a:gd name="connsiteY7" fmla="*/ 3528250 h 3550058"/>
              <a:gd name="connsiteX8" fmla="*/ 37268924 w 73785154"/>
              <a:gd name="connsiteY8" fmla="*/ 3528251 h 3550058"/>
              <a:gd name="connsiteX9" fmla="*/ 36307144 w 73785154"/>
              <a:gd name="connsiteY9" fmla="*/ 2519750 h 3550058"/>
              <a:gd name="connsiteX10" fmla="*/ 415452 w 73785154"/>
              <a:gd name="connsiteY10" fmla="*/ 2567454 h 3550058"/>
              <a:gd name="connsiteX0" fmla="*/ 415452 w 73622272"/>
              <a:gd name="connsiteY0" fmla="*/ 2567454 h 5478621"/>
              <a:gd name="connsiteX1" fmla="*/ 0 w 73622272"/>
              <a:gd name="connsiteY1" fmla="*/ 97986 h 5478621"/>
              <a:gd name="connsiteX2" fmla="*/ 47944887 w 73622272"/>
              <a:gd name="connsiteY2" fmla="*/ 0 h 5478621"/>
              <a:gd name="connsiteX3" fmla="*/ 60551454 w 73622272"/>
              <a:gd name="connsiteY3" fmla="*/ 69120 h 5478621"/>
              <a:gd name="connsiteX4" fmla="*/ 60135697 w 73622272"/>
              <a:gd name="connsiteY4" fmla="*/ 1577613 h 5478621"/>
              <a:gd name="connsiteX5" fmla="*/ 73440009 w 73622272"/>
              <a:gd name="connsiteY5" fmla="*/ 1759673 h 5478621"/>
              <a:gd name="connsiteX6" fmla="*/ 64709043 w 73622272"/>
              <a:gd name="connsiteY6" fmla="*/ 5452880 h 5478621"/>
              <a:gd name="connsiteX7" fmla="*/ 62838129 w 73622272"/>
              <a:gd name="connsiteY7" fmla="*/ 3528250 h 5478621"/>
              <a:gd name="connsiteX8" fmla="*/ 37268924 w 73622272"/>
              <a:gd name="connsiteY8" fmla="*/ 3528251 h 5478621"/>
              <a:gd name="connsiteX9" fmla="*/ 36307144 w 73622272"/>
              <a:gd name="connsiteY9" fmla="*/ 2519750 h 5478621"/>
              <a:gd name="connsiteX10" fmla="*/ 415452 w 73622272"/>
              <a:gd name="connsiteY10" fmla="*/ 2567454 h 5478621"/>
              <a:gd name="connsiteX0" fmla="*/ 415452 w 74062851"/>
              <a:gd name="connsiteY0" fmla="*/ 2567454 h 5453309"/>
              <a:gd name="connsiteX1" fmla="*/ 0 w 74062851"/>
              <a:gd name="connsiteY1" fmla="*/ 97986 h 5453309"/>
              <a:gd name="connsiteX2" fmla="*/ 47944887 w 74062851"/>
              <a:gd name="connsiteY2" fmla="*/ 0 h 5453309"/>
              <a:gd name="connsiteX3" fmla="*/ 60551454 w 74062851"/>
              <a:gd name="connsiteY3" fmla="*/ 69120 h 5453309"/>
              <a:gd name="connsiteX4" fmla="*/ 60135697 w 74062851"/>
              <a:gd name="connsiteY4" fmla="*/ 1577613 h 5453309"/>
              <a:gd name="connsiteX5" fmla="*/ 73440009 w 74062851"/>
              <a:gd name="connsiteY5" fmla="*/ 1759673 h 5453309"/>
              <a:gd name="connsiteX6" fmla="*/ 71153322 w 74062851"/>
              <a:gd name="connsiteY6" fmla="*/ 3320182 h 5453309"/>
              <a:gd name="connsiteX7" fmla="*/ 64709043 w 74062851"/>
              <a:gd name="connsiteY7" fmla="*/ 5452880 h 5453309"/>
              <a:gd name="connsiteX8" fmla="*/ 62838129 w 74062851"/>
              <a:gd name="connsiteY8" fmla="*/ 3528250 h 5453309"/>
              <a:gd name="connsiteX9" fmla="*/ 37268924 w 74062851"/>
              <a:gd name="connsiteY9" fmla="*/ 3528251 h 5453309"/>
              <a:gd name="connsiteX10" fmla="*/ 36307144 w 74062851"/>
              <a:gd name="connsiteY10" fmla="*/ 2519750 h 5453309"/>
              <a:gd name="connsiteX11" fmla="*/ 415452 w 74062851"/>
              <a:gd name="connsiteY11" fmla="*/ 2567454 h 5453309"/>
              <a:gd name="connsiteX0" fmla="*/ 415452 w 81932335"/>
              <a:gd name="connsiteY0" fmla="*/ 2567454 h 5758660"/>
              <a:gd name="connsiteX1" fmla="*/ 0 w 81932335"/>
              <a:gd name="connsiteY1" fmla="*/ 97986 h 5758660"/>
              <a:gd name="connsiteX2" fmla="*/ 47944887 w 81932335"/>
              <a:gd name="connsiteY2" fmla="*/ 0 h 5758660"/>
              <a:gd name="connsiteX3" fmla="*/ 60551454 w 81932335"/>
              <a:gd name="connsiteY3" fmla="*/ 69120 h 5758660"/>
              <a:gd name="connsiteX4" fmla="*/ 60135697 w 81932335"/>
              <a:gd name="connsiteY4" fmla="*/ 1577613 h 5758660"/>
              <a:gd name="connsiteX5" fmla="*/ 73440009 w 81932335"/>
              <a:gd name="connsiteY5" fmla="*/ 1759673 h 5758660"/>
              <a:gd name="connsiteX6" fmla="*/ 81755190 w 81932335"/>
              <a:gd name="connsiteY6" fmla="*/ 5504896 h 5758660"/>
              <a:gd name="connsiteX7" fmla="*/ 64709043 w 81932335"/>
              <a:gd name="connsiteY7" fmla="*/ 5452880 h 5758660"/>
              <a:gd name="connsiteX8" fmla="*/ 62838129 w 81932335"/>
              <a:gd name="connsiteY8" fmla="*/ 3528250 h 5758660"/>
              <a:gd name="connsiteX9" fmla="*/ 37268924 w 81932335"/>
              <a:gd name="connsiteY9" fmla="*/ 3528251 h 5758660"/>
              <a:gd name="connsiteX10" fmla="*/ 36307144 w 81932335"/>
              <a:gd name="connsiteY10" fmla="*/ 2519750 h 5758660"/>
              <a:gd name="connsiteX11" fmla="*/ 415452 w 81932335"/>
              <a:gd name="connsiteY11" fmla="*/ 2567454 h 5758660"/>
              <a:gd name="connsiteX0" fmla="*/ 415452 w 82539603"/>
              <a:gd name="connsiteY0" fmla="*/ 2567454 h 5626901"/>
              <a:gd name="connsiteX1" fmla="*/ 0 w 82539603"/>
              <a:gd name="connsiteY1" fmla="*/ 97986 h 5626901"/>
              <a:gd name="connsiteX2" fmla="*/ 47944887 w 82539603"/>
              <a:gd name="connsiteY2" fmla="*/ 0 h 5626901"/>
              <a:gd name="connsiteX3" fmla="*/ 60551454 w 82539603"/>
              <a:gd name="connsiteY3" fmla="*/ 69120 h 5626901"/>
              <a:gd name="connsiteX4" fmla="*/ 60135697 w 82539603"/>
              <a:gd name="connsiteY4" fmla="*/ 1577613 h 5626901"/>
              <a:gd name="connsiteX5" fmla="*/ 73440009 w 82539603"/>
              <a:gd name="connsiteY5" fmla="*/ 1759673 h 5626901"/>
              <a:gd name="connsiteX6" fmla="*/ 79052753 w 82539603"/>
              <a:gd name="connsiteY6" fmla="*/ 3554259 h 5626901"/>
              <a:gd name="connsiteX7" fmla="*/ 81755190 w 82539603"/>
              <a:gd name="connsiteY7" fmla="*/ 5504896 h 5626901"/>
              <a:gd name="connsiteX8" fmla="*/ 64709043 w 82539603"/>
              <a:gd name="connsiteY8" fmla="*/ 5452880 h 5626901"/>
              <a:gd name="connsiteX9" fmla="*/ 62838129 w 82539603"/>
              <a:gd name="connsiteY9" fmla="*/ 3528250 h 5626901"/>
              <a:gd name="connsiteX10" fmla="*/ 37268924 w 82539603"/>
              <a:gd name="connsiteY10" fmla="*/ 3528251 h 5626901"/>
              <a:gd name="connsiteX11" fmla="*/ 36307144 w 82539603"/>
              <a:gd name="connsiteY11" fmla="*/ 2519750 h 5626901"/>
              <a:gd name="connsiteX12" fmla="*/ 415452 w 82539603"/>
              <a:gd name="connsiteY12" fmla="*/ 2567454 h 5626901"/>
              <a:gd name="connsiteX0" fmla="*/ 415452 w 83114982"/>
              <a:gd name="connsiteY0" fmla="*/ 2567454 h 5626901"/>
              <a:gd name="connsiteX1" fmla="*/ 0 w 83114982"/>
              <a:gd name="connsiteY1" fmla="*/ 97986 h 5626901"/>
              <a:gd name="connsiteX2" fmla="*/ 47944887 w 83114982"/>
              <a:gd name="connsiteY2" fmla="*/ 0 h 5626901"/>
              <a:gd name="connsiteX3" fmla="*/ 60551454 w 83114982"/>
              <a:gd name="connsiteY3" fmla="*/ 69120 h 5626901"/>
              <a:gd name="connsiteX4" fmla="*/ 60135697 w 83114982"/>
              <a:gd name="connsiteY4" fmla="*/ 1577613 h 5626901"/>
              <a:gd name="connsiteX5" fmla="*/ 73440009 w 83114982"/>
              <a:gd name="connsiteY5" fmla="*/ 1759673 h 5626901"/>
              <a:gd name="connsiteX6" fmla="*/ 81547308 w 83114982"/>
              <a:gd name="connsiteY6" fmla="*/ 3346191 h 5626901"/>
              <a:gd name="connsiteX7" fmla="*/ 81755190 w 83114982"/>
              <a:gd name="connsiteY7" fmla="*/ 5504896 h 5626901"/>
              <a:gd name="connsiteX8" fmla="*/ 64709043 w 83114982"/>
              <a:gd name="connsiteY8" fmla="*/ 5452880 h 5626901"/>
              <a:gd name="connsiteX9" fmla="*/ 62838129 w 83114982"/>
              <a:gd name="connsiteY9" fmla="*/ 3528250 h 5626901"/>
              <a:gd name="connsiteX10" fmla="*/ 37268924 w 83114982"/>
              <a:gd name="connsiteY10" fmla="*/ 3528251 h 5626901"/>
              <a:gd name="connsiteX11" fmla="*/ 36307144 w 83114982"/>
              <a:gd name="connsiteY11" fmla="*/ 2519750 h 5626901"/>
              <a:gd name="connsiteX12" fmla="*/ 415452 w 83114982"/>
              <a:gd name="connsiteY12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81547308 w 82941345"/>
              <a:gd name="connsiteY7" fmla="*/ 3346191 h 5626901"/>
              <a:gd name="connsiteX8" fmla="*/ 81755190 w 82941345"/>
              <a:gd name="connsiteY8" fmla="*/ 5504896 h 5626901"/>
              <a:gd name="connsiteX9" fmla="*/ 64709043 w 82941345"/>
              <a:gd name="connsiteY9" fmla="*/ 5452880 h 5626901"/>
              <a:gd name="connsiteX10" fmla="*/ 62838129 w 82941345"/>
              <a:gd name="connsiteY10" fmla="*/ 3528250 h 5626901"/>
              <a:gd name="connsiteX11" fmla="*/ 37268924 w 82941345"/>
              <a:gd name="connsiteY11" fmla="*/ 3528251 h 5626901"/>
              <a:gd name="connsiteX12" fmla="*/ 36307144 w 82941345"/>
              <a:gd name="connsiteY12" fmla="*/ 2519750 h 5626901"/>
              <a:gd name="connsiteX13" fmla="*/ 415452 w 82941345"/>
              <a:gd name="connsiteY13" fmla="*/ 2567454 h 5626901"/>
              <a:gd name="connsiteX0" fmla="*/ 415452 w 82941345"/>
              <a:gd name="connsiteY0" fmla="*/ 2567454 h 5626901"/>
              <a:gd name="connsiteX1" fmla="*/ 0 w 82941345"/>
              <a:gd name="connsiteY1" fmla="*/ 97986 h 5626901"/>
              <a:gd name="connsiteX2" fmla="*/ 47944887 w 82941345"/>
              <a:gd name="connsiteY2" fmla="*/ 0 h 5626901"/>
              <a:gd name="connsiteX3" fmla="*/ 60551454 w 82941345"/>
              <a:gd name="connsiteY3" fmla="*/ 69120 h 5626901"/>
              <a:gd name="connsiteX4" fmla="*/ 60135697 w 82941345"/>
              <a:gd name="connsiteY4" fmla="*/ 1577613 h 5626901"/>
              <a:gd name="connsiteX5" fmla="*/ 73440009 w 82941345"/>
              <a:gd name="connsiteY5" fmla="*/ 1759673 h 5626901"/>
              <a:gd name="connsiteX6" fmla="*/ 77181831 w 82941345"/>
              <a:gd name="connsiteY6" fmla="*/ 2305851 h 5626901"/>
              <a:gd name="connsiteX7" fmla="*/ 77181831 w 82941345"/>
              <a:gd name="connsiteY7" fmla="*/ 2305851 h 5626901"/>
              <a:gd name="connsiteX8" fmla="*/ 81547308 w 82941345"/>
              <a:gd name="connsiteY8" fmla="*/ 3346191 h 5626901"/>
              <a:gd name="connsiteX9" fmla="*/ 81755190 w 82941345"/>
              <a:gd name="connsiteY9" fmla="*/ 5504896 h 5626901"/>
              <a:gd name="connsiteX10" fmla="*/ 64709043 w 82941345"/>
              <a:gd name="connsiteY10" fmla="*/ 5452880 h 5626901"/>
              <a:gd name="connsiteX11" fmla="*/ 62838129 w 82941345"/>
              <a:gd name="connsiteY11" fmla="*/ 3528250 h 5626901"/>
              <a:gd name="connsiteX12" fmla="*/ 37268924 w 82941345"/>
              <a:gd name="connsiteY12" fmla="*/ 3528251 h 5626901"/>
              <a:gd name="connsiteX13" fmla="*/ 36307144 w 82941345"/>
              <a:gd name="connsiteY13" fmla="*/ 2519750 h 5626901"/>
              <a:gd name="connsiteX14" fmla="*/ 415452 w 8294134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7181831 w 97991395"/>
              <a:gd name="connsiteY6" fmla="*/ 2305851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7991395"/>
              <a:gd name="connsiteY0" fmla="*/ 2567454 h 5626901"/>
              <a:gd name="connsiteX1" fmla="*/ 0 w 97991395"/>
              <a:gd name="connsiteY1" fmla="*/ 97986 h 5626901"/>
              <a:gd name="connsiteX2" fmla="*/ 47944887 w 97991395"/>
              <a:gd name="connsiteY2" fmla="*/ 0 h 5626901"/>
              <a:gd name="connsiteX3" fmla="*/ 60551454 w 97991395"/>
              <a:gd name="connsiteY3" fmla="*/ 69120 h 5626901"/>
              <a:gd name="connsiteX4" fmla="*/ 60135697 w 97991395"/>
              <a:gd name="connsiteY4" fmla="*/ 1577613 h 5626901"/>
              <a:gd name="connsiteX5" fmla="*/ 73440009 w 97991395"/>
              <a:gd name="connsiteY5" fmla="*/ 1759673 h 5626901"/>
              <a:gd name="connsiteX6" fmla="*/ 74687276 w 97991395"/>
              <a:gd name="connsiteY6" fmla="*/ 1109460 h 5626901"/>
              <a:gd name="connsiteX7" fmla="*/ 97969811 w 97991395"/>
              <a:gd name="connsiteY7" fmla="*/ 3216148 h 5626901"/>
              <a:gd name="connsiteX8" fmla="*/ 81547308 w 97991395"/>
              <a:gd name="connsiteY8" fmla="*/ 3346191 h 5626901"/>
              <a:gd name="connsiteX9" fmla="*/ 81755190 w 97991395"/>
              <a:gd name="connsiteY9" fmla="*/ 5504896 h 5626901"/>
              <a:gd name="connsiteX10" fmla="*/ 64709043 w 97991395"/>
              <a:gd name="connsiteY10" fmla="*/ 5452880 h 5626901"/>
              <a:gd name="connsiteX11" fmla="*/ 62838129 w 97991395"/>
              <a:gd name="connsiteY11" fmla="*/ 3528250 h 5626901"/>
              <a:gd name="connsiteX12" fmla="*/ 37268924 w 97991395"/>
              <a:gd name="connsiteY12" fmla="*/ 3528251 h 5626901"/>
              <a:gd name="connsiteX13" fmla="*/ 36307144 w 97991395"/>
              <a:gd name="connsiteY13" fmla="*/ 2519750 h 5626901"/>
              <a:gd name="connsiteX14" fmla="*/ 415452 w 97991395"/>
              <a:gd name="connsiteY14" fmla="*/ 2567454 h 5626901"/>
              <a:gd name="connsiteX0" fmla="*/ 415452 w 98011858"/>
              <a:gd name="connsiteY0" fmla="*/ 2567454 h 5626901"/>
              <a:gd name="connsiteX1" fmla="*/ 0 w 98011858"/>
              <a:gd name="connsiteY1" fmla="*/ 97986 h 5626901"/>
              <a:gd name="connsiteX2" fmla="*/ 47944887 w 98011858"/>
              <a:gd name="connsiteY2" fmla="*/ 0 h 5626901"/>
              <a:gd name="connsiteX3" fmla="*/ 60551454 w 98011858"/>
              <a:gd name="connsiteY3" fmla="*/ 69120 h 5626901"/>
              <a:gd name="connsiteX4" fmla="*/ 60135697 w 98011858"/>
              <a:gd name="connsiteY4" fmla="*/ 1577613 h 5626901"/>
              <a:gd name="connsiteX5" fmla="*/ 73440009 w 98011858"/>
              <a:gd name="connsiteY5" fmla="*/ 1759673 h 5626901"/>
              <a:gd name="connsiteX6" fmla="*/ 74687276 w 98011858"/>
              <a:gd name="connsiteY6" fmla="*/ 1109460 h 5626901"/>
              <a:gd name="connsiteX7" fmla="*/ 85912785 w 98011858"/>
              <a:gd name="connsiteY7" fmla="*/ 2149800 h 5626901"/>
              <a:gd name="connsiteX8" fmla="*/ 97969811 w 98011858"/>
              <a:gd name="connsiteY8" fmla="*/ 3216148 h 5626901"/>
              <a:gd name="connsiteX9" fmla="*/ 81547308 w 98011858"/>
              <a:gd name="connsiteY9" fmla="*/ 3346191 h 5626901"/>
              <a:gd name="connsiteX10" fmla="*/ 81755190 w 98011858"/>
              <a:gd name="connsiteY10" fmla="*/ 5504896 h 5626901"/>
              <a:gd name="connsiteX11" fmla="*/ 64709043 w 98011858"/>
              <a:gd name="connsiteY11" fmla="*/ 5452880 h 5626901"/>
              <a:gd name="connsiteX12" fmla="*/ 62838129 w 98011858"/>
              <a:gd name="connsiteY12" fmla="*/ 3528250 h 5626901"/>
              <a:gd name="connsiteX13" fmla="*/ 37268924 w 98011858"/>
              <a:gd name="connsiteY13" fmla="*/ 3528251 h 5626901"/>
              <a:gd name="connsiteX14" fmla="*/ 36307144 w 98011858"/>
              <a:gd name="connsiteY14" fmla="*/ 2519750 h 5626901"/>
              <a:gd name="connsiteX15" fmla="*/ 415452 w 98011858"/>
              <a:gd name="connsiteY15" fmla="*/ 2567454 h 5626901"/>
              <a:gd name="connsiteX0" fmla="*/ 415452 w 99725051"/>
              <a:gd name="connsiteY0" fmla="*/ 2567454 h 5626901"/>
              <a:gd name="connsiteX1" fmla="*/ 0 w 99725051"/>
              <a:gd name="connsiteY1" fmla="*/ 97986 h 5626901"/>
              <a:gd name="connsiteX2" fmla="*/ 47944887 w 99725051"/>
              <a:gd name="connsiteY2" fmla="*/ 0 h 5626901"/>
              <a:gd name="connsiteX3" fmla="*/ 60551454 w 99725051"/>
              <a:gd name="connsiteY3" fmla="*/ 69120 h 5626901"/>
              <a:gd name="connsiteX4" fmla="*/ 60135697 w 99725051"/>
              <a:gd name="connsiteY4" fmla="*/ 1577613 h 5626901"/>
              <a:gd name="connsiteX5" fmla="*/ 73440009 w 99725051"/>
              <a:gd name="connsiteY5" fmla="*/ 1759673 h 5626901"/>
              <a:gd name="connsiteX6" fmla="*/ 74687276 w 99725051"/>
              <a:gd name="connsiteY6" fmla="*/ 1109460 h 5626901"/>
              <a:gd name="connsiteX7" fmla="*/ 97761933 w 99725051"/>
              <a:gd name="connsiteY7" fmla="*/ 1109460 h 5626901"/>
              <a:gd name="connsiteX8" fmla="*/ 97969811 w 99725051"/>
              <a:gd name="connsiteY8" fmla="*/ 3216148 h 5626901"/>
              <a:gd name="connsiteX9" fmla="*/ 81547308 w 99725051"/>
              <a:gd name="connsiteY9" fmla="*/ 3346191 h 5626901"/>
              <a:gd name="connsiteX10" fmla="*/ 81755190 w 99725051"/>
              <a:gd name="connsiteY10" fmla="*/ 5504896 h 5626901"/>
              <a:gd name="connsiteX11" fmla="*/ 64709043 w 99725051"/>
              <a:gd name="connsiteY11" fmla="*/ 5452880 h 5626901"/>
              <a:gd name="connsiteX12" fmla="*/ 62838129 w 99725051"/>
              <a:gd name="connsiteY12" fmla="*/ 3528250 h 5626901"/>
              <a:gd name="connsiteX13" fmla="*/ 37268924 w 99725051"/>
              <a:gd name="connsiteY13" fmla="*/ 3528251 h 5626901"/>
              <a:gd name="connsiteX14" fmla="*/ 36307144 w 99725051"/>
              <a:gd name="connsiteY14" fmla="*/ 2519750 h 5626901"/>
              <a:gd name="connsiteX15" fmla="*/ 415452 w 99725051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2838129 w 98433606"/>
              <a:gd name="connsiteY12" fmla="*/ 3528250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7268924 w 98433606"/>
              <a:gd name="connsiteY13" fmla="*/ 352825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07144 w 98433606"/>
              <a:gd name="connsiteY14" fmla="*/ 2519750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90602 h 5626901"/>
              <a:gd name="connsiteX15" fmla="*/ 415452 w 98433606"/>
              <a:gd name="connsiteY15" fmla="*/ 2567454 h 5626901"/>
              <a:gd name="connsiteX0" fmla="*/ 415452 w 98433606"/>
              <a:gd name="connsiteY0" fmla="*/ 2567454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15452 w 98433606"/>
              <a:gd name="connsiteY15" fmla="*/ 2567454 h 5626901"/>
              <a:gd name="connsiteX0" fmla="*/ 103280 w 98494183"/>
              <a:gd name="connsiteY0" fmla="*/ 2526647 h 5626901"/>
              <a:gd name="connsiteX1" fmla="*/ 60577 w 98494183"/>
              <a:gd name="connsiteY1" fmla="*/ 97986 h 5626901"/>
              <a:gd name="connsiteX2" fmla="*/ 48005464 w 98494183"/>
              <a:gd name="connsiteY2" fmla="*/ 0 h 5626901"/>
              <a:gd name="connsiteX3" fmla="*/ 60612031 w 98494183"/>
              <a:gd name="connsiteY3" fmla="*/ 69120 h 5626901"/>
              <a:gd name="connsiteX4" fmla="*/ 60196274 w 98494183"/>
              <a:gd name="connsiteY4" fmla="*/ 1577613 h 5626901"/>
              <a:gd name="connsiteX5" fmla="*/ 73500586 w 98494183"/>
              <a:gd name="connsiteY5" fmla="*/ 1759673 h 5626901"/>
              <a:gd name="connsiteX6" fmla="*/ 74747853 w 98494183"/>
              <a:gd name="connsiteY6" fmla="*/ 1109460 h 5626901"/>
              <a:gd name="connsiteX7" fmla="*/ 97822510 w 98494183"/>
              <a:gd name="connsiteY7" fmla="*/ 1109460 h 5626901"/>
              <a:gd name="connsiteX8" fmla="*/ 98030388 w 98494183"/>
              <a:gd name="connsiteY8" fmla="*/ 3216148 h 5626901"/>
              <a:gd name="connsiteX9" fmla="*/ 81607885 w 98494183"/>
              <a:gd name="connsiteY9" fmla="*/ 3346191 h 5626901"/>
              <a:gd name="connsiteX10" fmla="*/ 81815767 w 98494183"/>
              <a:gd name="connsiteY10" fmla="*/ 5504896 h 5626901"/>
              <a:gd name="connsiteX11" fmla="*/ 64769620 w 98494183"/>
              <a:gd name="connsiteY11" fmla="*/ 5452880 h 5626901"/>
              <a:gd name="connsiteX12" fmla="*/ 63551023 w 98494183"/>
              <a:gd name="connsiteY12" fmla="*/ 3516591 h 5626901"/>
              <a:gd name="connsiteX13" fmla="*/ 36537409 w 98494183"/>
              <a:gd name="connsiteY13" fmla="*/ 3522421 h 5626901"/>
              <a:gd name="connsiteX14" fmla="*/ 36414316 w 98494183"/>
              <a:gd name="connsiteY14" fmla="*/ 2467284 h 5626901"/>
              <a:gd name="connsiteX15" fmla="*/ 103280 w 98494183"/>
              <a:gd name="connsiteY15" fmla="*/ 2526647 h 5626901"/>
              <a:gd name="connsiteX0" fmla="*/ 42703 w 98433606"/>
              <a:gd name="connsiteY0" fmla="*/ 2526647 h 5626901"/>
              <a:gd name="connsiteX1" fmla="*/ 0 w 98433606"/>
              <a:gd name="connsiteY1" fmla="*/ 97986 h 5626901"/>
              <a:gd name="connsiteX2" fmla="*/ 47944887 w 98433606"/>
              <a:gd name="connsiteY2" fmla="*/ 0 h 5626901"/>
              <a:gd name="connsiteX3" fmla="*/ 60551454 w 98433606"/>
              <a:gd name="connsiteY3" fmla="*/ 69120 h 5626901"/>
              <a:gd name="connsiteX4" fmla="*/ 60135697 w 98433606"/>
              <a:gd name="connsiteY4" fmla="*/ 1577613 h 5626901"/>
              <a:gd name="connsiteX5" fmla="*/ 73440009 w 98433606"/>
              <a:gd name="connsiteY5" fmla="*/ 1759673 h 5626901"/>
              <a:gd name="connsiteX6" fmla="*/ 74687276 w 98433606"/>
              <a:gd name="connsiteY6" fmla="*/ 1109460 h 5626901"/>
              <a:gd name="connsiteX7" fmla="*/ 97761933 w 98433606"/>
              <a:gd name="connsiteY7" fmla="*/ 1109460 h 5626901"/>
              <a:gd name="connsiteX8" fmla="*/ 97969811 w 98433606"/>
              <a:gd name="connsiteY8" fmla="*/ 3216148 h 5626901"/>
              <a:gd name="connsiteX9" fmla="*/ 81547308 w 98433606"/>
              <a:gd name="connsiteY9" fmla="*/ 3346191 h 5626901"/>
              <a:gd name="connsiteX10" fmla="*/ 81755190 w 98433606"/>
              <a:gd name="connsiteY10" fmla="*/ 5504896 h 5626901"/>
              <a:gd name="connsiteX11" fmla="*/ 64709043 w 98433606"/>
              <a:gd name="connsiteY11" fmla="*/ 5452880 h 5626901"/>
              <a:gd name="connsiteX12" fmla="*/ 63490446 w 98433606"/>
              <a:gd name="connsiteY12" fmla="*/ 3516591 h 5626901"/>
              <a:gd name="connsiteX13" fmla="*/ 36476832 w 98433606"/>
              <a:gd name="connsiteY13" fmla="*/ 3522421 h 5626901"/>
              <a:gd name="connsiteX14" fmla="*/ 36353739 w 98433606"/>
              <a:gd name="connsiteY14" fmla="*/ 2467284 h 5626901"/>
              <a:gd name="connsiteX15" fmla="*/ 42703 w 98433606"/>
              <a:gd name="connsiteY15" fmla="*/ 2526647 h 5626901"/>
              <a:gd name="connsiteX0" fmla="*/ 1209 w 98625079"/>
              <a:gd name="connsiteY0" fmla="*/ 2526647 h 5626901"/>
              <a:gd name="connsiteX1" fmla="*/ 191473 w 98625079"/>
              <a:gd name="connsiteY1" fmla="*/ 97986 h 5626901"/>
              <a:gd name="connsiteX2" fmla="*/ 48136360 w 98625079"/>
              <a:gd name="connsiteY2" fmla="*/ 0 h 5626901"/>
              <a:gd name="connsiteX3" fmla="*/ 60742927 w 98625079"/>
              <a:gd name="connsiteY3" fmla="*/ 69120 h 5626901"/>
              <a:gd name="connsiteX4" fmla="*/ 60327170 w 98625079"/>
              <a:gd name="connsiteY4" fmla="*/ 1577613 h 5626901"/>
              <a:gd name="connsiteX5" fmla="*/ 73631482 w 98625079"/>
              <a:gd name="connsiteY5" fmla="*/ 1759673 h 5626901"/>
              <a:gd name="connsiteX6" fmla="*/ 74878749 w 98625079"/>
              <a:gd name="connsiteY6" fmla="*/ 1109460 h 5626901"/>
              <a:gd name="connsiteX7" fmla="*/ 97953406 w 98625079"/>
              <a:gd name="connsiteY7" fmla="*/ 1109460 h 5626901"/>
              <a:gd name="connsiteX8" fmla="*/ 98161284 w 98625079"/>
              <a:gd name="connsiteY8" fmla="*/ 3216148 h 5626901"/>
              <a:gd name="connsiteX9" fmla="*/ 81738781 w 98625079"/>
              <a:gd name="connsiteY9" fmla="*/ 3346191 h 5626901"/>
              <a:gd name="connsiteX10" fmla="*/ 81946663 w 98625079"/>
              <a:gd name="connsiteY10" fmla="*/ 5504896 h 5626901"/>
              <a:gd name="connsiteX11" fmla="*/ 64900516 w 98625079"/>
              <a:gd name="connsiteY11" fmla="*/ 5452880 h 5626901"/>
              <a:gd name="connsiteX12" fmla="*/ 63681919 w 98625079"/>
              <a:gd name="connsiteY12" fmla="*/ 3516591 h 5626901"/>
              <a:gd name="connsiteX13" fmla="*/ 36668305 w 98625079"/>
              <a:gd name="connsiteY13" fmla="*/ 3522421 h 5626901"/>
              <a:gd name="connsiteX14" fmla="*/ 36545212 w 98625079"/>
              <a:gd name="connsiteY14" fmla="*/ 2467284 h 5626901"/>
              <a:gd name="connsiteX15" fmla="*/ 1209 w 98625079"/>
              <a:gd name="connsiteY15" fmla="*/ 2526647 h 5626901"/>
              <a:gd name="connsiteX0" fmla="*/ 0 w 98623870"/>
              <a:gd name="connsiteY0" fmla="*/ 2526647 h 5626901"/>
              <a:gd name="connsiteX1" fmla="*/ 190264 w 98623870"/>
              <a:gd name="connsiteY1" fmla="*/ 97986 h 5626901"/>
              <a:gd name="connsiteX2" fmla="*/ 48135151 w 98623870"/>
              <a:gd name="connsiteY2" fmla="*/ 0 h 5626901"/>
              <a:gd name="connsiteX3" fmla="*/ 60741718 w 98623870"/>
              <a:gd name="connsiteY3" fmla="*/ 69120 h 5626901"/>
              <a:gd name="connsiteX4" fmla="*/ 60325961 w 98623870"/>
              <a:gd name="connsiteY4" fmla="*/ 1577613 h 5626901"/>
              <a:gd name="connsiteX5" fmla="*/ 73630273 w 98623870"/>
              <a:gd name="connsiteY5" fmla="*/ 1759673 h 5626901"/>
              <a:gd name="connsiteX6" fmla="*/ 74877540 w 98623870"/>
              <a:gd name="connsiteY6" fmla="*/ 1109460 h 5626901"/>
              <a:gd name="connsiteX7" fmla="*/ 97952197 w 98623870"/>
              <a:gd name="connsiteY7" fmla="*/ 1109460 h 5626901"/>
              <a:gd name="connsiteX8" fmla="*/ 98160075 w 98623870"/>
              <a:gd name="connsiteY8" fmla="*/ 3216148 h 5626901"/>
              <a:gd name="connsiteX9" fmla="*/ 81737572 w 98623870"/>
              <a:gd name="connsiteY9" fmla="*/ 3346191 h 5626901"/>
              <a:gd name="connsiteX10" fmla="*/ 81945454 w 98623870"/>
              <a:gd name="connsiteY10" fmla="*/ 5504896 h 5626901"/>
              <a:gd name="connsiteX11" fmla="*/ 64899307 w 98623870"/>
              <a:gd name="connsiteY11" fmla="*/ 5452880 h 5626901"/>
              <a:gd name="connsiteX12" fmla="*/ 63680710 w 98623870"/>
              <a:gd name="connsiteY12" fmla="*/ 3516591 h 5626901"/>
              <a:gd name="connsiteX13" fmla="*/ 36667096 w 98623870"/>
              <a:gd name="connsiteY13" fmla="*/ 3522421 h 5626901"/>
              <a:gd name="connsiteX14" fmla="*/ 36544003 w 98623870"/>
              <a:gd name="connsiteY14" fmla="*/ 2467284 h 5626901"/>
              <a:gd name="connsiteX15" fmla="*/ 0 w 98623870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1690980 w 98577278"/>
              <a:gd name="connsiteY9" fmla="*/ 3346191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3 w 98577278"/>
              <a:gd name="connsiteY8" fmla="*/ 3216148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56915 w 98577278"/>
              <a:gd name="connsiteY9" fmla="*/ 3299555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26901"/>
              <a:gd name="connsiteX1" fmla="*/ 143672 w 98577278"/>
              <a:gd name="connsiteY1" fmla="*/ 97986 h 5626901"/>
              <a:gd name="connsiteX2" fmla="*/ 48088559 w 98577278"/>
              <a:gd name="connsiteY2" fmla="*/ 0 h 5626901"/>
              <a:gd name="connsiteX3" fmla="*/ 60695126 w 98577278"/>
              <a:gd name="connsiteY3" fmla="*/ 69120 h 5626901"/>
              <a:gd name="connsiteX4" fmla="*/ 60279369 w 98577278"/>
              <a:gd name="connsiteY4" fmla="*/ 1577613 h 5626901"/>
              <a:gd name="connsiteX5" fmla="*/ 73583681 w 98577278"/>
              <a:gd name="connsiteY5" fmla="*/ 1759673 h 5626901"/>
              <a:gd name="connsiteX6" fmla="*/ 74830948 w 98577278"/>
              <a:gd name="connsiteY6" fmla="*/ 1109460 h 5626901"/>
              <a:gd name="connsiteX7" fmla="*/ 97905605 w 98577278"/>
              <a:gd name="connsiteY7" fmla="*/ 1109460 h 5626901"/>
              <a:gd name="connsiteX8" fmla="*/ 98113481 w 98577278"/>
              <a:gd name="connsiteY8" fmla="*/ 3256955 h 5626901"/>
              <a:gd name="connsiteX9" fmla="*/ 82110319 w 98577278"/>
              <a:gd name="connsiteY9" fmla="*/ 3276237 h 5626901"/>
              <a:gd name="connsiteX10" fmla="*/ 81898862 w 98577278"/>
              <a:gd name="connsiteY10" fmla="*/ 5504896 h 5626901"/>
              <a:gd name="connsiteX11" fmla="*/ 64852715 w 98577278"/>
              <a:gd name="connsiteY11" fmla="*/ 5452880 h 5626901"/>
              <a:gd name="connsiteX12" fmla="*/ 63634118 w 98577278"/>
              <a:gd name="connsiteY12" fmla="*/ 3516591 h 5626901"/>
              <a:gd name="connsiteX13" fmla="*/ 36620504 w 98577278"/>
              <a:gd name="connsiteY13" fmla="*/ 3522421 h 5626901"/>
              <a:gd name="connsiteX14" fmla="*/ 36497411 w 98577278"/>
              <a:gd name="connsiteY14" fmla="*/ 2467284 h 5626901"/>
              <a:gd name="connsiteX15" fmla="*/ 0 w 98577278"/>
              <a:gd name="connsiteY15" fmla="*/ 2526647 h 562690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1805675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699191"/>
              <a:gd name="connsiteX1" fmla="*/ 143672 w 98577278"/>
              <a:gd name="connsiteY1" fmla="*/ 97986 h 5699191"/>
              <a:gd name="connsiteX2" fmla="*/ 48088559 w 98577278"/>
              <a:gd name="connsiteY2" fmla="*/ 0 h 5699191"/>
              <a:gd name="connsiteX3" fmla="*/ 60695126 w 98577278"/>
              <a:gd name="connsiteY3" fmla="*/ 69120 h 5699191"/>
              <a:gd name="connsiteX4" fmla="*/ 60279369 w 98577278"/>
              <a:gd name="connsiteY4" fmla="*/ 1577613 h 5699191"/>
              <a:gd name="connsiteX5" fmla="*/ 73583681 w 98577278"/>
              <a:gd name="connsiteY5" fmla="*/ 1759673 h 5699191"/>
              <a:gd name="connsiteX6" fmla="*/ 74830948 w 98577278"/>
              <a:gd name="connsiteY6" fmla="*/ 1109460 h 5699191"/>
              <a:gd name="connsiteX7" fmla="*/ 97905605 w 98577278"/>
              <a:gd name="connsiteY7" fmla="*/ 1109460 h 5699191"/>
              <a:gd name="connsiteX8" fmla="*/ 98113481 w 98577278"/>
              <a:gd name="connsiteY8" fmla="*/ 3256955 h 5699191"/>
              <a:gd name="connsiteX9" fmla="*/ 82110319 w 98577278"/>
              <a:gd name="connsiteY9" fmla="*/ 3276237 h 5699191"/>
              <a:gd name="connsiteX10" fmla="*/ 82038639 w 98577278"/>
              <a:gd name="connsiteY10" fmla="*/ 5592339 h 5699191"/>
              <a:gd name="connsiteX11" fmla="*/ 64852715 w 98577278"/>
              <a:gd name="connsiteY11" fmla="*/ 5452880 h 5699191"/>
              <a:gd name="connsiteX12" fmla="*/ 63634118 w 98577278"/>
              <a:gd name="connsiteY12" fmla="*/ 3516591 h 5699191"/>
              <a:gd name="connsiteX13" fmla="*/ 36620504 w 98577278"/>
              <a:gd name="connsiteY13" fmla="*/ 3522421 h 5699191"/>
              <a:gd name="connsiteX14" fmla="*/ 36497411 w 98577278"/>
              <a:gd name="connsiteY14" fmla="*/ 2467284 h 5699191"/>
              <a:gd name="connsiteX15" fmla="*/ 0 w 98577278"/>
              <a:gd name="connsiteY15" fmla="*/ 2526647 h 5699191"/>
              <a:gd name="connsiteX0" fmla="*/ 0 w 98577278"/>
              <a:gd name="connsiteY0" fmla="*/ 2526647 h 5599231"/>
              <a:gd name="connsiteX1" fmla="*/ 143672 w 98577278"/>
              <a:gd name="connsiteY1" fmla="*/ 97986 h 5599231"/>
              <a:gd name="connsiteX2" fmla="*/ 48088559 w 98577278"/>
              <a:gd name="connsiteY2" fmla="*/ 0 h 5599231"/>
              <a:gd name="connsiteX3" fmla="*/ 60695126 w 98577278"/>
              <a:gd name="connsiteY3" fmla="*/ 69120 h 5599231"/>
              <a:gd name="connsiteX4" fmla="*/ 60279369 w 98577278"/>
              <a:gd name="connsiteY4" fmla="*/ 1577613 h 5599231"/>
              <a:gd name="connsiteX5" fmla="*/ 73583681 w 98577278"/>
              <a:gd name="connsiteY5" fmla="*/ 1759673 h 5599231"/>
              <a:gd name="connsiteX6" fmla="*/ 74830948 w 98577278"/>
              <a:gd name="connsiteY6" fmla="*/ 1109460 h 5599231"/>
              <a:gd name="connsiteX7" fmla="*/ 97905605 w 98577278"/>
              <a:gd name="connsiteY7" fmla="*/ 1109460 h 5599231"/>
              <a:gd name="connsiteX8" fmla="*/ 98113481 w 98577278"/>
              <a:gd name="connsiteY8" fmla="*/ 3256955 h 5599231"/>
              <a:gd name="connsiteX9" fmla="*/ 82110319 w 98577278"/>
              <a:gd name="connsiteY9" fmla="*/ 3276237 h 5599231"/>
              <a:gd name="connsiteX10" fmla="*/ 82038639 w 98577278"/>
              <a:gd name="connsiteY10" fmla="*/ 5592339 h 5599231"/>
              <a:gd name="connsiteX11" fmla="*/ 64852715 w 98577278"/>
              <a:gd name="connsiteY11" fmla="*/ 5452880 h 5599231"/>
              <a:gd name="connsiteX12" fmla="*/ 63634118 w 98577278"/>
              <a:gd name="connsiteY12" fmla="*/ 3516591 h 5599231"/>
              <a:gd name="connsiteX13" fmla="*/ 36620504 w 98577278"/>
              <a:gd name="connsiteY13" fmla="*/ 3522421 h 5599231"/>
              <a:gd name="connsiteX14" fmla="*/ 36497411 w 98577278"/>
              <a:gd name="connsiteY14" fmla="*/ 2467284 h 5599231"/>
              <a:gd name="connsiteX15" fmla="*/ 0 w 98577278"/>
              <a:gd name="connsiteY15" fmla="*/ 2526647 h 5599231"/>
              <a:gd name="connsiteX0" fmla="*/ 0 w 98577278"/>
              <a:gd name="connsiteY0" fmla="*/ 2526647 h 5622455"/>
              <a:gd name="connsiteX1" fmla="*/ 143672 w 98577278"/>
              <a:gd name="connsiteY1" fmla="*/ 97986 h 5622455"/>
              <a:gd name="connsiteX2" fmla="*/ 48088559 w 98577278"/>
              <a:gd name="connsiteY2" fmla="*/ 0 h 5622455"/>
              <a:gd name="connsiteX3" fmla="*/ 60695126 w 98577278"/>
              <a:gd name="connsiteY3" fmla="*/ 69120 h 5622455"/>
              <a:gd name="connsiteX4" fmla="*/ 60279369 w 98577278"/>
              <a:gd name="connsiteY4" fmla="*/ 1577613 h 5622455"/>
              <a:gd name="connsiteX5" fmla="*/ 73583681 w 98577278"/>
              <a:gd name="connsiteY5" fmla="*/ 1759673 h 5622455"/>
              <a:gd name="connsiteX6" fmla="*/ 74830948 w 98577278"/>
              <a:gd name="connsiteY6" fmla="*/ 1109460 h 5622455"/>
              <a:gd name="connsiteX7" fmla="*/ 97905605 w 98577278"/>
              <a:gd name="connsiteY7" fmla="*/ 1109460 h 5622455"/>
              <a:gd name="connsiteX8" fmla="*/ 98113481 w 98577278"/>
              <a:gd name="connsiteY8" fmla="*/ 3256955 h 5622455"/>
              <a:gd name="connsiteX9" fmla="*/ 82110319 w 98577278"/>
              <a:gd name="connsiteY9" fmla="*/ 3276237 h 5622455"/>
              <a:gd name="connsiteX10" fmla="*/ 82038639 w 98577278"/>
              <a:gd name="connsiteY10" fmla="*/ 5592339 h 5622455"/>
              <a:gd name="connsiteX11" fmla="*/ 64386778 w 98577278"/>
              <a:gd name="connsiteY11" fmla="*/ 5621935 h 5622455"/>
              <a:gd name="connsiteX12" fmla="*/ 63634118 w 98577278"/>
              <a:gd name="connsiteY12" fmla="*/ 3516591 h 5622455"/>
              <a:gd name="connsiteX13" fmla="*/ 36620504 w 98577278"/>
              <a:gd name="connsiteY13" fmla="*/ 3522421 h 5622455"/>
              <a:gd name="connsiteX14" fmla="*/ 36497411 w 98577278"/>
              <a:gd name="connsiteY14" fmla="*/ 2467284 h 5622455"/>
              <a:gd name="connsiteX15" fmla="*/ 0 w 98577278"/>
              <a:gd name="connsiteY15" fmla="*/ 2526647 h 5622455"/>
              <a:gd name="connsiteX0" fmla="*/ 0 w 98577278"/>
              <a:gd name="connsiteY0" fmla="*/ 2526647 h 5621935"/>
              <a:gd name="connsiteX1" fmla="*/ 143672 w 98577278"/>
              <a:gd name="connsiteY1" fmla="*/ 97986 h 5621935"/>
              <a:gd name="connsiteX2" fmla="*/ 48088559 w 98577278"/>
              <a:gd name="connsiteY2" fmla="*/ 0 h 5621935"/>
              <a:gd name="connsiteX3" fmla="*/ 60695126 w 98577278"/>
              <a:gd name="connsiteY3" fmla="*/ 69120 h 5621935"/>
              <a:gd name="connsiteX4" fmla="*/ 60279369 w 98577278"/>
              <a:gd name="connsiteY4" fmla="*/ 1577613 h 5621935"/>
              <a:gd name="connsiteX5" fmla="*/ 73583681 w 98577278"/>
              <a:gd name="connsiteY5" fmla="*/ 1759673 h 5621935"/>
              <a:gd name="connsiteX6" fmla="*/ 74830948 w 98577278"/>
              <a:gd name="connsiteY6" fmla="*/ 1109460 h 5621935"/>
              <a:gd name="connsiteX7" fmla="*/ 97905605 w 98577278"/>
              <a:gd name="connsiteY7" fmla="*/ 1109460 h 5621935"/>
              <a:gd name="connsiteX8" fmla="*/ 98113481 w 98577278"/>
              <a:gd name="connsiteY8" fmla="*/ 3256955 h 5621935"/>
              <a:gd name="connsiteX9" fmla="*/ 82110319 w 98577278"/>
              <a:gd name="connsiteY9" fmla="*/ 3276237 h 5621935"/>
              <a:gd name="connsiteX10" fmla="*/ 82038639 w 98577278"/>
              <a:gd name="connsiteY10" fmla="*/ 5592339 h 5621935"/>
              <a:gd name="connsiteX11" fmla="*/ 64386778 w 98577278"/>
              <a:gd name="connsiteY11" fmla="*/ 5621935 h 5621935"/>
              <a:gd name="connsiteX12" fmla="*/ 63634118 w 98577278"/>
              <a:gd name="connsiteY12" fmla="*/ 3516591 h 5621935"/>
              <a:gd name="connsiteX13" fmla="*/ 36620504 w 98577278"/>
              <a:gd name="connsiteY13" fmla="*/ 3522421 h 5621935"/>
              <a:gd name="connsiteX14" fmla="*/ 36497411 w 98577278"/>
              <a:gd name="connsiteY14" fmla="*/ 2467284 h 5621935"/>
              <a:gd name="connsiteX15" fmla="*/ 0 w 98577278"/>
              <a:gd name="connsiteY15" fmla="*/ 2526647 h 5621935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27764"/>
              <a:gd name="connsiteX1" fmla="*/ 143672 w 98577278"/>
              <a:gd name="connsiteY1" fmla="*/ 97986 h 5627764"/>
              <a:gd name="connsiteX2" fmla="*/ 48088559 w 98577278"/>
              <a:gd name="connsiteY2" fmla="*/ 0 h 5627764"/>
              <a:gd name="connsiteX3" fmla="*/ 60695126 w 98577278"/>
              <a:gd name="connsiteY3" fmla="*/ 69120 h 5627764"/>
              <a:gd name="connsiteX4" fmla="*/ 60279369 w 98577278"/>
              <a:gd name="connsiteY4" fmla="*/ 1577613 h 5627764"/>
              <a:gd name="connsiteX5" fmla="*/ 73583681 w 98577278"/>
              <a:gd name="connsiteY5" fmla="*/ 1759673 h 5627764"/>
              <a:gd name="connsiteX6" fmla="*/ 74830948 w 98577278"/>
              <a:gd name="connsiteY6" fmla="*/ 1109460 h 5627764"/>
              <a:gd name="connsiteX7" fmla="*/ 97905605 w 98577278"/>
              <a:gd name="connsiteY7" fmla="*/ 1109460 h 5627764"/>
              <a:gd name="connsiteX8" fmla="*/ 98113481 w 98577278"/>
              <a:gd name="connsiteY8" fmla="*/ 3256955 h 5627764"/>
              <a:gd name="connsiteX9" fmla="*/ 82110319 w 98577278"/>
              <a:gd name="connsiteY9" fmla="*/ 3276237 h 5627764"/>
              <a:gd name="connsiteX10" fmla="*/ 82038639 w 98577278"/>
              <a:gd name="connsiteY10" fmla="*/ 5592339 h 5627764"/>
              <a:gd name="connsiteX11" fmla="*/ 63874249 w 98577278"/>
              <a:gd name="connsiteY11" fmla="*/ 5627764 h 5627764"/>
              <a:gd name="connsiteX12" fmla="*/ 63634118 w 98577278"/>
              <a:gd name="connsiteY12" fmla="*/ 3516591 h 5627764"/>
              <a:gd name="connsiteX13" fmla="*/ 36620504 w 98577278"/>
              <a:gd name="connsiteY13" fmla="*/ 3522421 h 5627764"/>
              <a:gd name="connsiteX14" fmla="*/ 36497411 w 98577278"/>
              <a:gd name="connsiteY14" fmla="*/ 2467284 h 5627764"/>
              <a:gd name="connsiteX15" fmla="*/ 0 w 98577278"/>
              <a:gd name="connsiteY15" fmla="*/ 2526647 h 5627764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2038639 w 98577278"/>
              <a:gd name="connsiteY10" fmla="*/ 5592339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577278"/>
              <a:gd name="connsiteY0" fmla="*/ 2526647 h 5643652"/>
              <a:gd name="connsiteX1" fmla="*/ 143672 w 98577278"/>
              <a:gd name="connsiteY1" fmla="*/ 97986 h 5643652"/>
              <a:gd name="connsiteX2" fmla="*/ 48088559 w 98577278"/>
              <a:gd name="connsiteY2" fmla="*/ 0 h 5643652"/>
              <a:gd name="connsiteX3" fmla="*/ 60695126 w 98577278"/>
              <a:gd name="connsiteY3" fmla="*/ 69120 h 5643652"/>
              <a:gd name="connsiteX4" fmla="*/ 60279369 w 98577278"/>
              <a:gd name="connsiteY4" fmla="*/ 1577613 h 5643652"/>
              <a:gd name="connsiteX5" fmla="*/ 73583681 w 98577278"/>
              <a:gd name="connsiteY5" fmla="*/ 1759673 h 5643652"/>
              <a:gd name="connsiteX6" fmla="*/ 74830948 w 98577278"/>
              <a:gd name="connsiteY6" fmla="*/ 1109460 h 5643652"/>
              <a:gd name="connsiteX7" fmla="*/ 97905605 w 98577278"/>
              <a:gd name="connsiteY7" fmla="*/ 1109460 h 5643652"/>
              <a:gd name="connsiteX8" fmla="*/ 98113481 w 98577278"/>
              <a:gd name="connsiteY8" fmla="*/ 3256955 h 5643652"/>
              <a:gd name="connsiteX9" fmla="*/ 82110319 w 98577278"/>
              <a:gd name="connsiteY9" fmla="*/ 3276237 h 5643652"/>
              <a:gd name="connsiteX10" fmla="*/ 81992046 w 98577278"/>
              <a:gd name="connsiteY10" fmla="*/ 5615657 h 5643652"/>
              <a:gd name="connsiteX11" fmla="*/ 63548094 w 98577278"/>
              <a:gd name="connsiteY11" fmla="*/ 5639423 h 5643652"/>
              <a:gd name="connsiteX12" fmla="*/ 63634118 w 98577278"/>
              <a:gd name="connsiteY12" fmla="*/ 3516591 h 5643652"/>
              <a:gd name="connsiteX13" fmla="*/ 36620504 w 98577278"/>
              <a:gd name="connsiteY13" fmla="*/ 3522421 h 5643652"/>
              <a:gd name="connsiteX14" fmla="*/ 36497411 w 98577278"/>
              <a:gd name="connsiteY14" fmla="*/ 2467284 h 5643652"/>
              <a:gd name="connsiteX15" fmla="*/ 0 w 98577278"/>
              <a:gd name="connsiteY15" fmla="*/ 2526647 h 5643652"/>
              <a:gd name="connsiteX0" fmla="*/ 0 w 98577278"/>
              <a:gd name="connsiteY0" fmla="*/ 2526647 h 5639423"/>
              <a:gd name="connsiteX1" fmla="*/ 143672 w 98577278"/>
              <a:gd name="connsiteY1" fmla="*/ 97986 h 5639423"/>
              <a:gd name="connsiteX2" fmla="*/ 48088559 w 98577278"/>
              <a:gd name="connsiteY2" fmla="*/ 0 h 5639423"/>
              <a:gd name="connsiteX3" fmla="*/ 60695126 w 98577278"/>
              <a:gd name="connsiteY3" fmla="*/ 69120 h 5639423"/>
              <a:gd name="connsiteX4" fmla="*/ 60279369 w 98577278"/>
              <a:gd name="connsiteY4" fmla="*/ 1577613 h 5639423"/>
              <a:gd name="connsiteX5" fmla="*/ 73583681 w 98577278"/>
              <a:gd name="connsiteY5" fmla="*/ 1759673 h 5639423"/>
              <a:gd name="connsiteX6" fmla="*/ 74830948 w 98577278"/>
              <a:gd name="connsiteY6" fmla="*/ 1109460 h 5639423"/>
              <a:gd name="connsiteX7" fmla="*/ 97905605 w 98577278"/>
              <a:gd name="connsiteY7" fmla="*/ 1109460 h 5639423"/>
              <a:gd name="connsiteX8" fmla="*/ 98113481 w 98577278"/>
              <a:gd name="connsiteY8" fmla="*/ 3256955 h 5639423"/>
              <a:gd name="connsiteX9" fmla="*/ 82110319 w 98577278"/>
              <a:gd name="connsiteY9" fmla="*/ 3276237 h 5639423"/>
              <a:gd name="connsiteX10" fmla="*/ 81992046 w 98577278"/>
              <a:gd name="connsiteY10" fmla="*/ 5615657 h 5639423"/>
              <a:gd name="connsiteX11" fmla="*/ 63548094 w 98577278"/>
              <a:gd name="connsiteY11" fmla="*/ 5639423 h 5639423"/>
              <a:gd name="connsiteX12" fmla="*/ 63634118 w 98577278"/>
              <a:gd name="connsiteY12" fmla="*/ 3516591 h 5639423"/>
              <a:gd name="connsiteX13" fmla="*/ 36620504 w 98577278"/>
              <a:gd name="connsiteY13" fmla="*/ 3522421 h 5639423"/>
              <a:gd name="connsiteX14" fmla="*/ 36497411 w 98577278"/>
              <a:gd name="connsiteY14" fmla="*/ 2467284 h 5639423"/>
              <a:gd name="connsiteX15" fmla="*/ 0 w 98577278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279369 w 98346090"/>
              <a:gd name="connsiteY4" fmla="*/ 1577613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83681 w 98346090"/>
              <a:gd name="connsiteY5" fmla="*/ 175967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4830948 w 98346090"/>
              <a:gd name="connsiteY6" fmla="*/ 1109460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537082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490487 w 98346090"/>
              <a:gd name="connsiteY5" fmla="*/ 1643083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93348 w 98346090"/>
              <a:gd name="connsiteY6" fmla="*/ 1080313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5 w 98346090"/>
              <a:gd name="connsiteY7" fmla="*/ 110946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346090"/>
              <a:gd name="connsiteY0" fmla="*/ 2526647 h 5639423"/>
              <a:gd name="connsiteX1" fmla="*/ 143672 w 98346090"/>
              <a:gd name="connsiteY1" fmla="*/ 97986 h 5639423"/>
              <a:gd name="connsiteX2" fmla="*/ 48088559 w 98346090"/>
              <a:gd name="connsiteY2" fmla="*/ 0 h 5639423"/>
              <a:gd name="connsiteX3" fmla="*/ 60695126 w 98346090"/>
              <a:gd name="connsiteY3" fmla="*/ 69120 h 5639423"/>
              <a:gd name="connsiteX4" fmla="*/ 60419151 w 98346090"/>
              <a:gd name="connsiteY4" fmla="*/ 1635908 h 5639423"/>
              <a:gd name="connsiteX5" fmla="*/ 73164329 w 98346090"/>
              <a:gd name="connsiteY5" fmla="*/ 1637254 h 5639423"/>
              <a:gd name="connsiteX6" fmla="*/ 73246750 w 98346090"/>
              <a:gd name="connsiteY6" fmla="*/ 987041 h 5639423"/>
              <a:gd name="connsiteX7" fmla="*/ 97905608 w 98346090"/>
              <a:gd name="connsiteY7" fmla="*/ 998700 h 5639423"/>
              <a:gd name="connsiteX8" fmla="*/ 98113481 w 98346090"/>
              <a:gd name="connsiteY8" fmla="*/ 3256955 h 5639423"/>
              <a:gd name="connsiteX9" fmla="*/ 82110319 w 98346090"/>
              <a:gd name="connsiteY9" fmla="*/ 3276237 h 5639423"/>
              <a:gd name="connsiteX10" fmla="*/ 81992046 w 98346090"/>
              <a:gd name="connsiteY10" fmla="*/ 5615657 h 5639423"/>
              <a:gd name="connsiteX11" fmla="*/ 63548094 w 98346090"/>
              <a:gd name="connsiteY11" fmla="*/ 5639423 h 5639423"/>
              <a:gd name="connsiteX12" fmla="*/ 63634118 w 98346090"/>
              <a:gd name="connsiteY12" fmla="*/ 3516591 h 5639423"/>
              <a:gd name="connsiteX13" fmla="*/ 36620504 w 98346090"/>
              <a:gd name="connsiteY13" fmla="*/ 3522421 h 5639423"/>
              <a:gd name="connsiteX14" fmla="*/ 36497411 w 98346090"/>
              <a:gd name="connsiteY14" fmla="*/ 2467284 h 5639423"/>
              <a:gd name="connsiteX15" fmla="*/ 0 w 98346090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26 w 98161228"/>
              <a:gd name="connsiteY3" fmla="*/ 69120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143672 w 98161228"/>
              <a:gd name="connsiteY1" fmla="*/ 97986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0 w 98161228"/>
              <a:gd name="connsiteY0" fmla="*/ 2526647 h 5639423"/>
              <a:gd name="connsiteX1" fmla="*/ 50485 w 98161228"/>
              <a:gd name="connsiteY1" fmla="*/ 45520 h 5639423"/>
              <a:gd name="connsiteX2" fmla="*/ 48088559 w 98161228"/>
              <a:gd name="connsiteY2" fmla="*/ 0 h 5639423"/>
              <a:gd name="connsiteX3" fmla="*/ 60695131 w 98161228"/>
              <a:gd name="connsiteY3" fmla="*/ 10825 h 5639423"/>
              <a:gd name="connsiteX4" fmla="*/ 60419151 w 98161228"/>
              <a:gd name="connsiteY4" fmla="*/ 1635908 h 5639423"/>
              <a:gd name="connsiteX5" fmla="*/ 73164329 w 98161228"/>
              <a:gd name="connsiteY5" fmla="*/ 1637254 h 5639423"/>
              <a:gd name="connsiteX6" fmla="*/ 73246750 w 98161228"/>
              <a:gd name="connsiteY6" fmla="*/ 987041 h 5639423"/>
              <a:gd name="connsiteX7" fmla="*/ 97905608 w 98161228"/>
              <a:gd name="connsiteY7" fmla="*/ 998700 h 5639423"/>
              <a:gd name="connsiteX8" fmla="*/ 98113481 w 98161228"/>
              <a:gd name="connsiteY8" fmla="*/ 3256955 h 5639423"/>
              <a:gd name="connsiteX9" fmla="*/ 82110319 w 98161228"/>
              <a:gd name="connsiteY9" fmla="*/ 3276237 h 5639423"/>
              <a:gd name="connsiteX10" fmla="*/ 81992046 w 98161228"/>
              <a:gd name="connsiteY10" fmla="*/ 5615657 h 5639423"/>
              <a:gd name="connsiteX11" fmla="*/ 63548094 w 98161228"/>
              <a:gd name="connsiteY11" fmla="*/ 5639423 h 5639423"/>
              <a:gd name="connsiteX12" fmla="*/ 63634118 w 98161228"/>
              <a:gd name="connsiteY12" fmla="*/ 3516591 h 5639423"/>
              <a:gd name="connsiteX13" fmla="*/ 36620504 w 98161228"/>
              <a:gd name="connsiteY13" fmla="*/ 3522421 h 5639423"/>
              <a:gd name="connsiteX14" fmla="*/ 36497411 w 98161228"/>
              <a:gd name="connsiteY14" fmla="*/ 2467284 h 5639423"/>
              <a:gd name="connsiteX15" fmla="*/ 0 w 98161228"/>
              <a:gd name="connsiteY15" fmla="*/ 2526647 h 5639423"/>
              <a:gd name="connsiteX0" fmla="*/ 802752 w 98963980"/>
              <a:gd name="connsiteY0" fmla="*/ 2526647 h 5639423"/>
              <a:gd name="connsiteX1" fmla="*/ 853237 w 98963980"/>
              <a:gd name="connsiteY1" fmla="*/ 45520 h 5639423"/>
              <a:gd name="connsiteX2" fmla="*/ 48891311 w 98963980"/>
              <a:gd name="connsiteY2" fmla="*/ 0 h 5639423"/>
              <a:gd name="connsiteX3" fmla="*/ 61497883 w 98963980"/>
              <a:gd name="connsiteY3" fmla="*/ 10825 h 5639423"/>
              <a:gd name="connsiteX4" fmla="*/ 61221903 w 98963980"/>
              <a:gd name="connsiteY4" fmla="*/ 1635908 h 5639423"/>
              <a:gd name="connsiteX5" fmla="*/ 73967081 w 98963980"/>
              <a:gd name="connsiteY5" fmla="*/ 1637254 h 5639423"/>
              <a:gd name="connsiteX6" fmla="*/ 74049502 w 98963980"/>
              <a:gd name="connsiteY6" fmla="*/ 987041 h 5639423"/>
              <a:gd name="connsiteX7" fmla="*/ 98708360 w 98963980"/>
              <a:gd name="connsiteY7" fmla="*/ 998700 h 5639423"/>
              <a:gd name="connsiteX8" fmla="*/ 98916233 w 98963980"/>
              <a:gd name="connsiteY8" fmla="*/ 3256955 h 5639423"/>
              <a:gd name="connsiteX9" fmla="*/ 82913071 w 98963980"/>
              <a:gd name="connsiteY9" fmla="*/ 3276237 h 5639423"/>
              <a:gd name="connsiteX10" fmla="*/ 82794798 w 98963980"/>
              <a:gd name="connsiteY10" fmla="*/ 5615657 h 5639423"/>
              <a:gd name="connsiteX11" fmla="*/ 64350846 w 98963980"/>
              <a:gd name="connsiteY11" fmla="*/ 5639423 h 5639423"/>
              <a:gd name="connsiteX12" fmla="*/ 64436870 w 98963980"/>
              <a:gd name="connsiteY12" fmla="*/ 3516591 h 5639423"/>
              <a:gd name="connsiteX13" fmla="*/ 37423256 w 98963980"/>
              <a:gd name="connsiteY13" fmla="*/ 3522421 h 5639423"/>
              <a:gd name="connsiteX14" fmla="*/ 37300163 w 98963980"/>
              <a:gd name="connsiteY14" fmla="*/ 2467284 h 5639423"/>
              <a:gd name="connsiteX15" fmla="*/ 802752 w 9896398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3222 w 98164450"/>
              <a:gd name="connsiteY0" fmla="*/ 2526647 h 5639423"/>
              <a:gd name="connsiteX1" fmla="*/ 53707 w 98164450"/>
              <a:gd name="connsiteY1" fmla="*/ 45520 h 5639423"/>
              <a:gd name="connsiteX2" fmla="*/ 48091781 w 98164450"/>
              <a:gd name="connsiteY2" fmla="*/ 0 h 5639423"/>
              <a:gd name="connsiteX3" fmla="*/ 60698353 w 98164450"/>
              <a:gd name="connsiteY3" fmla="*/ 10825 h 5639423"/>
              <a:gd name="connsiteX4" fmla="*/ 60422373 w 98164450"/>
              <a:gd name="connsiteY4" fmla="*/ 1635908 h 5639423"/>
              <a:gd name="connsiteX5" fmla="*/ 73167551 w 98164450"/>
              <a:gd name="connsiteY5" fmla="*/ 1637254 h 5639423"/>
              <a:gd name="connsiteX6" fmla="*/ 73249972 w 98164450"/>
              <a:gd name="connsiteY6" fmla="*/ 987041 h 5639423"/>
              <a:gd name="connsiteX7" fmla="*/ 97908830 w 98164450"/>
              <a:gd name="connsiteY7" fmla="*/ 998700 h 5639423"/>
              <a:gd name="connsiteX8" fmla="*/ 98116703 w 98164450"/>
              <a:gd name="connsiteY8" fmla="*/ 3256955 h 5639423"/>
              <a:gd name="connsiteX9" fmla="*/ 82113541 w 98164450"/>
              <a:gd name="connsiteY9" fmla="*/ 3276237 h 5639423"/>
              <a:gd name="connsiteX10" fmla="*/ 81995268 w 98164450"/>
              <a:gd name="connsiteY10" fmla="*/ 5615657 h 5639423"/>
              <a:gd name="connsiteX11" fmla="*/ 63551316 w 98164450"/>
              <a:gd name="connsiteY11" fmla="*/ 5639423 h 5639423"/>
              <a:gd name="connsiteX12" fmla="*/ 63637340 w 98164450"/>
              <a:gd name="connsiteY12" fmla="*/ 3516591 h 5639423"/>
              <a:gd name="connsiteX13" fmla="*/ 36623726 w 98164450"/>
              <a:gd name="connsiteY13" fmla="*/ 3522421 h 5639423"/>
              <a:gd name="connsiteX14" fmla="*/ 36500633 w 98164450"/>
              <a:gd name="connsiteY14" fmla="*/ 2467284 h 5639423"/>
              <a:gd name="connsiteX15" fmla="*/ 3222 w 98164450"/>
              <a:gd name="connsiteY15" fmla="*/ 2526647 h 5639423"/>
              <a:gd name="connsiteX0" fmla="*/ 662 w 98488048"/>
              <a:gd name="connsiteY0" fmla="*/ 2474182 h 5639423"/>
              <a:gd name="connsiteX1" fmla="*/ 377305 w 98488048"/>
              <a:gd name="connsiteY1" fmla="*/ 45520 h 5639423"/>
              <a:gd name="connsiteX2" fmla="*/ 48415379 w 98488048"/>
              <a:gd name="connsiteY2" fmla="*/ 0 h 5639423"/>
              <a:gd name="connsiteX3" fmla="*/ 61021951 w 98488048"/>
              <a:gd name="connsiteY3" fmla="*/ 10825 h 5639423"/>
              <a:gd name="connsiteX4" fmla="*/ 60745971 w 98488048"/>
              <a:gd name="connsiteY4" fmla="*/ 1635908 h 5639423"/>
              <a:gd name="connsiteX5" fmla="*/ 73491149 w 98488048"/>
              <a:gd name="connsiteY5" fmla="*/ 1637254 h 5639423"/>
              <a:gd name="connsiteX6" fmla="*/ 73573570 w 98488048"/>
              <a:gd name="connsiteY6" fmla="*/ 987041 h 5639423"/>
              <a:gd name="connsiteX7" fmla="*/ 98232428 w 98488048"/>
              <a:gd name="connsiteY7" fmla="*/ 998700 h 5639423"/>
              <a:gd name="connsiteX8" fmla="*/ 98440301 w 98488048"/>
              <a:gd name="connsiteY8" fmla="*/ 3256955 h 5639423"/>
              <a:gd name="connsiteX9" fmla="*/ 82437139 w 98488048"/>
              <a:gd name="connsiteY9" fmla="*/ 3276237 h 5639423"/>
              <a:gd name="connsiteX10" fmla="*/ 82318866 w 98488048"/>
              <a:gd name="connsiteY10" fmla="*/ 5615657 h 5639423"/>
              <a:gd name="connsiteX11" fmla="*/ 63874914 w 98488048"/>
              <a:gd name="connsiteY11" fmla="*/ 5639423 h 5639423"/>
              <a:gd name="connsiteX12" fmla="*/ 63960938 w 98488048"/>
              <a:gd name="connsiteY12" fmla="*/ 3516591 h 5639423"/>
              <a:gd name="connsiteX13" fmla="*/ 36947324 w 98488048"/>
              <a:gd name="connsiteY13" fmla="*/ 3522421 h 5639423"/>
              <a:gd name="connsiteX14" fmla="*/ 36824231 w 98488048"/>
              <a:gd name="connsiteY14" fmla="*/ 2467284 h 5639423"/>
              <a:gd name="connsiteX15" fmla="*/ 662 w 98488048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376643 w 98487386"/>
              <a:gd name="connsiteY1" fmla="*/ 4552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190267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0 w 98487386"/>
              <a:gd name="connsiteY0" fmla="*/ 2474182 h 5639423"/>
              <a:gd name="connsiteX1" fmla="*/ 50485 w 98487386"/>
              <a:gd name="connsiteY1" fmla="*/ 51350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229081 w 98716467"/>
              <a:gd name="connsiteY0" fmla="*/ 2474182 h 5639423"/>
              <a:gd name="connsiteX1" fmla="*/ 0 w 98716467"/>
              <a:gd name="connsiteY1" fmla="*/ 63009 h 5639423"/>
              <a:gd name="connsiteX2" fmla="*/ 48643798 w 98716467"/>
              <a:gd name="connsiteY2" fmla="*/ 0 h 5639423"/>
              <a:gd name="connsiteX3" fmla="*/ 61250370 w 98716467"/>
              <a:gd name="connsiteY3" fmla="*/ 10825 h 5639423"/>
              <a:gd name="connsiteX4" fmla="*/ 60974390 w 98716467"/>
              <a:gd name="connsiteY4" fmla="*/ 1635908 h 5639423"/>
              <a:gd name="connsiteX5" fmla="*/ 73719568 w 98716467"/>
              <a:gd name="connsiteY5" fmla="*/ 1637254 h 5639423"/>
              <a:gd name="connsiteX6" fmla="*/ 73801989 w 98716467"/>
              <a:gd name="connsiteY6" fmla="*/ 987041 h 5639423"/>
              <a:gd name="connsiteX7" fmla="*/ 98460847 w 98716467"/>
              <a:gd name="connsiteY7" fmla="*/ 998700 h 5639423"/>
              <a:gd name="connsiteX8" fmla="*/ 98668720 w 98716467"/>
              <a:gd name="connsiteY8" fmla="*/ 3256955 h 5639423"/>
              <a:gd name="connsiteX9" fmla="*/ 82665558 w 98716467"/>
              <a:gd name="connsiteY9" fmla="*/ 3276237 h 5639423"/>
              <a:gd name="connsiteX10" fmla="*/ 82547285 w 98716467"/>
              <a:gd name="connsiteY10" fmla="*/ 5615657 h 5639423"/>
              <a:gd name="connsiteX11" fmla="*/ 64103333 w 98716467"/>
              <a:gd name="connsiteY11" fmla="*/ 5639423 h 5639423"/>
              <a:gd name="connsiteX12" fmla="*/ 64189357 w 98716467"/>
              <a:gd name="connsiteY12" fmla="*/ 3516591 h 5639423"/>
              <a:gd name="connsiteX13" fmla="*/ 37175743 w 98716467"/>
              <a:gd name="connsiteY13" fmla="*/ 3522421 h 5639423"/>
              <a:gd name="connsiteX14" fmla="*/ 37052650 w 98716467"/>
              <a:gd name="connsiteY14" fmla="*/ 2467284 h 5639423"/>
              <a:gd name="connsiteX15" fmla="*/ 229081 w 98716467"/>
              <a:gd name="connsiteY15" fmla="*/ 2474182 h 5639423"/>
              <a:gd name="connsiteX0" fmla="*/ 89298 w 98576684"/>
              <a:gd name="connsiteY0" fmla="*/ 2474182 h 5639423"/>
              <a:gd name="connsiteX1" fmla="*/ 0 w 98576684"/>
              <a:gd name="connsiteY1" fmla="*/ 63009 h 5639423"/>
              <a:gd name="connsiteX2" fmla="*/ 48504015 w 98576684"/>
              <a:gd name="connsiteY2" fmla="*/ 0 h 5639423"/>
              <a:gd name="connsiteX3" fmla="*/ 61110587 w 98576684"/>
              <a:gd name="connsiteY3" fmla="*/ 10825 h 5639423"/>
              <a:gd name="connsiteX4" fmla="*/ 60834607 w 98576684"/>
              <a:gd name="connsiteY4" fmla="*/ 1635908 h 5639423"/>
              <a:gd name="connsiteX5" fmla="*/ 73579785 w 98576684"/>
              <a:gd name="connsiteY5" fmla="*/ 1637254 h 5639423"/>
              <a:gd name="connsiteX6" fmla="*/ 73662206 w 98576684"/>
              <a:gd name="connsiteY6" fmla="*/ 987041 h 5639423"/>
              <a:gd name="connsiteX7" fmla="*/ 98321064 w 98576684"/>
              <a:gd name="connsiteY7" fmla="*/ 998700 h 5639423"/>
              <a:gd name="connsiteX8" fmla="*/ 98528937 w 98576684"/>
              <a:gd name="connsiteY8" fmla="*/ 3256955 h 5639423"/>
              <a:gd name="connsiteX9" fmla="*/ 82525775 w 98576684"/>
              <a:gd name="connsiteY9" fmla="*/ 3276237 h 5639423"/>
              <a:gd name="connsiteX10" fmla="*/ 82407502 w 98576684"/>
              <a:gd name="connsiteY10" fmla="*/ 5615657 h 5639423"/>
              <a:gd name="connsiteX11" fmla="*/ 63963550 w 98576684"/>
              <a:gd name="connsiteY11" fmla="*/ 5639423 h 5639423"/>
              <a:gd name="connsiteX12" fmla="*/ 64049574 w 98576684"/>
              <a:gd name="connsiteY12" fmla="*/ 3516591 h 5639423"/>
              <a:gd name="connsiteX13" fmla="*/ 37035960 w 98576684"/>
              <a:gd name="connsiteY13" fmla="*/ 3522421 h 5639423"/>
              <a:gd name="connsiteX14" fmla="*/ 36912867 w 98576684"/>
              <a:gd name="connsiteY14" fmla="*/ 2467284 h 5639423"/>
              <a:gd name="connsiteX15" fmla="*/ 89298 w 98576684"/>
              <a:gd name="connsiteY15" fmla="*/ 2474182 h 5639423"/>
              <a:gd name="connsiteX0" fmla="*/ 0 w 98487386"/>
              <a:gd name="connsiteY0" fmla="*/ 2474182 h 5639423"/>
              <a:gd name="connsiteX1" fmla="*/ 3889 w 98487386"/>
              <a:gd name="connsiteY1" fmla="*/ 63009 h 5639423"/>
              <a:gd name="connsiteX2" fmla="*/ 48414717 w 98487386"/>
              <a:gd name="connsiteY2" fmla="*/ 0 h 5639423"/>
              <a:gd name="connsiteX3" fmla="*/ 61021289 w 98487386"/>
              <a:gd name="connsiteY3" fmla="*/ 10825 h 5639423"/>
              <a:gd name="connsiteX4" fmla="*/ 60745309 w 98487386"/>
              <a:gd name="connsiteY4" fmla="*/ 1635908 h 5639423"/>
              <a:gd name="connsiteX5" fmla="*/ 73490487 w 98487386"/>
              <a:gd name="connsiteY5" fmla="*/ 1637254 h 5639423"/>
              <a:gd name="connsiteX6" fmla="*/ 73572908 w 98487386"/>
              <a:gd name="connsiteY6" fmla="*/ 987041 h 5639423"/>
              <a:gd name="connsiteX7" fmla="*/ 98231766 w 98487386"/>
              <a:gd name="connsiteY7" fmla="*/ 998700 h 5639423"/>
              <a:gd name="connsiteX8" fmla="*/ 98439639 w 98487386"/>
              <a:gd name="connsiteY8" fmla="*/ 3256955 h 5639423"/>
              <a:gd name="connsiteX9" fmla="*/ 82436477 w 98487386"/>
              <a:gd name="connsiteY9" fmla="*/ 3276237 h 5639423"/>
              <a:gd name="connsiteX10" fmla="*/ 82318204 w 98487386"/>
              <a:gd name="connsiteY10" fmla="*/ 5615657 h 5639423"/>
              <a:gd name="connsiteX11" fmla="*/ 63874252 w 98487386"/>
              <a:gd name="connsiteY11" fmla="*/ 5639423 h 5639423"/>
              <a:gd name="connsiteX12" fmla="*/ 63960276 w 98487386"/>
              <a:gd name="connsiteY12" fmla="*/ 3516591 h 5639423"/>
              <a:gd name="connsiteX13" fmla="*/ 36946662 w 98487386"/>
              <a:gd name="connsiteY13" fmla="*/ 3522421 h 5639423"/>
              <a:gd name="connsiteX14" fmla="*/ 36823569 w 98487386"/>
              <a:gd name="connsiteY14" fmla="*/ 2467284 h 5639423"/>
              <a:gd name="connsiteX15" fmla="*/ 0 w 98487386"/>
              <a:gd name="connsiteY15" fmla="*/ 2474182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572310 h 5731722"/>
              <a:gd name="connsiteX1" fmla="*/ 0 w 98483497"/>
              <a:gd name="connsiteY1" fmla="*/ 155308 h 5731722"/>
              <a:gd name="connsiteX2" fmla="*/ 48410828 w 98483497"/>
              <a:gd name="connsiteY2" fmla="*/ 92299 h 5731722"/>
              <a:gd name="connsiteX3" fmla="*/ 61017400 w 98483497"/>
              <a:gd name="connsiteY3" fmla="*/ 103124 h 5731722"/>
              <a:gd name="connsiteX4" fmla="*/ 60741420 w 98483497"/>
              <a:gd name="connsiteY4" fmla="*/ 1728207 h 5731722"/>
              <a:gd name="connsiteX5" fmla="*/ 73486598 w 98483497"/>
              <a:gd name="connsiteY5" fmla="*/ 1729553 h 5731722"/>
              <a:gd name="connsiteX6" fmla="*/ 73569019 w 98483497"/>
              <a:gd name="connsiteY6" fmla="*/ 1079340 h 5731722"/>
              <a:gd name="connsiteX7" fmla="*/ 98227877 w 98483497"/>
              <a:gd name="connsiteY7" fmla="*/ 1090999 h 5731722"/>
              <a:gd name="connsiteX8" fmla="*/ 98435750 w 98483497"/>
              <a:gd name="connsiteY8" fmla="*/ 3349254 h 5731722"/>
              <a:gd name="connsiteX9" fmla="*/ 82432588 w 98483497"/>
              <a:gd name="connsiteY9" fmla="*/ 3368536 h 5731722"/>
              <a:gd name="connsiteX10" fmla="*/ 82314315 w 98483497"/>
              <a:gd name="connsiteY10" fmla="*/ 5707956 h 5731722"/>
              <a:gd name="connsiteX11" fmla="*/ 63870363 w 98483497"/>
              <a:gd name="connsiteY11" fmla="*/ 5731722 h 5731722"/>
              <a:gd name="connsiteX12" fmla="*/ 63956387 w 98483497"/>
              <a:gd name="connsiteY12" fmla="*/ 3608890 h 5731722"/>
              <a:gd name="connsiteX13" fmla="*/ 36942773 w 98483497"/>
              <a:gd name="connsiteY13" fmla="*/ 3614720 h 5731722"/>
              <a:gd name="connsiteX14" fmla="*/ 36819680 w 98483497"/>
              <a:gd name="connsiteY14" fmla="*/ 2559583 h 5731722"/>
              <a:gd name="connsiteX15" fmla="*/ 42706 w 98483497"/>
              <a:gd name="connsiteY15" fmla="*/ 2572310 h 5731722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63009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80011 h 5639423"/>
              <a:gd name="connsiteX1" fmla="*/ 0 w 98483497"/>
              <a:gd name="connsiteY1" fmla="*/ 51350 h 5639423"/>
              <a:gd name="connsiteX2" fmla="*/ 48410828 w 98483497"/>
              <a:gd name="connsiteY2" fmla="*/ 0 h 5639423"/>
              <a:gd name="connsiteX3" fmla="*/ 61017400 w 98483497"/>
              <a:gd name="connsiteY3" fmla="*/ 10825 h 5639423"/>
              <a:gd name="connsiteX4" fmla="*/ 60741420 w 98483497"/>
              <a:gd name="connsiteY4" fmla="*/ 1635908 h 5639423"/>
              <a:gd name="connsiteX5" fmla="*/ 73486598 w 98483497"/>
              <a:gd name="connsiteY5" fmla="*/ 1637254 h 5639423"/>
              <a:gd name="connsiteX6" fmla="*/ 73569019 w 98483497"/>
              <a:gd name="connsiteY6" fmla="*/ 987041 h 5639423"/>
              <a:gd name="connsiteX7" fmla="*/ 98227877 w 98483497"/>
              <a:gd name="connsiteY7" fmla="*/ 998700 h 5639423"/>
              <a:gd name="connsiteX8" fmla="*/ 98435750 w 98483497"/>
              <a:gd name="connsiteY8" fmla="*/ 3256955 h 5639423"/>
              <a:gd name="connsiteX9" fmla="*/ 82432588 w 98483497"/>
              <a:gd name="connsiteY9" fmla="*/ 3276237 h 5639423"/>
              <a:gd name="connsiteX10" fmla="*/ 82314315 w 98483497"/>
              <a:gd name="connsiteY10" fmla="*/ 5615657 h 5639423"/>
              <a:gd name="connsiteX11" fmla="*/ 63870363 w 98483497"/>
              <a:gd name="connsiteY11" fmla="*/ 5639423 h 5639423"/>
              <a:gd name="connsiteX12" fmla="*/ 63956387 w 98483497"/>
              <a:gd name="connsiteY12" fmla="*/ 3516591 h 5639423"/>
              <a:gd name="connsiteX13" fmla="*/ 36942773 w 98483497"/>
              <a:gd name="connsiteY13" fmla="*/ 3522421 h 5639423"/>
              <a:gd name="connsiteX14" fmla="*/ 36819680 w 98483497"/>
              <a:gd name="connsiteY14" fmla="*/ 2467284 h 5639423"/>
              <a:gd name="connsiteX15" fmla="*/ 42706 w 98483497"/>
              <a:gd name="connsiteY15" fmla="*/ 2480011 h 5639423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7228328 w 98483497"/>
              <a:gd name="connsiteY2" fmla="*/ 834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9186 h 5628598"/>
              <a:gd name="connsiteX1" fmla="*/ 0 w 98483497"/>
              <a:gd name="connsiteY1" fmla="*/ 40525 h 5628598"/>
              <a:gd name="connsiteX2" fmla="*/ 30146080 w 98483497"/>
              <a:gd name="connsiteY2" fmla="*/ 24152 h 5628598"/>
              <a:gd name="connsiteX3" fmla="*/ 61017400 w 98483497"/>
              <a:gd name="connsiteY3" fmla="*/ 0 h 5628598"/>
              <a:gd name="connsiteX4" fmla="*/ 60741420 w 98483497"/>
              <a:gd name="connsiteY4" fmla="*/ 1625083 h 5628598"/>
              <a:gd name="connsiteX5" fmla="*/ 73486598 w 98483497"/>
              <a:gd name="connsiteY5" fmla="*/ 1626429 h 5628598"/>
              <a:gd name="connsiteX6" fmla="*/ 73569019 w 98483497"/>
              <a:gd name="connsiteY6" fmla="*/ 976216 h 5628598"/>
              <a:gd name="connsiteX7" fmla="*/ 98227877 w 98483497"/>
              <a:gd name="connsiteY7" fmla="*/ 987875 h 5628598"/>
              <a:gd name="connsiteX8" fmla="*/ 98435750 w 98483497"/>
              <a:gd name="connsiteY8" fmla="*/ 3246130 h 5628598"/>
              <a:gd name="connsiteX9" fmla="*/ 82432588 w 98483497"/>
              <a:gd name="connsiteY9" fmla="*/ 3265412 h 5628598"/>
              <a:gd name="connsiteX10" fmla="*/ 82314315 w 98483497"/>
              <a:gd name="connsiteY10" fmla="*/ 5604832 h 5628598"/>
              <a:gd name="connsiteX11" fmla="*/ 63870363 w 98483497"/>
              <a:gd name="connsiteY11" fmla="*/ 5628598 h 5628598"/>
              <a:gd name="connsiteX12" fmla="*/ 63956387 w 98483497"/>
              <a:gd name="connsiteY12" fmla="*/ 3505766 h 5628598"/>
              <a:gd name="connsiteX13" fmla="*/ 36942773 w 98483497"/>
              <a:gd name="connsiteY13" fmla="*/ 3511596 h 5628598"/>
              <a:gd name="connsiteX14" fmla="*/ 36819680 w 98483497"/>
              <a:gd name="connsiteY14" fmla="*/ 2456459 h 5628598"/>
              <a:gd name="connsiteX15" fmla="*/ 42706 w 98483497"/>
              <a:gd name="connsiteY15" fmla="*/ 2469186 h 562859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831028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37840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741420 w 98483497"/>
              <a:gd name="connsiteY4" fmla="*/ 1619253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83497"/>
              <a:gd name="connsiteY0" fmla="*/ 2463356 h 5622768"/>
              <a:gd name="connsiteX1" fmla="*/ 0 w 98483497"/>
              <a:gd name="connsiteY1" fmla="*/ 34695 h 5622768"/>
              <a:gd name="connsiteX2" fmla="*/ 30146080 w 98483497"/>
              <a:gd name="connsiteY2" fmla="*/ 18322 h 5622768"/>
              <a:gd name="connsiteX3" fmla="*/ 60784432 w 98483497"/>
              <a:gd name="connsiteY3" fmla="*/ 0 h 5622768"/>
              <a:gd name="connsiteX4" fmla="*/ 60881202 w 98483497"/>
              <a:gd name="connsiteY4" fmla="*/ 1630912 h 5622768"/>
              <a:gd name="connsiteX5" fmla="*/ 73486598 w 98483497"/>
              <a:gd name="connsiteY5" fmla="*/ 1620599 h 5622768"/>
              <a:gd name="connsiteX6" fmla="*/ 73569019 w 98483497"/>
              <a:gd name="connsiteY6" fmla="*/ 970386 h 5622768"/>
              <a:gd name="connsiteX7" fmla="*/ 98227877 w 98483497"/>
              <a:gd name="connsiteY7" fmla="*/ 982045 h 5622768"/>
              <a:gd name="connsiteX8" fmla="*/ 98435750 w 98483497"/>
              <a:gd name="connsiteY8" fmla="*/ 3240300 h 5622768"/>
              <a:gd name="connsiteX9" fmla="*/ 82432588 w 98483497"/>
              <a:gd name="connsiteY9" fmla="*/ 3259582 h 5622768"/>
              <a:gd name="connsiteX10" fmla="*/ 82314315 w 98483497"/>
              <a:gd name="connsiteY10" fmla="*/ 5599002 h 5622768"/>
              <a:gd name="connsiteX11" fmla="*/ 63870363 w 98483497"/>
              <a:gd name="connsiteY11" fmla="*/ 5622768 h 5622768"/>
              <a:gd name="connsiteX12" fmla="*/ 63956387 w 98483497"/>
              <a:gd name="connsiteY12" fmla="*/ 3499936 h 5622768"/>
              <a:gd name="connsiteX13" fmla="*/ 36942773 w 98483497"/>
              <a:gd name="connsiteY13" fmla="*/ 3505766 h 5622768"/>
              <a:gd name="connsiteX14" fmla="*/ 36819680 w 98483497"/>
              <a:gd name="connsiteY14" fmla="*/ 2450629 h 5622768"/>
              <a:gd name="connsiteX15" fmla="*/ 42706 w 98483497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227877 w 98435749"/>
              <a:gd name="connsiteY7" fmla="*/ 982045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58899"/>
              <a:gd name="connsiteY0" fmla="*/ 2463356 h 5622768"/>
              <a:gd name="connsiteX1" fmla="*/ 0 w 98458899"/>
              <a:gd name="connsiteY1" fmla="*/ 34695 h 5622768"/>
              <a:gd name="connsiteX2" fmla="*/ 30146080 w 98458899"/>
              <a:gd name="connsiteY2" fmla="*/ 18322 h 5622768"/>
              <a:gd name="connsiteX3" fmla="*/ 60784432 w 98458899"/>
              <a:gd name="connsiteY3" fmla="*/ 0 h 5622768"/>
              <a:gd name="connsiteX4" fmla="*/ 60881202 w 98458899"/>
              <a:gd name="connsiteY4" fmla="*/ 1630912 h 5622768"/>
              <a:gd name="connsiteX5" fmla="*/ 73486598 w 98458899"/>
              <a:gd name="connsiteY5" fmla="*/ 1620599 h 5622768"/>
              <a:gd name="connsiteX6" fmla="*/ 73569019 w 98458899"/>
              <a:gd name="connsiteY6" fmla="*/ 970386 h 5622768"/>
              <a:gd name="connsiteX7" fmla="*/ 98347988 w 98458899"/>
              <a:gd name="connsiteY7" fmla="*/ 978288 h 5622768"/>
              <a:gd name="connsiteX8" fmla="*/ 98435750 w 98458899"/>
              <a:gd name="connsiteY8" fmla="*/ 3240300 h 5622768"/>
              <a:gd name="connsiteX9" fmla="*/ 82432588 w 98458899"/>
              <a:gd name="connsiteY9" fmla="*/ 3259582 h 5622768"/>
              <a:gd name="connsiteX10" fmla="*/ 82314315 w 98458899"/>
              <a:gd name="connsiteY10" fmla="*/ 5599002 h 5622768"/>
              <a:gd name="connsiteX11" fmla="*/ 63870363 w 98458899"/>
              <a:gd name="connsiteY11" fmla="*/ 5622768 h 5622768"/>
              <a:gd name="connsiteX12" fmla="*/ 63956387 w 98458899"/>
              <a:gd name="connsiteY12" fmla="*/ 3499936 h 5622768"/>
              <a:gd name="connsiteX13" fmla="*/ 36942773 w 98458899"/>
              <a:gd name="connsiteY13" fmla="*/ 3505766 h 5622768"/>
              <a:gd name="connsiteX14" fmla="*/ 36819680 w 98458899"/>
              <a:gd name="connsiteY14" fmla="*/ 2450629 h 5622768"/>
              <a:gd name="connsiteX15" fmla="*/ 42706 w 9845889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347988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35749"/>
              <a:gd name="connsiteY0" fmla="*/ 2463356 h 5622768"/>
              <a:gd name="connsiteX1" fmla="*/ 0 w 98435749"/>
              <a:gd name="connsiteY1" fmla="*/ 34695 h 5622768"/>
              <a:gd name="connsiteX2" fmla="*/ 30146080 w 98435749"/>
              <a:gd name="connsiteY2" fmla="*/ 18322 h 5622768"/>
              <a:gd name="connsiteX3" fmla="*/ 60784432 w 98435749"/>
              <a:gd name="connsiteY3" fmla="*/ 0 h 5622768"/>
              <a:gd name="connsiteX4" fmla="*/ 60881202 w 98435749"/>
              <a:gd name="connsiteY4" fmla="*/ 1630912 h 5622768"/>
              <a:gd name="connsiteX5" fmla="*/ 73486598 w 98435749"/>
              <a:gd name="connsiteY5" fmla="*/ 1620599 h 5622768"/>
              <a:gd name="connsiteX6" fmla="*/ 73569019 w 98435749"/>
              <a:gd name="connsiteY6" fmla="*/ 970386 h 5622768"/>
              <a:gd name="connsiteX7" fmla="*/ 98408036 w 98435749"/>
              <a:gd name="connsiteY7" fmla="*/ 978288 h 5622768"/>
              <a:gd name="connsiteX8" fmla="*/ 98435750 w 98435749"/>
              <a:gd name="connsiteY8" fmla="*/ 3240300 h 5622768"/>
              <a:gd name="connsiteX9" fmla="*/ 82432588 w 98435749"/>
              <a:gd name="connsiteY9" fmla="*/ 3259582 h 5622768"/>
              <a:gd name="connsiteX10" fmla="*/ 82314315 w 98435749"/>
              <a:gd name="connsiteY10" fmla="*/ 5599002 h 5622768"/>
              <a:gd name="connsiteX11" fmla="*/ 63870363 w 98435749"/>
              <a:gd name="connsiteY11" fmla="*/ 5622768 h 5622768"/>
              <a:gd name="connsiteX12" fmla="*/ 63956387 w 98435749"/>
              <a:gd name="connsiteY12" fmla="*/ 3499936 h 5622768"/>
              <a:gd name="connsiteX13" fmla="*/ 36942773 w 98435749"/>
              <a:gd name="connsiteY13" fmla="*/ 3505766 h 5622768"/>
              <a:gd name="connsiteX14" fmla="*/ 36819680 w 98435749"/>
              <a:gd name="connsiteY14" fmla="*/ 2450629 h 5622768"/>
              <a:gd name="connsiteX15" fmla="*/ 42706 w 98435749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698 w 98408036"/>
              <a:gd name="connsiteY8" fmla="*/ 3247814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405725 w 98408036"/>
              <a:gd name="connsiteY8" fmla="*/ 3251571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6"/>
              <a:gd name="connsiteY0" fmla="*/ 2463356 h 5622768"/>
              <a:gd name="connsiteX1" fmla="*/ 0 w 98408036"/>
              <a:gd name="connsiteY1" fmla="*/ 34695 h 5622768"/>
              <a:gd name="connsiteX2" fmla="*/ 30146080 w 98408036"/>
              <a:gd name="connsiteY2" fmla="*/ 18322 h 5622768"/>
              <a:gd name="connsiteX3" fmla="*/ 60784432 w 98408036"/>
              <a:gd name="connsiteY3" fmla="*/ 0 h 5622768"/>
              <a:gd name="connsiteX4" fmla="*/ 60881202 w 98408036"/>
              <a:gd name="connsiteY4" fmla="*/ 1630912 h 5622768"/>
              <a:gd name="connsiteX5" fmla="*/ 73486598 w 98408036"/>
              <a:gd name="connsiteY5" fmla="*/ 1620599 h 5622768"/>
              <a:gd name="connsiteX6" fmla="*/ 73569019 w 98408036"/>
              <a:gd name="connsiteY6" fmla="*/ 970386 h 5622768"/>
              <a:gd name="connsiteX7" fmla="*/ 98408036 w 98408036"/>
              <a:gd name="connsiteY7" fmla="*/ 978288 h 5622768"/>
              <a:gd name="connsiteX8" fmla="*/ 98375704 w 98408036"/>
              <a:gd name="connsiteY8" fmla="*/ 3259085 h 5622768"/>
              <a:gd name="connsiteX9" fmla="*/ 82432588 w 98408036"/>
              <a:gd name="connsiteY9" fmla="*/ 3259582 h 5622768"/>
              <a:gd name="connsiteX10" fmla="*/ 82314315 w 98408036"/>
              <a:gd name="connsiteY10" fmla="*/ 5599002 h 5622768"/>
              <a:gd name="connsiteX11" fmla="*/ 63870363 w 98408036"/>
              <a:gd name="connsiteY11" fmla="*/ 5622768 h 5622768"/>
              <a:gd name="connsiteX12" fmla="*/ 63956387 w 98408036"/>
              <a:gd name="connsiteY12" fmla="*/ 3499936 h 5622768"/>
              <a:gd name="connsiteX13" fmla="*/ 36942773 w 98408036"/>
              <a:gd name="connsiteY13" fmla="*/ 3505766 h 5622768"/>
              <a:gd name="connsiteX14" fmla="*/ 36819680 w 98408036"/>
              <a:gd name="connsiteY14" fmla="*/ 2450629 h 5622768"/>
              <a:gd name="connsiteX15" fmla="*/ 42706 w 98408036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7828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942773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83679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505766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56387 w 98408030"/>
              <a:gd name="connsiteY12" fmla="*/ 3499936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77824 w 98408030"/>
              <a:gd name="connsiteY13" fmla="*/ 3286989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819680 w 98408030"/>
              <a:gd name="connsiteY14" fmla="*/ 2450629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693627 w 98408030"/>
              <a:gd name="connsiteY13" fmla="*/ 3184172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17335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48941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56465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685346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03398 w 98408030"/>
              <a:gd name="connsiteY12" fmla="*/ 3284473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63919204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48 w 98408030"/>
              <a:gd name="connsiteY12" fmla="*/ 3180667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622768"/>
              <a:gd name="connsiteX1" fmla="*/ 0 w 98408030"/>
              <a:gd name="connsiteY1" fmla="*/ 34695 h 5622768"/>
              <a:gd name="connsiteX2" fmla="*/ 30146080 w 98408030"/>
              <a:gd name="connsiteY2" fmla="*/ 18322 h 5622768"/>
              <a:gd name="connsiteX3" fmla="*/ 60784432 w 98408030"/>
              <a:gd name="connsiteY3" fmla="*/ 0 h 5622768"/>
              <a:gd name="connsiteX4" fmla="*/ 60881202 w 98408030"/>
              <a:gd name="connsiteY4" fmla="*/ 1630912 h 5622768"/>
              <a:gd name="connsiteX5" fmla="*/ 73486598 w 98408030"/>
              <a:gd name="connsiteY5" fmla="*/ 1620599 h 5622768"/>
              <a:gd name="connsiteX6" fmla="*/ 73569019 w 98408030"/>
              <a:gd name="connsiteY6" fmla="*/ 970386 h 5622768"/>
              <a:gd name="connsiteX7" fmla="*/ 98408030 w 98408030"/>
              <a:gd name="connsiteY7" fmla="*/ 967018 h 5622768"/>
              <a:gd name="connsiteX8" fmla="*/ 98375704 w 98408030"/>
              <a:gd name="connsiteY8" fmla="*/ 3259085 h 5622768"/>
              <a:gd name="connsiteX9" fmla="*/ 82432588 w 98408030"/>
              <a:gd name="connsiteY9" fmla="*/ 3259582 h 5622768"/>
              <a:gd name="connsiteX10" fmla="*/ 82314315 w 98408030"/>
              <a:gd name="connsiteY10" fmla="*/ 5599002 h 5622768"/>
              <a:gd name="connsiteX11" fmla="*/ 63870363 w 98408030"/>
              <a:gd name="connsiteY11" fmla="*/ 5622768 h 5622768"/>
              <a:gd name="connsiteX12" fmla="*/ 57468751 w 98408030"/>
              <a:gd name="connsiteY12" fmla="*/ 3183686 h 5622768"/>
              <a:gd name="connsiteX13" fmla="*/ 36733138 w 98408030"/>
              <a:gd name="connsiteY13" fmla="*/ 3183183 h 5622768"/>
              <a:gd name="connsiteX14" fmla="*/ 36724854 w 98408030"/>
              <a:gd name="connsiteY14" fmla="*/ 2451618 h 5622768"/>
              <a:gd name="connsiteX15" fmla="*/ 42706 w 98408030"/>
              <a:gd name="connsiteY15" fmla="*/ 2463356 h 562276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468751 w 98408030"/>
              <a:gd name="connsiteY12" fmla="*/ 3183686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2314315 w 98408030"/>
              <a:gd name="connsiteY10" fmla="*/ 5599002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2432588 w 98408030"/>
              <a:gd name="connsiteY9" fmla="*/ 3259582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7130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259085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60881202 w 98408030"/>
              <a:gd name="connsiteY4" fmla="*/ 1630912 h 5771698"/>
              <a:gd name="connsiteX5" fmla="*/ 73486598 w 98408030"/>
              <a:gd name="connsiteY5" fmla="*/ 1620599 h 5771698"/>
              <a:gd name="connsiteX6" fmla="*/ 73569019 w 98408030"/>
              <a:gd name="connsiteY6" fmla="*/ 970386 h 5771698"/>
              <a:gd name="connsiteX7" fmla="*/ 98408030 w 98408030"/>
              <a:gd name="connsiteY7" fmla="*/ 967018 h 5771698"/>
              <a:gd name="connsiteX8" fmla="*/ 98375704 w 98408030"/>
              <a:gd name="connsiteY8" fmla="*/ 3183614 h 5771698"/>
              <a:gd name="connsiteX9" fmla="*/ 80711397 w 98408030"/>
              <a:gd name="connsiteY9" fmla="*/ 3185117 h 5771698"/>
              <a:gd name="connsiteX10" fmla="*/ 80721803 w 98408030"/>
              <a:gd name="connsiteY10" fmla="*/ 5770070 h 5771698"/>
              <a:gd name="connsiteX11" fmla="*/ 57580764 w 98408030"/>
              <a:gd name="connsiteY11" fmla="*/ 5771698 h 5771698"/>
              <a:gd name="connsiteX12" fmla="*/ 57573311 w 98408030"/>
              <a:gd name="connsiteY12" fmla="*/ 3187711 h 5771698"/>
              <a:gd name="connsiteX13" fmla="*/ 36733138 w 98408030"/>
              <a:gd name="connsiteY13" fmla="*/ 3183183 h 5771698"/>
              <a:gd name="connsiteX14" fmla="*/ 36724854 w 98408030"/>
              <a:gd name="connsiteY14" fmla="*/ 2451618 h 5771698"/>
              <a:gd name="connsiteX15" fmla="*/ 42706 w 98408030"/>
              <a:gd name="connsiteY15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486598 w 98408030"/>
              <a:gd name="connsiteY4" fmla="*/ 1620599 h 5771698"/>
              <a:gd name="connsiteX5" fmla="*/ 73569019 w 98408030"/>
              <a:gd name="connsiteY5" fmla="*/ 970386 h 5771698"/>
              <a:gd name="connsiteX6" fmla="*/ 98408030 w 98408030"/>
              <a:gd name="connsiteY6" fmla="*/ 967018 h 5771698"/>
              <a:gd name="connsiteX7" fmla="*/ 98375704 w 98408030"/>
              <a:gd name="connsiteY7" fmla="*/ 3183614 h 5771698"/>
              <a:gd name="connsiteX8" fmla="*/ 80711397 w 98408030"/>
              <a:gd name="connsiteY8" fmla="*/ 3185117 h 5771698"/>
              <a:gd name="connsiteX9" fmla="*/ 80721803 w 98408030"/>
              <a:gd name="connsiteY9" fmla="*/ 5770070 h 5771698"/>
              <a:gd name="connsiteX10" fmla="*/ 57580764 w 98408030"/>
              <a:gd name="connsiteY10" fmla="*/ 5771698 h 5771698"/>
              <a:gd name="connsiteX11" fmla="*/ 57573311 w 98408030"/>
              <a:gd name="connsiteY11" fmla="*/ 3187711 h 5771698"/>
              <a:gd name="connsiteX12" fmla="*/ 36733138 w 98408030"/>
              <a:gd name="connsiteY12" fmla="*/ 3183183 h 5771698"/>
              <a:gd name="connsiteX13" fmla="*/ 36724854 w 98408030"/>
              <a:gd name="connsiteY13" fmla="*/ 2451618 h 5771698"/>
              <a:gd name="connsiteX14" fmla="*/ 42706 w 98408030"/>
              <a:gd name="connsiteY14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73569019 w 98408030"/>
              <a:gd name="connsiteY4" fmla="*/ 970386 h 5771698"/>
              <a:gd name="connsiteX5" fmla="*/ 98408030 w 98408030"/>
              <a:gd name="connsiteY5" fmla="*/ 967018 h 5771698"/>
              <a:gd name="connsiteX6" fmla="*/ 98375704 w 98408030"/>
              <a:gd name="connsiteY6" fmla="*/ 3183614 h 5771698"/>
              <a:gd name="connsiteX7" fmla="*/ 80711397 w 98408030"/>
              <a:gd name="connsiteY7" fmla="*/ 3185117 h 5771698"/>
              <a:gd name="connsiteX8" fmla="*/ 80721803 w 98408030"/>
              <a:gd name="connsiteY8" fmla="*/ 5770070 h 5771698"/>
              <a:gd name="connsiteX9" fmla="*/ 57580764 w 98408030"/>
              <a:gd name="connsiteY9" fmla="*/ 5771698 h 5771698"/>
              <a:gd name="connsiteX10" fmla="*/ 57573311 w 98408030"/>
              <a:gd name="connsiteY10" fmla="*/ 3187711 h 5771698"/>
              <a:gd name="connsiteX11" fmla="*/ 36733138 w 98408030"/>
              <a:gd name="connsiteY11" fmla="*/ 3183183 h 5771698"/>
              <a:gd name="connsiteX12" fmla="*/ 36724854 w 98408030"/>
              <a:gd name="connsiteY12" fmla="*/ 2451618 h 5771698"/>
              <a:gd name="connsiteX13" fmla="*/ 42706 w 98408030"/>
              <a:gd name="connsiteY13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98375704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8408030"/>
              <a:gd name="connsiteY0" fmla="*/ 2463356 h 5771698"/>
              <a:gd name="connsiteX1" fmla="*/ 0 w 98408030"/>
              <a:gd name="connsiteY1" fmla="*/ 34695 h 5771698"/>
              <a:gd name="connsiteX2" fmla="*/ 30146080 w 98408030"/>
              <a:gd name="connsiteY2" fmla="*/ 18322 h 5771698"/>
              <a:gd name="connsiteX3" fmla="*/ 60784432 w 98408030"/>
              <a:gd name="connsiteY3" fmla="*/ 0 h 5771698"/>
              <a:gd name="connsiteX4" fmla="*/ 98408030 w 98408030"/>
              <a:gd name="connsiteY4" fmla="*/ 967018 h 5771698"/>
              <a:gd name="connsiteX5" fmla="*/ 83685530 w 98408030"/>
              <a:gd name="connsiteY5" fmla="*/ 3183614 h 5771698"/>
              <a:gd name="connsiteX6" fmla="*/ 80711397 w 98408030"/>
              <a:gd name="connsiteY6" fmla="*/ 3185117 h 5771698"/>
              <a:gd name="connsiteX7" fmla="*/ 80721803 w 98408030"/>
              <a:gd name="connsiteY7" fmla="*/ 5770070 h 5771698"/>
              <a:gd name="connsiteX8" fmla="*/ 57580764 w 98408030"/>
              <a:gd name="connsiteY8" fmla="*/ 5771698 h 5771698"/>
              <a:gd name="connsiteX9" fmla="*/ 57573311 w 98408030"/>
              <a:gd name="connsiteY9" fmla="*/ 3187711 h 5771698"/>
              <a:gd name="connsiteX10" fmla="*/ 36733138 w 98408030"/>
              <a:gd name="connsiteY10" fmla="*/ 3183183 h 5771698"/>
              <a:gd name="connsiteX11" fmla="*/ 36724854 w 98408030"/>
              <a:gd name="connsiteY11" fmla="*/ 2451618 h 5771698"/>
              <a:gd name="connsiteX12" fmla="*/ 42706 w 98408030"/>
              <a:gd name="connsiteY12" fmla="*/ 2463356 h 5771698"/>
              <a:gd name="connsiteX0" fmla="*/ 42706 w 99444476"/>
              <a:gd name="connsiteY0" fmla="*/ 2463356 h 5771698"/>
              <a:gd name="connsiteX1" fmla="*/ 0 w 99444476"/>
              <a:gd name="connsiteY1" fmla="*/ 34695 h 5771698"/>
              <a:gd name="connsiteX2" fmla="*/ 30146080 w 99444476"/>
              <a:gd name="connsiteY2" fmla="*/ 18322 h 5771698"/>
              <a:gd name="connsiteX3" fmla="*/ 60784432 w 99444476"/>
              <a:gd name="connsiteY3" fmla="*/ 0 h 5771698"/>
              <a:gd name="connsiteX4" fmla="*/ 98408030 w 99444476"/>
              <a:gd name="connsiteY4" fmla="*/ 967018 h 5771698"/>
              <a:gd name="connsiteX5" fmla="*/ 88445292 w 99444476"/>
              <a:gd name="connsiteY5" fmla="*/ 2501416 h 5771698"/>
              <a:gd name="connsiteX6" fmla="*/ 83685530 w 99444476"/>
              <a:gd name="connsiteY6" fmla="*/ 3183614 h 5771698"/>
              <a:gd name="connsiteX7" fmla="*/ 80711397 w 99444476"/>
              <a:gd name="connsiteY7" fmla="*/ 3185117 h 5771698"/>
              <a:gd name="connsiteX8" fmla="*/ 80721803 w 99444476"/>
              <a:gd name="connsiteY8" fmla="*/ 5770070 h 5771698"/>
              <a:gd name="connsiteX9" fmla="*/ 57580764 w 99444476"/>
              <a:gd name="connsiteY9" fmla="*/ 5771698 h 5771698"/>
              <a:gd name="connsiteX10" fmla="*/ 57573311 w 99444476"/>
              <a:gd name="connsiteY10" fmla="*/ 3187711 h 5771698"/>
              <a:gd name="connsiteX11" fmla="*/ 36733138 w 99444476"/>
              <a:gd name="connsiteY11" fmla="*/ 3183183 h 5771698"/>
              <a:gd name="connsiteX12" fmla="*/ 36724854 w 99444476"/>
              <a:gd name="connsiteY12" fmla="*/ 2451618 h 5771698"/>
              <a:gd name="connsiteX13" fmla="*/ 42706 w 99444476"/>
              <a:gd name="connsiteY13" fmla="*/ 2463356 h 5771698"/>
              <a:gd name="connsiteX0" fmla="*/ 42706 w 99249501"/>
              <a:gd name="connsiteY0" fmla="*/ 2463356 h 5771698"/>
              <a:gd name="connsiteX1" fmla="*/ 0 w 99249501"/>
              <a:gd name="connsiteY1" fmla="*/ 34695 h 5771698"/>
              <a:gd name="connsiteX2" fmla="*/ 30146080 w 99249501"/>
              <a:gd name="connsiteY2" fmla="*/ 18322 h 5771698"/>
              <a:gd name="connsiteX3" fmla="*/ 60784432 w 99249501"/>
              <a:gd name="connsiteY3" fmla="*/ 0 h 5771698"/>
              <a:gd name="connsiteX4" fmla="*/ 98408030 w 99249501"/>
              <a:gd name="connsiteY4" fmla="*/ 967018 h 5771698"/>
              <a:gd name="connsiteX5" fmla="*/ 84842049 w 99249501"/>
              <a:gd name="connsiteY5" fmla="*/ 2258670 h 5771698"/>
              <a:gd name="connsiteX6" fmla="*/ 83685530 w 99249501"/>
              <a:gd name="connsiteY6" fmla="*/ 3183614 h 5771698"/>
              <a:gd name="connsiteX7" fmla="*/ 80711397 w 99249501"/>
              <a:gd name="connsiteY7" fmla="*/ 3185117 h 5771698"/>
              <a:gd name="connsiteX8" fmla="*/ 80721803 w 99249501"/>
              <a:gd name="connsiteY8" fmla="*/ 5770070 h 5771698"/>
              <a:gd name="connsiteX9" fmla="*/ 57580764 w 99249501"/>
              <a:gd name="connsiteY9" fmla="*/ 5771698 h 5771698"/>
              <a:gd name="connsiteX10" fmla="*/ 57573311 w 99249501"/>
              <a:gd name="connsiteY10" fmla="*/ 3187711 h 5771698"/>
              <a:gd name="connsiteX11" fmla="*/ 36733138 w 99249501"/>
              <a:gd name="connsiteY11" fmla="*/ 3183183 h 5771698"/>
              <a:gd name="connsiteX12" fmla="*/ 36724854 w 99249501"/>
              <a:gd name="connsiteY12" fmla="*/ 2451618 h 5771698"/>
              <a:gd name="connsiteX13" fmla="*/ 42706 w 99249501"/>
              <a:gd name="connsiteY13" fmla="*/ 2463356 h 5771698"/>
              <a:gd name="connsiteX0" fmla="*/ 42706 w 100246190"/>
              <a:gd name="connsiteY0" fmla="*/ 2463356 h 5771698"/>
              <a:gd name="connsiteX1" fmla="*/ 0 w 100246190"/>
              <a:gd name="connsiteY1" fmla="*/ 34695 h 5771698"/>
              <a:gd name="connsiteX2" fmla="*/ 30146080 w 100246190"/>
              <a:gd name="connsiteY2" fmla="*/ 18322 h 5771698"/>
              <a:gd name="connsiteX3" fmla="*/ 60784432 w 100246190"/>
              <a:gd name="connsiteY3" fmla="*/ 0 h 5771698"/>
              <a:gd name="connsiteX4" fmla="*/ 98408030 w 100246190"/>
              <a:gd name="connsiteY4" fmla="*/ 967018 h 5771698"/>
              <a:gd name="connsiteX5" fmla="*/ 93434408 w 100246190"/>
              <a:gd name="connsiteY5" fmla="*/ 1703821 h 5771698"/>
              <a:gd name="connsiteX6" fmla="*/ 84842049 w 100246190"/>
              <a:gd name="connsiteY6" fmla="*/ 2258670 h 5771698"/>
              <a:gd name="connsiteX7" fmla="*/ 83685530 w 100246190"/>
              <a:gd name="connsiteY7" fmla="*/ 3183614 h 5771698"/>
              <a:gd name="connsiteX8" fmla="*/ 80711397 w 100246190"/>
              <a:gd name="connsiteY8" fmla="*/ 3185117 h 5771698"/>
              <a:gd name="connsiteX9" fmla="*/ 80721803 w 100246190"/>
              <a:gd name="connsiteY9" fmla="*/ 5770070 h 5771698"/>
              <a:gd name="connsiteX10" fmla="*/ 57580764 w 100246190"/>
              <a:gd name="connsiteY10" fmla="*/ 5771698 h 5771698"/>
              <a:gd name="connsiteX11" fmla="*/ 57573311 w 100246190"/>
              <a:gd name="connsiteY11" fmla="*/ 3187711 h 5771698"/>
              <a:gd name="connsiteX12" fmla="*/ 36733138 w 100246190"/>
              <a:gd name="connsiteY12" fmla="*/ 3183183 h 5771698"/>
              <a:gd name="connsiteX13" fmla="*/ 36724854 w 100246190"/>
              <a:gd name="connsiteY13" fmla="*/ 2451618 h 5771698"/>
              <a:gd name="connsiteX14" fmla="*/ 42706 w 100246190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84842049 w 101547016"/>
              <a:gd name="connsiteY6" fmla="*/ 2258670 h 5771698"/>
              <a:gd name="connsiteX7" fmla="*/ 83685530 w 101547016"/>
              <a:gd name="connsiteY7" fmla="*/ 3183614 h 5771698"/>
              <a:gd name="connsiteX8" fmla="*/ 80711397 w 101547016"/>
              <a:gd name="connsiteY8" fmla="*/ 3185117 h 5771698"/>
              <a:gd name="connsiteX9" fmla="*/ 80721803 w 101547016"/>
              <a:gd name="connsiteY9" fmla="*/ 5770070 h 5771698"/>
              <a:gd name="connsiteX10" fmla="*/ 57580764 w 101547016"/>
              <a:gd name="connsiteY10" fmla="*/ 5771698 h 5771698"/>
              <a:gd name="connsiteX11" fmla="*/ 57573311 w 101547016"/>
              <a:gd name="connsiteY11" fmla="*/ 3187711 h 5771698"/>
              <a:gd name="connsiteX12" fmla="*/ 36733138 w 101547016"/>
              <a:gd name="connsiteY12" fmla="*/ 3183183 h 5771698"/>
              <a:gd name="connsiteX13" fmla="*/ 36724854 w 101547016"/>
              <a:gd name="connsiteY13" fmla="*/ 2451618 h 5771698"/>
              <a:gd name="connsiteX14" fmla="*/ 42706 w 101547016"/>
              <a:gd name="connsiteY14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1355608 w 101547016"/>
              <a:gd name="connsiteY6" fmla="*/ 1894551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9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547016"/>
              <a:gd name="connsiteY0" fmla="*/ 2463356 h 5771698"/>
              <a:gd name="connsiteX1" fmla="*/ 0 w 101547016"/>
              <a:gd name="connsiteY1" fmla="*/ 34695 h 5771698"/>
              <a:gd name="connsiteX2" fmla="*/ 30146080 w 101547016"/>
              <a:gd name="connsiteY2" fmla="*/ 18322 h 5771698"/>
              <a:gd name="connsiteX3" fmla="*/ 60784432 w 101547016"/>
              <a:gd name="connsiteY3" fmla="*/ 0 h 5771698"/>
              <a:gd name="connsiteX4" fmla="*/ 98408030 w 101547016"/>
              <a:gd name="connsiteY4" fmla="*/ 967018 h 5771698"/>
              <a:gd name="connsiteX5" fmla="*/ 98769992 w 101547016"/>
              <a:gd name="connsiteY5" fmla="*/ 1599787 h 5771698"/>
              <a:gd name="connsiteX6" fmla="*/ 90593382 w 101547016"/>
              <a:gd name="connsiteY6" fmla="*/ 1651805 h 5771698"/>
              <a:gd name="connsiteX7" fmla="*/ 84842048 w 101547016"/>
              <a:gd name="connsiteY7" fmla="*/ 2258670 h 5771698"/>
              <a:gd name="connsiteX8" fmla="*/ 83685530 w 101547016"/>
              <a:gd name="connsiteY8" fmla="*/ 3183614 h 5771698"/>
              <a:gd name="connsiteX9" fmla="*/ 80711397 w 101547016"/>
              <a:gd name="connsiteY9" fmla="*/ 3185117 h 5771698"/>
              <a:gd name="connsiteX10" fmla="*/ 80721803 w 101547016"/>
              <a:gd name="connsiteY10" fmla="*/ 5770070 h 5771698"/>
              <a:gd name="connsiteX11" fmla="*/ 57580764 w 101547016"/>
              <a:gd name="connsiteY11" fmla="*/ 5771698 h 5771698"/>
              <a:gd name="connsiteX12" fmla="*/ 57573311 w 101547016"/>
              <a:gd name="connsiteY12" fmla="*/ 3187711 h 5771698"/>
              <a:gd name="connsiteX13" fmla="*/ 36733138 w 101547016"/>
              <a:gd name="connsiteY13" fmla="*/ 3183183 h 5771698"/>
              <a:gd name="connsiteX14" fmla="*/ 36724854 w 101547016"/>
              <a:gd name="connsiteY14" fmla="*/ 2451618 h 5771698"/>
              <a:gd name="connsiteX15" fmla="*/ 42706 w 101547016"/>
              <a:gd name="connsiteY15" fmla="*/ 2463356 h 5771698"/>
              <a:gd name="connsiteX0" fmla="*/ 42706 w 101632250"/>
              <a:gd name="connsiteY0" fmla="*/ 2650228 h 5958570"/>
              <a:gd name="connsiteX1" fmla="*/ 0 w 101632250"/>
              <a:gd name="connsiteY1" fmla="*/ 221567 h 5958570"/>
              <a:gd name="connsiteX2" fmla="*/ 30146080 w 101632250"/>
              <a:gd name="connsiteY2" fmla="*/ 205194 h 5958570"/>
              <a:gd name="connsiteX3" fmla="*/ 60784432 w 101632250"/>
              <a:gd name="connsiteY3" fmla="*/ 186872 h 5958570"/>
              <a:gd name="connsiteX4" fmla="*/ 98546619 w 101632250"/>
              <a:gd name="connsiteY4" fmla="*/ 208914 h 5958570"/>
              <a:gd name="connsiteX5" fmla="*/ 98769992 w 101632250"/>
              <a:gd name="connsiteY5" fmla="*/ 1786659 h 5958570"/>
              <a:gd name="connsiteX6" fmla="*/ 90593382 w 101632250"/>
              <a:gd name="connsiteY6" fmla="*/ 1838677 h 5958570"/>
              <a:gd name="connsiteX7" fmla="*/ 84842048 w 101632250"/>
              <a:gd name="connsiteY7" fmla="*/ 2445542 h 5958570"/>
              <a:gd name="connsiteX8" fmla="*/ 83685530 w 101632250"/>
              <a:gd name="connsiteY8" fmla="*/ 3370486 h 5958570"/>
              <a:gd name="connsiteX9" fmla="*/ 80711397 w 101632250"/>
              <a:gd name="connsiteY9" fmla="*/ 3371989 h 5958570"/>
              <a:gd name="connsiteX10" fmla="*/ 80721803 w 101632250"/>
              <a:gd name="connsiteY10" fmla="*/ 5956942 h 5958570"/>
              <a:gd name="connsiteX11" fmla="*/ 57580764 w 101632250"/>
              <a:gd name="connsiteY11" fmla="*/ 5958570 h 5958570"/>
              <a:gd name="connsiteX12" fmla="*/ 57573311 w 101632250"/>
              <a:gd name="connsiteY12" fmla="*/ 3374583 h 5958570"/>
              <a:gd name="connsiteX13" fmla="*/ 36733138 w 101632250"/>
              <a:gd name="connsiteY13" fmla="*/ 3370055 h 5958570"/>
              <a:gd name="connsiteX14" fmla="*/ 36724854 w 101632250"/>
              <a:gd name="connsiteY14" fmla="*/ 2638490 h 5958570"/>
              <a:gd name="connsiteX15" fmla="*/ 42706 w 101632250"/>
              <a:gd name="connsiteY15" fmla="*/ 2650228 h 5958570"/>
              <a:gd name="connsiteX0" fmla="*/ 42706 w 101632250"/>
              <a:gd name="connsiteY0" fmla="*/ 2463356 h 5771698"/>
              <a:gd name="connsiteX1" fmla="*/ 0 w 101632250"/>
              <a:gd name="connsiteY1" fmla="*/ 34695 h 5771698"/>
              <a:gd name="connsiteX2" fmla="*/ 30146080 w 101632250"/>
              <a:gd name="connsiteY2" fmla="*/ 18322 h 5771698"/>
              <a:gd name="connsiteX3" fmla="*/ 60784432 w 101632250"/>
              <a:gd name="connsiteY3" fmla="*/ 0 h 5771698"/>
              <a:gd name="connsiteX4" fmla="*/ 98546619 w 101632250"/>
              <a:gd name="connsiteY4" fmla="*/ 22042 h 5771698"/>
              <a:gd name="connsiteX5" fmla="*/ 98769992 w 101632250"/>
              <a:gd name="connsiteY5" fmla="*/ 1599787 h 5771698"/>
              <a:gd name="connsiteX6" fmla="*/ 90593382 w 101632250"/>
              <a:gd name="connsiteY6" fmla="*/ 1651805 h 5771698"/>
              <a:gd name="connsiteX7" fmla="*/ 84842048 w 101632250"/>
              <a:gd name="connsiteY7" fmla="*/ 2258670 h 5771698"/>
              <a:gd name="connsiteX8" fmla="*/ 83685530 w 101632250"/>
              <a:gd name="connsiteY8" fmla="*/ 3183614 h 5771698"/>
              <a:gd name="connsiteX9" fmla="*/ 80711397 w 101632250"/>
              <a:gd name="connsiteY9" fmla="*/ 3185117 h 5771698"/>
              <a:gd name="connsiteX10" fmla="*/ 80721803 w 101632250"/>
              <a:gd name="connsiteY10" fmla="*/ 5770070 h 5771698"/>
              <a:gd name="connsiteX11" fmla="*/ 57580764 w 101632250"/>
              <a:gd name="connsiteY11" fmla="*/ 5771698 h 5771698"/>
              <a:gd name="connsiteX12" fmla="*/ 57573311 w 101632250"/>
              <a:gd name="connsiteY12" fmla="*/ 3187711 h 5771698"/>
              <a:gd name="connsiteX13" fmla="*/ 36733138 w 101632250"/>
              <a:gd name="connsiteY13" fmla="*/ 3183183 h 5771698"/>
              <a:gd name="connsiteX14" fmla="*/ 36724854 w 101632250"/>
              <a:gd name="connsiteY14" fmla="*/ 2451618 h 5771698"/>
              <a:gd name="connsiteX15" fmla="*/ 42706 w 101632250"/>
              <a:gd name="connsiteY15" fmla="*/ 2463356 h 5771698"/>
              <a:gd name="connsiteX0" fmla="*/ 42706 w 99771437"/>
              <a:gd name="connsiteY0" fmla="*/ 2463356 h 5771698"/>
              <a:gd name="connsiteX1" fmla="*/ 0 w 99771437"/>
              <a:gd name="connsiteY1" fmla="*/ 34695 h 5771698"/>
              <a:gd name="connsiteX2" fmla="*/ 30146080 w 99771437"/>
              <a:gd name="connsiteY2" fmla="*/ 18322 h 5771698"/>
              <a:gd name="connsiteX3" fmla="*/ 60784432 w 99771437"/>
              <a:gd name="connsiteY3" fmla="*/ 0 h 5771698"/>
              <a:gd name="connsiteX4" fmla="*/ 98546619 w 99771437"/>
              <a:gd name="connsiteY4" fmla="*/ 22042 h 5771698"/>
              <a:gd name="connsiteX5" fmla="*/ 98769992 w 99771437"/>
              <a:gd name="connsiteY5" fmla="*/ 1599787 h 5771698"/>
              <a:gd name="connsiteX6" fmla="*/ 90593382 w 99771437"/>
              <a:gd name="connsiteY6" fmla="*/ 1651805 h 5771698"/>
              <a:gd name="connsiteX7" fmla="*/ 84842048 w 99771437"/>
              <a:gd name="connsiteY7" fmla="*/ 2258670 h 5771698"/>
              <a:gd name="connsiteX8" fmla="*/ 83685530 w 99771437"/>
              <a:gd name="connsiteY8" fmla="*/ 3183614 h 5771698"/>
              <a:gd name="connsiteX9" fmla="*/ 80711397 w 99771437"/>
              <a:gd name="connsiteY9" fmla="*/ 3185117 h 5771698"/>
              <a:gd name="connsiteX10" fmla="*/ 80721803 w 99771437"/>
              <a:gd name="connsiteY10" fmla="*/ 5770070 h 5771698"/>
              <a:gd name="connsiteX11" fmla="*/ 57580764 w 99771437"/>
              <a:gd name="connsiteY11" fmla="*/ 5771698 h 5771698"/>
              <a:gd name="connsiteX12" fmla="*/ 57573311 w 99771437"/>
              <a:gd name="connsiteY12" fmla="*/ 3187711 h 5771698"/>
              <a:gd name="connsiteX13" fmla="*/ 36733138 w 99771437"/>
              <a:gd name="connsiteY13" fmla="*/ 3183183 h 5771698"/>
              <a:gd name="connsiteX14" fmla="*/ 36724854 w 99771437"/>
              <a:gd name="connsiteY14" fmla="*/ 2451618 h 5771698"/>
              <a:gd name="connsiteX15" fmla="*/ 42706 w 99771437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3685530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842048 w 98909609"/>
              <a:gd name="connsiteY7" fmla="*/ 2258670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5348566 w 98909609"/>
              <a:gd name="connsiteY8" fmla="*/ 318361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158620 w 98909609"/>
              <a:gd name="connsiteY7" fmla="*/ 2336696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980639 w 98909609"/>
              <a:gd name="connsiteY7" fmla="*/ 2501417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4447753 w 98909609"/>
              <a:gd name="connsiteY8" fmla="*/ 3192283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4473932 w 98909609"/>
              <a:gd name="connsiteY7" fmla="*/ 2498399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3748016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3870713 w 98909609"/>
              <a:gd name="connsiteY7" fmla="*/ 2552738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2953814 w 98909609"/>
              <a:gd name="connsiteY7" fmla="*/ 2567832 h 5771698"/>
              <a:gd name="connsiteX8" fmla="*/ 82782858 w 98909609"/>
              <a:gd name="connsiteY8" fmla="*/ 3189264 h 5771698"/>
              <a:gd name="connsiteX9" fmla="*/ 80711397 w 98909609"/>
              <a:gd name="connsiteY9" fmla="*/ 3185117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6205017 w 98909609"/>
              <a:gd name="connsiteY7" fmla="*/ 2236609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532108 w 98909609"/>
              <a:gd name="connsiteY7" fmla="*/ 2460004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04501 w 98909609"/>
              <a:gd name="connsiteY7" fmla="*/ 2505287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28635 w 98909609"/>
              <a:gd name="connsiteY7" fmla="*/ 254755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7652763 w 98909609"/>
              <a:gd name="connsiteY7" fmla="*/ 2559626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8400757 w 98909609"/>
              <a:gd name="connsiteY7" fmla="*/ 2568683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245271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593382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4 w 98909609"/>
              <a:gd name="connsiteY6" fmla="*/ 165180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9541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89896753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53814 w 98909609"/>
              <a:gd name="connsiteY8" fmla="*/ 2567832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44 w 98909609"/>
              <a:gd name="connsiteY7" fmla="*/ 2574721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75838 w 98909609"/>
              <a:gd name="connsiteY7" fmla="*/ 2484156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4104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51710 w 98909609"/>
              <a:gd name="connsiteY7" fmla="*/ 246000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77945 w 98909609"/>
              <a:gd name="connsiteY8" fmla="*/ 2413871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905558 w 98909609"/>
              <a:gd name="connsiteY8" fmla="*/ 2419909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09046 w 98909609"/>
              <a:gd name="connsiteY8" fmla="*/ 2428966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81436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2857311 w 98909609"/>
              <a:gd name="connsiteY8" fmla="*/ 2425947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2782858 w 98909609"/>
              <a:gd name="connsiteY9" fmla="*/ 3189264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82658 w 98909609"/>
              <a:gd name="connsiteY8" fmla="*/ 2424958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640419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03630 w 98909609"/>
              <a:gd name="connsiteY8" fmla="*/ 2421004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19435 w 98909609"/>
              <a:gd name="connsiteY8" fmla="*/ 2422981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87224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55616 w 98909609"/>
              <a:gd name="connsiteY9" fmla="*/ 3185309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11397 w 98909609"/>
              <a:gd name="connsiteY10" fmla="*/ 3185117 h 5771698"/>
              <a:gd name="connsiteX11" fmla="*/ 80721803 w 98909609"/>
              <a:gd name="connsiteY11" fmla="*/ 5770070 h 5771698"/>
              <a:gd name="connsiteX12" fmla="*/ 57580764 w 98909609"/>
              <a:gd name="connsiteY12" fmla="*/ 5771698 h 5771698"/>
              <a:gd name="connsiteX13" fmla="*/ 57573311 w 98909609"/>
              <a:gd name="connsiteY13" fmla="*/ 3187711 h 5771698"/>
              <a:gd name="connsiteX14" fmla="*/ 36733138 w 98909609"/>
              <a:gd name="connsiteY14" fmla="*/ 3183183 h 5771698"/>
              <a:gd name="connsiteX15" fmla="*/ 36724854 w 98909609"/>
              <a:gd name="connsiteY15" fmla="*/ 2451618 h 5771698"/>
              <a:gd name="connsiteX16" fmla="*/ 42706 w 98909609"/>
              <a:gd name="connsiteY16" fmla="*/ 2463356 h 5771698"/>
              <a:gd name="connsiteX0" fmla="*/ 42706 w 98909609"/>
              <a:gd name="connsiteY0" fmla="*/ 2463356 h 5771698"/>
              <a:gd name="connsiteX1" fmla="*/ 0 w 98909609"/>
              <a:gd name="connsiteY1" fmla="*/ 34695 h 5771698"/>
              <a:gd name="connsiteX2" fmla="*/ 30146080 w 98909609"/>
              <a:gd name="connsiteY2" fmla="*/ 18322 h 5771698"/>
              <a:gd name="connsiteX3" fmla="*/ 60784432 w 98909609"/>
              <a:gd name="connsiteY3" fmla="*/ 0 h 5771698"/>
              <a:gd name="connsiteX4" fmla="*/ 98546619 w 98909609"/>
              <a:gd name="connsiteY4" fmla="*/ 22042 h 5771698"/>
              <a:gd name="connsiteX5" fmla="*/ 98769992 w 98909609"/>
              <a:gd name="connsiteY5" fmla="*/ 1599787 h 5771698"/>
              <a:gd name="connsiteX6" fmla="*/ 90472747 w 98909609"/>
              <a:gd name="connsiteY6" fmla="*/ 1600485 h 5771698"/>
              <a:gd name="connsiteX7" fmla="*/ 90403451 w 98909609"/>
              <a:gd name="connsiteY7" fmla="*/ 2432835 h 5771698"/>
              <a:gd name="connsiteX8" fmla="*/ 81743138 w 98909609"/>
              <a:gd name="connsiteY8" fmla="*/ 2425947 h 5771698"/>
              <a:gd name="connsiteX9" fmla="*/ 81731913 w 98909609"/>
              <a:gd name="connsiteY9" fmla="*/ 3184321 h 5771698"/>
              <a:gd name="connsiteX10" fmla="*/ 80721803 w 98909609"/>
              <a:gd name="connsiteY10" fmla="*/ 5770070 h 5771698"/>
              <a:gd name="connsiteX11" fmla="*/ 57580764 w 98909609"/>
              <a:gd name="connsiteY11" fmla="*/ 5771698 h 5771698"/>
              <a:gd name="connsiteX12" fmla="*/ 57573311 w 98909609"/>
              <a:gd name="connsiteY12" fmla="*/ 3187711 h 5771698"/>
              <a:gd name="connsiteX13" fmla="*/ 36733138 w 98909609"/>
              <a:gd name="connsiteY13" fmla="*/ 3183183 h 5771698"/>
              <a:gd name="connsiteX14" fmla="*/ 36724854 w 98909609"/>
              <a:gd name="connsiteY14" fmla="*/ 2451618 h 5771698"/>
              <a:gd name="connsiteX15" fmla="*/ 42706 w 98909609"/>
              <a:gd name="connsiteY15" fmla="*/ 2463356 h 5771698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72747 w 98909609"/>
              <a:gd name="connsiteY6" fmla="*/ 1600485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03451 w 98909609"/>
              <a:gd name="connsiteY7" fmla="*/ 2432835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8 w 98909609"/>
              <a:gd name="connsiteY8" fmla="*/ 2425947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25493 w 98909609"/>
              <a:gd name="connsiteY7" fmla="*/ 2434461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312504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329828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42430 w 98909609"/>
              <a:gd name="connsiteY7" fmla="*/ 2453968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49 w 98909609"/>
              <a:gd name="connsiteY6" fmla="*/ 1605362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909609"/>
              <a:gd name="connsiteY0" fmla="*/ 2463356 h 5774947"/>
              <a:gd name="connsiteX1" fmla="*/ 0 w 98909609"/>
              <a:gd name="connsiteY1" fmla="*/ 34695 h 5774947"/>
              <a:gd name="connsiteX2" fmla="*/ 30146080 w 98909609"/>
              <a:gd name="connsiteY2" fmla="*/ 18322 h 5774947"/>
              <a:gd name="connsiteX3" fmla="*/ 60784432 w 98909609"/>
              <a:gd name="connsiteY3" fmla="*/ 0 h 5774947"/>
              <a:gd name="connsiteX4" fmla="*/ 98546619 w 98909609"/>
              <a:gd name="connsiteY4" fmla="*/ 22042 h 5774947"/>
              <a:gd name="connsiteX5" fmla="*/ 98769992 w 98909609"/>
              <a:gd name="connsiteY5" fmla="*/ 1599787 h 5774947"/>
              <a:gd name="connsiteX6" fmla="*/ 90459754 w 98909609"/>
              <a:gd name="connsiteY6" fmla="*/ 1597234 h 5774947"/>
              <a:gd name="connsiteX7" fmla="*/ 90468417 w 98909609"/>
              <a:gd name="connsiteY7" fmla="*/ 2452343 h 5774947"/>
              <a:gd name="connsiteX8" fmla="*/ 81743135 w 98909609"/>
              <a:gd name="connsiteY8" fmla="*/ 2456832 h 5774947"/>
              <a:gd name="connsiteX9" fmla="*/ 81731913 w 98909609"/>
              <a:gd name="connsiteY9" fmla="*/ 3184321 h 5774947"/>
              <a:gd name="connsiteX10" fmla="*/ 81735214 w 98909609"/>
              <a:gd name="connsiteY10" fmla="*/ 5774947 h 5774947"/>
              <a:gd name="connsiteX11" fmla="*/ 57580764 w 98909609"/>
              <a:gd name="connsiteY11" fmla="*/ 5771698 h 5774947"/>
              <a:gd name="connsiteX12" fmla="*/ 57573311 w 98909609"/>
              <a:gd name="connsiteY12" fmla="*/ 3187711 h 5774947"/>
              <a:gd name="connsiteX13" fmla="*/ 36733138 w 98909609"/>
              <a:gd name="connsiteY13" fmla="*/ 3183183 h 5774947"/>
              <a:gd name="connsiteX14" fmla="*/ 36724854 w 98909609"/>
              <a:gd name="connsiteY14" fmla="*/ 2451618 h 5774947"/>
              <a:gd name="connsiteX15" fmla="*/ 42706 w 98909609"/>
              <a:gd name="connsiteY15" fmla="*/ 2463356 h 5774947"/>
              <a:gd name="connsiteX0" fmla="*/ 42706 w 98784243"/>
              <a:gd name="connsiteY0" fmla="*/ 2463356 h 5774947"/>
              <a:gd name="connsiteX1" fmla="*/ 0 w 98784243"/>
              <a:gd name="connsiteY1" fmla="*/ 34695 h 5774947"/>
              <a:gd name="connsiteX2" fmla="*/ 30146080 w 98784243"/>
              <a:gd name="connsiteY2" fmla="*/ 18322 h 5774947"/>
              <a:gd name="connsiteX3" fmla="*/ 60784432 w 98784243"/>
              <a:gd name="connsiteY3" fmla="*/ 0 h 5774947"/>
              <a:gd name="connsiteX4" fmla="*/ 98546619 w 98784243"/>
              <a:gd name="connsiteY4" fmla="*/ 22042 h 5774947"/>
              <a:gd name="connsiteX5" fmla="*/ 98769992 w 98784243"/>
              <a:gd name="connsiteY5" fmla="*/ 1599787 h 5774947"/>
              <a:gd name="connsiteX6" fmla="*/ 90459754 w 98784243"/>
              <a:gd name="connsiteY6" fmla="*/ 1597234 h 5774947"/>
              <a:gd name="connsiteX7" fmla="*/ 90468417 w 98784243"/>
              <a:gd name="connsiteY7" fmla="*/ 2452343 h 5774947"/>
              <a:gd name="connsiteX8" fmla="*/ 81743135 w 98784243"/>
              <a:gd name="connsiteY8" fmla="*/ 2456832 h 5774947"/>
              <a:gd name="connsiteX9" fmla="*/ 81731913 w 98784243"/>
              <a:gd name="connsiteY9" fmla="*/ 3184321 h 5774947"/>
              <a:gd name="connsiteX10" fmla="*/ 81735214 w 98784243"/>
              <a:gd name="connsiteY10" fmla="*/ 5774947 h 5774947"/>
              <a:gd name="connsiteX11" fmla="*/ 57580764 w 98784243"/>
              <a:gd name="connsiteY11" fmla="*/ 5771698 h 5774947"/>
              <a:gd name="connsiteX12" fmla="*/ 57573311 w 98784243"/>
              <a:gd name="connsiteY12" fmla="*/ 3187711 h 5774947"/>
              <a:gd name="connsiteX13" fmla="*/ 36733138 w 98784243"/>
              <a:gd name="connsiteY13" fmla="*/ 3183183 h 5774947"/>
              <a:gd name="connsiteX14" fmla="*/ 36724854 w 98784243"/>
              <a:gd name="connsiteY14" fmla="*/ 2451618 h 5774947"/>
              <a:gd name="connsiteX15" fmla="*/ 42706 w 98784243"/>
              <a:gd name="connsiteY15" fmla="*/ 2463356 h 5774947"/>
              <a:gd name="connsiteX0" fmla="*/ 42706 w 98778861"/>
              <a:gd name="connsiteY0" fmla="*/ 2463356 h 5774947"/>
              <a:gd name="connsiteX1" fmla="*/ 0 w 98778861"/>
              <a:gd name="connsiteY1" fmla="*/ 34695 h 5774947"/>
              <a:gd name="connsiteX2" fmla="*/ 30146080 w 98778861"/>
              <a:gd name="connsiteY2" fmla="*/ 18322 h 5774947"/>
              <a:gd name="connsiteX3" fmla="*/ 60784432 w 98778861"/>
              <a:gd name="connsiteY3" fmla="*/ 0 h 5774947"/>
              <a:gd name="connsiteX4" fmla="*/ 98546619 w 98778861"/>
              <a:gd name="connsiteY4" fmla="*/ 22042 h 5774947"/>
              <a:gd name="connsiteX5" fmla="*/ 98769992 w 98778861"/>
              <a:gd name="connsiteY5" fmla="*/ 1599787 h 5774947"/>
              <a:gd name="connsiteX6" fmla="*/ 90459754 w 98778861"/>
              <a:gd name="connsiteY6" fmla="*/ 1597234 h 5774947"/>
              <a:gd name="connsiteX7" fmla="*/ 90468417 w 98778861"/>
              <a:gd name="connsiteY7" fmla="*/ 2452343 h 5774947"/>
              <a:gd name="connsiteX8" fmla="*/ 81743135 w 98778861"/>
              <a:gd name="connsiteY8" fmla="*/ 2456832 h 5774947"/>
              <a:gd name="connsiteX9" fmla="*/ 81731913 w 98778861"/>
              <a:gd name="connsiteY9" fmla="*/ 3184321 h 5774947"/>
              <a:gd name="connsiteX10" fmla="*/ 81735214 w 98778861"/>
              <a:gd name="connsiteY10" fmla="*/ 5774947 h 5774947"/>
              <a:gd name="connsiteX11" fmla="*/ 57580764 w 98778861"/>
              <a:gd name="connsiteY11" fmla="*/ 5771698 h 5774947"/>
              <a:gd name="connsiteX12" fmla="*/ 57573311 w 98778861"/>
              <a:gd name="connsiteY12" fmla="*/ 3187711 h 5774947"/>
              <a:gd name="connsiteX13" fmla="*/ 36733138 w 98778861"/>
              <a:gd name="connsiteY13" fmla="*/ 3183183 h 5774947"/>
              <a:gd name="connsiteX14" fmla="*/ 36724854 w 98778861"/>
              <a:gd name="connsiteY14" fmla="*/ 2451618 h 5774947"/>
              <a:gd name="connsiteX15" fmla="*/ 42706 w 98778861"/>
              <a:gd name="connsiteY15" fmla="*/ 2463356 h 5774947"/>
              <a:gd name="connsiteX0" fmla="*/ 42706 w 98771703"/>
              <a:gd name="connsiteY0" fmla="*/ 2463356 h 5774947"/>
              <a:gd name="connsiteX1" fmla="*/ 0 w 98771703"/>
              <a:gd name="connsiteY1" fmla="*/ 34695 h 5774947"/>
              <a:gd name="connsiteX2" fmla="*/ 30146080 w 98771703"/>
              <a:gd name="connsiteY2" fmla="*/ 18322 h 5774947"/>
              <a:gd name="connsiteX3" fmla="*/ 60784432 w 98771703"/>
              <a:gd name="connsiteY3" fmla="*/ 0 h 5774947"/>
              <a:gd name="connsiteX4" fmla="*/ 98546619 w 98771703"/>
              <a:gd name="connsiteY4" fmla="*/ 22042 h 5774947"/>
              <a:gd name="connsiteX5" fmla="*/ 98769992 w 98771703"/>
              <a:gd name="connsiteY5" fmla="*/ 1599787 h 5774947"/>
              <a:gd name="connsiteX6" fmla="*/ 90459754 w 98771703"/>
              <a:gd name="connsiteY6" fmla="*/ 1597234 h 5774947"/>
              <a:gd name="connsiteX7" fmla="*/ 90468417 w 98771703"/>
              <a:gd name="connsiteY7" fmla="*/ 2452343 h 5774947"/>
              <a:gd name="connsiteX8" fmla="*/ 81743135 w 98771703"/>
              <a:gd name="connsiteY8" fmla="*/ 2456832 h 5774947"/>
              <a:gd name="connsiteX9" fmla="*/ 81731913 w 98771703"/>
              <a:gd name="connsiteY9" fmla="*/ 3184321 h 5774947"/>
              <a:gd name="connsiteX10" fmla="*/ 81735214 w 98771703"/>
              <a:gd name="connsiteY10" fmla="*/ 5774947 h 5774947"/>
              <a:gd name="connsiteX11" fmla="*/ 57580764 w 98771703"/>
              <a:gd name="connsiteY11" fmla="*/ 5771698 h 5774947"/>
              <a:gd name="connsiteX12" fmla="*/ 57573311 w 98771703"/>
              <a:gd name="connsiteY12" fmla="*/ 3187711 h 5774947"/>
              <a:gd name="connsiteX13" fmla="*/ 36733138 w 98771703"/>
              <a:gd name="connsiteY13" fmla="*/ 3183183 h 5774947"/>
              <a:gd name="connsiteX14" fmla="*/ 36724854 w 98771703"/>
              <a:gd name="connsiteY14" fmla="*/ 2451618 h 5774947"/>
              <a:gd name="connsiteX15" fmla="*/ 42706 w 98771703"/>
              <a:gd name="connsiteY15" fmla="*/ 2463356 h 5774947"/>
              <a:gd name="connsiteX0" fmla="*/ 42706 w 98773331"/>
              <a:gd name="connsiteY0" fmla="*/ 2463356 h 5774947"/>
              <a:gd name="connsiteX1" fmla="*/ 0 w 98773331"/>
              <a:gd name="connsiteY1" fmla="*/ 34695 h 5774947"/>
              <a:gd name="connsiteX2" fmla="*/ 30146080 w 98773331"/>
              <a:gd name="connsiteY2" fmla="*/ 18322 h 5774947"/>
              <a:gd name="connsiteX3" fmla="*/ 60784432 w 98773331"/>
              <a:gd name="connsiteY3" fmla="*/ 0 h 5774947"/>
              <a:gd name="connsiteX4" fmla="*/ 98650557 w 98773331"/>
              <a:gd name="connsiteY4" fmla="*/ 23668 h 5774947"/>
              <a:gd name="connsiteX5" fmla="*/ 98769992 w 98773331"/>
              <a:gd name="connsiteY5" fmla="*/ 1599787 h 5774947"/>
              <a:gd name="connsiteX6" fmla="*/ 90459754 w 98773331"/>
              <a:gd name="connsiteY6" fmla="*/ 1597234 h 5774947"/>
              <a:gd name="connsiteX7" fmla="*/ 90468417 w 98773331"/>
              <a:gd name="connsiteY7" fmla="*/ 2452343 h 5774947"/>
              <a:gd name="connsiteX8" fmla="*/ 81743135 w 98773331"/>
              <a:gd name="connsiteY8" fmla="*/ 2456832 h 5774947"/>
              <a:gd name="connsiteX9" fmla="*/ 81731913 w 98773331"/>
              <a:gd name="connsiteY9" fmla="*/ 3184321 h 5774947"/>
              <a:gd name="connsiteX10" fmla="*/ 81735214 w 98773331"/>
              <a:gd name="connsiteY10" fmla="*/ 5774947 h 5774947"/>
              <a:gd name="connsiteX11" fmla="*/ 57580764 w 98773331"/>
              <a:gd name="connsiteY11" fmla="*/ 5771698 h 5774947"/>
              <a:gd name="connsiteX12" fmla="*/ 57573311 w 98773331"/>
              <a:gd name="connsiteY12" fmla="*/ 3187711 h 5774947"/>
              <a:gd name="connsiteX13" fmla="*/ 36733138 w 98773331"/>
              <a:gd name="connsiteY13" fmla="*/ 3183183 h 5774947"/>
              <a:gd name="connsiteX14" fmla="*/ 36724854 w 98773331"/>
              <a:gd name="connsiteY14" fmla="*/ 2451618 h 5774947"/>
              <a:gd name="connsiteX15" fmla="*/ 42706 w 98773331"/>
              <a:gd name="connsiteY15" fmla="*/ 2463356 h 5774947"/>
              <a:gd name="connsiteX0" fmla="*/ 42706 w 98712792"/>
              <a:gd name="connsiteY0" fmla="*/ 2463356 h 5774947"/>
              <a:gd name="connsiteX1" fmla="*/ 0 w 98712792"/>
              <a:gd name="connsiteY1" fmla="*/ 34695 h 5774947"/>
              <a:gd name="connsiteX2" fmla="*/ 30146080 w 98712792"/>
              <a:gd name="connsiteY2" fmla="*/ 18322 h 5774947"/>
              <a:gd name="connsiteX3" fmla="*/ 60784432 w 98712792"/>
              <a:gd name="connsiteY3" fmla="*/ 0 h 5774947"/>
              <a:gd name="connsiteX4" fmla="*/ 98650557 w 98712792"/>
              <a:gd name="connsiteY4" fmla="*/ 23668 h 5774947"/>
              <a:gd name="connsiteX5" fmla="*/ 98705028 w 98712792"/>
              <a:gd name="connsiteY5" fmla="*/ 1596536 h 5774947"/>
              <a:gd name="connsiteX6" fmla="*/ 90459754 w 98712792"/>
              <a:gd name="connsiteY6" fmla="*/ 1597234 h 5774947"/>
              <a:gd name="connsiteX7" fmla="*/ 90468417 w 98712792"/>
              <a:gd name="connsiteY7" fmla="*/ 2452343 h 5774947"/>
              <a:gd name="connsiteX8" fmla="*/ 81743135 w 98712792"/>
              <a:gd name="connsiteY8" fmla="*/ 2456832 h 5774947"/>
              <a:gd name="connsiteX9" fmla="*/ 81731913 w 98712792"/>
              <a:gd name="connsiteY9" fmla="*/ 3184321 h 5774947"/>
              <a:gd name="connsiteX10" fmla="*/ 81735214 w 98712792"/>
              <a:gd name="connsiteY10" fmla="*/ 5774947 h 5774947"/>
              <a:gd name="connsiteX11" fmla="*/ 57580764 w 98712792"/>
              <a:gd name="connsiteY11" fmla="*/ 5771698 h 5774947"/>
              <a:gd name="connsiteX12" fmla="*/ 57573311 w 98712792"/>
              <a:gd name="connsiteY12" fmla="*/ 3187711 h 5774947"/>
              <a:gd name="connsiteX13" fmla="*/ 36733138 w 98712792"/>
              <a:gd name="connsiteY13" fmla="*/ 3183183 h 5774947"/>
              <a:gd name="connsiteX14" fmla="*/ 36724854 w 98712792"/>
              <a:gd name="connsiteY14" fmla="*/ 2451618 h 5774947"/>
              <a:gd name="connsiteX15" fmla="*/ 42706 w 98712792"/>
              <a:gd name="connsiteY15" fmla="*/ 2463356 h 5774947"/>
              <a:gd name="connsiteX0" fmla="*/ 42706 w 98679354"/>
              <a:gd name="connsiteY0" fmla="*/ 2463356 h 5774947"/>
              <a:gd name="connsiteX1" fmla="*/ 0 w 98679354"/>
              <a:gd name="connsiteY1" fmla="*/ 34695 h 5774947"/>
              <a:gd name="connsiteX2" fmla="*/ 30146080 w 98679354"/>
              <a:gd name="connsiteY2" fmla="*/ 18322 h 5774947"/>
              <a:gd name="connsiteX3" fmla="*/ 60784432 w 98679354"/>
              <a:gd name="connsiteY3" fmla="*/ 0 h 5774947"/>
              <a:gd name="connsiteX4" fmla="*/ 98650557 w 98679354"/>
              <a:gd name="connsiteY4" fmla="*/ 23668 h 5774947"/>
              <a:gd name="connsiteX5" fmla="*/ 98653054 w 98679354"/>
              <a:gd name="connsiteY5" fmla="*/ 1596536 h 5774947"/>
              <a:gd name="connsiteX6" fmla="*/ 90459754 w 98679354"/>
              <a:gd name="connsiteY6" fmla="*/ 1597234 h 5774947"/>
              <a:gd name="connsiteX7" fmla="*/ 90468417 w 98679354"/>
              <a:gd name="connsiteY7" fmla="*/ 2452343 h 5774947"/>
              <a:gd name="connsiteX8" fmla="*/ 81743135 w 98679354"/>
              <a:gd name="connsiteY8" fmla="*/ 2456832 h 5774947"/>
              <a:gd name="connsiteX9" fmla="*/ 81731913 w 98679354"/>
              <a:gd name="connsiteY9" fmla="*/ 3184321 h 5774947"/>
              <a:gd name="connsiteX10" fmla="*/ 81735214 w 98679354"/>
              <a:gd name="connsiteY10" fmla="*/ 5774947 h 5774947"/>
              <a:gd name="connsiteX11" fmla="*/ 57580764 w 98679354"/>
              <a:gd name="connsiteY11" fmla="*/ 5771698 h 5774947"/>
              <a:gd name="connsiteX12" fmla="*/ 57573311 w 98679354"/>
              <a:gd name="connsiteY12" fmla="*/ 3187711 h 5774947"/>
              <a:gd name="connsiteX13" fmla="*/ 36733138 w 98679354"/>
              <a:gd name="connsiteY13" fmla="*/ 3183183 h 5774947"/>
              <a:gd name="connsiteX14" fmla="*/ 36724854 w 98679354"/>
              <a:gd name="connsiteY14" fmla="*/ 2451618 h 5774947"/>
              <a:gd name="connsiteX15" fmla="*/ 42706 w 98679354"/>
              <a:gd name="connsiteY15" fmla="*/ 2463356 h 5774947"/>
              <a:gd name="connsiteX0" fmla="*/ 42706 w 98655321"/>
              <a:gd name="connsiteY0" fmla="*/ 2463356 h 5774947"/>
              <a:gd name="connsiteX1" fmla="*/ 0 w 98655321"/>
              <a:gd name="connsiteY1" fmla="*/ 34695 h 5774947"/>
              <a:gd name="connsiteX2" fmla="*/ 30146080 w 98655321"/>
              <a:gd name="connsiteY2" fmla="*/ 18322 h 5774947"/>
              <a:gd name="connsiteX3" fmla="*/ 60784432 w 98655321"/>
              <a:gd name="connsiteY3" fmla="*/ 0 h 5774947"/>
              <a:gd name="connsiteX4" fmla="*/ 98481660 w 98655321"/>
              <a:gd name="connsiteY4" fmla="*/ 23668 h 5774947"/>
              <a:gd name="connsiteX5" fmla="*/ 98653054 w 98655321"/>
              <a:gd name="connsiteY5" fmla="*/ 1596536 h 5774947"/>
              <a:gd name="connsiteX6" fmla="*/ 90459754 w 98655321"/>
              <a:gd name="connsiteY6" fmla="*/ 1597234 h 5774947"/>
              <a:gd name="connsiteX7" fmla="*/ 90468417 w 98655321"/>
              <a:gd name="connsiteY7" fmla="*/ 2452343 h 5774947"/>
              <a:gd name="connsiteX8" fmla="*/ 81743135 w 98655321"/>
              <a:gd name="connsiteY8" fmla="*/ 2456832 h 5774947"/>
              <a:gd name="connsiteX9" fmla="*/ 81731913 w 98655321"/>
              <a:gd name="connsiteY9" fmla="*/ 3184321 h 5774947"/>
              <a:gd name="connsiteX10" fmla="*/ 81735214 w 98655321"/>
              <a:gd name="connsiteY10" fmla="*/ 5774947 h 5774947"/>
              <a:gd name="connsiteX11" fmla="*/ 57580764 w 98655321"/>
              <a:gd name="connsiteY11" fmla="*/ 5771698 h 5774947"/>
              <a:gd name="connsiteX12" fmla="*/ 57573311 w 98655321"/>
              <a:gd name="connsiteY12" fmla="*/ 3187711 h 5774947"/>
              <a:gd name="connsiteX13" fmla="*/ 36733138 w 98655321"/>
              <a:gd name="connsiteY13" fmla="*/ 3183183 h 5774947"/>
              <a:gd name="connsiteX14" fmla="*/ 36724854 w 98655321"/>
              <a:gd name="connsiteY14" fmla="*/ 2451618 h 5774947"/>
              <a:gd name="connsiteX15" fmla="*/ 42706 w 98655321"/>
              <a:gd name="connsiteY15" fmla="*/ 2463356 h 5774947"/>
              <a:gd name="connsiteX0" fmla="*/ 42706 w 101300429"/>
              <a:gd name="connsiteY0" fmla="*/ 2463356 h 5774947"/>
              <a:gd name="connsiteX1" fmla="*/ 0 w 101300429"/>
              <a:gd name="connsiteY1" fmla="*/ 34695 h 5774947"/>
              <a:gd name="connsiteX2" fmla="*/ 30146080 w 101300429"/>
              <a:gd name="connsiteY2" fmla="*/ 18322 h 5774947"/>
              <a:gd name="connsiteX3" fmla="*/ 60784432 w 101300429"/>
              <a:gd name="connsiteY3" fmla="*/ 0 h 5774947"/>
              <a:gd name="connsiteX4" fmla="*/ 98481660 w 101300429"/>
              <a:gd name="connsiteY4" fmla="*/ 23668 h 5774947"/>
              <a:gd name="connsiteX5" fmla="*/ 98579432 w 101300429"/>
              <a:gd name="connsiteY5" fmla="*/ 821700 h 5774947"/>
              <a:gd name="connsiteX6" fmla="*/ 98653054 w 101300429"/>
              <a:gd name="connsiteY6" fmla="*/ 1596536 h 5774947"/>
              <a:gd name="connsiteX7" fmla="*/ 90459754 w 101300429"/>
              <a:gd name="connsiteY7" fmla="*/ 1597234 h 5774947"/>
              <a:gd name="connsiteX8" fmla="*/ 90468417 w 101300429"/>
              <a:gd name="connsiteY8" fmla="*/ 2452343 h 5774947"/>
              <a:gd name="connsiteX9" fmla="*/ 81743135 w 101300429"/>
              <a:gd name="connsiteY9" fmla="*/ 2456832 h 5774947"/>
              <a:gd name="connsiteX10" fmla="*/ 81731913 w 101300429"/>
              <a:gd name="connsiteY10" fmla="*/ 3184321 h 5774947"/>
              <a:gd name="connsiteX11" fmla="*/ 81735214 w 101300429"/>
              <a:gd name="connsiteY11" fmla="*/ 5774947 h 5774947"/>
              <a:gd name="connsiteX12" fmla="*/ 57580764 w 101300429"/>
              <a:gd name="connsiteY12" fmla="*/ 5771698 h 5774947"/>
              <a:gd name="connsiteX13" fmla="*/ 57573311 w 101300429"/>
              <a:gd name="connsiteY13" fmla="*/ 3187711 h 5774947"/>
              <a:gd name="connsiteX14" fmla="*/ 36733138 w 101300429"/>
              <a:gd name="connsiteY14" fmla="*/ 3183183 h 5774947"/>
              <a:gd name="connsiteX15" fmla="*/ 36724854 w 101300429"/>
              <a:gd name="connsiteY15" fmla="*/ 2451618 h 5774947"/>
              <a:gd name="connsiteX16" fmla="*/ 42706 w 101300429"/>
              <a:gd name="connsiteY16" fmla="*/ 2463356 h 5774947"/>
              <a:gd name="connsiteX0" fmla="*/ 42706 w 99242064"/>
              <a:gd name="connsiteY0" fmla="*/ 2463356 h 5774947"/>
              <a:gd name="connsiteX1" fmla="*/ 0 w 99242064"/>
              <a:gd name="connsiteY1" fmla="*/ 34695 h 5774947"/>
              <a:gd name="connsiteX2" fmla="*/ 30146080 w 99242064"/>
              <a:gd name="connsiteY2" fmla="*/ 18322 h 5774947"/>
              <a:gd name="connsiteX3" fmla="*/ 60784432 w 99242064"/>
              <a:gd name="connsiteY3" fmla="*/ 0 h 5774947"/>
              <a:gd name="connsiteX4" fmla="*/ 98481660 w 99242064"/>
              <a:gd name="connsiteY4" fmla="*/ 23668 h 5774947"/>
              <a:gd name="connsiteX5" fmla="*/ 98579432 w 99242064"/>
              <a:gd name="connsiteY5" fmla="*/ 821700 h 5774947"/>
              <a:gd name="connsiteX6" fmla="*/ 98653054 w 99242064"/>
              <a:gd name="connsiteY6" fmla="*/ 1596536 h 5774947"/>
              <a:gd name="connsiteX7" fmla="*/ 90459754 w 99242064"/>
              <a:gd name="connsiteY7" fmla="*/ 1597234 h 5774947"/>
              <a:gd name="connsiteX8" fmla="*/ 90468417 w 99242064"/>
              <a:gd name="connsiteY8" fmla="*/ 2452343 h 5774947"/>
              <a:gd name="connsiteX9" fmla="*/ 81743135 w 99242064"/>
              <a:gd name="connsiteY9" fmla="*/ 2456832 h 5774947"/>
              <a:gd name="connsiteX10" fmla="*/ 81731913 w 99242064"/>
              <a:gd name="connsiteY10" fmla="*/ 3184321 h 5774947"/>
              <a:gd name="connsiteX11" fmla="*/ 81735214 w 99242064"/>
              <a:gd name="connsiteY11" fmla="*/ 5774947 h 5774947"/>
              <a:gd name="connsiteX12" fmla="*/ 57580764 w 99242064"/>
              <a:gd name="connsiteY12" fmla="*/ 5771698 h 5774947"/>
              <a:gd name="connsiteX13" fmla="*/ 57573311 w 99242064"/>
              <a:gd name="connsiteY13" fmla="*/ 3187711 h 5774947"/>
              <a:gd name="connsiteX14" fmla="*/ 36733138 w 99242064"/>
              <a:gd name="connsiteY14" fmla="*/ 3183183 h 5774947"/>
              <a:gd name="connsiteX15" fmla="*/ 36724854 w 99242064"/>
              <a:gd name="connsiteY15" fmla="*/ 2451618 h 5774947"/>
              <a:gd name="connsiteX16" fmla="*/ 42706 w 9924206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481660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07650 w 98653054"/>
              <a:gd name="connsiteY4" fmla="*/ 25294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53054"/>
              <a:gd name="connsiteY0" fmla="*/ 2463356 h 5774947"/>
              <a:gd name="connsiteX1" fmla="*/ 0 w 98653054"/>
              <a:gd name="connsiteY1" fmla="*/ 34695 h 5774947"/>
              <a:gd name="connsiteX2" fmla="*/ 30146080 w 98653054"/>
              <a:gd name="connsiteY2" fmla="*/ 18322 h 5774947"/>
              <a:gd name="connsiteX3" fmla="*/ 60784432 w 98653054"/>
              <a:gd name="connsiteY3" fmla="*/ 0 h 5774947"/>
              <a:gd name="connsiteX4" fmla="*/ 98559621 w 98653054"/>
              <a:gd name="connsiteY4" fmla="*/ 23668 h 5774947"/>
              <a:gd name="connsiteX5" fmla="*/ 98579432 w 98653054"/>
              <a:gd name="connsiteY5" fmla="*/ 821700 h 5774947"/>
              <a:gd name="connsiteX6" fmla="*/ 98653054 w 98653054"/>
              <a:gd name="connsiteY6" fmla="*/ 1596536 h 5774947"/>
              <a:gd name="connsiteX7" fmla="*/ 90459754 w 98653054"/>
              <a:gd name="connsiteY7" fmla="*/ 1597234 h 5774947"/>
              <a:gd name="connsiteX8" fmla="*/ 90468417 w 98653054"/>
              <a:gd name="connsiteY8" fmla="*/ 2452343 h 5774947"/>
              <a:gd name="connsiteX9" fmla="*/ 81743135 w 98653054"/>
              <a:gd name="connsiteY9" fmla="*/ 2456832 h 5774947"/>
              <a:gd name="connsiteX10" fmla="*/ 81731913 w 98653054"/>
              <a:gd name="connsiteY10" fmla="*/ 3184321 h 5774947"/>
              <a:gd name="connsiteX11" fmla="*/ 81735214 w 98653054"/>
              <a:gd name="connsiteY11" fmla="*/ 5774947 h 5774947"/>
              <a:gd name="connsiteX12" fmla="*/ 57580764 w 98653054"/>
              <a:gd name="connsiteY12" fmla="*/ 5771698 h 5774947"/>
              <a:gd name="connsiteX13" fmla="*/ 57573311 w 98653054"/>
              <a:gd name="connsiteY13" fmla="*/ 3187711 h 5774947"/>
              <a:gd name="connsiteX14" fmla="*/ 36733138 w 98653054"/>
              <a:gd name="connsiteY14" fmla="*/ 3183183 h 5774947"/>
              <a:gd name="connsiteX15" fmla="*/ 36724854 w 98653054"/>
              <a:gd name="connsiteY15" fmla="*/ 2451618 h 5774947"/>
              <a:gd name="connsiteX16" fmla="*/ 42706 w 98653054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79432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627073"/>
              <a:gd name="connsiteY0" fmla="*/ 2463356 h 5774947"/>
              <a:gd name="connsiteX1" fmla="*/ 0 w 98627073"/>
              <a:gd name="connsiteY1" fmla="*/ 34695 h 5774947"/>
              <a:gd name="connsiteX2" fmla="*/ 30146080 w 98627073"/>
              <a:gd name="connsiteY2" fmla="*/ 18322 h 5774947"/>
              <a:gd name="connsiteX3" fmla="*/ 60784432 w 98627073"/>
              <a:gd name="connsiteY3" fmla="*/ 0 h 5774947"/>
              <a:gd name="connsiteX4" fmla="*/ 98559621 w 98627073"/>
              <a:gd name="connsiteY4" fmla="*/ 23668 h 5774947"/>
              <a:gd name="connsiteX5" fmla="*/ 98592424 w 98627073"/>
              <a:gd name="connsiteY5" fmla="*/ 821700 h 5774947"/>
              <a:gd name="connsiteX6" fmla="*/ 98627073 w 98627073"/>
              <a:gd name="connsiteY6" fmla="*/ 1596536 h 5774947"/>
              <a:gd name="connsiteX7" fmla="*/ 90459754 w 98627073"/>
              <a:gd name="connsiteY7" fmla="*/ 1597234 h 5774947"/>
              <a:gd name="connsiteX8" fmla="*/ 90468417 w 98627073"/>
              <a:gd name="connsiteY8" fmla="*/ 2452343 h 5774947"/>
              <a:gd name="connsiteX9" fmla="*/ 81743135 w 98627073"/>
              <a:gd name="connsiteY9" fmla="*/ 2456832 h 5774947"/>
              <a:gd name="connsiteX10" fmla="*/ 81731913 w 98627073"/>
              <a:gd name="connsiteY10" fmla="*/ 3184321 h 5774947"/>
              <a:gd name="connsiteX11" fmla="*/ 81735214 w 98627073"/>
              <a:gd name="connsiteY11" fmla="*/ 5774947 h 5774947"/>
              <a:gd name="connsiteX12" fmla="*/ 57580764 w 98627073"/>
              <a:gd name="connsiteY12" fmla="*/ 5771698 h 5774947"/>
              <a:gd name="connsiteX13" fmla="*/ 57573311 w 98627073"/>
              <a:gd name="connsiteY13" fmla="*/ 3187711 h 5774947"/>
              <a:gd name="connsiteX14" fmla="*/ 36733138 w 98627073"/>
              <a:gd name="connsiteY14" fmla="*/ 3183183 h 5774947"/>
              <a:gd name="connsiteX15" fmla="*/ 36724854 w 98627073"/>
              <a:gd name="connsiteY15" fmla="*/ 2451618 h 5774947"/>
              <a:gd name="connsiteX16" fmla="*/ 42706 w 98627073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559621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762712"/>
              <a:gd name="connsiteY0" fmla="*/ 2463356 h 5774947"/>
              <a:gd name="connsiteX1" fmla="*/ 0 w 98762712"/>
              <a:gd name="connsiteY1" fmla="*/ 34695 h 5774947"/>
              <a:gd name="connsiteX2" fmla="*/ 30146080 w 98762712"/>
              <a:gd name="connsiteY2" fmla="*/ 18322 h 5774947"/>
              <a:gd name="connsiteX3" fmla="*/ 60784432 w 98762712"/>
              <a:gd name="connsiteY3" fmla="*/ 0 h 5774947"/>
              <a:gd name="connsiteX4" fmla="*/ 98762307 w 98762712"/>
              <a:gd name="connsiteY4" fmla="*/ 32121 h 5774947"/>
              <a:gd name="connsiteX5" fmla="*/ 98592424 w 98762712"/>
              <a:gd name="connsiteY5" fmla="*/ 821700 h 5774947"/>
              <a:gd name="connsiteX6" fmla="*/ 98762195 w 98762712"/>
              <a:gd name="connsiteY6" fmla="*/ 1604989 h 5774947"/>
              <a:gd name="connsiteX7" fmla="*/ 90459754 w 98762712"/>
              <a:gd name="connsiteY7" fmla="*/ 1597234 h 5774947"/>
              <a:gd name="connsiteX8" fmla="*/ 90468417 w 98762712"/>
              <a:gd name="connsiteY8" fmla="*/ 2452343 h 5774947"/>
              <a:gd name="connsiteX9" fmla="*/ 81743135 w 98762712"/>
              <a:gd name="connsiteY9" fmla="*/ 2456832 h 5774947"/>
              <a:gd name="connsiteX10" fmla="*/ 81731913 w 98762712"/>
              <a:gd name="connsiteY10" fmla="*/ 3184321 h 5774947"/>
              <a:gd name="connsiteX11" fmla="*/ 81735214 w 98762712"/>
              <a:gd name="connsiteY11" fmla="*/ 5774947 h 5774947"/>
              <a:gd name="connsiteX12" fmla="*/ 57580764 w 98762712"/>
              <a:gd name="connsiteY12" fmla="*/ 5771698 h 5774947"/>
              <a:gd name="connsiteX13" fmla="*/ 57573311 w 98762712"/>
              <a:gd name="connsiteY13" fmla="*/ 3187711 h 5774947"/>
              <a:gd name="connsiteX14" fmla="*/ 36733138 w 98762712"/>
              <a:gd name="connsiteY14" fmla="*/ 3183183 h 5774947"/>
              <a:gd name="connsiteX15" fmla="*/ 36724854 w 98762712"/>
              <a:gd name="connsiteY15" fmla="*/ 2451618 h 5774947"/>
              <a:gd name="connsiteX16" fmla="*/ 42706 w 98762712"/>
              <a:gd name="connsiteY16" fmla="*/ 2463356 h 5774947"/>
              <a:gd name="connsiteX0" fmla="*/ 42706 w 98762195"/>
              <a:gd name="connsiteY0" fmla="*/ 2463356 h 5774947"/>
              <a:gd name="connsiteX1" fmla="*/ 0 w 98762195"/>
              <a:gd name="connsiteY1" fmla="*/ 34695 h 5774947"/>
              <a:gd name="connsiteX2" fmla="*/ 30146080 w 98762195"/>
              <a:gd name="connsiteY2" fmla="*/ 18322 h 5774947"/>
              <a:gd name="connsiteX3" fmla="*/ 60784432 w 98762195"/>
              <a:gd name="connsiteY3" fmla="*/ 0 h 5774947"/>
              <a:gd name="connsiteX4" fmla="*/ 98694740 w 98762195"/>
              <a:gd name="connsiteY4" fmla="*/ 23668 h 5774947"/>
              <a:gd name="connsiteX5" fmla="*/ 98592424 w 98762195"/>
              <a:gd name="connsiteY5" fmla="*/ 821700 h 5774947"/>
              <a:gd name="connsiteX6" fmla="*/ 98762195 w 98762195"/>
              <a:gd name="connsiteY6" fmla="*/ 1604989 h 5774947"/>
              <a:gd name="connsiteX7" fmla="*/ 90459754 w 98762195"/>
              <a:gd name="connsiteY7" fmla="*/ 1597234 h 5774947"/>
              <a:gd name="connsiteX8" fmla="*/ 90468417 w 98762195"/>
              <a:gd name="connsiteY8" fmla="*/ 2452343 h 5774947"/>
              <a:gd name="connsiteX9" fmla="*/ 81743135 w 98762195"/>
              <a:gd name="connsiteY9" fmla="*/ 2456832 h 5774947"/>
              <a:gd name="connsiteX10" fmla="*/ 81731913 w 98762195"/>
              <a:gd name="connsiteY10" fmla="*/ 3184321 h 5774947"/>
              <a:gd name="connsiteX11" fmla="*/ 81735214 w 98762195"/>
              <a:gd name="connsiteY11" fmla="*/ 5774947 h 5774947"/>
              <a:gd name="connsiteX12" fmla="*/ 57580764 w 98762195"/>
              <a:gd name="connsiteY12" fmla="*/ 5771698 h 5774947"/>
              <a:gd name="connsiteX13" fmla="*/ 57573311 w 98762195"/>
              <a:gd name="connsiteY13" fmla="*/ 3187711 h 5774947"/>
              <a:gd name="connsiteX14" fmla="*/ 36733138 w 98762195"/>
              <a:gd name="connsiteY14" fmla="*/ 3183183 h 5774947"/>
              <a:gd name="connsiteX15" fmla="*/ 36724854 w 98762195"/>
              <a:gd name="connsiteY15" fmla="*/ 2451618 h 5774947"/>
              <a:gd name="connsiteX16" fmla="*/ 42706 w 98762195"/>
              <a:gd name="connsiteY16" fmla="*/ 2463356 h 5774947"/>
              <a:gd name="connsiteX0" fmla="*/ 42706 w 98801827"/>
              <a:gd name="connsiteY0" fmla="*/ 2463356 h 5774947"/>
              <a:gd name="connsiteX1" fmla="*/ 0 w 98801827"/>
              <a:gd name="connsiteY1" fmla="*/ 34695 h 5774947"/>
              <a:gd name="connsiteX2" fmla="*/ 30146080 w 98801827"/>
              <a:gd name="connsiteY2" fmla="*/ 18322 h 5774947"/>
              <a:gd name="connsiteX3" fmla="*/ 60784432 w 98801827"/>
              <a:gd name="connsiteY3" fmla="*/ 0 h 5774947"/>
              <a:gd name="connsiteX4" fmla="*/ 98694740 w 98801827"/>
              <a:gd name="connsiteY4" fmla="*/ 23668 h 5774947"/>
              <a:gd name="connsiteX5" fmla="*/ 98795107 w 98801827"/>
              <a:gd name="connsiteY5" fmla="*/ 813247 h 5774947"/>
              <a:gd name="connsiteX6" fmla="*/ 98762195 w 98801827"/>
              <a:gd name="connsiteY6" fmla="*/ 1604989 h 5774947"/>
              <a:gd name="connsiteX7" fmla="*/ 90459754 w 98801827"/>
              <a:gd name="connsiteY7" fmla="*/ 1597234 h 5774947"/>
              <a:gd name="connsiteX8" fmla="*/ 90468417 w 98801827"/>
              <a:gd name="connsiteY8" fmla="*/ 2452343 h 5774947"/>
              <a:gd name="connsiteX9" fmla="*/ 81743135 w 98801827"/>
              <a:gd name="connsiteY9" fmla="*/ 2456832 h 5774947"/>
              <a:gd name="connsiteX10" fmla="*/ 81731913 w 98801827"/>
              <a:gd name="connsiteY10" fmla="*/ 3184321 h 5774947"/>
              <a:gd name="connsiteX11" fmla="*/ 81735214 w 98801827"/>
              <a:gd name="connsiteY11" fmla="*/ 5774947 h 5774947"/>
              <a:gd name="connsiteX12" fmla="*/ 57580764 w 98801827"/>
              <a:gd name="connsiteY12" fmla="*/ 5771698 h 5774947"/>
              <a:gd name="connsiteX13" fmla="*/ 57573311 w 98801827"/>
              <a:gd name="connsiteY13" fmla="*/ 3187711 h 5774947"/>
              <a:gd name="connsiteX14" fmla="*/ 36733138 w 98801827"/>
              <a:gd name="connsiteY14" fmla="*/ 3183183 h 5774947"/>
              <a:gd name="connsiteX15" fmla="*/ 36724854 w 98801827"/>
              <a:gd name="connsiteY15" fmla="*/ 2451618 h 5774947"/>
              <a:gd name="connsiteX16" fmla="*/ 42706 w 98801827"/>
              <a:gd name="connsiteY16" fmla="*/ 2463356 h 5774947"/>
              <a:gd name="connsiteX0" fmla="*/ 42706 w 98964878"/>
              <a:gd name="connsiteY0" fmla="*/ 2463356 h 5774947"/>
              <a:gd name="connsiteX1" fmla="*/ 0 w 98964878"/>
              <a:gd name="connsiteY1" fmla="*/ 34695 h 5774947"/>
              <a:gd name="connsiteX2" fmla="*/ 30146080 w 98964878"/>
              <a:gd name="connsiteY2" fmla="*/ 18322 h 5774947"/>
              <a:gd name="connsiteX3" fmla="*/ 60784432 w 98964878"/>
              <a:gd name="connsiteY3" fmla="*/ 0 h 5774947"/>
              <a:gd name="connsiteX4" fmla="*/ 98694740 w 98964878"/>
              <a:gd name="connsiteY4" fmla="*/ 23668 h 5774947"/>
              <a:gd name="connsiteX5" fmla="*/ 98795107 w 98964878"/>
              <a:gd name="connsiteY5" fmla="*/ 813247 h 5774947"/>
              <a:gd name="connsiteX6" fmla="*/ 98964878 w 98964878"/>
              <a:gd name="connsiteY6" fmla="*/ 1596536 h 5774947"/>
              <a:gd name="connsiteX7" fmla="*/ 90459754 w 98964878"/>
              <a:gd name="connsiteY7" fmla="*/ 1597234 h 5774947"/>
              <a:gd name="connsiteX8" fmla="*/ 90468417 w 98964878"/>
              <a:gd name="connsiteY8" fmla="*/ 2452343 h 5774947"/>
              <a:gd name="connsiteX9" fmla="*/ 81743135 w 98964878"/>
              <a:gd name="connsiteY9" fmla="*/ 2456832 h 5774947"/>
              <a:gd name="connsiteX10" fmla="*/ 81731913 w 98964878"/>
              <a:gd name="connsiteY10" fmla="*/ 3184321 h 5774947"/>
              <a:gd name="connsiteX11" fmla="*/ 81735214 w 98964878"/>
              <a:gd name="connsiteY11" fmla="*/ 5774947 h 5774947"/>
              <a:gd name="connsiteX12" fmla="*/ 57580764 w 98964878"/>
              <a:gd name="connsiteY12" fmla="*/ 5771698 h 5774947"/>
              <a:gd name="connsiteX13" fmla="*/ 57573311 w 98964878"/>
              <a:gd name="connsiteY13" fmla="*/ 3187711 h 5774947"/>
              <a:gd name="connsiteX14" fmla="*/ 36733138 w 98964878"/>
              <a:gd name="connsiteY14" fmla="*/ 3183183 h 5774947"/>
              <a:gd name="connsiteX15" fmla="*/ 36724854 w 98964878"/>
              <a:gd name="connsiteY15" fmla="*/ 2451618 h 5774947"/>
              <a:gd name="connsiteX16" fmla="*/ 42706 w 98964878"/>
              <a:gd name="connsiteY16" fmla="*/ 2463356 h 5774947"/>
              <a:gd name="connsiteX0" fmla="*/ 42706 w 98897317"/>
              <a:gd name="connsiteY0" fmla="*/ 2463356 h 5774947"/>
              <a:gd name="connsiteX1" fmla="*/ 0 w 98897317"/>
              <a:gd name="connsiteY1" fmla="*/ 34695 h 5774947"/>
              <a:gd name="connsiteX2" fmla="*/ 30146080 w 98897317"/>
              <a:gd name="connsiteY2" fmla="*/ 18322 h 5774947"/>
              <a:gd name="connsiteX3" fmla="*/ 60784432 w 98897317"/>
              <a:gd name="connsiteY3" fmla="*/ 0 h 5774947"/>
              <a:gd name="connsiteX4" fmla="*/ 98694740 w 98897317"/>
              <a:gd name="connsiteY4" fmla="*/ 23668 h 5774947"/>
              <a:gd name="connsiteX5" fmla="*/ 98795107 w 98897317"/>
              <a:gd name="connsiteY5" fmla="*/ 813247 h 5774947"/>
              <a:gd name="connsiteX6" fmla="*/ 98897317 w 98897317"/>
              <a:gd name="connsiteY6" fmla="*/ 1604989 h 5774947"/>
              <a:gd name="connsiteX7" fmla="*/ 90459754 w 98897317"/>
              <a:gd name="connsiteY7" fmla="*/ 1597234 h 5774947"/>
              <a:gd name="connsiteX8" fmla="*/ 90468417 w 98897317"/>
              <a:gd name="connsiteY8" fmla="*/ 2452343 h 5774947"/>
              <a:gd name="connsiteX9" fmla="*/ 81743135 w 98897317"/>
              <a:gd name="connsiteY9" fmla="*/ 2456832 h 5774947"/>
              <a:gd name="connsiteX10" fmla="*/ 81731913 w 98897317"/>
              <a:gd name="connsiteY10" fmla="*/ 3184321 h 5774947"/>
              <a:gd name="connsiteX11" fmla="*/ 81735214 w 98897317"/>
              <a:gd name="connsiteY11" fmla="*/ 5774947 h 5774947"/>
              <a:gd name="connsiteX12" fmla="*/ 57580764 w 98897317"/>
              <a:gd name="connsiteY12" fmla="*/ 5771698 h 5774947"/>
              <a:gd name="connsiteX13" fmla="*/ 57573311 w 98897317"/>
              <a:gd name="connsiteY13" fmla="*/ 3187711 h 5774947"/>
              <a:gd name="connsiteX14" fmla="*/ 36733138 w 98897317"/>
              <a:gd name="connsiteY14" fmla="*/ 3183183 h 5774947"/>
              <a:gd name="connsiteX15" fmla="*/ 36724854 w 98897317"/>
              <a:gd name="connsiteY15" fmla="*/ 2451618 h 5774947"/>
              <a:gd name="connsiteX16" fmla="*/ 42706 w 98897317"/>
              <a:gd name="connsiteY16" fmla="*/ 2463356 h 5774947"/>
              <a:gd name="connsiteX0" fmla="*/ 42706 w 98796691"/>
              <a:gd name="connsiteY0" fmla="*/ 2463356 h 5774947"/>
              <a:gd name="connsiteX1" fmla="*/ 0 w 98796691"/>
              <a:gd name="connsiteY1" fmla="*/ 34695 h 5774947"/>
              <a:gd name="connsiteX2" fmla="*/ 30146080 w 98796691"/>
              <a:gd name="connsiteY2" fmla="*/ 18322 h 5774947"/>
              <a:gd name="connsiteX3" fmla="*/ 60784432 w 98796691"/>
              <a:gd name="connsiteY3" fmla="*/ 0 h 5774947"/>
              <a:gd name="connsiteX4" fmla="*/ 98694740 w 98796691"/>
              <a:gd name="connsiteY4" fmla="*/ 23668 h 5774947"/>
              <a:gd name="connsiteX5" fmla="*/ 98795107 w 98796691"/>
              <a:gd name="connsiteY5" fmla="*/ 813247 h 5774947"/>
              <a:gd name="connsiteX6" fmla="*/ 98466999 w 98796691"/>
              <a:gd name="connsiteY6" fmla="*/ 1602835 h 5774947"/>
              <a:gd name="connsiteX7" fmla="*/ 90459754 w 98796691"/>
              <a:gd name="connsiteY7" fmla="*/ 1597234 h 5774947"/>
              <a:gd name="connsiteX8" fmla="*/ 90468417 w 98796691"/>
              <a:gd name="connsiteY8" fmla="*/ 2452343 h 5774947"/>
              <a:gd name="connsiteX9" fmla="*/ 81743135 w 98796691"/>
              <a:gd name="connsiteY9" fmla="*/ 2456832 h 5774947"/>
              <a:gd name="connsiteX10" fmla="*/ 81731913 w 98796691"/>
              <a:gd name="connsiteY10" fmla="*/ 3184321 h 5774947"/>
              <a:gd name="connsiteX11" fmla="*/ 81735214 w 98796691"/>
              <a:gd name="connsiteY11" fmla="*/ 5774947 h 5774947"/>
              <a:gd name="connsiteX12" fmla="*/ 57580764 w 98796691"/>
              <a:gd name="connsiteY12" fmla="*/ 5771698 h 5774947"/>
              <a:gd name="connsiteX13" fmla="*/ 57573311 w 98796691"/>
              <a:gd name="connsiteY13" fmla="*/ 3187711 h 5774947"/>
              <a:gd name="connsiteX14" fmla="*/ 36733138 w 98796691"/>
              <a:gd name="connsiteY14" fmla="*/ 3183183 h 5774947"/>
              <a:gd name="connsiteX15" fmla="*/ 36724854 w 98796691"/>
              <a:gd name="connsiteY15" fmla="*/ 2451618 h 5774947"/>
              <a:gd name="connsiteX16" fmla="*/ 42706 w 98796691"/>
              <a:gd name="connsiteY16" fmla="*/ 2463356 h 5774947"/>
              <a:gd name="connsiteX0" fmla="*/ 42706 w 98796691"/>
              <a:gd name="connsiteY0" fmla="*/ 2467684 h 5779275"/>
              <a:gd name="connsiteX1" fmla="*/ 0 w 98796691"/>
              <a:gd name="connsiteY1" fmla="*/ 39023 h 5779275"/>
              <a:gd name="connsiteX2" fmla="*/ 30146080 w 98796691"/>
              <a:gd name="connsiteY2" fmla="*/ 22650 h 5779275"/>
              <a:gd name="connsiteX3" fmla="*/ 60784432 w 98796691"/>
              <a:gd name="connsiteY3" fmla="*/ 4328 h 5779275"/>
              <a:gd name="connsiteX4" fmla="*/ 98333263 w 98796691"/>
              <a:gd name="connsiteY4" fmla="*/ 0 h 5779275"/>
              <a:gd name="connsiteX5" fmla="*/ 98795107 w 98796691"/>
              <a:gd name="connsiteY5" fmla="*/ 817575 h 5779275"/>
              <a:gd name="connsiteX6" fmla="*/ 98466999 w 98796691"/>
              <a:gd name="connsiteY6" fmla="*/ 1607163 h 5779275"/>
              <a:gd name="connsiteX7" fmla="*/ 90459754 w 98796691"/>
              <a:gd name="connsiteY7" fmla="*/ 1601562 h 5779275"/>
              <a:gd name="connsiteX8" fmla="*/ 90468417 w 98796691"/>
              <a:gd name="connsiteY8" fmla="*/ 2456671 h 5779275"/>
              <a:gd name="connsiteX9" fmla="*/ 81743135 w 98796691"/>
              <a:gd name="connsiteY9" fmla="*/ 2461160 h 5779275"/>
              <a:gd name="connsiteX10" fmla="*/ 81731913 w 98796691"/>
              <a:gd name="connsiteY10" fmla="*/ 3188649 h 5779275"/>
              <a:gd name="connsiteX11" fmla="*/ 81735214 w 98796691"/>
              <a:gd name="connsiteY11" fmla="*/ 5779275 h 5779275"/>
              <a:gd name="connsiteX12" fmla="*/ 57580764 w 98796691"/>
              <a:gd name="connsiteY12" fmla="*/ 5776026 h 5779275"/>
              <a:gd name="connsiteX13" fmla="*/ 57573311 w 98796691"/>
              <a:gd name="connsiteY13" fmla="*/ 3192039 h 5779275"/>
              <a:gd name="connsiteX14" fmla="*/ 36733138 w 98796691"/>
              <a:gd name="connsiteY14" fmla="*/ 3187511 h 5779275"/>
              <a:gd name="connsiteX15" fmla="*/ 36724854 w 98796691"/>
              <a:gd name="connsiteY15" fmla="*/ 2455946 h 5779275"/>
              <a:gd name="connsiteX16" fmla="*/ 42706 w 98796691"/>
              <a:gd name="connsiteY16" fmla="*/ 2467684 h 5779275"/>
              <a:gd name="connsiteX0" fmla="*/ 42706 w 98466999"/>
              <a:gd name="connsiteY0" fmla="*/ 2467684 h 5779275"/>
              <a:gd name="connsiteX1" fmla="*/ 0 w 98466999"/>
              <a:gd name="connsiteY1" fmla="*/ 39023 h 5779275"/>
              <a:gd name="connsiteX2" fmla="*/ 30146080 w 98466999"/>
              <a:gd name="connsiteY2" fmla="*/ 22650 h 5779275"/>
              <a:gd name="connsiteX3" fmla="*/ 60784432 w 98466999"/>
              <a:gd name="connsiteY3" fmla="*/ 4328 h 5779275"/>
              <a:gd name="connsiteX4" fmla="*/ 98333263 w 98466999"/>
              <a:gd name="connsiteY4" fmla="*/ 0 h 5779275"/>
              <a:gd name="connsiteX5" fmla="*/ 98313143 w 98466999"/>
              <a:gd name="connsiteY5" fmla="*/ 832650 h 5779275"/>
              <a:gd name="connsiteX6" fmla="*/ 98466999 w 98466999"/>
              <a:gd name="connsiteY6" fmla="*/ 1607163 h 5779275"/>
              <a:gd name="connsiteX7" fmla="*/ 90459754 w 98466999"/>
              <a:gd name="connsiteY7" fmla="*/ 1601562 h 5779275"/>
              <a:gd name="connsiteX8" fmla="*/ 90468417 w 98466999"/>
              <a:gd name="connsiteY8" fmla="*/ 2456671 h 5779275"/>
              <a:gd name="connsiteX9" fmla="*/ 81743135 w 98466999"/>
              <a:gd name="connsiteY9" fmla="*/ 2461160 h 5779275"/>
              <a:gd name="connsiteX10" fmla="*/ 81731913 w 98466999"/>
              <a:gd name="connsiteY10" fmla="*/ 3188649 h 5779275"/>
              <a:gd name="connsiteX11" fmla="*/ 81735214 w 98466999"/>
              <a:gd name="connsiteY11" fmla="*/ 5779275 h 5779275"/>
              <a:gd name="connsiteX12" fmla="*/ 57580764 w 98466999"/>
              <a:gd name="connsiteY12" fmla="*/ 5776026 h 5779275"/>
              <a:gd name="connsiteX13" fmla="*/ 57573311 w 98466999"/>
              <a:gd name="connsiteY13" fmla="*/ 3192039 h 5779275"/>
              <a:gd name="connsiteX14" fmla="*/ 36733138 w 98466999"/>
              <a:gd name="connsiteY14" fmla="*/ 3187511 h 5779275"/>
              <a:gd name="connsiteX15" fmla="*/ 36724854 w 98466999"/>
              <a:gd name="connsiteY15" fmla="*/ 2455946 h 5779275"/>
              <a:gd name="connsiteX16" fmla="*/ 42706 w 98466999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42706 w 98334590"/>
              <a:gd name="connsiteY16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625919 w 98334590"/>
              <a:gd name="connsiteY16" fmla="*/ 2460170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87686 w 98334590"/>
              <a:gd name="connsiteY16" fmla="*/ 2464739 h 5779275"/>
              <a:gd name="connsiteX17" fmla="*/ 42706 w 98334590"/>
              <a:gd name="connsiteY17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7382013 w 98334590"/>
              <a:gd name="connsiteY16" fmla="*/ 2464739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36724854 w 98334590"/>
              <a:gd name="connsiteY15" fmla="*/ 2455946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36733138 w 98334590"/>
              <a:gd name="connsiteY14" fmla="*/ 3187511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73311 w 98334590"/>
              <a:gd name="connsiteY13" fmla="*/ 3192039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87686 w 98334590"/>
              <a:gd name="connsiteY17" fmla="*/ 2464739 h 5779275"/>
              <a:gd name="connsiteX18" fmla="*/ 42706 w 98334590"/>
              <a:gd name="connsiteY18" fmla="*/ 2467684 h 5779275"/>
              <a:gd name="connsiteX0" fmla="*/ 42706 w 98334590"/>
              <a:gd name="connsiteY0" fmla="*/ 2467684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42706 w 98334590"/>
              <a:gd name="connsiteY18" fmla="*/ 2467684 h 5779275"/>
              <a:gd name="connsiteX0" fmla="*/ 184938 w 98334590"/>
              <a:gd name="connsiteY0" fmla="*/ 2592251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184938 w 98334590"/>
              <a:gd name="connsiteY18" fmla="*/ 2592251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20116570 w 98334590"/>
              <a:gd name="connsiteY17" fmla="*/ 2518125 h 5779275"/>
              <a:gd name="connsiteX18" fmla="*/ 256055 w 98334590"/>
              <a:gd name="connsiteY18" fmla="*/ 2538865 h 5779275"/>
              <a:gd name="connsiteX0" fmla="*/ 256055 w 98334590"/>
              <a:gd name="connsiteY0" fmla="*/ 2538865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256055 w 98334590"/>
              <a:gd name="connsiteY18" fmla="*/ 2538865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20151166 w 98334590"/>
              <a:gd name="connsiteY16" fmla="*/ 2053523 h 5779275"/>
              <a:gd name="connsiteX17" fmla="*/ 19903218 w 98334590"/>
              <a:gd name="connsiteY17" fmla="*/ 2571511 h 5779275"/>
              <a:gd name="connsiteX18" fmla="*/ 184936 w 98334590"/>
              <a:gd name="connsiteY18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48228474 w 98334590"/>
              <a:gd name="connsiteY15" fmla="*/ 2053869 h 5779275"/>
              <a:gd name="connsiteX16" fmla="*/ 19903218 w 98334590"/>
              <a:gd name="connsiteY16" fmla="*/ 2571511 h 5779275"/>
              <a:gd name="connsiteX17" fmla="*/ 184936 w 98334590"/>
              <a:gd name="connsiteY17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80764 w 98334590"/>
              <a:gd name="connsiteY12" fmla="*/ 5776026 h 5779275"/>
              <a:gd name="connsiteX13" fmla="*/ 57536793 w 98334590"/>
              <a:gd name="connsiteY13" fmla="*/ 3182901 h 5779275"/>
              <a:gd name="connsiteX14" fmla="*/ 48200232 w 98334590"/>
              <a:gd name="connsiteY14" fmla="*/ 3178373 h 5779275"/>
              <a:gd name="connsiteX15" fmla="*/ 19903218 w 98334590"/>
              <a:gd name="connsiteY15" fmla="*/ 2571511 h 5779275"/>
              <a:gd name="connsiteX16" fmla="*/ 184936 w 98334590"/>
              <a:gd name="connsiteY16" fmla="*/ 2574456 h 5779275"/>
              <a:gd name="connsiteX0" fmla="*/ 184936 w 98334590"/>
              <a:gd name="connsiteY0" fmla="*/ 2574456 h 5779275"/>
              <a:gd name="connsiteX1" fmla="*/ 0 w 98334590"/>
              <a:gd name="connsiteY1" fmla="*/ 39023 h 5779275"/>
              <a:gd name="connsiteX2" fmla="*/ 30146080 w 98334590"/>
              <a:gd name="connsiteY2" fmla="*/ 22650 h 5779275"/>
              <a:gd name="connsiteX3" fmla="*/ 60784432 w 98334590"/>
              <a:gd name="connsiteY3" fmla="*/ 4328 h 5779275"/>
              <a:gd name="connsiteX4" fmla="*/ 98333263 w 98334590"/>
              <a:gd name="connsiteY4" fmla="*/ 0 h 5779275"/>
              <a:gd name="connsiteX5" fmla="*/ 98313143 w 98334590"/>
              <a:gd name="connsiteY5" fmla="*/ 832650 h 5779275"/>
              <a:gd name="connsiteX6" fmla="*/ 98329297 w 98334590"/>
              <a:gd name="connsiteY6" fmla="*/ 1607163 h 5779275"/>
              <a:gd name="connsiteX7" fmla="*/ 90459754 w 98334590"/>
              <a:gd name="connsiteY7" fmla="*/ 1601562 h 5779275"/>
              <a:gd name="connsiteX8" fmla="*/ 90468417 w 98334590"/>
              <a:gd name="connsiteY8" fmla="*/ 2456671 h 5779275"/>
              <a:gd name="connsiteX9" fmla="*/ 81743135 w 98334590"/>
              <a:gd name="connsiteY9" fmla="*/ 2461160 h 5779275"/>
              <a:gd name="connsiteX10" fmla="*/ 81731913 w 98334590"/>
              <a:gd name="connsiteY10" fmla="*/ 3188649 h 5779275"/>
              <a:gd name="connsiteX11" fmla="*/ 81735214 w 98334590"/>
              <a:gd name="connsiteY11" fmla="*/ 5779275 h 5779275"/>
              <a:gd name="connsiteX12" fmla="*/ 57536793 w 98334590"/>
              <a:gd name="connsiteY12" fmla="*/ 3182901 h 5779275"/>
              <a:gd name="connsiteX13" fmla="*/ 48200232 w 98334590"/>
              <a:gd name="connsiteY13" fmla="*/ 3178373 h 5779275"/>
              <a:gd name="connsiteX14" fmla="*/ 19903218 w 98334590"/>
              <a:gd name="connsiteY14" fmla="*/ 2571511 h 5779275"/>
              <a:gd name="connsiteX15" fmla="*/ 184936 w 98334590"/>
              <a:gd name="connsiteY15" fmla="*/ 2574456 h 5779275"/>
              <a:gd name="connsiteX0" fmla="*/ 184936 w 98334590"/>
              <a:gd name="connsiteY0" fmla="*/ 2574456 h 3241025"/>
              <a:gd name="connsiteX1" fmla="*/ 0 w 98334590"/>
              <a:gd name="connsiteY1" fmla="*/ 39023 h 3241025"/>
              <a:gd name="connsiteX2" fmla="*/ 30146080 w 98334590"/>
              <a:gd name="connsiteY2" fmla="*/ 22650 h 3241025"/>
              <a:gd name="connsiteX3" fmla="*/ 60784432 w 98334590"/>
              <a:gd name="connsiteY3" fmla="*/ 4328 h 3241025"/>
              <a:gd name="connsiteX4" fmla="*/ 98333263 w 98334590"/>
              <a:gd name="connsiteY4" fmla="*/ 0 h 3241025"/>
              <a:gd name="connsiteX5" fmla="*/ 98313143 w 98334590"/>
              <a:gd name="connsiteY5" fmla="*/ 832650 h 3241025"/>
              <a:gd name="connsiteX6" fmla="*/ 98329297 w 98334590"/>
              <a:gd name="connsiteY6" fmla="*/ 1607163 h 3241025"/>
              <a:gd name="connsiteX7" fmla="*/ 90459754 w 98334590"/>
              <a:gd name="connsiteY7" fmla="*/ 1601562 h 3241025"/>
              <a:gd name="connsiteX8" fmla="*/ 90468417 w 98334590"/>
              <a:gd name="connsiteY8" fmla="*/ 2456671 h 3241025"/>
              <a:gd name="connsiteX9" fmla="*/ 81743135 w 98334590"/>
              <a:gd name="connsiteY9" fmla="*/ 2461160 h 3241025"/>
              <a:gd name="connsiteX10" fmla="*/ 81731913 w 98334590"/>
              <a:gd name="connsiteY10" fmla="*/ 3188649 h 3241025"/>
              <a:gd name="connsiteX11" fmla="*/ 57536793 w 98334590"/>
              <a:gd name="connsiteY11" fmla="*/ 3182901 h 3241025"/>
              <a:gd name="connsiteX12" fmla="*/ 48200232 w 98334590"/>
              <a:gd name="connsiteY12" fmla="*/ 3178373 h 3241025"/>
              <a:gd name="connsiteX13" fmla="*/ 19903218 w 98334590"/>
              <a:gd name="connsiteY13" fmla="*/ 2571511 h 3241025"/>
              <a:gd name="connsiteX14" fmla="*/ 184936 w 98334590"/>
              <a:gd name="connsiteY14" fmla="*/ 2574456 h 3241025"/>
              <a:gd name="connsiteX0" fmla="*/ 184936 w 98334590"/>
              <a:gd name="connsiteY0" fmla="*/ 2574456 h 3182901"/>
              <a:gd name="connsiteX1" fmla="*/ 0 w 98334590"/>
              <a:gd name="connsiteY1" fmla="*/ 39023 h 3182901"/>
              <a:gd name="connsiteX2" fmla="*/ 30146080 w 98334590"/>
              <a:gd name="connsiteY2" fmla="*/ 22650 h 3182901"/>
              <a:gd name="connsiteX3" fmla="*/ 60784432 w 98334590"/>
              <a:gd name="connsiteY3" fmla="*/ 4328 h 3182901"/>
              <a:gd name="connsiteX4" fmla="*/ 98333263 w 98334590"/>
              <a:gd name="connsiteY4" fmla="*/ 0 h 3182901"/>
              <a:gd name="connsiteX5" fmla="*/ 98313143 w 98334590"/>
              <a:gd name="connsiteY5" fmla="*/ 832650 h 3182901"/>
              <a:gd name="connsiteX6" fmla="*/ 98329297 w 98334590"/>
              <a:gd name="connsiteY6" fmla="*/ 1607163 h 3182901"/>
              <a:gd name="connsiteX7" fmla="*/ 90459754 w 98334590"/>
              <a:gd name="connsiteY7" fmla="*/ 1601562 h 3182901"/>
              <a:gd name="connsiteX8" fmla="*/ 90468417 w 98334590"/>
              <a:gd name="connsiteY8" fmla="*/ 2456671 h 3182901"/>
              <a:gd name="connsiteX9" fmla="*/ 81743135 w 98334590"/>
              <a:gd name="connsiteY9" fmla="*/ 2461160 h 3182901"/>
              <a:gd name="connsiteX10" fmla="*/ 57536793 w 98334590"/>
              <a:gd name="connsiteY10" fmla="*/ 3182901 h 3182901"/>
              <a:gd name="connsiteX11" fmla="*/ 48200232 w 98334590"/>
              <a:gd name="connsiteY11" fmla="*/ 3178373 h 3182901"/>
              <a:gd name="connsiteX12" fmla="*/ 19903218 w 98334590"/>
              <a:gd name="connsiteY12" fmla="*/ 2571511 h 3182901"/>
              <a:gd name="connsiteX13" fmla="*/ 184936 w 98334590"/>
              <a:gd name="connsiteY13" fmla="*/ 2574456 h 3182901"/>
              <a:gd name="connsiteX0" fmla="*/ 184936 w 98334590"/>
              <a:gd name="connsiteY0" fmla="*/ 2574456 h 3178373"/>
              <a:gd name="connsiteX1" fmla="*/ 0 w 98334590"/>
              <a:gd name="connsiteY1" fmla="*/ 39023 h 3178373"/>
              <a:gd name="connsiteX2" fmla="*/ 30146080 w 98334590"/>
              <a:gd name="connsiteY2" fmla="*/ 22650 h 3178373"/>
              <a:gd name="connsiteX3" fmla="*/ 60784432 w 98334590"/>
              <a:gd name="connsiteY3" fmla="*/ 4328 h 3178373"/>
              <a:gd name="connsiteX4" fmla="*/ 98333263 w 98334590"/>
              <a:gd name="connsiteY4" fmla="*/ 0 h 3178373"/>
              <a:gd name="connsiteX5" fmla="*/ 98313143 w 98334590"/>
              <a:gd name="connsiteY5" fmla="*/ 832650 h 3178373"/>
              <a:gd name="connsiteX6" fmla="*/ 98329297 w 98334590"/>
              <a:gd name="connsiteY6" fmla="*/ 1607163 h 3178373"/>
              <a:gd name="connsiteX7" fmla="*/ 90459754 w 98334590"/>
              <a:gd name="connsiteY7" fmla="*/ 1601562 h 3178373"/>
              <a:gd name="connsiteX8" fmla="*/ 90468417 w 98334590"/>
              <a:gd name="connsiteY8" fmla="*/ 2456671 h 3178373"/>
              <a:gd name="connsiteX9" fmla="*/ 81743135 w 98334590"/>
              <a:gd name="connsiteY9" fmla="*/ 2461160 h 3178373"/>
              <a:gd name="connsiteX10" fmla="*/ 48200232 w 98334590"/>
              <a:gd name="connsiteY10" fmla="*/ 3178373 h 3178373"/>
              <a:gd name="connsiteX11" fmla="*/ 19903218 w 98334590"/>
              <a:gd name="connsiteY11" fmla="*/ 2571511 h 3178373"/>
              <a:gd name="connsiteX12" fmla="*/ 184936 w 98334590"/>
              <a:gd name="connsiteY12" fmla="*/ 2574456 h 3178373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90468417 w 98334590"/>
              <a:gd name="connsiteY8" fmla="*/ 2456671 h 2574456"/>
              <a:gd name="connsiteX9" fmla="*/ 81743135 w 98334590"/>
              <a:gd name="connsiteY9" fmla="*/ 2461160 h 2574456"/>
              <a:gd name="connsiteX10" fmla="*/ 19903218 w 98334590"/>
              <a:gd name="connsiteY10" fmla="*/ 2571511 h 2574456"/>
              <a:gd name="connsiteX11" fmla="*/ 184936 w 98334590"/>
              <a:gd name="connsiteY11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81743135 w 98334590"/>
              <a:gd name="connsiteY8" fmla="*/ 2461160 h 2574456"/>
              <a:gd name="connsiteX9" fmla="*/ 19903218 w 98334590"/>
              <a:gd name="connsiteY9" fmla="*/ 2571511 h 2574456"/>
              <a:gd name="connsiteX10" fmla="*/ 184936 w 98334590"/>
              <a:gd name="connsiteY10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9903218 w 98334590"/>
              <a:gd name="connsiteY8" fmla="*/ 2571511 h 2574456"/>
              <a:gd name="connsiteX9" fmla="*/ 184936 w 98334590"/>
              <a:gd name="connsiteY9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90459754 w 98334590"/>
              <a:gd name="connsiteY7" fmla="*/ 1601562 h 2574456"/>
              <a:gd name="connsiteX8" fmla="*/ 184936 w 98334590"/>
              <a:gd name="connsiteY8" fmla="*/ 2574456 h 2574456"/>
              <a:gd name="connsiteX0" fmla="*/ 184936 w 98334590"/>
              <a:gd name="connsiteY0" fmla="*/ 2574456 h 2574456"/>
              <a:gd name="connsiteX1" fmla="*/ 0 w 98334590"/>
              <a:gd name="connsiteY1" fmla="*/ 39023 h 2574456"/>
              <a:gd name="connsiteX2" fmla="*/ 30146080 w 98334590"/>
              <a:gd name="connsiteY2" fmla="*/ 22650 h 2574456"/>
              <a:gd name="connsiteX3" fmla="*/ 60784432 w 98334590"/>
              <a:gd name="connsiteY3" fmla="*/ 4328 h 2574456"/>
              <a:gd name="connsiteX4" fmla="*/ 98333263 w 98334590"/>
              <a:gd name="connsiteY4" fmla="*/ 0 h 2574456"/>
              <a:gd name="connsiteX5" fmla="*/ 98313143 w 98334590"/>
              <a:gd name="connsiteY5" fmla="*/ 832650 h 2574456"/>
              <a:gd name="connsiteX6" fmla="*/ 98329297 w 98334590"/>
              <a:gd name="connsiteY6" fmla="*/ 1607163 h 2574456"/>
              <a:gd name="connsiteX7" fmla="*/ 184936 w 98334590"/>
              <a:gd name="connsiteY7" fmla="*/ 2574456 h 2574456"/>
              <a:gd name="connsiteX0" fmla="*/ 184936 w 107199616"/>
              <a:gd name="connsiteY0" fmla="*/ 2574456 h 2574456"/>
              <a:gd name="connsiteX1" fmla="*/ 0 w 107199616"/>
              <a:gd name="connsiteY1" fmla="*/ 39023 h 2574456"/>
              <a:gd name="connsiteX2" fmla="*/ 30146080 w 107199616"/>
              <a:gd name="connsiteY2" fmla="*/ 22650 h 2574456"/>
              <a:gd name="connsiteX3" fmla="*/ 60784432 w 107199616"/>
              <a:gd name="connsiteY3" fmla="*/ 4328 h 2574456"/>
              <a:gd name="connsiteX4" fmla="*/ 98333263 w 107199616"/>
              <a:gd name="connsiteY4" fmla="*/ 0 h 2574456"/>
              <a:gd name="connsiteX5" fmla="*/ 98329297 w 107199616"/>
              <a:gd name="connsiteY5" fmla="*/ 1607163 h 2574456"/>
              <a:gd name="connsiteX6" fmla="*/ 184936 w 107199616"/>
              <a:gd name="connsiteY6" fmla="*/ 2574456 h 2574456"/>
              <a:gd name="connsiteX0" fmla="*/ 184936 w 98329297"/>
              <a:gd name="connsiteY0" fmla="*/ 2570128 h 2570128"/>
              <a:gd name="connsiteX1" fmla="*/ 0 w 98329297"/>
              <a:gd name="connsiteY1" fmla="*/ 34695 h 2570128"/>
              <a:gd name="connsiteX2" fmla="*/ 30146080 w 98329297"/>
              <a:gd name="connsiteY2" fmla="*/ 18322 h 2570128"/>
              <a:gd name="connsiteX3" fmla="*/ 60784432 w 98329297"/>
              <a:gd name="connsiteY3" fmla="*/ 0 h 2570128"/>
              <a:gd name="connsiteX4" fmla="*/ 98329297 w 98329297"/>
              <a:gd name="connsiteY4" fmla="*/ 1602835 h 2570128"/>
              <a:gd name="connsiteX5" fmla="*/ 184936 w 98329297"/>
              <a:gd name="connsiteY5" fmla="*/ 2570128 h 2570128"/>
              <a:gd name="connsiteX0" fmla="*/ 184936 w 60784432"/>
              <a:gd name="connsiteY0" fmla="*/ 2570128 h 2570128"/>
              <a:gd name="connsiteX1" fmla="*/ 0 w 60784432"/>
              <a:gd name="connsiteY1" fmla="*/ 34695 h 2570128"/>
              <a:gd name="connsiteX2" fmla="*/ 30146080 w 60784432"/>
              <a:gd name="connsiteY2" fmla="*/ 18322 h 2570128"/>
              <a:gd name="connsiteX3" fmla="*/ 60784432 w 60784432"/>
              <a:gd name="connsiteY3" fmla="*/ 0 h 2570128"/>
              <a:gd name="connsiteX4" fmla="*/ 184936 w 60784432"/>
              <a:gd name="connsiteY4" fmla="*/ 2570128 h 2570128"/>
              <a:gd name="connsiteX0" fmla="*/ 184936 w 40065745"/>
              <a:gd name="connsiteY0" fmla="*/ 2551806 h 2551806"/>
              <a:gd name="connsiteX1" fmla="*/ 0 w 40065745"/>
              <a:gd name="connsiteY1" fmla="*/ 16373 h 2551806"/>
              <a:gd name="connsiteX2" fmla="*/ 30146080 w 40065745"/>
              <a:gd name="connsiteY2" fmla="*/ 0 h 2551806"/>
              <a:gd name="connsiteX3" fmla="*/ 40065745 w 40065745"/>
              <a:gd name="connsiteY3" fmla="*/ 2503419 h 2551806"/>
              <a:gd name="connsiteX4" fmla="*/ 184936 w 40065745"/>
              <a:gd name="connsiteY4" fmla="*/ 2551806 h 2551806"/>
              <a:gd name="connsiteX0" fmla="*/ 184936 w 40065745"/>
              <a:gd name="connsiteY0" fmla="*/ 2579982 h 2579982"/>
              <a:gd name="connsiteX1" fmla="*/ 0 w 40065745"/>
              <a:gd name="connsiteY1" fmla="*/ 44549 h 2579982"/>
              <a:gd name="connsiteX2" fmla="*/ 39041603 w 40065745"/>
              <a:gd name="connsiteY2" fmla="*/ 0 h 2579982"/>
              <a:gd name="connsiteX3" fmla="*/ 40065745 w 40065745"/>
              <a:gd name="connsiteY3" fmla="*/ 2531595 h 2579982"/>
              <a:gd name="connsiteX4" fmla="*/ 184936 w 40065745"/>
              <a:gd name="connsiteY4" fmla="*/ 2579982 h 2579982"/>
              <a:gd name="connsiteX0" fmla="*/ 184936 w 39615339"/>
              <a:gd name="connsiteY0" fmla="*/ 2579982 h 2579982"/>
              <a:gd name="connsiteX1" fmla="*/ 0 w 39615339"/>
              <a:gd name="connsiteY1" fmla="*/ 44549 h 2579982"/>
              <a:gd name="connsiteX2" fmla="*/ 39041603 w 39615339"/>
              <a:gd name="connsiteY2" fmla="*/ 0 h 2579982"/>
              <a:gd name="connsiteX3" fmla="*/ 39615339 w 39615339"/>
              <a:gd name="connsiteY3" fmla="*/ 2531595 h 2579982"/>
              <a:gd name="connsiteX4" fmla="*/ 184936 w 39615339"/>
              <a:gd name="connsiteY4" fmla="*/ 2579982 h 2579982"/>
              <a:gd name="connsiteX0" fmla="*/ 184936 w 39277534"/>
              <a:gd name="connsiteY0" fmla="*/ 2579982 h 2579982"/>
              <a:gd name="connsiteX1" fmla="*/ 0 w 39277534"/>
              <a:gd name="connsiteY1" fmla="*/ 44549 h 2579982"/>
              <a:gd name="connsiteX2" fmla="*/ 39041603 w 39277534"/>
              <a:gd name="connsiteY2" fmla="*/ 0 h 2579982"/>
              <a:gd name="connsiteX3" fmla="*/ 39277534 w 39277534"/>
              <a:gd name="connsiteY3" fmla="*/ 2559771 h 2579982"/>
              <a:gd name="connsiteX4" fmla="*/ 184936 w 39277534"/>
              <a:gd name="connsiteY4" fmla="*/ 2579982 h 2579982"/>
              <a:gd name="connsiteX0" fmla="*/ 24394271 w 63486869"/>
              <a:gd name="connsiteY0" fmla="*/ 5874275 h 5874275"/>
              <a:gd name="connsiteX1" fmla="*/ 0 w 63486869"/>
              <a:gd name="connsiteY1" fmla="*/ 0 h 5874275"/>
              <a:gd name="connsiteX2" fmla="*/ 63250938 w 63486869"/>
              <a:gd name="connsiteY2" fmla="*/ 3294293 h 5874275"/>
              <a:gd name="connsiteX3" fmla="*/ 63486869 w 63486869"/>
              <a:gd name="connsiteY3" fmla="*/ 5854064 h 5874275"/>
              <a:gd name="connsiteX4" fmla="*/ 24394271 w 63486869"/>
              <a:gd name="connsiteY4" fmla="*/ 5874275 h 5874275"/>
              <a:gd name="connsiteX0" fmla="*/ 0 w 63639735"/>
              <a:gd name="connsiteY0" fmla="*/ 1366134 h 5854064"/>
              <a:gd name="connsiteX1" fmla="*/ 152866 w 63639735"/>
              <a:gd name="connsiteY1" fmla="*/ 0 h 5854064"/>
              <a:gd name="connsiteX2" fmla="*/ 63403804 w 63639735"/>
              <a:gd name="connsiteY2" fmla="*/ 3294293 h 5854064"/>
              <a:gd name="connsiteX3" fmla="*/ 63639735 w 63639735"/>
              <a:gd name="connsiteY3" fmla="*/ 5854064 h 5854064"/>
              <a:gd name="connsiteX4" fmla="*/ 0 w 63639735"/>
              <a:gd name="connsiteY4" fmla="*/ 1366134 h 5854064"/>
              <a:gd name="connsiteX0" fmla="*/ 0 w 70047296"/>
              <a:gd name="connsiteY0" fmla="*/ 1382507 h 5870437"/>
              <a:gd name="connsiteX1" fmla="*/ 152866 w 70047296"/>
              <a:gd name="connsiteY1" fmla="*/ 16373 h 5870437"/>
              <a:gd name="connsiteX2" fmla="*/ 70047296 w 70047296"/>
              <a:gd name="connsiteY2" fmla="*/ 0 h 5870437"/>
              <a:gd name="connsiteX3" fmla="*/ 63639735 w 70047296"/>
              <a:gd name="connsiteY3" fmla="*/ 5870437 h 5870437"/>
              <a:gd name="connsiteX4" fmla="*/ 0 w 70047296"/>
              <a:gd name="connsiteY4" fmla="*/ 1382507 h 5870437"/>
              <a:gd name="connsiteX0" fmla="*/ 0 w 70283227"/>
              <a:gd name="connsiteY0" fmla="*/ 1382507 h 1382507"/>
              <a:gd name="connsiteX1" fmla="*/ 152866 w 70283227"/>
              <a:gd name="connsiteY1" fmla="*/ 16373 h 1382507"/>
              <a:gd name="connsiteX2" fmla="*/ 70047296 w 70283227"/>
              <a:gd name="connsiteY2" fmla="*/ 0 h 1382507"/>
              <a:gd name="connsiteX3" fmla="*/ 70283227 w 70283227"/>
              <a:gd name="connsiteY3" fmla="*/ 1320033 h 1382507"/>
              <a:gd name="connsiteX4" fmla="*/ 0 w 70283227"/>
              <a:gd name="connsiteY4" fmla="*/ 1382507 h 1382507"/>
              <a:gd name="connsiteX0" fmla="*/ 0 w 70283227"/>
              <a:gd name="connsiteY0" fmla="*/ 1464749 h 1464749"/>
              <a:gd name="connsiteX1" fmla="*/ 941077 w 70283227"/>
              <a:gd name="connsiteY1" fmla="*/ 0 h 1464749"/>
              <a:gd name="connsiteX2" fmla="*/ 70047296 w 70283227"/>
              <a:gd name="connsiteY2" fmla="*/ 82242 h 1464749"/>
              <a:gd name="connsiteX3" fmla="*/ 70283227 w 70283227"/>
              <a:gd name="connsiteY3" fmla="*/ 1402275 h 1464749"/>
              <a:gd name="connsiteX4" fmla="*/ 0 w 70283227"/>
              <a:gd name="connsiteY4" fmla="*/ 1464749 h 1464749"/>
              <a:gd name="connsiteX0" fmla="*/ 0 w 69720219"/>
              <a:gd name="connsiteY0" fmla="*/ 1464749 h 1464749"/>
              <a:gd name="connsiteX1" fmla="*/ 378069 w 69720219"/>
              <a:gd name="connsiteY1" fmla="*/ 0 h 1464749"/>
              <a:gd name="connsiteX2" fmla="*/ 69484288 w 69720219"/>
              <a:gd name="connsiteY2" fmla="*/ 82242 h 1464749"/>
              <a:gd name="connsiteX3" fmla="*/ 69720219 w 69720219"/>
              <a:gd name="connsiteY3" fmla="*/ 1402275 h 1464749"/>
              <a:gd name="connsiteX4" fmla="*/ 0 w 69720219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69146483 w 69382414"/>
              <a:gd name="connsiteY2" fmla="*/ 82242 h 1464749"/>
              <a:gd name="connsiteX3" fmla="*/ 69382414 w 69382414"/>
              <a:gd name="connsiteY3" fmla="*/ 1402275 h 1464749"/>
              <a:gd name="connsiteX4" fmla="*/ 0 w 69382414"/>
              <a:gd name="connsiteY4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3496697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69146483 w 69382414"/>
              <a:gd name="connsiteY3" fmla="*/ 82242 h 1464749"/>
              <a:gd name="connsiteX4" fmla="*/ 69382414 w 69382414"/>
              <a:gd name="connsiteY4" fmla="*/ 1402275 h 1464749"/>
              <a:gd name="connsiteX5" fmla="*/ 0 w 69382414"/>
              <a:gd name="connsiteY5" fmla="*/ 1464749 h 1464749"/>
              <a:gd name="connsiteX0" fmla="*/ 0 w 69382414"/>
              <a:gd name="connsiteY0" fmla="*/ 1464749 h 1464749"/>
              <a:gd name="connsiteX1" fmla="*/ 40264 w 69382414"/>
              <a:gd name="connsiteY1" fmla="*/ 0 h 1464749"/>
              <a:gd name="connsiteX2" fmla="*/ 29464580 w 69382414"/>
              <a:gd name="connsiteY2" fmla="*/ 51980 h 1464749"/>
              <a:gd name="connsiteX3" fmla="*/ 56151149 w 69382414"/>
              <a:gd name="connsiteY3" fmla="*/ 66068 h 1464749"/>
              <a:gd name="connsiteX4" fmla="*/ 69146483 w 69382414"/>
              <a:gd name="connsiteY4" fmla="*/ 82242 h 1464749"/>
              <a:gd name="connsiteX5" fmla="*/ 69382414 w 69382414"/>
              <a:gd name="connsiteY5" fmla="*/ 1402275 h 1464749"/>
              <a:gd name="connsiteX6" fmla="*/ 0 w 69382414"/>
              <a:gd name="connsiteY6" fmla="*/ 1464749 h 1464749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9146483 w 69382414"/>
              <a:gd name="connsiteY4" fmla="*/ 1410880 h 2793387"/>
              <a:gd name="connsiteX5" fmla="*/ 69382414 w 69382414"/>
              <a:gd name="connsiteY5" fmla="*/ 2730913 h 2793387"/>
              <a:gd name="connsiteX6" fmla="*/ 0 w 69382414"/>
              <a:gd name="connsiteY6" fmla="*/ 2793387 h 2793387"/>
              <a:gd name="connsiteX0" fmla="*/ 0 w 69382414"/>
              <a:gd name="connsiteY0" fmla="*/ 2793387 h 2793387"/>
              <a:gd name="connsiteX1" fmla="*/ 40264 w 69382414"/>
              <a:gd name="connsiteY1" fmla="*/ 1328638 h 2793387"/>
              <a:gd name="connsiteX2" fmla="*/ 29464580 w 69382414"/>
              <a:gd name="connsiteY2" fmla="*/ 1380618 h 2793387"/>
              <a:gd name="connsiteX3" fmla="*/ 29464577 w 69382414"/>
              <a:gd name="connsiteY3" fmla="*/ 0 h 2793387"/>
              <a:gd name="connsiteX4" fmla="*/ 60430008 w 69382414"/>
              <a:gd name="connsiteY4" fmla="*/ 1112947 h 2793387"/>
              <a:gd name="connsiteX5" fmla="*/ 69146483 w 69382414"/>
              <a:gd name="connsiteY5" fmla="*/ 1410880 h 2793387"/>
              <a:gd name="connsiteX6" fmla="*/ 69382414 w 69382414"/>
              <a:gd name="connsiteY6" fmla="*/ 2730913 h 2793387"/>
              <a:gd name="connsiteX7" fmla="*/ 0 w 69382414"/>
              <a:gd name="connsiteY7" fmla="*/ 2793387 h 2793387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464577 w 69382414"/>
              <a:gd name="connsiteY3" fmla="*/ 253583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3046970 h 3046970"/>
              <a:gd name="connsiteX1" fmla="*/ 40264 w 69382414"/>
              <a:gd name="connsiteY1" fmla="*/ 1582221 h 3046970"/>
              <a:gd name="connsiteX2" fmla="*/ 29464580 w 69382414"/>
              <a:gd name="connsiteY2" fmla="*/ 1634201 h 3046970"/>
              <a:gd name="connsiteX3" fmla="*/ 29577178 w 69382414"/>
              <a:gd name="connsiteY3" fmla="*/ 56352 h 3046970"/>
              <a:gd name="connsiteX4" fmla="*/ 68086917 w 69382414"/>
              <a:gd name="connsiteY4" fmla="*/ 0 h 3046970"/>
              <a:gd name="connsiteX5" fmla="*/ 69146483 w 69382414"/>
              <a:gd name="connsiteY5" fmla="*/ 1664463 h 3046970"/>
              <a:gd name="connsiteX6" fmla="*/ 69382414 w 69382414"/>
              <a:gd name="connsiteY6" fmla="*/ 2984496 h 3046970"/>
              <a:gd name="connsiteX7" fmla="*/ 0 w 69382414"/>
              <a:gd name="connsiteY7" fmla="*/ 3046970 h 3046970"/>
              <a:gd name="connsiteX0" fmla="*/ 0 w 69382414"/>
              <a:gd name="connsiteY0" fmla="*/ 2990618 h 2990618"/>
              <a:gd name="connsiteX1" fmla="*/ 40264 w 69382414"/>
              <a:gd name="connsiteY1" fmla="*/ 1525869 h 2990618"/>
              <a:gd name="connsiteX2" fmla="*/ 29464580 w 69382414"/>
              <a:gd name="connsiteY2" fmla="*/ 1577849 h 2990618"/>
              <a:gd name="connsiteX3" fmla="*/ 29577178 w 69382414"/>
              <a:gd name="connsiteY3" fmla="*/ 0 h 2990618"/>
              <a:gd name="connsiteX4" fmla="*/ 67974321 w 69382414"/>
              <a:gd name="connsiteY4" fmla="*/ 56351 h 2990618"/>
              <a:gd name="connsiteX5" fmla="*/ 69146483 w 69382414"/>
              <a:gd name="connsiteY5" fmla="*/ 1608111 h 2990618"/>
              <a:gd name="connsiteX6" fmla="*/ 69382414 w 69382414"/>
              <a:gd name="connsiteY6" fmla="*/ 2928144 h 2990618"/>
              <a:gd name="connsiteX7" fmla="*/ 0 w 69382414"/>
              <a:gd name="connsiteY7" fmla="*/ 2990618 h 2990618"/>
              <a:gd name="connsiteX0" fmla="*/ 0 w 69146483"/>
              <a:gd name="connsiteY0" fmla="*/ 2990618 h 2990618"/>
              <a:gd name="connsiteX1" fmla="*/ 40264 w 69146483"/>
              <a:gd name="connsiteY1" fmla="*/ 1525869 h 2990618"/>
              <a:gd name="connsiteX2" fmla="*/ 29464580 w 69146483"/>
              <a:gd name="connsiteY2" fmla="*/ 1577849 h 2990618"/>
              <a:gd name="connsiteX3" fmla="*/ 29577178 w 69146483"/>
              <a:gd name="connsiteY3" fmla="*/ 0 h 2990618"/>
              <a:gd name="connsiteX4" fmla="*/ 67974321 w 69146483"/>
              <a:gd name="connsiteY4" fmla="*/ 56351 h 2990618"/>
              <a:gd name="connsiteX5" fmla="*/ 69146483 w 69146483"/>
              <a:gd name="connsiteY5" fmla="*/ 1608111 h 2990618"/>
              <a:gd name="connsiteX6" fmla="*/ 61275102 w 69146483"/>
              <a:gd name="connsiteY6" fmla="*/ 2885880 h 2990618"/>
              <a:gd name="connsiteX7" fmla="*/ 0 w 69146483"/>
              <a:gd name="connsiteY7" fmla="*/ 2990618 h 2990618"/>
              <a:gd name="connsiteX0" fmla="*/ 0 w 67974321"/>
              <a:gd name="connsiteY0" fmla="*/ 2990618 h 2990618"/>
              <a:gd name="connsiteX1" fmla="*/ 40264 w 67974321"/>
              <a:gd name="connsiteY1" fmla="*/ 1525869 h 2990618"/>
              <a:gd name="connsiteX2" fmla="*/ 29464580 w 67974321"/>
              <a:gd name="connsiteY2" fmla="*/ 1577849 h 2990618"/>
              <a:gd name="connsiteX3" fmla="*/ 29577178 w 67974321"/>
              <a:gd name="connsiteY3" fmla="*/ 0 h 2990618"/>
              <a:gd name="connsiteX4" fmla="*/ 67974321 w 67974321"/>
              <a:gd name="connsiteY4" fmla="*/ 56351 h 2990618"/>
              <a:gd name="connsiteX5" fmla="*/ 62165180 w 67974321"/>
              <a:gd name="connsiteY5" fmla="*/ 1537671 h 2990618"/>
              <a:gd name="connsiteX6" fmla="*/ 61275102 w 67974321"/>
              <a:gd name="connsiteY6" fmla="*/ 2885880 h 2990618"/>
              <a:gd name="connsiteX7" fmla="*/ 0 w 67974321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165180 w 62456845"/>
              <a:gd name="connsiteY5" fmla="*/ 1537671 h 2990618"/>
              <a:gd name="connsiteX6" fmla="*/ 61275102 w 62456845"/>
              <a:gd name="connsiteY6" fmla="*/ 2885880 h 2990618"/>
              <a:gd name="connsiteX7" fmla="*/ 0 w 62456845"/>
              <a:gd name="connsiteY7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1275102 w 62456845"/>
              <a:gd name="connsiteY5" fmla="*/ 2885880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0 w 62456845"/>
              <a:gd name="connsiteY6" fmla="*/ 2990618 h 2990618"/>
              <a:gd name="connsiteX0" fmla="*/ 0 w 62456845"/>
              <a:gd name="connsiteY0" fmla="*/ 2990618 h 2990618"/>
              <a:gd name="connsiteX1" fmla="*/ 40264 w 62456845"/>
              <a:gd name="connsiteY1" fmla="*/ 1525869 h 2990618"/>
              <a:gd name="connsiteX2" fmla="*/ 29464580 w 62456845"/>
              <a:gd name="connsiteY2" fmla="*/ 1577849 h 2990618"/>
              <a:gd name="connsiteX3" fmla="*/ 29577178 w 62456845"/>
              <a:gd name="connsiteY3" fmla="*/ 0 h 2990618"/>
              <a:gd name="connsiteX4" fmla="*/ 62456845 w 62456845"/>
              <a:gd name="connsiteY4" fmla="*/ 56351 h 2990618"/>
              <a:gd name="connsiteX5" fmla="*/ 62288516 w 62456845"/>
              <a:gd name="connsiteY5" fmla="*/ 2871792 h 2990618"/>
              <a:gd name="connsiteX6" fmla="*/ 28451166 w 62456845"/>
              <a:gd name="connsiteY6" fmla="*/ 2944379 h 2990618"/>
              <a:gd name="connsiteX7" fmla="*/ 0 w 62456845"/>
              <a:gd name="connsiteY7" fmla="*/ 2990618 h 2990618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0 w 62456845"/>
              <a:gd name="connsiteY7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29126775 w 62456845"/>
              <a:gd name="connsiteY7" fmla="*/ 3592424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30252791 w 62456845"/>
              <a:gd name="connsiteY7" fmla="*/ 3085258 h 4324997"/>
              <a:gd name="connsiteX8" fmla="*/ 0 w 62456845"/>
              <a:gd name="connsiteY8" fmla="*/ 2990618 h 4324997"/>
              <a:gd name="connsiteX0" fmla="*/ 0 w 62456845"/>
              <a:gd name="connsiteY0" fmla="*/ 2990618 h 4324997"/>
              <a:gd name="connsiteX1" fmla="*/ 40264 w 62456845"/>
              <a:gd name="connsiteY1" fmla="*/ 1525869 h 4324997"/>
              <a:gd name="connsiteX2" fmla="*/ 29464580 w 62456845"/>
              <a:gd name="connsiteY2" fmla="*/ 1577849 h 4324997"/>
              <a:gd name="connsiteX3" fmla="*/ 29577178 w 62456845"/>
              <a:gd name="connsiteY3" fmla="*/ 0 h 4324997"/>
              <a:gd name="connsiteX4" fmla="*/ 62456845 w 62456845"/>
              <a:gd name="connsiteY4" fmla="*/ 56351 h 4324997"/>
              <a:gd name="connsiteX5" fmla="*/ 62288516 w 62456845"/>
              <a:gd name="connsiteY5" fmla="*/ 2871792 h 4324997"/>
              <a:gd name="connsiteX6" fmla="*/ 62456836 w 62456845"/>
              <a:gd name="connsiteY6" fmla="*/ 4324997 h 4324997"/>
              <a:gd name="connsiteX7" fmla="*/ 52885704 w 62456845"/>
              <a:gd name="connsiteY7" fmla="*/ 3930534 h 4324997"/>
              <a:gd name="connsiteX8" fmla="*/ 30252791 w 62456845"/>
              <a:gd name="connsiteY8" fmla="*/ 3085258 h 4324997"/>
              <a:gd name="connsiteX9" fmla="*/ 0 w 62456845"/>
              <a:gd name="connsiteY9" fmla="*/ 2990618 h 4324997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456836 w 62456845"/>
              <a:gd name="connsiteY6" fmla="*/ 4324997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62456845"/>
              <a:gd name="connsiteY0" fmla="*/ 2990618 h 4832162"/>
              <a:gd name="connsiteX1" fmla="*/ 40264 w 62456845"/>
              <a:gd name="connsiteY1" fmla="*/ 1525869 h 4832162"/>
              <a:gd name="connsiteX2" fmla="*/ 29464580 w 62456845"/>
              <a:gd name="connsiteY2" fmla="*/ 1577849 h 4832162"/>
              <a:gd name="connsiteX3" fmla="*/ 29577178 w 62456845"/>
              <a:gd name="connsiteY3" fmla="*/ 0 h 4832162"/>
              <a:gd name="connsiteX4" fmla="*/ 62456845 w 62456845"/>
              <a:gd name="connsiteY4" fmla="*/ 56351 h 4832162"/>
              <a:gd name="connsiteX5" fmla="*/ 62288516 w 62456845"/>
              <a:gd name="connsiteY5" fmla="*/ 2871792 h 4832162"/>
              <a:gd name="connsiteX6" fmla="*/ 62231630 w 62456845"/>
              <a:gd name="connsiteY6" fmla="*/ 4367261 h 4832162"/>
              <a:gd name="connsiteX7" fmla="*/ 29914989 w 62456845"/>
              <a:gd name="connsiteY7" fmla="*/ 4832162 h 4832162"/>
              <a:gd name="connsiteX8" fmla="*/ 30252791 w 62456845"/>
              <a:gd name="connsiteY8" fmla="*/ 3085258 h 4832162"/>
              <a:gd name="connsiteX9" fmla="*/ 0 w 62456845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2871792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29914989 w 93534863"/>
              <a:gd name="connsiteY7" fmla="*/ 4832162 h 4832162"/>
              <a:gd name="connsiteX8" fmla="*/ 30252791 w 93534863"/>
              <a:gd name="connsiteY8" fmla="*/ 3085258 h 4832162"/>
              <a:gd name="connsiteX9" fmla="*/ 0 w 93534863"/>
              <a:gd name="connsiteY9" fmla="*/ 2990618 h 4832162"/>
              <a:gd name="connsiteX0" fmla="*/ 0 w 93534863"/>
              <a:gd name="connsiteY0" fmla="*/ 2990618 h 4832162"/>
              <a:gd name="connsiteX1" fmla="*/ 40264 w 93534863"/>
              <a:gd name="connsiteY1" fmla="*/ 1525869 h 4832162"/>
              <a:gd name="connsiteX2" fmla="*/ 29464580 w 93534863"/>
              <a:gd name="connsiteY2" fmla="*/ 1577849 h 4832162"/>
              <a:gd name="connsiteX3" fmla="*/ 29577178 w 93534863"/>
              <a:gd name="connsiteY3" fmla="*/ 0 h 4832162"/>
              <a:gd name="connsiteX4" fmla="*/ 62456845 w 93534863"/>
              <a:gd name="connsiteY4" fmla="*/ 56351 h 4832162"/>
              <a:gd name="connsiteX5" fmla="*/ 62288516 w 93534863"/>
              <a:gd name="connsiteY5" fmla="*/ 4111530 h 4832162"/>
              <a:gd name="connsiteX6" fmla="*/ 93534863 w 93534863"/>
              <a:gd name="connsiteY6" fmla="*/ 4353173 h 4832162"/>
              <a:gd name="connsiteX7" fmla="*/ 79910077 w 93534863"/>
              <a:gd name="connsiteY7" fmla="*/ 4451788 h 4832162"/>
              <a:gd name="connsiteX8" fmla="*/ 29914989 w 93534863"/>
              <a:gd name="connsiteY8" fmla="*/ 4832162 h 4832162"/>
              <a:gd name="connsiteX9" fmla="*/ 30252791 w 93534863"/>
              <a:gd name="connsiteY9" fmla="*/ 3085258 h 4832162"/>
              <a:gd name="connsiteX10" fmla="*/ 0 w 93534863"/>
              <a:gd name="connsiteY10" fmla="*/ 2990618 h 483216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29914989 w 93985275"/>
              <a:gd name="connsiteY8" fmla="*/ 4832162 h 7973772"/>
              <a:gd name="connsiteX9" fmla="*/ 30252791 w 93985275"/>
              <a:gd name="connsiteY9" fmla="*/ 3085258 h 7973772"/>
              <a:gd name="connsiteX10" fmla="*/ 0 w 93985275"/>
              <a:gd name="connsiteY10" fmla="*/ 2990618 h 7973772"/>
              <a:gd name="connsiteX0" fmla="*/ 0 w 93985275"/>
              <a:gd name="connsiteY0" fmla="*/ 2990618 h 7973772"/>
              <a:gd name="connsiteX1" fmla="*/ 40264 w 93985275"/>
              <a:gd name="connsiteY1" fmla="*/ 1525869 h 7973772"/>
              <a:gd name="connsiteX2" fmla="*/ 29464580 w 93985275"/>
              <a:gd name="connsiteY2" fmla="*/ 1577849 h 7973772"/>
              <a:gd name="connsiteX3" fmla="*/ 29577178 w 93985275"/>
              <a:gd name="connsiteY3" fmla="*/ 0 h 7973772"/>
              <a:gd name="connsiteX4" fmla="*/ 62456845 w 93985275"/>
              <a:gd name="connsiteY4" fmla="*/ 56351 h 7973772"/>
              <a:gd name="connsiteX5" fmla="*/ 62288516 w 93985275"/>
              <a:gd name="connsiteY5" fmla="*/ 4111530 h 7973772"/>
              <a:gd name="connsiteX6" fmla="*/ 93534863 w 93985275"/>
              <a:gd name="connsiteY6" fmla="*/ 4353173 h 7973772"/>
              <a:gd name="connsiteX7" fmla="*/ 93985275 w 93985275"/>
              <a:gd name="connsiteY7" fmla="*/ 7973772 h 7973772"/>
              <a:gd name="connsiteX8" fmla="*/ 44553188 w 93985275"/>
              <a:gd name="connsiteY8" fmla="*/ 5536559 h 7973772"/>
              <a:gd name="connsiteX9" fmla="*/ 29914989 w 93985275"/>
              <a:gd name="connsiteY9" fmla="*/ 4832162 h 7973772"/>
              <a:gd name="connsiteX10" fmla="*/ 30252791 w 93985275"/>
              <a:gd name="connsiteY10" fmla="*/ 3085258 h 7973772"/>
              <a:gd name="connsiteX11" fmla="*/ 0 w 93985275"/>
              <a:gd name="connsiteY11" fmla="*/ 2990618 h 797377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29126775 w 93985275"/>
              <a:gd name="connsiteY8" fmla="*/ 11185822 h 11185822"/>
              <a:gd name="connsiteX9" fmla="*/ 29914989 w 93985275"/>
              <a:gd name="connsiteY9" fmla="*/ 4832162 h 11185822"/>
              <a:gd name="connsiteX10" fmla="*/ 30252791 w 93985275"/>
              <a:gd name="connsiteY10" fmla="*/ 3085258 h 11185822"/>
              <a:gd name="connsiteX11" fmla="*/ 0 w 93985275"/>
              <a:gd name="connsiteY11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71014554 w 93985275"/>
              <a:gd name="connsiteY8" fmla="*/ 907263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29126775 w 93985275"/>
              <a:gd name="connsiteY9" fmla="*/ 11185822 h 11185822"/>
              <a:gd name="connsiteX10" fmla="*/ 29914989 w 93985275"/>
              <a:gd name="connsiteY10" fmla="*/ 4832162 h 11185822"/>
              <a:gd name="connsiteX11" fmla="*/ 30252791 w 93985275"/>
              <a:gd name="connsiteY11" fmla="*/ 3085258 h 11185822"/>
              <a:gd name="connsiteX12" fmla="*/ 0 w 93985275"/>
              <a:gd name="connsiteY12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51759688 w 93985275"/>
              <a:gd name="connsiteY9" fmla="*/ 934030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5159276 w 93985275"/>
              <a:gd name="connsiteY9" fmla="*/ 11185822 h 11185822"/>
              <a:gd name="connsiteX10" fmla="*/ 29126775 w 93985275"/>
              <a:gd name="connsiteY10" fmla="*/ 11185822 h 11185822"/>
              <a:gd name="connsiteX11" fmla="*/ 29914989 w 93985275"/>
              <a:gd name="connsiteY11" fmla="*/ 4832162 h 11185822"/>
              <a:gd name="connsiteX12" fmla="*/ 30252791 w 93985275"/>
              <a:gd name="connsiteY12" fmla="*/ 3085258 h 11185822"/>
              <a:gd name="connsiteX13" fmla="*/ 0 w 93985275"/>
              <a:gd name="connsiteY13" fmla="*/ 2990618 h 11185822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29126775 w 93985275"/>
              <a:gd name="connsiteY10" fmla="*/ 11185822 h 11242174"/>
              <a:gd name="connsiteX11" fmla="*/ 29914989 w 93985275"/>
              <a:gd name="connsiteY11" fmla="*/ 4832162 h 11242174"/>
              <a:gd name="connsiteX12" fmla="*/ 30252791 w 93985275"/>
              <a:gd name="connsiteY12" fmla="*/ 3085258 h 11242174"/>
              <a:gd name="connsiteX13" fmla="*/ 0 w 93985275"/>
              <a:gd name="connsiteY13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49169852 w 93985275"/>
              <a:gd name="connsiteY10" fmla="*/ 11199909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42174"/>
              <a:gd name="connsiteX1" fmla="*/ 40264 w 93985275"/>
              <a:gd name="connsiteY1" fmla="*/ 1525869 h 11242174"/>
              <a:gd name="connsiteX2" fmla="*/ 29464580 w 93985275"/>
              <a:gd name="connsiteY2" fmla="*/ 1577849 h 11242174"/>
              <a:gd name="connsiteX3" fmla="*/ 29577178 w 93985275"/>
              <a:gd name="connsiteY3" fmla="*/ 0 h 11242174"/>
              <a:gd name="connsiteX4" fmla="*/ 62456845 w 93985275"/>
              <a:gd name="connsiteY4" fmla="*/ 56351 h 11242174"/>
              <a:gd name="connsiteX5" fmla="*/ 62288516 w 93985275"/>
              <a:gd name="connsiteY5" fmla="*/ 4111530 h 11242174"/>
              <a:gd name="connsiteX6" fmla="*/ 93534863 w 93985275"/>
              <a:gd name="connsiteY6" fmla="*/ 4353173 h 11242174"/>
              <a:gd name="connsiteX7" fmla="*/ 93985275 w 93985275"/>
              <a:gd name="connsiteY7" fmla="*/ 7973772 h 11242174"/>
              <a:gd name="connsiteX8" fmla="*/ 67411302 w 93985275"/>
              <a:gd name="connsiteY8" fmla="*/ 8044211 h 11242174"/>
              <a:gd name="connsiteX9" fmla="*/ 66735698 w 93985275"/>
              <a:gd name="connsiteY9" fmla="*/ 11242174 h 11242174"/>
              <a:gd name="connsiteX10" fmla="*/ 52097493 w 93985275"/>
              <a:gd name="connsiteY10" fmla="*/ 11213997 h 11242174"/>
              <a:gd name="connsiteX11" fmla="*/ 29126775 w 93985275"/>
              <a:gd name="connsiteY11" fmla="*/ 11185822 h 11242174"/>
              <a:gd name="connsiteX12" fmla="*/ 29914989 w 93985275"/>
              <a:gd name="connsiteY12" fmla="*/ 4832162 h 11242174"/>
              <a:gd name="connsiteX13" fmla="*/ 30252791 w 93985275"/>
              <a:gd name="connsiteY13" fmla="*/ 3085258 h 11242174"/>
              <a:gd name="connsiteX14" fmla="*/ 0 w 93985275"/>
              <a:gd name="connsiteY14" fmla="*/ 2990618 h 11242174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50633675 w 93985275"/>
              <a:gd name="connsiteY9" fmla="*/ 9058544 h 11213997"/>
              <a:gd name="connsiteX10" fmla="*/ 52097493 w 93985275"/>
              <a:gd name="connsiteY10" fmla="*/ 11213997 h 11213997"/>
              <a:gd name="connsiteX11" fmla="*/ 29126775 w 93985275"/>
              <a:gd name="connsiteY11" fmla="*/ 11185822 h 11213997"/>
              <a:gd name="connsiteX12" fmla="*/ 29914989 w 93985275"/>
              <a:gd name="connsiteY12" fmla="*/ 4832162 h 11213997"/>
              <a:gd name="connsiteX13" fmla="*/ 30252791 w 93985275"/>
              <a:gd name="connsiteY13" fmla="*/ 3085258 h 11213997"/>
              <a:gd name="connsiteX14" fmla="*/ 0 w 93985275"/>
              <a:gd name="connsiteY14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0993016 w 93985275"/>
              <a:gd name="connsiteY9" fmla="*/ 8424586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0633675 w 93985275"/>
              <a:gd name="connsiteY10" fmla="*/ 9058544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213997"/>
              <a:gd name="connsiteX1" fmla="*/ 40264 w 93985275"/>
              <a:gd name="connsiteY1" fmla="*/ 1525869 h 11213997"/>
              <a:gd name="connsiteX2" fmla="*/ 29464580 w 93985275"/>
              <a:gd name="connsiteY2" fmla="*/ 1577849 h 11213997"/>
              <a:gd name="connsiteX3" fmla="*/ 29577178 w 93985275"/>
              <a:gd name="connsiteY3" fmla="*/ 0 h 11213997"/>
              <a:gd name="connsiteX4" fmla="*/ 62456845 w 93985275"/>
              <a:gd name="connsiteY4" fmla="*/ 56351 h 11213997"/>
              <a:gd name="connsiteX5" fmla="*/ 62288516 w 93985275"/>
              <a:gd name="connsiteY5" fmla="*/ 4111530 h 11213997"/>
              <a:gd name="connsiteX6" fmla="*/ 93534863 w 93985275"/>
              <a:gd name="connsiteY6" fmla="*/ 4353173 h 11213997"/>
              <a:gd name="connsiteX7" fmla="*/ 93985275 w 93985275"/>
              <a:gd name="connsiteY7" fmla="*/ 7973772 h 11213997"/>
              <a:gd name="connsiteX8" fmla="*/ 67411302 w 93985275"/>
              <a:gd name="connsiteY8" fmla="*/ 8044211 h 11213997"/>
              <a:gd name="connsiteX9" fmla="*/ 67636511 w 93985275"/>
              <a:gd name="connsiteY9" fmla="*/ 9030368 h 11213997"/>
              <a:gd name="connsiteX10" fmla="*/ 52435300 w 93985275"/>
              <a:gd name="connsiteY10" fmla="*/ 9044456 h 11213997"/>
              <a:gd name="connsiteX11" fmla="*/ 52097493 w 93985275"/>
              <a:gd name="connsiteY11" fmla="*/ 11213997 h 11213997"/>
              <a:gd name="connsiteX12" fmla="*/ 29126775 w 93985275"/>
              <a:gd name="connsiteY12" fmla="*/ 11185822 h 11213997"/>
              <a:gd name="connsiteX13" fmla="*/ 29914989 w 93985275"/>
              <a:gd name="connsiteY13" fmla="*/ 4832162 h 11213997"/>
              <a:gd name="connsiteX14" fmla="*/ 30252791 w 93985275"/>
              <a:gd name="connsiteY14" fmla="*/ 3085258 h 11213997"/>
              <a:gd name="connsiteX15" fmla="*/ 0 w 93985275"/>
              <a:gd name="connsiteY15" fmla="*/ 2990618 h 11213997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2435300 w 93985275"/>
              <a:gd name="connsiteY10" fmla="*/ 9044456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169849 w 93985275"/>
              <a:gd name="connsiteY11" fmla="*/ 11143557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1185822"/>
              <a:gd name="connsiteX1" fmla="*/ 40264 w 93985275"/>
              <a:gd name="connsiteY1" fmla="*/ 1525869 h 11185822"/>
              <a:gd name="connsiteX2" fmla="*/ 29464580 w 93985275"/>
              <a:gd name="connsiteY2" fmla="*/ 1577849 h 11185822"/>
              <a:gd name="connsiteX3" fmla="*/ 29577178 w 93985275"/>
              <a:gd name="connsiteY3" fmla="*/ 0 h 11185822"/>
              <a:gd name="connsiteX4" fmla="*/ 62456845 w 93985275"/>
              <a:gd name="connsiteY4" fmla="*/ 56351 h 11185822"/>
              <a:gd name="connsiteX5" fmla="*/ 62288516 w 93985275"/>
              <a:gd name="connsiteY5" fmla="*/ 4111530 h 11185822"/>
              <a:gd name="connsiteX6" fmla="*/ 93534863 w 93985275"/>
              <a:gd name="connsiteY6" fmla="*/ 4353173 h 11185822"/>
              <a:gd name="connsiteX7" fmla="*/ 93985275 w 93985275"/>
              <a:gd name="connsiteY7" fmla="*/ 7973772 h 11185822"/>
              <a:gd name="connsiteX8" fmla="*/ 67411302 w 93985275"/>
              <a:gd name="connsiteY8" fmla="*/ 8044211 h 11185822"/>
              <a:gd name="connsiteX9" fmla="*/ 67636511 w 93985275"/>
              <a:gd name="connsiteY9" fmla="*/ 9030368 h 11185822"/>
              <a:gd name="connsiteX10" fmla="*/ 50183269 w 93985275"/>
              <a:gd name="connsiteY10" fmla="*/ 8974017 h 11185822"/>
              <a:gd name="connsiteX11" fmla="*/ 49845459 w 93985275"/>
              <a:gd name="connsiteY11" fmla="*/ 10777270 h 11185822"/>
              <a:gd name="connsiteX12" fmla="*/ 29126775 w 93985275"/>
              <a:gd name="connsiteY12" fmla="*/ 11185822 h 11185822"/>
              <a:gd name="connsiteX13" fmla="*/ 29914989 w 93985275"/>
              <a:gd name="connsiteY13" fmla="*/ 4832162 h 11185822"/>
              <a:gd name="connsiteX14" fmla="*/ 30252791 w 93985275"/>
              <a:gd name="connsiteY14" fmla="*/ 3085258 h 11185822"/>
              <a:gd name="connsiteX15" fmla="*/ 0 w 93985275"/>
              <a:gd name="connsiteY15" fmla="*/ 2990618 h 11185822"/>
              <a:gd name="connsiteX0" fmla="*/ 0 w 93985275"/>
              <a:gd name="connsiteY0" fmla="*/ 2990618 h 10777270"/>
              <a:gd name="connsiteX1" fmla="*/ 40264 w 93985275"/>
              <a:gd name="connsiteY1" fmla="*/ 1525869 h 10777270"/>
              <a:gd name="connsiteX2" fmla="*/ 29464580 w 93985275"/>
              <a:gd name="connsiteY2" fmla="*/ 1577849 h 10777270"/>
              <a:gd name="connsiteX3" fmla="*/ 29577178 w 93985275"/>
              <a:gd name="connsiteY3" fmla="*/ 0 h 10777270"/>
              <a:gd name="connsiteX4" fmla="*/ 62456845 w 93985275"/>
              <a:gd name="connsiteY4" fmla="*/ 56351 h 10777270"/>
              <a:gd name="connsiteX5" fmla="*/ 62288516 w 93985275"/>
              <a:gd name="connsiteY5" fmla="*/ 4111530 h 10777270"/>
              <a:gd name="connsiteX6" fmla="*/ 93534863 w 93985275"/>
              <a:gd name="connsiteY6" fmla="*/ 4353173 h 10777270"/>
              <a:gd name="connsiteX7" fmla="*/ 93985275 w 93985275"/>
              <a:gd name="connsiteY7" fmla="*/ 7973772 h 10777270"/>
              <a:gd name="connsiteX8" fmla="*/ 67411302 w 93985275"/>
              <a:gd name="connsiteY8" fmla="*/ 8044211 h 10777270"/>
              <a:gd name="connsiteX9" fmla="*/ 67636511 w 93985275"/>
              <a:gd name="connsiteY9" fmla="*/ 9030368 h 10777270"/>
              <a:gd name="connsiteX10" fmla="*/ 50183269 w 93985275"/>
              <a:gd name="connsiteY10" fmla="*/ 8974017 h 10777270"/>
              <a:gd name="connsiteX11" fmla="*/ 49845459 w 93985275"/>
              <a:gd name="connsiteY11" fmla="*/ 10777270 h 10777270"/>
              <a:gd name="connsiteX12" fmla="*/ 29464580 w 93985275"/>
              <a:gd name="connsiteY12" fmla="*/ 10763184 h 10777270"/>
              <a:gd name="connsiteX13" fmla="*/ 29914989 w 93985275"/>
              <a:gd name="connsiteY13" fmla="*/ 4832162 h 10777270"/>
              <a:gd name="connsiteX14" fmla="*/ 30252791 w 93985275"/>
              <a:gd name="connsiteY14" fmla="*/ 3085258 h 10777270"/>
              <a:gd name="connsiteX15" fmla="*/ 0 w 93985275"/>
              <a:gd name="connsiteY15" fmla="*/ 2990618 h 10777270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50183269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7636511 w 93985275"/>
              <a:gd name="connsiteY9" fmla="*/ 9030368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288516 w 93985275"/>
              <a:gd name="connsiteY5" fmla="*/ 4111530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90618 h 10763184"/>
              <a:gd name="connsiteX1" fmla="*/ 40264 w 93985275"/>
              <a:gd name="connsiteY1" fmla="*/ 1525869 h 10763184"/>
              <a:gd name="connsiteX2" fmla="*/ 29464580 w 93985275"/>
              <a:gd name="connsiteY2" fmla="*/ 1577849 h 10763184"/>
              <a:gd name="connsiteX3" fmla="*/ 29577178 w 93985275"/>
              <a:gd name="connsiteY3" fmla="*/ 0 h 10763184"/>
              <a:gd name="connsiteX4" fmla="*/ 62456845 w 93985275"/>
              <a:gd name="connsiteY4" fmla="*/ 56351 h 10763184"/>
              <a:gd name="connsiteX5" fmla="*/ 62401117 w 93985275"/>
              <a:gd name="connsiteY5" fmla="*/ 4308761 h 10763184"/>
              <a:gd name="connsiteX6" fmla="*/ 93534863 w 93985275"/>
              <a:gd name="connsiteY6" fmla="*/ 4353173 h 10763184"/>
              <a:gd name="connsiteX7" fmla="*/ 93985275 w 93985275"/>
              <a:gd name="connsiteY7" fmla="*/ 7973772 h 10763184"/>
              <a:gd name="connsiteX8" fmla="*/ 67411302 w 93985275"/>
              <a:gd name="connsiteY8" fmla="*/ 8044211 h 10763184"/>
              <a:gd name="connsiteX9" fmla="*/ 66960901 w 93985275"/>
              <a:gd name="connsiteY9" fmla="*/ 8988104 h 10763184"/>
              <a:gd name="connsiteX10" fmla="*/ 49732863 w 93985275"/>
              <a:gd name="connsiteY10" fmla="*/ 8974017 h 10763184"/>
              <a:gd name="connsiteX11" fmla="*/ 49958060 w 93985275"/>
              <a:gd name="connsiteY11" fmla="*/ 10720919 h 10763184"/>
              <a:gd name="connsiteX12" fmla="*/ 29464580 w 93985275"/>
              <a:gd name="connsiteY12" fmla="*/ 10763184 h 10763184"/>
              <a:gd name="connsiteX13" fmla="*/ 29914989 w 93985275"/>
              <a:gd name="connsiteY13" fmla="*/ 4832162 h 10763184"/>
              <a:gd name="connsiteX14" fmla="*/ 30252791 w 93985275"/>
              <a:gd name="connsiteY14" fmla="*/ 3085258 h 10763184"/>
              <a:gd name="connsiteX15" fmla="*/ 0 w 93985275"/>
              <a:gd name="connsiteY15" fmla="*/ 2990618 h 10763184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29464580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549673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40264 w 93985275"/>
              <a:gd name="connsiteY1" fmla="*/ 1497693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2962442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2962442 h 10735008"/>
              <a:gd name="connsiteX0" fmla="*/ 0 w 93985275"/>
              <a:gd name="connsiteY0" fmla="*/ 3075146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075146 h 10735008"/>
              <a:gd name="connsiteX0" fmla="*/ 0 w 94097877"/>
              <a:gd name="connsiteY0" fmla="*/ 3159674 h 10735008"/>
              <a:gd name="connsiteX1" fmla="*/ 378070 w 94097877"/>
              <a:gd name="connsiteY1" fmla="*/ 1384990 h 10735008"/>
              <a:gd name="connsiteX2" fmla="*/ 30140189 w 94097877"/>
              <a:gd name="connsiteY2" fmla="*/ 1436970 h 10735008"/>
              <a:gd name="connsiteX3" fmla="*/ 30027585 w 94097877"/>
              <a:gd name="connsiteY3" fmla="*/ 0 h 10735008"/>
              <a:gd name="connsiteX4" fmla="*/ 62569447 w 94097877"/>
              <a:gd name="connsiteY4" fmla="*/ 28175 h 10735008"/>
              <a:gd name="connsiteX5" fmla="*/ 62513719 w 94097877"/>
              <a:gd name="connsiteY5" fmla="*/ 4280585 h 10735008"/>
              <a:gd name="connsiteX6" fmla="*/ 93647465 w 94097877"/>
              <a:gd name="connsiteY6" fmla="*/ 4324997 h 10735008"/>
              <a:gd name="connsiteX7" fmla="*/ 94097877 w 94097877"/>
              <a:gd name="connsiteY7" fmla="*/ 7945596 h 10735008"/>
              <a:gd name="connsiteX8" fmla="*/ 67523904 w 94097877"/>
              <a:gd name="connsiteY8" fmla="*/ 8016035 h 10735008"/>
              <a:gd name="connsiteX9" fmla="*/ 67073503 w 94097877"/>
              <a:gd name="connsiteY9" fmla="*/ 8959928 h 10735008"/>
              <a:gd name="connsiteX10" fmla="*/ 49845465 w 94097877"/>
              <a:gd name="connsiteY10" fmla="*/ 8945841 h 10735008"/>
              <a:gd name="connsiteX11" fmla="*/ 50070662 w 94097877"/>
              <a:gd name="connsiteY11" fmla="*/ 10692743 h 10735008"/>
              <a:gd name="connsiteX12" fmla="*/ 29577182 w 94097877"/>
              <a:gd name="connsiteY12" fmla="*/ 10735008 h 10735008"/>
              <a:gd name="connsiteX13" fmla="*/ 30027591 w 94097877"/>
              <a:gd name="connsiteY13" fmla="*/ 4803986 h 10735008"/>
              <a:gd name="connsiteX14" fmla="*/ 30365393 w 94097877"/>
              <a:gd name="connsiteY14" fmla="*/ 3057082 h 10735008"/>
              <a:gd name="connsiteX15" fmla="*/ 0 w 94097877"/>
              <a:gd name="connsiteY15" fmla="*/ 315967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252791 w 93985275"/>
              <a:gd name="connsiteY14" fmla="*/ 3057082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2401117 w 93985275"/>
              <a:gd name="connsiteY5" fmla="*/ 4280585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2456845 w 93985275"/>
              <a:gd name="connsiteY4" fmla="*/ 28175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993025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230114 h 10735008"/>
              <a:gd name="connsiteX1" fmla="*/ 265468 w 93985275"/>
              <a:gd name="connsiteY1" fmla="*/ 1384990 h 10735008"/>
              <a:gd name="connsiteX2" fmla="*/ 30027587 w 93985275"/>
              <a:gd name="connsiteY2" fmla="*/ 1436970 h 10735008"/>
              <a:gd name="connsiteX3" fmla="*/ 29914983 w 93985275"/>
              <a:gd name="connsiteY3" fmla="*/ 0 h 10735008"/>
              <a:gd name="connsiteX4" fmla="*/ 60430017 w 93985275"/>
              <a:gd name="connsiteY4" fmla="*/ 42263 h 10735008"/>
              <a:gd name="connsiteX5" fmla="*/ 60937297 w 93985275"/>
              <a:gd name="connsiteY5" fmla="*/ 4308761 h 10735008"/>
              <a:gd name="connsiteX6" fmla="*/ 93534863 w 93985275"/>
              <a:gd name="connsiteY6" fmla="*/ 4324997 h 10735008"/>
              <a:gd name="connsiteX7" fmla="*/ 93985275 w 93985275"/>
              <a:gd name="connsiteY7" fmla="*/ 7945596 h 10735008"/>
              <a:gd name="connsiteX8" fmla="*/ 67411302 w 93985275"/>
              <a:gd name="connsiteY8" fmla="*/ 8016035 h 10735008"/>
              <a:gd name="connsiteX9" fmla="*/ 66960901 w 93985275"/>
              <a:gd name="connsiteY9" fmla="*/ 8959928 h 10735008"/>
              <a:gd name="connsiteX10" fmla="*/ 49732863 w 93985275"/>
              <a:gd name="connsiteY10" fmla="*/ 8945841 h 10735008"/>
              <a:gd name="connsiteX11" fmla="*/ 49958060 w 93985275"/>
              <a:gd name="connsiteY11" fmla="*/ 10692743 h 10735008"/>
              <a:gd name="connsiteX12" fmla="*/ 29464580 w 93985275"/>
              <a:gd name="connsiteY12" fmla="*/ 10735008 h 10735008"/>
              <a:gd name="connsiteX13" fmla="*/ 29914989 w 93985275"/>
              <a:gd name="connsiteY13" fmla="*/ 4803986 h 10735008"/>
              <a:gd name="connsiteX14" fmla="*/ 30027590 w 93985275"/>
              <a:gd name="connsiteY14" fmla="*/ 3197961 h 10735008"/>
              <a:gd name="connsiteX15" fmla="*/ 0 w 93985275"/>
              <a:gd name="connsiteY15" fmla="*/ 3230114 h 10735008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29464580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6960901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411302 w 93985275"/>
              <a:gd name="connsiteY8" fmla="*/ 7973772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985275"/>
              <a:gd name="connsiteY0" fmla="*/ 3187851 h 10692745"/>
              <a:gd name="connsiteX1" fmla="*/ 265468 w 93985275"/>
              <a:gd name="connsiteY1" fmla="*/ 1342727 h 10692745"/>
              <a:gd name="connsiteX2" fmla="*/ 30027587 w 93985275"/>
              <a:gd name="connsiteY2" fmla="*/ 1394707 h 10692745"/>
              <a:gd name="connsiteX3" fmla="*/ 30140186 w 93985275"/>
              <a:gd name="connsiteY3" fmla="*/ 1 h 10692745"/>
              <a:gd name="connsiteX4" fmla="*/ 60430017 w 93985275"/>
              <a:gd name="connsiteY4" fmla="*/ 0 h 10692745"/>
              <a:gd name="connsiteX5" fmla="*/ 60937297 w 93985275"/>
              <a:gd name="connsiteY5" fmla="*/ 4266498 h 10692745"/>
              <a:gd name="connsiteX6" fmla="*/ 93534863 w 93985275"/>
              <a:gd name="connsiteY6" fmla="*/ 4282734 h 10692745"/>
              <a:gd name="connsiteX7" fmla="*/ 93985275 w 93985275"/>
              <a:gd name="connsiteY7" fmla="*/ 7903333 h 10692745"/>
              <a:gd name="connsiteX8" fmla="*/ 67073497 w 93985275"/>
              <a:gd name="connsiteY8" fmla="*/ 7931508 h 10692745"/>
              <a:gd name="connsiteX9" fmla="*/ 67298706 w 93985275"/>
              <a:gd name="connsiteY9" fmla="*/ 8917665 h 10692745"/>
              <a:gd name="connsiteX10" fmla="*/ 49732863 w 93985275"/>
              <a:gd name="connsiteY10" fmla="*/ 8903578 h 10692745"/>
              <a:gd name="connsiteX11" fmla="*/ 49958060 w 93985275"/>
              <a:gd name="connsiteY11" fmla="*/ 10650480 h 10692745"/>
              <a:gd name="connsiteX12" fmla="*/ 30027587 w 93985275"/>
              <a:gd name="connsiteY12" fmla="*/ 10692745 h 10692745"/>
              <a:gd name="connsiteX13" fmla="*/ 29914989 w 93985275"/>
              <a:gd name="connsiteY13" fmla="*/ 4761723 h 10692745"/>
              <a:gd name="connsiteX14" fmla="*/ 30027590 w 93985275"/>
              <a:gd name="connsiteY14" fmla="*/ 3155698 h 10692745"/>
              <a:gd name="connsiteX15" fmla="*/ 0 w 93985275"/>
              <a:gd name="connsiteY15" fmla="*/ 3187851 h 10692745"/>
              <a:gd name="connsiteX0" fmla="*/ 0 w 93872668"/>
              <a:gd name="connsiteY0" fmla="*/ 3187851 h 10692745"/>
              <a:gd name="connsiteX1" fmla="*/ 265468 w 93872668"/>
              <a:gd name="connsiteY1" fmla="*/ 1342727 h 10692745"/>
              <a:gd name="connsiteX2" fmla="*/ 30027587 w 93872668"/>
              <a:gd name="connsiteY2" fmla="*/ 1394707 h 10692745"/>
              <a:gd name="connsiteX3" fmla="*/ 30140186 w 93872668"/>
              <a:gd name="connsiteY3" fmla="*/ 1 h 10692745"/>
              <a:gd name="connsiteX4" fmla="*/ 60430017 w 93872668"/>
              <a:gd name="connsiteY4" fmla="*/ 0 h 10692745"/>
              <a:gd name="connsiteX5" fmla="*/ 60937297 w 93872668"/>
              <a:gd name="connsiteY5" fmla="*/ 4266498 h 10692745"/>
              <a:gd name="connsiteX6" fmla="*/ 93534863 w 93872668"/>
              <a:gd name="connsiteY6" fmla="*/ 4282734 h 10692745"/>
              <a:gd name="connsiteX7" fmla="*/ 93872668 w 93872668"/>
              <a:gd name="connsiteY7" fmla="*/ 7973772 h 10692745"/>
              <a:gd name="connsiteX8" fmla="*/ 67073497 w 93872668"/>
              <a:gd name="connsiteY8" fmla="*/ 7931508 h 10692745"/>
              <a:gd name="connsiteX9" fmla="*/ 67298706 w 93872668"/>
              <a:gd name="connsiteY9" fmla="*/ 8917665 h 10692745"/>
              <a:gd name="connsiteX10" fmla="*/ 49732863 w 93872668"/>
              <a:gd name="connsiteY10" fmla="*/ 8903578 h 10692745"/>
              <a:gd name="connsiteX11" fmla="*/ 49958060 w 93872668"/>
              <a:gd name="connsiteY11" fmla="*/ 10650480 h 10692745"/>
              <a:gd name="connsiteX12" fmla="*/ 30027587 w 93872668"/>
              <a:gd name="connsiteY12" fmla="*/ 10692745 h 10692745"/>
              <a:gd name="connsiteX13" fmla="*/ 29914989 w 93872668"/>
              <a:gd name="connsiteY13" fmla="*/ 4761723 h 10692745"/>
              <a:gd name="connsiteX14" fmla="*/ 30027590 w 93872668"/>
              <a:gd name="connsiteY14" fmla="*/ 3155698 h 10692745"/>
              <a:gd name="connsiteX15" fmla="*/ 0 w 93872668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0140186 w 93534863"/>
              <a:gd name="connsiteY3" fmla="*/ 1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0027587 w 93534863"/>
              <a:gd name="connsiteY2" fmla="*/ 1394707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270512 w 93534863"/>
              <a:gd name="connsiteY2" fmla="*/ 1354134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187851 h 10692745"/>
              <a:gd name="connsiteX1" fmla="*/ 265468 w 93534863"/>
              <a:gd name="connsiteY1" fmla="*/ 1342727 h 10692745"/>
              <a:gd name="connsiteX2" fmla="*/ 33108366 w 93534863"/>
              <a:gd name="connsiteY2" fmla="*/ 1360896 h 10692745"/>
              <a:gd name="connsiteX3" fmla="*/ 33112867 w 93534863"/>
              <a:gd name="connsiteY3" fmla="*/ 6763 h 10692745"/>
              <a:gd name="connsiteX4" fmla="*/ 60430017 w 93534863"/>
              <a:gd name="connsiteY4" fmla="*/ 0 h 10692745"/>
              <a:gd name="connsiteX5" fmla="*/ 60937297 w 93534863"/>
              <a:gd name="connsiteY5" fmla="*/ 4266498 h 10692745"/>
              <a:gd name="connsiteX6" fmla="*/ 93534863 w 93534863"/>
              <a:gd name="connsiteY6" fmla="*/ 4282734 h 10692745"/>
              <a:gd name="connsiteX7" fmla="*/ 93422268 w 93534863"/>
              <a:gd name="connsiteY7" fmla="*/ 7959684 h 10692745"/>
              <a:gd name="connsiteX8" fmla="*/ 67073497 w 93534863"/>
              <a:gd name="connsiteY8" fmla="*/ 7931508 h 10692745"/>
              <a:gd name="connsiteX9" fmla="*/ 67298706 w 93534863"/>
              <a:gd name="connsiteY9" fmla="*/ 8917665 h 10692745"/>
              <a:gd name="connsiteX10" fmla="*/ 49732863 w 93534863"/>
              <a:gd name="connsiteY10" fmla="*/ 8903578 h 10692745"/>
              <a:gd name="connsiteX11" fmla="*/ 49958060 w 93534863"/>
              <a:gd name="connsiteY11" fmla="*/ 10650480 h 10692745"/>
              <a:gd name="connsiteX12" fmla="*/ 30027587 w 93534863"/>
              <a:gd name="connsiteY12" fmla="*/ 10692745 h 10692745"/>
              <a:gd name="connsiteX13" fmla="*/ 29914989 w 93534863"/>
              <a:gd name="connsiteY13" fmla="*/ 4761723 h 10692745"/>
              <a:gd name="connsiteX14" fmla="*/ 30027590 w 93534863"/>
              <a:gd name="connsiteY14" fmla="*/ 3155698 h 10692745"/>
              <a:gd name="connsiteX15" fmla="*/ 0 w 93534863"/>
              <a:gd name="connsiteY15" fmla="*/ 3187851 h 10692745"/>
              <a:gd name="connsiteX0" fmla="*/ 0 w 93534863"/>
              <a:gd name="connsiteY0" fmla="*/ 3209863 h 10714757"/>
              <a:gd name="connsiteX1" fmla="*/ 265468 w 93534863"/>
              <a:gd name="connsiteY1" fmla="*/ 1364739 h 10714757"/>
              <a:gd name="connsiteX2" fmla="*/ 33108366 w 93534863"/>
              <a:gd name="connsiteY2" fmla="*/ 1382908 h 10714757"/>
              <a:gd name="connsiteX3" fmla="*/ 33256613 w 93534863"/>
              <a:gd name="connsiteY3" fmla="*/ 0 h 10714757"/>
              <a:gd name="connsiteX4" fmla="*/ 60430017 w 93534863"/>
              <a:gd name="connsiteY4" fmla="*/ 22012 h 10714757"/>
              <a:gd name="connsiteX5" fmla="*/ 60937297 w 93534863"/>
              <a:gd name="connsiteY5" fmla="*/ 4288510 h 10714757"/>
              <a:gd name="connsiteX6" fmla="*/ 93534863 w 93534863"/>
              <a:gd name="connsiteY6" fmla="*/ 4304746 h 10714757"/>
              <a:gd name="connsiteX7" fmla="*/ 93422268 w 93534863"/>
              <a:gd name="connsiteY7" fmla="*/ 7981696 h 10714757"/>
              <a:gd name="connsiteX8" fmla="*/ 67073497 w 93534863"/>
              <a:gd name="connsiteY8" fmla="*/ 7953520 h 10714757"/>
              <a:gd name="connsiteX9" fmla="*/ 67298706 w 93534863"/>
              <a:gd name="connsiteY9" fmla="*/ 8939677 h 10714757"/>
              <a:gd name="connsiteX10" fmla="*/ 49732863 w 93534863"/>
              <a:gd name="connsiteY10" fmla="*/ 8925590 h 10714757"/>
              <a:gd name="connsiteX11" fmla="*/ 49958060 w 93534863"/>
              <a:gd name="connsiteY11" fmla="*/ 10672492 h 10714757"/>
              <a:gd name="connsiteX12" fmla="*/ 30027587 w 93534863"/>
              <a:gd name="connsiteY12" fmla="*/ 10714757 h 10714757"/>
              <a:gd name="connsiteX13" fmla="*/ 29914989 w 93534863"/>
              <a:gd name="connsiteY13" fmla="*/ 4783735 h 10714757"/>
              <a:gd name="connsiteX14" fmla="*/ 30027590 w 93534863"/>
              <a:gd name="connsiteY14" fmla="*/ 3177710 h 10714757"/>
              <a:gd name="connsiteX15" fmla="*/ 0 w 93534863"/>
              <a:gd name="connsiteY15" fmla="*/ 3209863 h 10714757"/>
              <a:gd name="connsiteX0" fmla="*/ 0 w 93534863"/>
              <a:gd name="connsiteY0" fmla="*/ 3213029 h 10717923"/>
              <a:gd name="connsiteX1" fmla="*/ 265468 w 93534863"/>
              <a:gd name="connsiteY1" fmla="*/ 1367905 h 10717923"/>
              <a:gd name="connsiteX2" fmla="*/ 33108366 w 93534863"/>
              <a:gd name="connsiteY2" fmla="*/ 1386074 h 10717923"/>
              <a:gd name="connsiteX3" fmla="*/ 33256613 w 93534863"/>
              <a:gd name="connsiteY3" fmla="*/ 3166 h 10717923"/>
              <a:gd name="connsiteX4" fmla="*/ 60200023 w 93534863"/>
              <a:gd name="connsiteY4" fmla="*/ 0 h 10717923"/>
              <a:gd name="connsiteX5" fmla="*/ 60937297 w 93534863"/>
              <a:gd name="connsiteY5" fmla="*/ 4291676 h 10717923"/>
              <a:gd name="connsiteX6" fmla="*/ 93534863 w 93534863"/>
              <a:gd name="connsiteY6" fmla="*/ 4307912 h 10717923"/>
              <a:gd name="connsiteX7" fmla="*/ 93422268 w 93534863"/>
              <a:gd name="connsiteY7" fmla="*/ 7984862 h 10717923"/>
              <a:gd name="connsiteX8" fmla="*/ 67073497 w 93534863"/>
              <a:gd name="connsiteY8" fmla="*/ 7956686 h 10717923"/>
              <a:gd name="connsiteX9" fmla="*/ 67298706 w 93534863"/>
              <a:gd name="connsiteY9" fmla="*/ 8942843 h 10717923"/>
              <a:gd name="connsiteX10" fmla="*/ 49732863 w 93534863"/>
              <a:gd name="connsiteY10" fmla="*/ 8928756 h 10717923"/>
              <a:gd name="connsiteX11" fmla="*/ 49958060 w 93534863"/>
              <a:gd name="connsiteY11" fmla="*/ 10675658 h 10717923"/>
              <a:gd name="connsiteX12" fmla="*/ 30027587 w 93534863"/>
              <a:gd name="connsiteY12" fmla="*/ 10717923 h 10717923"/>
              <a:gd name="connsiteX13" fmla="*/ 29914989 w 93534863"/>
              <a:gd name="connsiteY13" fmla="*/ 4786901 h 10717923"/>
              <a:gd name="connsiteX14" fmla="*/ 30027590 w 93534863"/>
              <a:gd name="connsiteY14" fmla="*/ 3180876 h 10717923"/>
              <a:gd name="connsiteX15" fmla="*/ 0 w 93534863"/>
              <a:gd name="connsiteY15" fmla="*/ 3213029 h 10717923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108366 w 93534863"/>
              <a:gd name="connsiteY2" fmla="*/ 1389671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937297 w 93534863"/>
              <a:gd name="connsiteY5" fmla="*/ 4295273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6626 h 10721520"/>
              <a:gd name="connsiteX1" fmla="*/ 265468 w 93534863"/>
              <a:gd name="connsiteY1" fmla="*/ 1371502 h 10721520"/>
              <a:gd name="connsiteX2" fmla="*/ 33338360 w 93534863"/>
              <a:gd name="connsiteY2" fmla="*/ 1386074 h 10721520"/>
              <a:gd name="connsiteX3" fmla="*/ 33256613 w 93534863"/>
              <a:gd name="connsiteY3" fmla="*/ 6763 h 10721520"/>
              <a:gd name="connsiteX4" fmla="*/ 60200026 w 93534863"/>
              <a:gd name="connsiteY4" fmla="*/ 0 h 10721520"/>
              <a:gd name="connsiteX5" fmla="*/ 60189815 w 93534863"/>
              <a:gd name="connsiteY5" fmla="*/ 4316855 h 10721520"/>
              <a:gd name="connsiteX6" fmla="*/ 93534863 w 93534863"/>
              <a:gd name="connsiteY6" fmla="*/ 4311509 h 10721520"/>
              <a:gd name="connsiteX7" fmla="*/ 93422268 w 93534863"/>
              <a:gd name="connsiteY7" fmla="*/ 7988459 h 10721520"/>
              <a:gd name="connsiteX8" fmla="*/ 67073497 w 93534863"/>
              <a:gd name="connsiteY8" fmla="*/ 7960283 h 10721520"/>
              <a:gd name="connsiteX9" fmla="*/ 67298706 w 93534863"/>
              <a:gd name="connsiteY9" fmla="*/ 8946440 h 10721520"/>
              <a:gd name="connsiteX10" fmla="*/ 49732863 w 93534863"/>
              <a:gd name="connsiteY10" fmla="*/ 8932353 h 10721520"/>
              <a:gd name="connsiteX11" fmla="*/ 49958060 w 93534863"/>
              <a:gd name="connsiteY11" fmla="*/ 10679255 h 10721520"/>
              <a:gd name="connsiteX12" fmla="*/ 30027587 w 93534863"/>
              <a:gd name="connsiteY12" fmla="*/ 10721520 h 10721520"/>
              <a:gd name="connsiteX13" fmla="*/ 29914989 w 93534863"/>
              <a:gd name="connsiteY13" fmla="*/ 4790498 h 10721520"/>
              <a:gd name="connsiteX14" fmla="*/ 30027590 w 93534863"/>
              <a:gd name="connsiteY14" fmla="*/ 3184473 h 10721520"/>
              <a:gd name="connsiteX15" fmla="*/ 0 w 93534863"/>
              <a:gd name="connsiteY15" fmla="*/ 3216626 h 10721520"/>
              <a:gd name="connsiteX0" fmla="*/ 0 w 93534863"/>
              <a:gd name="connsiteY0" fmla="*/ 3219956 h 10724850"/>
              <a:gd name="connsiteX1" fmla="*/ 265468 w 93534863"/>
              <a:gd name="connsiteY1" fmla="*/ 1374832 h 10724850"/>
              <a:gd name="connsiteX2" fmla="*/ 33338360 w 93534863"/>
              <a:gd name="connsiteY2" fmla="*/ 1389404 h 10724850"/>
              <a:gd name="connsiteX3" fmla="*/ 33276781 w 93534863"/>
              <a:gd name="connsiteY3" fmla="*/ 0 h 10724850"/>
              <a:gd name="connsiteX4" fmla="*/ 60200026 w 93534863"/>
              <a:gd name="connsiteY4" fmla="*/ 3330 h 10724850"/>
              <a:gd name="connsiteX5" fmla="*/ 60189815 w 93534863"/>
              <a:gd name="connsiteY5" fmla="*/ 4320185 h 10724850"/>
              <a:gd name="connsiteX6" fmla="*/ 93534863 w 93534863"/>
              <a:gd name="connsiteY6" fmla="*/ 4314839 h 10724850"/>
              <a:gd name="connsiteX7" fmla="*/ 93422268 w 93534863"/>
              <a:gd name="connsiteY7" fmla="*/ 7991789 h 10724850"/>
              <a:gd name="connsiteX8" fmla="*/ 67073497 w 93534863"/>
              <a:gd name="connsiteY8" fmla="*/ 7963613 h 10724850"/>
              <a:gd name="connsiteX9" fmla="*/ 67298706 w 93534863"/>
              <a:gd name="connsiteY9" fmla="*/ 8949770 h 10724850"/>
              <a:gd name="connsiteX10" fmla="*/ 49732863 w 93534863"/>
              <a:gd name="connsiteY10" fmla="*/ 8935683 h 10724850"/>
              <a:gd name="connsiteX11" fmla="*/ 49958060 w 93534863"/>
              <a:gd name="connsiteY11" fmla="*/ 10682585 h 10724850"/>
              <a:gd name="connsiteX12" fmla="*/ 30027587 w 93534863"/>
              <a:gd name="connsiteY12" fmla="*/ 10724850 h 10724850"/>
              <a:gd name="connsiteX13" fmla="*/ 29914989 w 93534863"/>
              <a:gd name="connsiteY13" fmla="*/ 4793828 h 10724850"/>
              <a:gd name="connsiteX14" fmla="*/ 30027590 w 93534863"/>
              <a:gd name="connsiteY14" fmla="*/ 3187803 h 10724850"/>
              <a:gd name="connsiteX15" fmla="*/ 0 w 93534863"/>
              <a:gd name="connsiteY15" fmla="*/ 3219956 h 1072485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19358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76781 w 93534863"/>
              <a:gd name="connsiteY3" fmla="*/ 4240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338360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298027 w 93534863"/>
              <a:gd name="connsiteY2" fmla="*/ 139364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265468 w 93534863"/>
              <a:gd name="connsiteY1" fmla="*/ 1379072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86587 w 93534863"/>
              <a:gd name="connsiteY2" fmla="*/ 797594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609367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0 w 93534863"/>
              <a:gd name="connsiteY0" fmla="*/ 3224196 h 10729090"/>
              <a:gd name="connsiteX1" fmla="*/ 10434435 w 93534863"/>
              <a:gd name="connsiteY1" fmla="*/ 549481 h 10729090"/>
              <a:gd name="connsiteX2" fmla="*/ 33158726 w 93534863"/>
              <a:gd name="connsiteY2" fmla="*/ 546625 h 10729090"/>
              <a:gd name="connsiteX3" fmla="*/ 33296949 w 93534863"/>
              <a:gd name="connsiteY3" fmla="*/ 1717 h 10729090"/>
              <a:gd name="connsiteX4" fmla="*/ 60159696 w 93534863"/>
              <a:gd name="connsiteY4" fmla="*/ 0 h 10729090"/>
              <a:gd name="connsiteX5" fmla="*/ 60189815 w 93534863"/>
              <a:gd name="connsiteY5" fmla="*/ 4324425 h 10729090"/>
              <a:gd name="connsiteX6" fmla="*/ 93534863 w 93534863"/>
              <a:gd name="connsiteY6" fmla="*/ 4319079 h 10729090"/>
              <a:gd name="connsiteX7" fmla="*/ 93422268 w 93534863"/>
              <a:gd name="connsiteY7" fmla="*/ 7996029 h 10729090"/>
              <a:gd name="connsiteX8" fmla="*/ 67073497 w 93534863"/>
              <a:gd name="connsiteY8" fmla="*/ 7967853 h 10729090"/>
              <a:gd name="connsiteX9" fmla="*/ 67298706 w 93534863"/>
              <a:gd name="connsiteY9" fmla="*/ 8954010 h 10729090"/>
              <a:gd name="connsiteX10" fmla="*/ 49732863 w 93534863"/>
              <a:gd name="connsiteY10" fmla="*/ 8939923 h 10729090"/>
              <a:gd name="connsiteX11" fmla="*/ 49958060 w 93534863"/>
              <a:gd name="connsiteY11" fmla="*/ 10686825 h 10729090"/>
              <a:gd name="connsiteX12" fmla="*/ 30027587 w 93534863"/>
              <a:gd name="connsiteY12" fmla="*/ 10729090 h 10729090"/>
              <a:gd name="connsiteX13" fmla="*/ 29914989 w 93534863"/>
              <a:gd name="connsiteY13" fmla="*/ 4798068 h 10729090"/>
              <a:gd name="connsiteX14" fmla="*/ 30027590 w 93534863"/>
              <a:gd name="connsiteY14" fmla="*/ 3192043 h 10729090"/>
              <a:gd name="connsiteX15" fmla="*/ 0 w 93534863"/>
              <a:gd name="connsiteY15" fmla="*/ 3224196 h 10729090"/>
              <a:gd name="connsiteX0" fmla="*/ 1406142 w 83100428"/>
              <a:gd name="connsiteY0" fmla="*/ 3206768 h 10729090"/>
              <a:gd name="connsiteX1" fmla="*/ 0 w 83100428"/>
              <a:gd name="connsiteY1" fmla="*/ 549481 h 10729090"/>
              <a:gd name="connsiteX2" fmla="*/ 22724291 w 83100428"/>
              <a:gd name="connsiteY2" fmla="*/ 546625 h 10729090"/>
              <a:gd name="connsiteX3" fmla="*/ 22862514 w 83100428"/>
              <a:gd name="connsiteY3" fmla="*/ 1717 h 10729090"/>
              <a:gd name="connsiteX4" fmla="*/ 49725261 w 83100428"/>
              <a:gd name="connsiteY4" fmla="*/ 0 h 10729090"/>
              <a:gd name="connsiteX5" fmla="*/ 49755380 w 83100428"/>
              <a:gd name="connsiteY5" fmla="*/ 4324425 h 10729090"/>
              <a:gd name="connsiteX6" fmla="*/ 83100428 w 83100428"/>
              <a:gd name="connsiteY6" fmla="*/ 4319079 h 10729090"/>
              <a:gd name="connsiteX7" fmla="*/ 82987833 w 83100428"/>
              <a:gd name="connsiteY7" fmla="*/ 7996029 h 10729090"/>
              <a:gd name="connsiteX8" fmla="*/ 56639062 w 83100428"/>
              <a:gd name="connsiteY8" fmla="*/ 7967853 h 10729090"/>
              <a:gd name="connsiteX9" fmla="*/ 56864271 w 83100428"/>
              <a:gd name="connsiteY9" fmla="*/ 8954010 h 10729090"/>
              <a:gd name="connsiteX10" fmla="*/ 39298428 w 83100428"/>
              <a:gd name="connsiteY10" fmla="*/ 8939923 h 10729090"/>
              <a:gd name="connsiteX11" fmla="*/ 39523625 w 83100428"/>
              <a:gd name="connsiteY11" fmla="*/ 10686825 h 10729090"/>
              <a:gd name="connsiteX12" fmla="*/ 19593152 w 83100428"/>
              <a:gd name="connsiteY12" fmla="*/ 10729090 h 10729090"/>
              <a:gd name="connsiteX13" fmla="*/ 19480554 w 83100428"/>
              <a:gd name="connsiteY13" fmla="*/ 4798068 h 10729090"/>
              <a:gd name="connsiteX14" fmla="*/ 19593155 w 83100428"/>
              <a:gd name="connsiteY14" fmla="*/ 3192043 h 10729090"/>
              <a:gd name="connsiteX15" fmla="*/ 1406142 w 83100428"/>
              <a:gd name="connsiteY15" fmla="*/ 3206768 h 10729090"/>
              <a:gd name="connsiteX0" fmla="*/ 0 w 81694286"/>
              <a:gd name="connsiteY0" fmla="*/ 3206768 h 10729090"/>
              <a:gd name="connsiteX1" fmla="*/ 711231 w 81694286"/>
              <a:gd name="connsiteY1" fmla="*/ 549481 h 10729090"/>
              <a:gd name="connsiteX2" fmla="*/ 21318149 w 81694286"/>
              <a:gd name="connsiteY2" fmla="*/ 546625 h 10729090"/>
              <a:gd name="connsiteX3" fmla="*/ 21456372 w 81694286"/>
              <a:gd name="connsiteY3" fmla="*/ 1717 h 10729090"/>
              <a:gd name="connsiteX4" fmla="*/ 48319119 w 81694286"/>
              <a:gd name="connsiteY4" fmla="*/ 0 h 10729090"/>
              <a:gd name="connsiteX5" fmla="*/ 48349238 w 81694286"/>
              <a:gd name="connsiteY5" fmla="*/ 4324425 h 10729090"/>
              <a:gd name="connsiteX6" fmla="*/ 81694286 w 81694286"/>
              <a:gd name="connsiteY6" fmla="*/ 4319079 h 10729090"/>
              <a:gd name="connsiteX7" fmla="*/ 81581691 w 81694286"/>
              <a:gd name="connsiteY7" fmla="*/ 7996029 h 10729090"/>
              <a:gd name="connsiteX8" fmla="*/ 55232920 w 81694286"/>
              <a:gd name="connsiteY8" fmla="*/ 7967853 h 10729090"/>
              <a:gd name="connsiteX9" fmla="*/ 55458129 w 81694286"/>
              <a:gd name="connsiteY9" fmla="*/ 8954010 h 10729090"/>
              <a:gd name="connsiteX10" fmla="*/ 37892286 w 81694286"/>
              <a:gd name="connsiteY10" fmla="*/ 8939923 h 10729090"/>
              <a:gd name="connsiteX11" fmla="*/ 38117483 w 81694286"/>
              <a:gd name="connsiteY11" fmla="*/ 10686825 h 10729090"/>
              <a:gd name="connsiteX12" fmla="*/ 18187010 w 81694286"/>
              <a:gd name="connsiteY12" fmla="*/ 10729090 h 10729090"/>
              <a:gd name="connsiteX13" fmla="*/ 18074412 w 81694286"/>
              <a:gd name="connsiteY13" fmla="*/ 4798068 h 10729090"/>
              <a:gd name="connsiteX14" fmla="*/ 18187013 w 81694286"/>
              <a:gd name="connsiteY14" fmla="*/ 3192043 h 10729090"/>
              <a:gd name="connsiteX15" fmla="*/ 0 w 81694286"/>
              <a:gd name="connsiteY15" fmla="*/ 3206768 h 10729090"/>
              <a:gd name="connsiteX0" fmla="*/ 0 w 81025643"/>
              <a:gd name="connsiteY0" fmla="*/ 3203283 h 10729090"/>
              <a:gd name="connsiteX1" fmla="*/ 42588 w 81025643"/>
              <a:gd name="connsiteY1" fmla="*/ 549481 h 10729090"/>
              <a:gd name="connsiteX2" fmla="*/ 20649506 w 81025643"/>
              <a:gd name="connsiteY2" fmla="*/ 546625 h 10729090"/>
              <a:gd name="connsiteX3" fmla="*/ 20787729 w 81025643"/>
              <a:gd name="connsiteY3" fmla="*/ 1717 h 10729090"/>
              <a:gd name="connsiteX4" fmla="*/ 47650476 w 81025643"/>
              <a:gd name="connsiteY4" fmla="*/ 0 h 10729090"/>
              <a:gd name="connsiteX5" fmla="*/ 47680595 w 81025643"/>
              <a:gd name="connsiteY5" fmla="*/ 4324425 h 10729090"/>
              <a:gd name="connsiteX6" fmla="*/ 81025643 w 81025643"/>
              <a:gd name="connsiteY6" fmla="*/ 4319079 h 10729090"/>
              <a:gd name="connsiteX7" fmla="*/ 80913048 w 81025643"/>
              <a:gd name="connsiteY7" fmla="*/ 7996029 h 10729090"/>
              <a:gd name="connsiteX8" fmla="*/ 54564277 w 81025643"/>
              <a:gd name="connsiteY8" fmla="*/ 7967853 h 10729090"/>
              <a:gd name="connsiteX9" fmla="*/ 54789486 w 81025643"/>
              <a:gd name="connsiteY9" fmla="*/ 8954010 h 10729090"/>
              <a:gd name="connsiteX10" fmla="*/ 37223643 w 81025643"/>
              <a:gd name="connsiteY10" fmla="*/ 8939923 h 10729090"/>
              <a:gd name="connsiteX11" fmla="*/ 37448840 w 81025643"/>
              <a:gd name="connsiteY11" fmla="*/ 10686825 h 10729090"/>
              <a:gd name="connsiteX12" fmla="*/ 17518367 w 81025643"/>
              <a:gd name="connsiteY12" fmla="*/ 10729090 h 10729090"/>
              <a:gd name="connsiteX13" fmla="*/ 17405769 w 81025643"/>
              <a:gd name="connsiteY13" fmla="*/ 4798068 h 10729090"/>
              <a:gd name="connsiteX14" fmla="*/ 17518370 w 81025643"/>
              <a:gd name="connsiteY14" fmla="*/ 3192043 h 10729090"/>
              <a:gd name="connsiteX15" fmla="*/ 0 w 81025643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06918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675336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36895 w 80983055"/>
              <a:gd name="connsiteY0" fmla="*/ 3203283 h 10729090"/>
              <a:gd name="connsiteX1" fmla="*/ 0 w 80983055"/>
              <a:gd name="connsiteY1" fmla="*/ 549481 h 10729090"/>
              <a:gd name="connsiteX2" fmla="*/ 20743752 w 80983055"/>
              <a:gd name="connsiteY2" fmla="*/ 546625 h 10729090"/>
              <a:gd name="connsiteX3" fmla="*/ 20745141 w 80983055"/>
              <a:gd name="connsiteY3" fmla="*/ 1717 h 10729090"/>
              <a:gd name="connsiteX4" fmla="*/ 47607888 w 80983055"/>
              <a:gd name="connsiteY4" fmla="*/ 0 h 10729090"/>
              <a:gd name="connsiteX5" fmla="*/ 47638007 w 80983055"/>
              <a:gd name="connsiteY5" fmla="*/ 4324425 h 10729090"/>
              <a:gd name="connsiteX6" fmla="*/ 80983055 w 80983055"/>
              <a:gd name="connsiteY6" fmla="*/ 4319079 h 10729090"/>
              <a:gd name="connsiteX7" fmla="*/ 80870460 w 80983055"/>
              <a:gd name="connsiteY7" fmla="*/ 7996029 h 10729090"/>
              <a:gd name="connsiteX8" fmla="*/ 54521689 w 80983055"/>
              <a:gd name="connsiteY8" fmla="*/ 7967853 h 10729090"/>
              <a:gd name="connsiteX9" fmla="*/ 54746898 w 80983055"/>
              <a:gd name="connsiteY9" fmla="*/ 8954010 h 10729090"/>
              <a:gd name="connsiteX10" fmla="*/ 37181055 w 80983055"/>
              <a:gd name="connsiteY10" fmla="*/ 8939923 h 10729090"/>
              <a:gd name="connsiteX11" fmla="*/ 37406252 w 80983055"/>
              <a:gd name="connsiteY11" fmla="*/ 10686825 h 10729090"/>
              <a:gd name="connsiteX12" fmla="*/ 17475779 w 80983055"/>
              <a:gd name="connsiteY12" fmla="*/ 10729090 h 10729090"/>
              <a:gd name="connsiteX13" fmla="*/ 17363181 w 80983055"/>
              <a:gd name="connsiteY13" fmla="*/ 4798068 h 10729090"/>
              <a:gd name="connsiteX14" fmla="*/ 17475782 w 80983055"/>
              <a:gd name="connsiteY14" fmla="*/ 3192043 h 10729090"/>
              <a:gd name="connsiteX15" fmla="*/ 36895 w 80983055"/>
              <a:gd name="connsiteY15" fmla="*/ 3203283 h 10729090"/>
              <a:gd name="connsiteX0" fmla="*/ 0 w 80946160"/>
              <a:gd name="connsiteY0" fmla="*/ 3203283 h 10729090"/>
              <a:gd name="connsiteX1" fmla="*/ 67044 w 80946160"/>
              <a:gd name="connsiteY1" fmla="*/ 562485 h 10729090"/>
              <a:gd name="connsiteX2" fmla="*/ 20706857 w 80946160"/>
              <a:gd name="connsiteY2" fmla="*/ 546625 h 10729090"/>
              <a:gd name="connsiteX3" fmla="*/ 20708246 w 80946160"/>
              <a:gd name="connsiteY3" fmla="*/ 1717 h 10729090"/>
              <a:gd name="connsiteX4" fmla="*/ 47570993 w 80946160"/>
              <a:gd name="connsiteY4" fmla="*/ 0 h 10729090"/>
              <a:gd name="connsiteX5" fmla="*/ 47601112 w 80946160"/>
              <a:gd name="connsiteY5" fmla="*/ 4324425 h 10729090"/>
              <a:gd name="connsiteX6" fmla="*/ 80946160 w 80946160"/>
              <a:gd name="connsiteY6" fmla="*/ 4319079 h 10729090"/>
              <a:gd name="connsiteX7" fmla="*/ 80833565 w 80946160"/>
              <a:gd name="connsiteY7" fmla="*/ 7996029 h 10729090"/>
              <a:gd name="connsiteX8" fmla="*/ 54484794 w 80946160"/>
              <a:gd name="connsiteY8" fmla="*/ 7967853 h 10729090"/>
              <a:gd name="connsiteX9" fmla="*/ 54710003 w 80946160"/>
              <a:gd name="connsiteY9" fmla="*/ 8954010 h 10729090"/>
              <a:gd name="connsiteX10" fmla="*/ 37144160 w 80946160"/>
              <a:gd name="connsiteY10" fmla="*/ 8939923 h 10729090"/>
              <a:gd name="connsiteX11" fmla="*/ 37369357 w 80946160"/>
              <a:gd name="connsiteY11" fmla="*/ 10686825 h 10729090"/>
              <a:gd name="connsiteX12" fmla="*/ 17438884 w 80946160"/>
              <a:gd name="connsiteY12" fmla="*/ 10729090 h 10729090"/>
              <a:gd name="connsiteX13" fmla="*/ 17326286 w 80946160"/>
              <a:gd name="connsiteY13" fmla="*/ 4798068 h 10729090"/>
              <a:gd name="connsiteX14" fmla="*/ 17438887 w 80946160"/>
              <a:gd name="connsiteY14" fmla="*/ 3192043 h 10729090"/>
              <a:gd name="connsiteX15" fmla="*/ 0 w 80946160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0833565 w 81549613"/>
              <a:gd name="connsiteY7" fmla="*/ 7996029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549613"/>
              <a:gd name="connsiteY0" fmla="*/ 3203283 h 10729090"/>
              <a:gd name="connsiteX1" fmla="*/ 67044 w 81549613"/>
              <a:gd name="connsiteY1" fmla="*/ 562485 h 10729090"/>
              <a:gd name="connsiteX2" fmla="*/ 20706857 w 81549613"/>
              <a:gd name="connsiteY2" fmla="*/ 546625 h 10729090"/>
              <a:gd name="connsiteX3" fmla="*/ 20708246 w 81549613"/>
              <a:gd name="connsiteY3" fmla="*/ 1717 h 10729090"/>
              <a:gd name="connsiteX4" fmla="*/ 47570993 w 81549613"/>
              <a:gd name="connsiteY4" fmla="*/ 0 h 10729090"/>
              <a:gd name="connsiteX5" fmla="*/ 47601112 w 81549613"/>
              <a:gd name="connsiteY5" fmla="*/ 4324425 h 10729090"/>
              <a:gd name="connsiteX6" fmla="*/ 81549613 w 81549613"/>
              <a:gd name="connsiteY6" fmla="*/ 4309231 h 10729090"/>
              <a:gd name="connsiteX7" fmla="*/ 81541976 w 81549613"/>
              <a:gd name="connsiteY7" fmla="*/ 7992747 h 10729090"/>
              <a:gd name="connsiteX8" fmla="*/ 54484794 w 81549613"/>
              <a:gd name="connsiteY8" fmla="*/ 7967853 h 10729090"/>
              <a:gd name="connsiteX9" fmla="*/ 54710003 w 81549613"/>
              <a:gd name="connsiteY9" fmla="*/ 8954010 h 10729090"/>
              <a:gd name="connsiteX10" fmla="*/ 37144160 w 81549613"/>
              <a:gd name="connsiteY10" fmla="*/ 8939923 h 10729090"/>
              <a:gd name="connsiteX11" fmla="*/ 37369357 w 81549613"/>
              <a:gd name="connsiteY11" fmla="*/ 10686825 h 10729090"/>
              <a:gd name="connsiteX12" fmla="*/ 17438884 w 81549613"/>
              <a:gd name="connsiteY12" fmla="*/ 10729090 h 10729090"/>
              <a:gd name="connsiteX13" fmla="*/ 17326286 w 81549613"/>
              <a:gd name="connsiteY13" fmla="*/ 4798068 h 10729090"/>
              <a:gd name="connsiteX14" fmla="*/ 17438887 w 81549613"/>
              <a:gd name="connsiteY14" fmla="*/ 3192043 h 10729090"/>
              <a:gd name="connsiteX15" fmla="*/ 0 w 81549613"/>
              <a:gd name="connsiteY15" fmla="*/ 3203283 h 10729090"/>
              <a:gd name="connsiteX0" fmla="*/ 0 w 81804364"/>
              <a:gd name="connsiteY0" fmla="*/ 3203283 h 10729090"/>
              <a:gd name="connsiteX1" fmla="*/ 67044 w 81804364"/>
              <a:gd name="connsiteY1" fmla="*/ 562485 h 10729090"/>
              <a:gd name="connsiteX2" fmla="*/ 20706857 w 81804364"/>
              <a:gd name="connsiteY2" fmla="*/ 546625 h 10729090"/>
              <a:gd name="connsiteX3" fmla="*/ 20708246 w 81804364"/>
              <a:gd name="connsiteY3" fmla="*/ 1717 h 10729090"/>
              <a:gd name="connsiteX4" fmla="*/ 47570993 w 81804364"/>
              <a:gd name="connsiteY4" fmla="*/ 0 h 10729090"/>
              <a:gd name="connsiteX5" fmla="*/ 47601112 w 81804364"/>
              <a:gd name="connsiteY5" fmla="*/ 4324425 h 10729090"/>
              <a:gd name="connsiteX6" fmla="*/ 81549613 w 81804364"/>
              <a:gd name="connsiteY6" fmla="*/ 4309231 h 10729090"/>
              <a:gd name="connsiteX7" fmla="*/ 81804347 w 81804364"/>
              <a:gd name="connsiteY7" fmla="*/ 7999313 h 10729090"/>
              <a:gd name="connsiteX8" fmla="*/ 54484794 w 81804364"/>
              <a:gd name="connsiteY8" fmla="*/ 7967853 h 10729090"/>
              <a:gd name="connsiteX9" fmla="*/ 54710003 w 81804364"/>
              <a:gd name="connsiteY9" fmla="*/ 8954010 h 10729090"/>
              <a:gd name="connsiteX10" fmla="*/ 37144160 w 81804364"/>
              <a:gd name="connsiteY10" fmla="*/ 8939923 h 10729090"/>
              <a:gd name="connsiteX11" fmla="*/ 37369357 w 81804364"/>
              <a:gd name="connsiteY11" fmla="*/ 10686825 h 10729090"/>
              <a:gd name="connsiteX12" fmla="*/ 17438884 w 81804364"/>
              <a:gd name="connsiteY12" fmla="*/ 10729090 h 10729090"/>
              <a:gd name="connsiteX13" fmla="*/ 17326286 w 81804364"/>
              <a:gd name="connsiteY13" fmla="*/ 4798068 h 10729090"/>
              <a:gd name="connsiteX14" fmla="*/ 17438887 w 81804364"/>
              <a:gd name="connsiteY14" fmla="*/ 3192043 h 10729090"/>
              <a:gd name="connsiteX15" fmla="*/ 0 w 81804364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3"/>
              <a:gd name="connsiteY0" fmla="*/ 3203283 h 10729090"/>
              <a:gd name="connsiteX1" fmla="*/ 67044 w 81804373"/>
              <a:gd name="connsiteY1" fmla="*/ 562485 h 10729090"/>
              <a:gd name="connsiteX2" fmla="*/ 20706857 w 81804373"/>
              <a:gd name="connsiteY2" fmla="*/ 546625 h 10729090"/>
              <a:gd name="connsiteX3" fmla="*/ 20708246 w 81804373"/>
              <a:gd name="connsiteY3" fmla="*/ 1717 h 10729090"/>
              <a:gd name="connsiteX4" fmla="*/ 47570993 w 81804373"/>
              <a:gd name="connsiteY4" fmla="*/ 0 h 10729090"/>
              <a:gd name="connsiteX5" fmla="*/ 47601112 w 81804373"/>
              <a:gd name="connsiteY5" fmla="*/ 4324425 h 10729090"/>
              <a:gd name="connsiteX6" fmla="*/ 81628330 w 81804373"/>
              <a:gd name="connsiteY6" fmla="*/ 4305949 h 10729090"/>
              <a:gd name="connsiteX7" fmla="*/ 81804347 w 81804373"/>
              <a:gd name="connsiteY7" fmla="*/ 7999313 h 10729090"/>
              <a:gd name="connsiteX8" fmla="*/ 54484794 w 81804373"/>
              <a:gd name="connsiteY8" fmla="*/ 7967853 h 10729090"/>
              <a:gd name="connsiteX9" fmla="*/ 54710003 w 81804373"/>
              <a:gd name="connsiteY9" fmla="*/ 8954010 h 10729090"/>
              <a:gd name="connsiteX10" fmla="*/ 37144160 w 81804373"/>
              <a:gd name="connsiteY10" fmla="*/ 8939923 h 10729090"/>
              <a:gd name="connsiteX11" fmla="*/ 37369357 w 81804373"/>
              <a:gd name="connsiteY11" fmla="*/ 10686825 h 10729090"/>
              <a:gd name="connsiteX12" fmla="*/ 17438884 w 81804373"/>
              <a:gd name="connsiteY12" fmla="*/ 10729090 h 10729090"/>
              <a:gd name="connsiteX13" fmla="*/ 17326286 w 81804373"/>
              <a:gd name="connsiteY13" fmla="*/ 4798068 h 10729090"/>
              <a:gd name="connsiteX14" fmla="*/ 17438887 w 81804373"/>
              <a:gd name="connsiteY14" fmla="*/ 3192043 h 10729090"/>
              <a:gd name="connsiteX15" fmla="*/ 0 w 81804373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6101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299383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79"/>
              <a:gd name="connsiteY0" fmla="*/ 3203283 h 10729090"/>
              <a:gd name="connsiteX1" fmla="*/ 67044 w 81804379"/>
              <a:gd name="connsiteY1" fmla="*/ 562485 h 10729090"/>
              <a:gd name="connsiteX2" fmla="*/ 20706857 w 81804379"/>
              <a:gd name="connsiteY2" fmla="*/ 546625 h 10729090"/>
              <a:gd name="connsiteX3" fmla="*/ 20708246 w 81804379"/>
              <a:gd name="connsiteY3" fmla="*/ 1717 h 10729090"/>
              <a:gd name="connsiteX4" fmla="*/ 47570993 w 81804379"/>
              <a:gd name="connsiteY4" fmla="*/ 0 h 10729090"/>
              <a:gd name="connsiteX5" fmla="*/ 47601112 w 81804379"/>
              <a:gd name="connsiteY5" fmla="*/ 4324425 h 10729090"/>
              <a:gd name="connsiteX6" fmla="*/ 81654566 w 81804379"/>
              <a:gd name="connsiteY6" fmla="*/ 4312514 h 10729090"/>
              <a:gd name="connsiteX7" fmla="*/ 81804347 w 81804379"/>
              <a:gd name="connsiteY7" fmla="*/ 7999313 h 10729090"/>
              <a:gd name="connsiteX8" fmla="*/ 54484794 w 81804379"/>
              <a:gd name="connsiteY8" fmla="*/ 7967853 h 10729090"/>
              <a:gd name="connsiteX9" fmla="*/ 54710003 w 81804379"/>
              <a:gd name="connsiteY9" fmla="*/ 8954010 h 10729090"/>
              <a:gd name="connsiteX10" fmla="*/ 37144160 w 81804379"/>
              <a:gd name="connsiteY10" fmla="*/ 8939923 h 10729090"/>
              <a:gd name="connsiteX11" fmla="*/ 37369357 w 81804379"/>
              <a:gd name="connsiteY11" fmla="*/ 10686825 h 10729090"/>
              <a:gd name="connsiteX12" fmla="*/ 17438884 w 81804379"/>
              <a:gd name="connsiteY12" fmla="*/ 10729090 h 10729090"/>
              <a:gd name="connsiteX13" fmla="*/ 17326286 w 81804379"/>
              <a:gd name="connsiteY13" fmla="*/ 4798068 h 10729090"/>
              <a:gd name="connsiteX14" fmla="*/ 17438887 w 81804379"/>
              <a:gd name="connsiteY14" fmla="*/ 3192043 h 10729090"/>
              <a:gd name="connsiteX15" fmla="*/ 0 w 81804379"/>
              <a:gd name="connsiteY15" fmla="*/ 3203283 h 10729090"/>
              <a:gd name="connsiteX0" fmla="*/ 0 w 81804367"/>
              <a:gd name="connsiteY0" fmla="*/ 3203283 h 10729090"/>
              <a:gd name="connsiteX1" fmla="*/ 67044 w 81804367"/>
              <a:gd name="connsiteY1" fmla="*/ 562485 h 10729090"/>
              <a:gd name="connsiteX2" fmla="*/ 20706857 w 81804367"/>
              <a:gd name="connsiteY2" fmla="*/ 546625 h 10729090"/>
              <a:gd name="connsiteX3" fmla="*/ 20708246 w 81804367"/>
              <a:gd name="connsiteY3" fmla="*/ 1717 h 10729090"/>
              <a:gd name="connsiteX4" fmla="*/ 47570993 w 81804367"/>
              <a:gd name="connsiteY4" fmla="*/ 0 h 10729090"/>
              <a:gd name="connsiteX5" fmla="*/ 47601112 w 81804367"/>
              <a:gd name="connsiteY5" fmla="*/ 4324425 h 10729090"/>
              <a:gd name="connsiteX6" fmla="*/ 81575854 w 81804367"/>
              <a:gd name="connsiteY6" fmla="*/ 4315797 h 10729090"/>
              <a:gd name="connsiteX7" fmla="*/ 81804347 w 81804367"/>
              <a:gd name="connsiteY7" fmla="*/ 7999313 h 10729090"/>
              <a:gd name="connsiteX8" fmla="*/ 54484794 w 81804367"/>
              <a:gd name="connsiteY8" fmla="*/ 7967853 h 10729090"/>
              <a:gd name="connsiteX9" fmla="*/ 54710003 w 81804367"/>
              <a:gd name="connsiteY9" fmla="*/ 8954010 h 10729090"/>
              <a:gd name="connsiteX10" fmla="*/ 37144160 w 81804367"/>
              <a:gd name="connsiteY10" fmla="*/ 8939923 h 10729090"/>
              <a:gd name="connsiteX11" fmla="*/ 37369357 w 81804367"/>
              <a:gd name="connsiteY11" fmla="*/ 10686825 h 10729090"/>
              <a:gd name="connsiteX12" fmla="*/ 17438884 w 81804367"/>
              <a:gd name="connsiteY12" fmla="*/ 10729090 h 10729090"/>
              <a:gd name="connsiteX13" fmla="*/ 17326286 w 81804367"/>
              <a:gd name="connsiteY13" fmla="*/ 4798068 h 10729090"/>
              <a:gd name="connsiteX14" fmla="*/ 17438887 w 81804367"/>
              <a:gd name="connsiteY14" fmla="*/ 3192043 h 10729090"/>
              <a:gd name="connsiteX15" fmla="*/ 0 w 81804367"/>
              <a:gd name="connsiteY15" fmla="*/ 3203283 h 10729090"/>
              <a:gd name="connsiteX0" fmla="*/ 0 w 81725667"/>
              <a:gd name="connsiteY0" fmla="*/ 3203283 h 10729090"/>
              <a:gd name="connsiteX1" fmla="*/ 67044 w 81725667"/>
              <a:gd name="connsiteY1" fmla="*/ 562485 h 10729090"/>
              <a:gd name="connsiteX2" fmla="*/ 20706857 w 81725667"/>
              <a:gd name="connsiteY2" fmla="*/ 546625 h 10729090"/>
              <a:gd name="connsiteX3" fmla="*/ 20708246 w 81725667"/>
              <a:gd name="connsiteY3" fmla="*/ 1717 h 10729090"/>
              <a:gd name="connsiteX4" fmla="*/ 47570993 w 81725667"/>
              <a:gd name="connsiteY4" fmla="*/ 0 h 10729090"/>
              <a:gd name="connsiteX5" fmla="*/ 47601112 w 81725667"/>
              <a:gd name="connsiteY5" fmla="*/ 4324425 h 10729090"/>
              <a:gd name="connsiteX6" fmla="*/ 81575854 w 81725667"/>
              <a:gd name="connsiteY6" fmla="*/ 4315797 h 10729090"/>
              <a:gd name="connsiteX7" fmla="*/ 81725635 w 81725667"/>
              <a:gd name="connsiteY7" fmla="*/ 7999313 h 10729090"/>
              <a:gd name="connsiteX8" fmla="*/ 54484794 w 81725667"/>
              <a:gd name="connsiteY8" fmla="*/ 7967853 h 10729090"/>
              <a:gd name="connsiteX9" fmla="*/ 54710003 w 81725667"/>
              <a:gd name="connsiteY9" fmla="*/ 8954010 h 10729090"/>
              <a:gd name="connsiteX10" fmla="*/ 37144160 w 81725667"/>
              <a:gd name="connsiteY10" fmla="*/ 8939923 h 10729090"/>
              <a:gd name="connsiteX11" fmla="*/ 37369357 w 81725667"/>
              <a:gd name="connsiteY11" fmla="*/ 10686825 h 10729090"/>
              <a:gd name="connsiteX12" fmla="*/ 17438884 w 81725667"/>
              <a:gd name="connsiteY12" fmla="*/ 10729090 h 10729090"/>
              <a:gd name="connsiteX13" fmla="*/ 17326286 w 81725667"/>
              <a:gd name="connsiteY13" fmla="*/ 4798068 h 10729090"/>
              <a:gd name="connsiteX14" fmla="*/ 17438887 w 81725667"/>
              <a:gd name="connsiteY14" fmla="*/ 3192043 h 10729090"/>
              <a:gd name="connsiteX15" fmla="*/ 0 w 81725667"/>
              <a:gd name="connsiteY15" fmla="*/ 3203283 h 10729090"/>
              <a:gd name="connsiteX0" fmla="*/ 0 w 81725658"/>
              <a:gd name="connsiteY0" fmla="*/ 3203283 h 10729090"/>
              <a:gd name="connsiteX1" fmla="*/ 67044 w 81725658"/>
              <a:gd name="connsiteY1" fmla="*/ 562485 h 10729090"/>
              <a:gd name="connsiteX2" fmla="*/ 20706857 w 81725658"/>
              <a:gd name="connsiteY2" fmla="*/ 546625 h 10729090"/>
              <a:gd name="connsiteX3" fmla="*/ 20708246 w 81725658"/>
              <a:gd name="connsiteY3" fmla="*/ 1717 h 10729090"/>
              <a:gd name="connsiteX4" fmla="*/ 47570993 w 81725658"/>
              <a:gd name="connsiteY4" fmla="*/ 0 h 10729090"/>
              <a:gd name="connsiteX5" fmla="*/ 47601112 w 81725658"/>
              <a:gd name="connsiteY5" fmla="*/ 4324425 h 10729090"/>
              <a:gd name="connsiteX6" fmla="*/ 81575854 w 81725658"/>
              <a:gd name="connsiteY6" fmla="*/ 4315797 h 10729090"/>
              <a:gd name="connsiteX7" fmla="*/ 81725635 w 81725658"/>
              <a:gd name="connsiteY7" fmla="*/ 7999313 h 10729090"/>
              <a:gd name="connsiteX8" fmla="*/ 54484794 w 81725658"/>
              <a:gd name="connsiteY8" fmla="*/ 7967853 h 10729090"/>
              <a:gd name="connsiteX9" fmla="*/ 54710003 w 81725658"/>
              <a:gd name="connsiteY9" fmla="*/ 8954010 h 10729090"/>
              <a:gd name="connsiteX10" fmla="*/ 37144160 w 81725658"/>
              <a:gd name="connsiteY10" fmla="*/ 8939923 h 10729090"/>
              <a:gd name="connsiteX11" fmla="*/ 37369357 w 81725658"/>
              <a:gd name="connsiteY11" fmla="*/ 10686825 h 10729090"/>
              <a:gd name="connsiteX12" fmla="*/ 17438884 w 81725658"/>
              <a:gd name="connsiteY12" fmla="*/ 10729090 h 10729090"/>
              <a:gd name="connsiteX13" fmla="*/ 17326286 w 81725658"/>
              <a:gd name="connsiteY13" fmla="*/ 4798068 h 10729090"/>
              <a:gd name="connsiteX14" fmla="*/ 17438887 w 81725658"/>
              <a:gd name="connsiteY14" fmla="*/ 3192043 h 10729090"/>
              <a:gd name="connsiteX15" fmla="*/ 0 w 8172565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46792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594508"/>
              <a:gd name="connsiteY0" fmla="*/ 3203283 h 10729090"/>
              <a:gd name="connsiteX1" fmla="*/ 67044 w 81594508"/>
              <a:gd name="connsiteY1" fmla="*/ 562485 h 10729090"/>
              <a:gd name="connsiteX2" fmla="*/ 20706857 w 81594508"/>
              <a:gd name="connsiteY2" fmla="*/ 546625 h 10729090"/>
              <a:gd name="connsiteX3" fmla="*/ 20708246 w 81594508"/>
              <a:gd name="connsiteY3" fmla="*/ 1717 h 10729090"/>
              <a:gd name="connsiteX4" fmla="*/ 47570993 w 81594508"/>
              <a:gd name="connsiteY4" fmla="*/ 0 h 10729090"/>
              <a:gd name="connsiteX5" fmla="*/ 47601112 w 81594508"/>
              <a:gd name="connsiteY5" fmla="*/ 4324425 h 10729090"/>
              <a:gd name="connsiteX6" fmla="*/ 81575854 w 81594508"/>
              <a:gd name="connsiteY6" fmla="*/ 4315797 h 10729090"/>
              <a:gd name="connsiteX7" fmla="*/ 81594446 w 81594508"/>
              <a:gd name="connsiteY7" fmla="*/ 7930379 h 10729090"/>
              <a:gd name="connsiteX8" fmla="*/ 54484794 w 81594508"/>
              <a:gd name="connsiteY8" fmla="*/ 7967853 h 10729090"/>
              <a:gd name="connsiteX9" fmla="*/ 54710003 w 81594508"/>
              <a:gd name="connsiteY9" fmla="*/ 8954010 h 10729090"/>
              <a:gd name="connsiteX10" fmla="*/ 37144160 w 81594508"/>
              <a:gd name="connsiteY10" fmla="*/ 8939923 h 10729090"/>
              <a:gd name="connsiteX11" fmla="*/ 37369357 w 81594508"/>
              <a:gd name="connsiteY11" fmla="*/ 10686825 h 10729090"/>
              <a:gd name="connsiteX12" fmla="*/ 17438884 w 81594508"/>
              <a:gd name="connsiteY12" fmla="*/ 10729090 h 10729090"/>
              <a:gd name="connsiteX13" fmla="*/ 17326286 w 81594508"/>
              <a:gd name="connsiteY13" fmla="*/ 4798068 h 10729090"/>
              <a:gd name="connsiteX14" fmla="*/ 17438887 w 81594508"/>
              <a:gd name="connsiteY14" fmla="*/ 3192043 h 10729090"/>
              <a:gd name="connsiteX15" fmla="*/ 0 w 81594508"/>
              <a:gd name="connsiteY15" fmla="*/ 3203283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3192043 h 10729090"/>
              <a:gd name="connsiteX15" fmla="*/ 0 w 81753474"/>
              <a:gd name="connsiteY15" fmla="*/ 2546951 h 10729090"/>
              <a:gd name="connsiteX0" fmla="*/ 0 w 81753474"/>
              <a:gd name="connsiteY0" fmla="*/ 2546951 h 10729090"/>
              <a:gd name="connsiteX1" fmla="*/ 226010 w 81753474"/>
              <a:gd name="connsiteY1" fmla="*/ 562485 h 10729090"/>
              <a:gd name="connsiteX2" fmla="*/ 20865823 w 81753474"/>
              <a:gd name="connsiteY2" fmla="*/ 546625 h 10729090"/>
              <a:gd name="connsiteX3" fmla="*/ 20867212 w 81753474"/>
              <a:gd name="connsiteY3" fmla="*/ 1717 h 10729090"/>
              <a:gd name="connsiteX4" fmla="*/ 47729959 w 81753474"/>
              <a:gd name="connsiteY4" fmla="*/ 0 h 10729090"/>
              <a:gd name="connsiteX5" fmla="*/ 47760078 w 81753474"/>
              <a:gd name="connsiteY5" fmla="*/ 4324425 h 10729090"/>
              <a:gd name="connsiteX6" fmla="*/ 81734820 w 81753474"/>
              <a:gd name="connsiteY6" fmla="*/ 4315797 h 10729090"/>
              <a:gd name="connsiteX7" fmla="*/ 81753412 w 81753474"/>
              <a:gd name="connsiteY7" fmla="*/ 7930379 h 10729090"/>
              <a:gd name="connsiteX8" fmla="*/ 54643760 w 81753474"/>
              <a:gd name="connsiteY8" fmla="*/ 7967853 h 10729090"/>
              <a:gd name="connsiteX9" fmla="*/ 54868969 w 81753474"/>
              <a:gd name="connsiteY9" fmla="*/ 8954010 h 10729090"/>
              <a:gd name="connsiteX10" fmla="*/ 37303126 w 81753474"/>
              <a:gd name="connsiteY10" fmla="*/ 8939923 h 10729090"/>
              <a:gd name="connsiteX11" fmla="*/ 37528323 w 81753474"/>
              <a:gd name="connsiteY11" fmla="*/ 10686825 h 10729090"/>
              <a:gd name="connsiteX12" fmla="*/ 17597850 w 81753474"/>
              <a:gd name="connsiteY12" fmla="*/ 10729090 h 10729090"/>
              <a:gd name="connsiteX13" fmla="*/ 17485252 w 81753474"/>
              <a:gd name="connsiteY13" fmla="*/ 4798068 h 10729090"/>
              <a:gd name="connsiteX14" fmla="*/ 17597853 w 81753474"/>
              <a:gd name="connsiteY14" fmla="*/ 2535711 h 10729090"/>
              <a:gd name="connsiteX15" fmla="*/ 0 w 81753474"/>
              <a:gd name="connsiteY15" fmla="*/ 2546951 h 10729090"/>
              <a:gd name="connsiteX0" fmla="*/ 0 w 81673991"/>
              <a:gd name="connsiteY0" fmla="*/ 2527062 h 10729090"/>
              <a:gd name="connsiteX1" fmla="*/ 146527 w 81673991"/>
              <a:gd name="connsiteY1" fmla="*/ 562485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0 w 81673991"/>
              <a:gd name="connsiteY0" fmla="*/ 2527062 h 10729090"/>
              <a:gd name="connsiteX1" fmla="*/ 146527 w 81673991"/>
              <a:gd name="connsiteY1" fmla="*/ 552541 h 10729090"/>
              <a:gd name="connsiteX2" fmla="*/ 20786340 w 81673991"/>
              <a:gd name="connsiteY2" fmla="*/ 546625 h 10729090"/>
              <a:gd name="connsiteX3" fmla="*/ 20787729 w 81673991"/>
              <a:gd name="connsiteY3" fmla="*/ 1717 h 10729090"/>
              <a:gd name="connsiteX4" fmla="*/ 47650476 w 81673991"/>
              <a:gd name="connsiteY4" fmla="*/ 0 h 10729090"/>
              <a:gd name="connsiteX5" fmla="*/ 47680595 w 81673991"/>
              <a:gd name="connsiteY5" fmla="*/ 4324425 h 10729090"/>
              <a:gd name="connsiteX6" fmla="*/ 81655337 w 81673991"/>
              <a:gd name="connsiteY6" fmla="*/ 4315797 h 10729090"/>
              <a:gd name="connsiteX7" fmla="*/ 81673929 w 81673991"/>
              <a:gd name="connsiteY7" fmla="*/ 7930379 h 10729090"/>
              <a:gd name="connsiteX8" fmla="*/ 54564277 w 81673991"/>
              <a:gd name="connsiteY8" fmla="*/ 7967853 h 10729090"/>
              <a:gd name="connsiteX9" fmla="*/ 54789486 w 81673991"/>
              <a:gd name="connsiteY9" fmla="*/ 8954010 h 10729090"/>
              <a:gd name="connsiteX10" fmla="*/ 37223643 w 81673991"/>
              <a:gd name="connsiteY10" fmla="*/ 8939923 h 10729090"/>
              <a:gd name="connsiteX11" fmla="*/ 37448840 w 81673991"/>
              <a:gd name="connsiteY11" fmla="*/ 10686825 h 10729090"/>
              <a:gd name="connsiteX12" fmla="*/ 17518367 w 81673991"/>
              <a:gd name="connsiteY12" fmla="*/ 10729090 h 10729090"/>
              <a:gd name="connsiteX13" fmla="*/ 17405769 w 81673991"/>
              <a:gd name="connsiteY13" fmla="*/ 4798068 h 10729090"/>
              <a:gd name="connsiteX14" fmla="*/ 17518370 w 81673991"/>
              <a:gd name="connsiteY14" fmla="*/ 2535711 h 10729090"/>
              <a:gd name="connsiteX15" fmla="*/ 0 w 81673991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4 w 81686430"/>
              <a:gd name="connsiteY5" fmla="*/ 4324425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6 w 81686430"/>
              <a:gd name="connsiteY6" fmla="*/ 4315797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93031 w 81686430"/>
              <a:gd name="connsiteY5" fmla="*/ 38470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936592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430"/>
              <a:gd name="connsiteY0" fmla="*/ 2527062 h 10729090"/>
              <a:gd name="connsiteX1" fmla="*/ 0 w 81686430"/>
              <a:gd name="connsiteY1" fmla="*/ 552541 h 10729090"/>
              <a:gd name="connsiteX2" fmla="*/ 20798779 w 81686430"/>
              <a:gd name="connsiteY2" fmla="*/ 546625 h 10729090"/>
              <a:gd name="connsiteX3" fmla="*/ 20800168 w 81686430"/>
              <a:gd name="connsiteY3" fmla="*/ 1717 h 10729090"/>
              <a:gd name="connsiteX4" fmla="*/ 47662915 w 81686430"/>
              <a:gd name="connsiteY4" fmla="*/ 0 h 10729090"/>
              <a:gd name="connsiteX5" fmla="*/ 47613548 w 81686430"/>
              <a:gd name="connsiteY5" fmla="*/ 3896814 h 10729090"/>
              <a:gd name="connsiteX6" fmla="*/ 81667775 w 81686430"/>
              <a:gd name="connsiteY6" fmla="*/ 3918020 h 10729090"/>
              <a:gd name="connsiteX7" fmla="*/ 81686368 w 81686430"/>
              <a:gd name="connsiteY7" fmla="*/ 7930379 h 10729090"/>
              <a:gd name="connsiteX8" fmla="*/ 54576716 w 81686430"/>
              <a:gd name="connsiteY8" fmla="*/ 7967853 h 10729090"/>
              <a:gd name="connsiteX9" fmla="*/ 54801925 w 81686430"/>
              <a:gd name="connsiteY9" fmla="*/ 8954010 h 10729090"/>
              <a:gd name="connsiteX10" fmla="*/ 37236082 w 81686430"/>
              <a:gd name="connsiteY10" fmla="*/ 8939923 h 10729090"/>
              <a:gd name="connsiteX11" fmla="*/ 37461279 w 81686430"/>
              <a:gd name="connsiteY11" fmla="*/ 10686825 h 10729090"/>
              <a:gd name="connsiteX12" fmla="*/ 17530806 w 81686430"/>
              <a:gd name="connsiteY12" fmla="*/ 10729090 h 10729090"/>
              <a:gd name="connsiteX13" fmla="*/ 17418208 w 81686430"/>
              <a:gd name="connsiteY13" fmla="*/ 4798068 h 10729090"/>
              <a:gd name="connsiteX14" fmla="*/ 17530809 w 81686430"/>
              <a:gd name="connsiteY14" fmla="*/ 2535711 h 10729090"/>
              <a:gd name="connsiteX15" fmla="*/ 12439 w 81686430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8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77251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35711 h 10729090"/>
              <a:gd name="connsiteX15" fmla="*/ 12439 w 81686397"/>
              <a:gd name="connsiteY15" fmla="*/ 2527062 h 10729090"/>
              <a:gd name="connsiteX0" fmla="*/ 12439 w 81686397"/>
              <a:gd name="connsiteY0" fmla="*/ 2527062 h 10729090"/>
              <a:gd name="connsiteX1" fmla="*/ 0 w 81686397"/>
              <a:gd name="connsiteY1" fmla="*/ 552541 h 10729090"/>
              <a:gd name="connsiteX2" fmla="*/ 20798779 w 81686397"/>
              <a:gd name="connsiteY2" fmla="*/ 546625 h 10729090"/>
              <a:gd name="connsiteX3" fmla="*/ 20800168 w 81686397"/>
              <a:gd name="connsiteY3" fmla="*/ 1717 h 10729090"/>
              <a:gd name="connsiteX4" fmla="*/ 47662915 w 81686397"/>
              <a:gd name="connsiteY4" fmla="*/ 0 h 10729090"/>
              <a:gd name="connsiteX5" fmla="*/ 47613544 w 81686397"/>
              <a:gd name="connsiteY5" fmla="*/ 3896814 h 10729090"/>
              <a:gd name="connsiteX6" fmla="*/ 81588292 w 81686397"/>
              <a:gd name="connsiteY6" fmla="*/ 3898131 h 10729090"/>
              <a:gd name="connsiteX7" fmla="*/ 81686368 w 81686397"/>
              <a:gd name="connsiteY7" fmla="*/ 7930379 h 10729090"/>
              <a:gd name="connsiteX8" fmla="*/ 54576716 w 81686397"/>
              <a:gd name="connsiteY8" fmla="*/ 7967853 h 10729090"/>
              <a:gd name="connsiteX9" fmla="*/ 54801925 w 81686397"/>
              <a:gd name="connsiteY9" fmla="*/ 8954010 h 10729090"/>
              <a:gd name="connsiteX10" fmla="*/ 37236082 w 81686397"/>
              <a:gd name="connsiteY10" fmla="*/ 8939923 h 10729090"/>
              <a:gd name="connsiteX11" fmla="*/ 37461279 w 81686397"/>
              <a:gd name="connsiteY11" fmla="*/ 10686825 h 10729090"/>
              <a:gd name="connsiteX12" fmla="*/ 17530806 w 81686397"/>
              <a:gd name="connsiteY12" fmla="*/ 10729090 h 10729090"/>
              <a:gd name="connsiteX13" fmla="*/ 17418208 w 81686397"/>
              <a:gd name="connsiteY13" fmla="*/ 4798068 h 10729090"/>
              <a:gd name="connsiteX14" fmla="*/ 17530809 w 81686397"/>
              <a:gd name="connsiteY14" fmla="*/ 2525767 h 10729090"/>
              <a:gd name="connsiteX15" fmla="*/ 12439 w 81686397"/>
              <a:gd name="connsiteY15" fmla="*/ 2527062 h 10729090"/>
              <a:gd name="connsiteX0" fmla="*/ 12439 w 81686397"/>
              <a:gd name="connsiteY0" fmla="*/ 2527062 h 10686825"/>
              <a:gd name="connsiteX1" fmla="*/ 0 w 81686397"/>
              <a:gd name="connsiteY1" fmla="*/ 552541 h 10686825"/>
              <a:gd name="connsiteX2" fmla="*/ 20798779 w 81686397"/>
              <a:gd name="connsiteY2" fmla="*/ 546625 h 10686825"/>
              <a:gd name="connsiteX3" fmla="*/ 20800168 w 81686397"/>
              <a:gd name="connsiteY3" fmla="*/ 1717 h 10686825"/>
              <a:gd name="connsiteX4" fmla="*/ 47662915 w 81686397"/>
              <a:gd name="connsiteY4" fmla="*/ 0 h 10686825"/>
              <a:gd name="connsiteX5" fmla="*/ 47613544 w 81686397"/>
              <a:gd name="connsiteY5" fmla="*/ 3896814 h 10686825"/>
              <a:gd name="connsiteX6" fmla="*/ 81588292 w 81686397"/>
              <a:gd name="connsiteY6" fmla="*/ 3898131 h 10686825"/>
              <a:gd name="connsiteX7" fmla="*/ 81686368 w 81686397"/>
              <a:gd name="connsiteY7" fmla="*/ 7930379 h 10686825"/>
              <a:gd name="connsiteX8" fmla="*/ 54576716 w 81686397"/>
              <a:gd name="connsiteY8" fmla="*/ 7967853 h 10686825"/>
              <a:gd name="connsiteX9" fmla="*/ 54801925 w 81686397"/>
              <a:gd name="connsiteY9" fmla="*/ 8954010 h 10686825"/>
              <a:gd name="connsiteX10" fmla="*/ 37236082 w 81686397"/>
              <a:gd name="connsiteY10" fmla="*/ 8939923 h 10686825"/>
              <a:gd name="connsiteX11" fmla="*/ 37461279 w 81686397"/>
              <a:gd name="connsiteY11" fmla="*/ 10686825 h 10686825"/>
              <a:gd name="connsiteX12" fmla="*/ 17292357 w 81686397"/>
              <a:gd name="connsiteY12" fmla="*/ 10390980 h 10686825"/>
              <a:gd name="connsiteX13" fmla="*/ 17418208 w 81686397"/>
              <a:gd name="connsiteY13" fmla="*/ 4798068 h 10686825"/>
              <a:gd name="connsiteX14" fmla="*/ 17530809 w 81686397"/>
              <a:gd name="connsiteY14" fmla="*/ 2525767 h 10686825"/>
              <a:gd name="connsiteX15" fmla="*/ 12439 w 81686397"/>
              <a:gd name="connsiteY15" fmla="*/ 2527062 h 10686825"/>
              <a:gd name="connsiteX0" fmla="*/ 12439 w 81686397"/>
              <a:gd name="connsiteY0" fmla="*/ 2527062 h 10390980"/>
              <a:gd name="connsiteX1" fmla="*/ 0 w 81686397"/>
              <a:gd name="connsiteY1" fmla="*/ 552541 h 10390980"/>
              <a:gd name="connsiteX2" fmla="*/ 20798779 w 81686397"/>
              <a:gd name="connsiteY2" fmla="*/ 546625 h 10390980"/>
              <a:gd name="connsiteX3" fmla="*/ 20800168 w 81686397"/>
              <a:gd name="connsiteY3" fmla="*/ 1717 h 10390980"/>
              <a:gd name="connsiteX4" fmla="*/ 47662915 w 81686397"/>
              <a:gd name="connsiteY4" fmla="*/ 0 h 10390980"/>
              <a:gd name="connsiteX5" fmla="*/ 47613544 w 81686397"/>
              <a:gd name="connsiteY5" fmla="*/ 3896814 h 10390980"/>
              <a:gd name="connsiteX6" fmla="*/ 81588292 w 81686397"/>
              <a:gd name="connsiteY6" fmla="*/ 3898131 h 10390980"/>
              <a:gd name="connsiteX7" fmla="*/ 81686368 w 81686397"/>
              <a:gd name="connsiteY7" fmla="*/ 7930379 h 10390980"/>
              <a:gd name="connsiteX8" fmla="*/ 54576716 w 81686397"/>
              <a:gd name="connsiteY8" fmla="*/ 7967853 h 10390980"/>
              <a:gd name="connsiteX9" fmla="*/ 54801925 w 81686397"/>
              <a:gd name="connsiteY9" fmla="*/ 8954010 h 10390980"/>
              <a:gd name="connsiteX10" fmla="*/ 37236082 w 81686397"/>
              <a:gd name="connsiteY10" fmla="*/ 8939923 h 10390980"/>
              <a:gd name="connsiteX11" fmla="*/ 37302313 w 81686397"/>
              <a:gd name="connsiteY11" fmla="*/ 10378548 h 10390980"/>
              <a:gd name="connsiteX12" fmla="*/ 17292357 w 81686397"/>
              <a:gd name="connsiteY12" fmla="*/ 10390980 h 10390980"/>
              <a:gd name="connsiteX13" fmla="*/ 17418208 w 81686397"/>
              <a:gd name="connsiteY13" fmla="*/ 4798068 h 10390980"/>
              <a:gd name="connsiteX14" fmla="*/ 17530809 w 81686397"/>
              <a:gd name="connsiteY14" fmla="*/ 2525767 h 10390980"/>
              <a:gd name="connsiteX15" fmla="*/ 12439 w 81686397"/>
              <a:gd name="connsiteY15" fmla="*/ 2527062 h 10390980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418208 w 81686397"/>
              <a:gd name="connsiteY13" fmla="*/ 4798068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530809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686397"/>
              <a:gd name="connsiteY0" fmla="*/ 2527062 h 10381035"/>
              <a:gd name="connsiteX1" fmla="*/ 0 w 81686397"/>
              <a:gd name="connsiteY1" fmla="*/ 552541 h 10381035"/>
              <a:gd name="connsiteX2" fmla="*/ 20798779 w 81686397"/>
              <a:gd name="connsiteY2" fmla="*/ 546625 h 10381035"/>
              <a:gd name="connsiteX3" fmla="*/ 20800168 w 81686397"/>
              <a:gd name="connsiteY3" fmla="*/ 1717 h 10381035"/>
              <a:gd name="connsiteX4" fmla="*/ 47662915 w 81686397"/>
              <a:gd name="connsiteY4" fmla="*/ 0 h 10381035"/>
              <a:gd name="connsiteX5" fmla="*/ 47613544 w 81686397"/>
              <a:gd name="connsiteY5" fmla="*/ 3896814 h 10381035"/>
              <a:gd name="connsiteX6" fmla="*/ 81588292 w 81686397"/>
              <a:gd name="connsiteY6" fmla="*/ 3898131 h 10381035"/>
              <a:gd name="connsiteX7" fmla="*/ 81686368 w 81686397"/>
              <a:gd name="connsiteY7" fmla="*/ 7930379 h 10381035"/>
              <a:gd name="connsiteX8" fmla="*/ 54576716 w 81686397"/>
              <a:gd name="connsiteY8" fmla="*/ 7967853 h 10381035"/>
              <a:gd name="connsiteX9" fmla="*/ 54801925 w 81686397"/>
              <a:gd name="connsiteY9" fmla="*/ 8954010 h 10381035"/>
              <a:gd name="connsiteX10" fmla="*/ 37236082 w 81686397"/>
              <a:gd name="connsiteY10" fmla="*/ 8939923 h 10381035"/>
              <a:gd name="connsiteX11" fmla="*/ 37302313 w 81686397"/>
              <a:gd name="connsiteY11" fmla="*/ 10378548 h 10381035"/>
              <a:gd name="connsiteX12" fmla="*/ 17133391 w 81686397"/>
              <a:gd name="connsiteY12" fmla="*/ 10381035 h 10381035"/>
              <a:gd name="connsiteX13" fmla="*/ 17179755 w 81686397"/>
              <a:gd name="connsiteY13" fmla="*/ 4817957 h 10381035"/>
              <a:gd name="connsiteX14" fmla="*/ 17212877 w 81686397"/>
              <a:gd name="connsiteY14" fmla="*/ 2525767 h 10381035"/>
              <a:gd name="connsiteX15" fmla="*/ 12439 w 81686397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38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527404 w 81588292"/>
              <a:gd name="connsiteY7" fmla="*/ 7930379 h 10381035"/>
              <a:gd name="connsiteX8" fmla="*/ 54576716 w 81588292"/>
              <a:gd name="connsiteY8" fmla="*/ 7967853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576716 w 81606955"/>
              <a:gd name="connsiteY8" fmla="*/ 7967853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606955"/>
              <a:gd name="connsiteY0" fmla="*/ 2527062 h 10381035"/>
              <a:gd name="connsiteX1" fmla="*/ 0 w 81606955"/>
              <a:gd name="connsiteY1" fmla="*/ 552541 h 10381035"/>
              <a:gd name="connsiteX2" fmla="*/ 20798779 w 81606955"/>
              <a:gd name="connsiteY2" fmla="*/ 546625 h 10381035"/>
              <a:gd name="connsiteX3" fmla="*/ 20800168 w 81606955"/>
              <a:gd name="connsiteY3" fmla="*/ 1717 h 10381035"/>
              <a:gd name="connsiteX4" fmla="*/ 47662915 w 81606955"/>
              <a:gd name="connsiteY4" fmla="*/ 0 h 10381035"/>
              <a:gd name="connsiteX5" fmla="*/ 47613544 w 81606955"/>
              <a:gd name="connsiteY5" fmla="*/ 3896814 h 10381035"/>
              <a:gd name="connsiteX6" fmla="*/ 81588292 w 81606955"/>
              <a:gd name="connsiteY6" fmla="*/ 3898131 h 10381035"/>
              <a:gd name="connsiteX7" fmla="*/ 81606893 w 81606955"/>
              <a:gd name="connsiteY7" fmla="*/ 7711602 h 10381035"/>
              <a:gd name="connsiteX8" fmla="*/ 54497232 w 81606955"/>
              <a:gd name="connsiteY8" fmla="*/ 7689409 h 10381035"/>
              <a:gd name="connsiteX9" fmla="*/ 54801925 w 81606955"/>
              <a:gd name="connsiteY9" fmla="*/ 8954010 h 10381035"/>
              <a:gd name="connsiteX10" fmla="*/ 37236082 w 81606955"/>
              <a:gd name="connsiteY10" fmla="*/ 8939923 h 10381035"/>
              <a:gd name="connsiteX11" fmla="*/ 37302313 w 81606955"/>
              <a:gd name="connsiteY11" fmla="*/ 10378548 h 10381035"/>
              <a:gd name="connsiteX12" fmla="*/ 17133391 w 81606955"/>
              <a:gd name="connsiteY12" fmla="*/ 10381035 h 10381035"/>
              <a:gd name="connsiteX13" fmla="*/ 17179755 w 81606955"/>
              <a:gd name="connsiteY13" fmla="*/ 4817957 h 10381035"/>
              <a:gd name="connsiteX14" fmla="*/ 17212877 w 81606955"/>
              <a:gd name="connsiteY14" fmla="*/ 2525767 h 10381035"/>
              <a:gd name="connsiteX15" fmla="*/ 12439 w 81606955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801925 w 81588292"/>
              <a:gd name="connsiteY9" fmla="*/ 8954010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36082 w 81588292"/>
              <a:gd name="connsiteY10" fmla="*/ 8939923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302313 w 81588292"/>
              <a:gd name="connsiteY11" fmla="*/ 10378548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56510 w 81588292"/>
              <a:gd name="connsiteY11" fmla="*/ 10369952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588292"/>
              <a:gd name="connsiteY0" fmla="*/ 2527062 h 10381035"/>
              <a:gd name="connsiteX1" fmla="*/ 0 w 81588292"/>
              <a:gd name="connsiteY1" fmla="*/ 552541 h 10381035"/>
              <a:gd name="connsiteX2" fmla="*/ 20798779 w 81588292"/>
              <a:gd name="connsiteY2" fmla="*/ 546625 h 10381035"/>
              <a:gd name="connsiteX3" fmla="*/ 20800168 w 81588292"/>
              <a:gd name="connsiteY3" fmla="*/ 1717 h 10381035"/>
              <a:gd name="connsiteX4" fmla="*/ 47662915 w 81588292"/>
              <a:gd name="connsiteY4" fmla="*/ 0 h 10381035"/>
              <a:gd name="connsiteX5" fmla="*/ 47613544 w 81588292"/>
              <a:gd name="connsiteY5" fmla="*/ 3896814 h 10381035"/>
              <a:gd name="connsiteX6" fmla="*/ 81588292 w 81588292"/>
              <a:gd name="connsiteY6" fmla="*/ 3898131 h 10381035"/>
              <a:gd name="connsiteX7" fmla="*/ 81368447 w 81588292"/>
              <a:gd name="connsiteY7" fmla="*/ 7681769 h 10381035"/>
              <a:gd name="connsiteX8" fmla="*/ 54497232 w 81588292"/>
              <a:gd name="connsiteY8" fmla="*/ 7689409 h 10381035"/>
              <a:gd name="connsiteX9" fmla="*/ 54481297 w 81588292"/>
              <a:gd name="connsiteY9" fmla="*/ 8621631 h 10381035"/>
              <a:gd name="connsiteX10" fmla="*/ 37281885 w 81588292"/>
              <a:gd name="connsiteY10" fmla="*/ 8627600 h 10381035"/>
              <a:gd name="connsiteX11" fmla="*/ 37233611 w 81588292"/>
              <a:gd name="connsiteY11" fmla="*/ 10375683 h 10381035"/>
              <a:gd name="connsiteX12" fmla="*/ 17133391 w 81588292"/>
              <a:gd name="connsiteY12" fmla="*/ 10381035 h 10381035"/>
              <a:gd name="connsiteX13" fmla="*/ 17179755 w 81588292"/>
              <a:gd name="connsiteY13" fmla="*/ 4817957 h 10381035"/>
              <a:gd name="connsiteX14" fmla="*/ 17212877 w 81588292"/>
              <a:gd name="connsiteY14" fmla="*/ 2525767 h 10381035"/>
              <a:gd name="connsiteX15" fmla="*/ 12439 w 81588292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368447 w 81725698"/>
              <a:gd name="connsiteY7" fmla="*/ 7681769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97232 w 81725698"/>
              <a:gd name="connsiteY8" fmla="*/ 7689409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25698"/>
              <a:gd name="connsiteY0" fmla="*/ 2527062 h 10381035"/>
              <a:gd name="connsiteX1" fmla="*/ 0 w 81725698"/>
              <a:gd name="connsiteY1" fmla="*/ 552541 h 10381035"/>
              <a:gd name="connsiteX2" fmla="*/ 20798779 w 81725698"/>
              <a:gd name="connsiteY2" fmla="*/ 546625 h 10381035"/>
              <a:gd name="connsiteX3" fmla="*/ 20800168 w 81725698"/>
              <a:gd name="connsiteY3" fmla="*/ 1717 h 10381035"/>
              <a:gd name="connsiteX4" fmla="*/ 47662915 w 81725698"/>
              <a:gd name="connsiteY4" fmla="*/ 0 h 10381035"/>
              <a:gd name="connsiteX5" fmla="*/ 47613544 w 81725698"/>
              <a:gd name="connsiteY5" fmla="*/ 3896814 h 10381035"/>
              <a:gd name="connsiteX6" fmla="*/ 81725698 w 81725698"/>
              <a:gd name="connsiteY6" fmla="*/ 3892400 h 10381035"/>
              <a:gd name="connsiteX7" fmla="*/ 81620370 w 81725698"/>
              <a:gd name="connsiteY7" fmla="*/ 7661712 h 10381035"/>
              <a:gd name="connsiteX8" fmla="*/ 54474330 w 81725698"/>
              <a:gd name="connsiteY8" fmla="*/ 7666486 h 10381035"/>
              <a:gd name="connsiteX9" fmla="*/ 54481297 w 81725698"/>
              <a:gd name="connsiteY9" fmla="*/ 8621631 h 10381035"/>
              <a:gd name="connsiteX10" fmla="*/ 37281885 w 81725698"/>
              <a:gd name="connsiteY10" fmla="*/ 8627600 h 10381035"/>
              <a:gd name="connsiteX11" fmla="*/ 37233611 w 81725698"/>
              <a:gd name="connsiteY11" fmla="*/ 10375683 h 10381035"/>
              <a:gd name="connsiteX12" fmla="*/ 17133391 w 81725698"/>
              <a:gd name="connsiteY12" fmla="*/ 10381035 h 10381035"/>
              <a:gd name="connsiteX13" fmla="*/ 17179755 w 81725698"/>
              <a:gd name="connsiteY13" fmla="*/ 4817957 h 10381035"/>
              <a:gd name="connsiteX14" fmla="*/ 17212877 w 81725698"/>
              <a:gd name="connsiteY14" fmla="*/ 2525767 h 10381035"/>
              <a:gd name="connsiteX15" fmla="*/ 12439 w 81725698"/>
              <a:gd name="connsiteY15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20370 w 81748597"/>
              <a:gd name="connsiteY7" fmla="*/ 7661712 h 10381035"/>
              <a:gd name="connsiteX8" fmla="*/ 54474330 w 81748597"/>
              <a:gd name="connsiteY8" fmla="*/ 7666486 h 10381035"/>
              <a:gd name="connsiteX9" fmla="*/ 54481297 w 81748597"/>
              <a:gd name="connsiteY9" fmla="*/ 8621631 h 10381035"/>
              <a:gd name="connsiteX10" fmla="*/ 37281885 w 81748597"/>
              <a:gd name="connsiteY10" fmla="*/ 8627600 h 10381035"/>
              <a:gd name="connsiteX11" fmla="*/ 37233611 w 81748597"/>
              <a:gd name="connsiteY11" fmla="*/ 10375683 h 10381035"/>
              <a:gd name="connsiteX12" fmla="*/ 17133391 w 81748597"/>
              <a:gd name="connsiteY12" fmla="*/ 10381035 h 10381035"/>
              <a:gd name="connsiteX13" fmla="*/ 17179755 w 81748597"/>
              <a:gd name="connsiteY13" fmla="*/ 4817957 h 10381035"/>
              <a:gd name="connsiteX14" fmla="*/ 17212877 w 81748597"/>
              <a:gd name="connsiteY14" fmla="*/ 2525767 h 10381035"/>
              <a:gd name="connsiteX15" fmla="*/ 12439 w 81748597"/>
              <a:gd name="connsiteY15" fmla="*/ 2527062 h 10381035"/>
              <a:gd name="connsiteX0" fmla="*/ 12439 w 84250290"/>
              <a:gd name="connsiteY0" fmla="*/ 2527062 h 10381035"/>
              <a:gd name="connsiteX1" fmla="*/ 0 w 84250290"/>
              <a:gd name="connsiteY1" fmla="*/ 552541 h 10381035"/>
              <a:gd name="connsiteX2" fmla="*/ 20798779 w 84250290"/>
              <a:gd name="connsiteY2" fmla="*/ 546625 h 10381035"/>
              <a:gd name="connsiteX3" fmla="*/ 20800168 w 84250290"/>
              <a:gd name="connsiteY3" fmla="*/ 1717 h 10381035"/>
              <a:gd name="connsiteX4" fmla="*/ 47662915 w 84250290"/>
              <a:gd name="connsiteY4" fmla="*/ 0 h 10381035"/>
              <a:gd name="connsiteX5" fmla="*/ 47613544 w 84250290"/>
              <a:gd name="connsiteY5" fmla="*/ 3896814 h 10381035"/>
              <a:gd name="connsiteX6" fmla="*/ 81748597 w 84250290"/>
              <a:gd name="connsiteY6" fmla="*/ 3892400 h 10381035"/>
              <a:gd name="connsiteX7" fmla="*/ 81653376 w 84250290"/>
              <a:gd name="connsiteY7" fmla="*/ 6236560 h 10381035"/>
              <a:gd name="connsiteX8" fmla="*/ 81620370 w 84250290"/>
              <a:gd name="connsiteY8" fmla="*/ 7661712 h 10381035"/>
              <a:gd name="connsiteX9" fmla="*/ 54474330 w 84250290"/>
              <a:gd name="connsiteY9" fmla="*/ 7666486 h 10381035"/>
              <a:gd name="connsiteX10" fmla="*/ 54481297 w 84250290"/>
              <a:gd name="connsiteY10" fmla="*/ 8621631 h 10381035"/>
              <a:gd name="connsiteX11" fmla="*/ 37281885 w 84250290"/>
              <a:gd name="connsiteY11" fmla="*/ 8627600 h 10381035"/>
              <a:gd name="connsiteX12" fmla="*/ 37233611 w 84250290"/>
              <a:gd name="connsiteY12" fmla="*/ 10375683 h 10381035"/>
              <a:gd name="connsiteX13" fmla="*/ 17133391 w 84250290"/>
              <a:gd name="connsiteY13" fmla="*/ 10381035 h 10381035"/>
              <a:gd name="connsiteX14" fmla="*/ 17179755 w 84250290"/>
              <a:gd name="connsiteY14" fmla="*/ 4817957 h 10381035"/>
              <a:gd name="connsiteX15" fmla="*/ 17212877 w 84250290"/>
              <a:gd name="connsiteY15" fmla="*/ 2525767 h 10381035"/>
              <a:gd name="connsiteX16" fmla="*/ 12439 w 84250290"/>
              <a:gd name="connsiteY16" fmla="*/ 2527062 h 10381035"/>
              <a:gd name="connsiteX0" fmla="*/ 12439 w 83637451"/>
              <a:gd name="connsiteY0" fmla="*/ 2527062 h 10381035"/>
              <a:gd name="connsiteX1" fmla="*/ 0 w 83637451"/>
              <a:gd name="connsiteY1" fmla="*/ 552541 h 10381035"/>
              <a:gd name="connsiteX2" fmla="*/ 20798779 w 83637451"/>
              <a:gd name="connsiteY2" fmla="*/ 546625 h 10381035"/>
              <a:gd name="connsiteX3" fmla="*/ 20800168 w 83637451"/>
              <a:gd name="connsiteY3" fmla="*/ 1717 h 10381035"/>
              <a:gd name="connsiteX4" fmla="*/ 47662915 w 83637451"/>
              <a:gd name="connsiteY4" fmla="*/ 0 h 10381035"/>
              <a:gd name="connsiteX5" fmla="*/ 47613544 w 83637451"/>
              <a:gd name="connsiteY5" fmla="*/ 3896814 h 10381035"/>
              <a:gd name="connsiteX6" fmla="*/ 81748597 w 83637451"/>
              <a:gd name="connsiteY6" fmla="*/ 3892400 h 10381035"/>
              <a:gd name="connsiteX7" fmla="*/ 81653376 w 83637451"/>
              <a:gd name="connsiteY7" fmla="*/ 6236560 h 10381035"/>
              <a:gd name="connsiteX8" fmla="*/ 81620370 w 83637451"/>
              <a:gd name="connsiteY8" fmla="*/ 7661712 h 10381035"/>
              <a:gd name="connsiteX9" fmla="*/ 54474330 w 83637451"/>
              <a:gd name="connsiteY9" fmla="*/ 7666486 h 10381035"/>
              <a:gd name="connsiteX10" fmla="*/ 54481297 w 83637451"/>
              <a:gd name="connsiteY10" fmla="*/ 8621631 h 10381035"/>
              <a:gd name="connsiteX11" fmla="*/ 37281885 w 83637451"/>
              <a:gd name="connsiteY11" fmla="*/ 8627600 h 10381035"/>
              <a:gd name="connsiteX12" fmla="*/ 37233611 w 83637451"/>
              <a:gd name="connsiteY12" fmla="*/ 10375683 h 10381035"/>
              <a:gd name="connsiteX13" fmla="*/ 17133391 w 83637451"/>
              <a:gd name="connsiteY13" fmla="*/ 10381035 h 10381035"/>
              <a:gd name="connsiteX14" fmla="*/ 17179755 w 83637451"/>
              <a:gd name="connsiteY14" fmla="*/ 4817957 h 10381035"/>
              <a:gd name="connsiteX15" fmla="*/ 17212877 w 83637451"/>
              <a:gd name="connsiteY15" fmla="*/ 2525767 h 10381035"/>
              <a:gd name="connsiteX16" fmla="*/ 12439 w 83637451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236560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20370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5337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79786 w 81748597"/>
              <a:gd name="connsiteY7" fmla="*/ 6133408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7062 h 10381035"/>
              <a:gd name="connsiteX1" fmla="*/ 0 w 81748597"/>
              <a:gd name="connsiteY1" fmla="*/ 552541 h 10381035"/>
              <a:gd name="connsiteX2" fmla="*/ 20798779 w 81748597"/>
              <a:gd name="connsiteY2" fmla="*/ 546625 h 10381035"/>
              <a:gd name="connsiteX3" fmla="*/ 20800168 w 81748597"/>
              <a:gd name="connsiteY3" fmla="*/ 1717 h 10381035"/>
              <a:gd name="connsiteX4" fmla="*/ 47662915 w 81748597"/>
              <a:gd name="connsiteY4" fmla="*/ 0 h 10381035"/>
              <a:gd name="connsiteX5" fmla="*/ 47613544 w 81748597"/>
              <a:gd name="connsiteY5" fmla="*/ 3896814 h 10381035"/>
              <a:gd name="connsiteX6" fmla="*/ 81748597 w 81748597"/>
              <a:gd name="connsiteY6" fmla="*/ 3892400 h 10381035"/>
              <a:gd name="connsiteX7" fmla="*/ 81697391 w 81748597"/>
              <a:gd name="connsiteY7" fmla="*/ 6132307 h 10381035"/>
              <a:gd name="connsiteX8" fmla="*/ 81690792 w 81748597"/>
              <a:gd name="connsiteY8" fmla="*/ 7661712 h 10381035"/>
              <a:gd name="connsiteX9" fmla="*/ 54474330 w 81748597"/>
              <a:gd name="connsiteY9" fmla="*/ 7666486 h 10381035"/>
              <a:gd name="connsiteX10" fmla="*/ 54481297 w 81748597"/>
              <a:gd name="connsiteY10" fmla="*/ 8621631 h 10381035"/>
              <a:gd name="connsiteX11" fmla="*/ 37281885 w 81748597"/>
              <a:gd name="connsiteY11" fmla="*/ 8627600 h 10381035"/>
              <a:gd name="connsiteX12" fmla="*/ 37233611 w 81748597"/>
              <a:gd name="connsiteY12" fmla="*/ 10375683 h 10381035"/>
              <a:gd name="connsiteX13" fmla="*/ 17133391 w 81748597"/>
              <a:gd name="connsiteY13" fmla="*/ 10381035 h 10381035"/>
              <a:gd name="connsiteX14" fmla="*/ 17179755 w 81748597"/>
              <a:gd name="connsiteY14" fmla="*/ 4817957 h 10381035"/>
              <a:gd name="connsiteX15" fmla="*/ 17212877 w 81748597"/>
              <a:gd name="connsiteY15" fmla="*/ 2525767 h 10381035"/>
              <a:gd name="connsiteX16" fmla="*/ 12439 w 81748597"/>
              <a:gd name="connsiteY16" fmla="*/ 2527062 h 10381035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284795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73854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407132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40407 w 81748597"/>
              <a:gd name="connsiteY4" fmla="*/ 2457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613544 w 81748597"/>
              <a:gd name="connsiteY5" fmla="*/ 3895097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435604 w 81748597"/>
              <a:gd name="connsiteY5" fmla="*/ 3893705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48597"/>
              <a:gd name="connsiteY0" fmla="*/ 2525345 h 10379318"/>
              <a:gd name="connsiteX1" fmla="*/ 0 w 81748597"/>
              <a:gd name="connsiteY1" fmla="*/ 550824 h 10379318"/>
              <a:gd name="connsiteX2" fmla="*/ 20798779 w 81748597"/>
              <a:gd name="connsiteY2" fmla="*/ 544908 h 10379318"/>
              <a:gd name="connsiteX3" fmla="*/ 20800168 w 81748597"/>
              <a:gd name="connsiteY3" fmla="*/ 0 h 10379318"/>
              <a:gd name="connsiteX4" fmla="*/ 47329286 w 81748597"/>
              <a:gd name="connsiteY4" fmla="*/ 1066 h 10379318"/>
              <a:gd name="connsiteX5" fmla="*/ 47385868 w 81748597"/>
              <a:gd name="connsiteY5" fmla="*/ 3887482 h 10379318"/>
              <a:gd name="connsiteX6" fmla="*/ 81748597 w 81748597"/>
              <a:gd name="connsiteY6" fmla="*/ 3890683 h 10379318"/>
              <a:gd name="connsiteX7" fmla="*/ 81697391 w 81748597"/>
              <a:gd name="connsiteY7" fmla="*/ 6130590 h 10379318"/>
              <a:gd name="connsiteX8" fmla="*/ 81690792 w 81748597"/>
              <a:gd name="connsiteY8" fmla="*/ 7659995 h 10379318"/>
              <a:gd name="connsiteX9" fmla="*/ 54474330 w 81748597"/>
              <a:gd name="connsiteY9" fmla="*/ 7664769 h 10379318"/>
              <a:gd name="connsiteX10" fmla="*/ 54481297 w 81748597"/>
              <a:gd name="connsiteY10" fmla="*/ 8619914 h 10379318"/>
              <a:gd name="connsiteX11" fmla="*/ 37281885 w 81748597"/>
              <a:gd name="connsiteY11" fmla="*/ 8625883 h 10379318"/>
              <a:gd name="connsiteX12" fmla="*/ 37233611 w 81748597"/>
              <a:gd name="connsiteY12" fmla="*/ 10373966 h 10379318"/>
              <a:gd name="connsiteX13" fmla="*/ 17133391 w 81748597"/>
              <a:gd name="connsiteY13" fmla="*/ 10379318 h 10379318"/>
              <a:gd name="connsiteX14" fmla="*/ 17179755 w 81748597"/>
              <a:gd name="connsiteY14" fmla="*/ 4816240 h 10379318"/>
              <a:gd name="connsiteX15" fmla="*/ 17212877 w 81748597"/>
              <a:gd name="connsiteY15" fmla="*/ 2524050 h 10379318"/>
              <a:gd name="connsiteX16" fmla="*/ 12439 w 81748597"/>
              <a:gd name="connsiteY16" fmla="*/ 2525345 h 10379318"/>
              <a:gd name="connsiteX0" fmla="*/ 12439 w 81732020"/>
              <a:gd name="connsiteY0" fmla="*/ 2525345 h 10379318"/>
              <a:gd name="connsiteX1" fmla="*/ 0 w 81732020"/>
              <a:gd name="connsiteY1" fmla="*/ 550824 h 10379318"/>
              <a:gd name="connsiteX2" fmla="*/ 20798779 w 81732020"/>
              <a:gd name="connsiteY2" fmla="*/ 544908 h 10379318"/>
              <a:gd name="connsiteX3" fmla="*/ 20800168 w 81732020"/>
              <a:gd name="connsiteY3" fmla="*/ 0 h 10379318"/>
              <a:gd name="connsiteX4" fmla="*/ 47329286 w 81732020"/>
              <a:gd name="connsiteY4" fmla="*/ 1066 h 10379318"/>
              <a:gd name="connsiteX5" fmla="*/ 47385868 w 81732020"/>
              <a:gd name="connsiteY5" fmla="*/ 3887482 h 10379318"/>
              <a:gd name="connsiteX6" fmla="*/ 81732020 w 81732020"/>
              <a:gd name="connsiteY6" fmla="*/ 3890683 h 10379318"/>
              <a:gd name="connsiteX7" fmla="*/ 81697391 w 81732020"/>
              <a:gd name="connsiteY7" fmla="*/ 6130590 h 10379318"/>
              <a:gd name="connsiteX8" fmla="*/ 81690792 w 81732020"/>
              <a:gd name="connsiteY8" fmla="*/ 7659995 h 10379318"/>
              <a:gd name="connsiteX9" fmla="*/ 54474330 w 81732020"/>
              <a:gd name="connsiteY9" fmla="*/ 7664769 h 10379318"/>
              <a:gd name="connsiteX10" fmla="*/ 54481297 w 81732020"/>
              <a:gd name="connsiteY10" fmla="*/ 8619914 h 10379318"/>
              <a:gd name="connsiteX11" fmla="*/ 37281885 w 81732020"/>
              <a:gd name="connsiteY11" fmla="*/ 8625883 h 10379318"/>
              <a:gd name="connsiteX12" fmla="*/ 37233611 w 81732020"/>
              <a:gd name="connsiteY12" fmla="*/ 10373966 h 10379318"/>
              <a:gd name="connsiteX13" fmla="*/ 17133391 w 81732020"/>
              <a:gd name="connsiteY13" fmla="*/ 10379318 h 10379318"/>
              <a:gd name="connsiteX14" fmla="*/ 17179755 w 81732020"/>
              <a:gd name="connsiteY14" fmla="*/ 4816240 h 10379318"/>
              <a:gd name="connsiteX15" fmla="*/ 17212877 w 81732020"/>
              <a:gd name="connsiteY15" fmla="*/ 2524050 h 10379318"/>
              <a:gd name="connsiteX16" fmla="*/ 12439 w 81732020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29286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212877 w 81715437"/>
              <a:gd name="connsiteY15" fmla="*/ 2524050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179755 w 81715437"/>
              <a:gd name="connsiteY14" fmla="*/ 4816240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421766 w 81715437"/>
              <a:gd name="connsiteY14" fmla="*/ 4811194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9318"/>
              <a:gd name="connsiteX1" fmla="*/ 0 w 81715437"/>
              <a:gd name="connsiteY1" fmla="*/ 550824 h 10379318"/>
              <a:gd name="connsiteX2" fmla="*/ 20798779 w 81715437"/>
              <a:gd name="connsiteY2" fmla="*/ 544908 h 10379318"/>
              <a:gd name="connsiteX3" fmla="*/ 20800168 w 81715437"/>
              <a:gd name="connsiteY3" fmla="*/ 0 h 10379318"/>
              <a:gd name="connsiteX4" fmla="*/ 47362449 w 81715437"/>
              <a:gd name="connsiteY4" fmla="*/ 1066 h 10379318"/>
              <a:gd name="connsiteX5" fmla="*/ 47385868 w 81715437"/>
              <a:gd name="connsiteY5" fmla="*/ 3887482 h 10379318"/>
              <a:gd name="connsiteX6" fmla="*/ 81715437 w 81715437"/>
              <a:gd name="connsiteY6" fmla="*/ 3888609 h 10379318"/>
              <a:gd name="connsiteX7" fmla="*/ 81697391 w 81715437"/>
              <a:gd name="connsiteY7" fmla="*/ 6130590 h 10379318"/>
              <a:gd name="connsiteX8" fmla="*/ 81690792 w 81715437"/>
              <a:gd name="connsiteY8" fmla="*/ 7659995 h 10379318"/>
              <a:gd name="connsiteX9" fmla="*/ 54474330 w 81715437"/>
              <a:gd name="connsiteY9" fmla="*/ 7664769 h 10379318"/>
              <a:gd name="connsiteX10" fmla="*/ 54481297 w 81715437"/>
              <a:gd name="connsiteY10" fmla="*/ 8619914 h 10379318"/>
              <a:gd name="connsiteX11" fmla="*/ 37281885 w 81715437"/>
              <a:gd name="connsiteY11" fmla="*/ 8625883 h 10379318"/>
              <a:gd name="connsiteX12" fmla="*/ 37233611 w 81715437"/>
              <a:gd name="connsiteY12" fmla="*/ 10373966 h 10379318"/>
              <a:gd name="connsiteX13" fmla="*/ 17133391 w 81715437"/>
              <a:gd name="connsiteY13" fmla="*/ 10379318 h 10379318"/>
              <a:gd name="connsiteX14" fmla="*/ 17542773 w 81715437"/>
              <a:gd name="connsiteY14" fmla="*/ 4806147 h 10379318"/>
              <a:gd name="connsiteX15" fmla="*/ 17454887 w 81715437"/>
              <a:gd name="connsiteY15" fmla="*/ 2513957 h 10379318"/>
              <a:gd name="connsiteX16" fmla="*/ 12439 w 81715437"/>
              <a:gd name="connsiteY16" fmla="*/ 2525345 h 10379318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57707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454887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542773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4474330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4481297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18084 w 81715437"/>
              <a:gd name="connsiteY10" fmla="*/ 8622230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4769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5656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693582 w 81715437"/>
              <a:gd name="connsiteY15" fmla="*/ 2513957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62449 w 81715437"/>
              <a:gd name="connsiteY4" fmla="*/ 1066 h 10374271"/>
              <a:gd name="connsiteX5" fmla="*/ 47385868 w 81715437"/>
              <a:gd name="connsiteY5" fmla="*/ 3887482 h 10374271"/>
              <a:gd name="connsiteX6" fmla="*/ 81715437 w 81715437"/>
              <a:gd name="connsiteY6" fmla="*/ 3888609 h 10374271"/>
              <a:gd name="connsiteX7" fmla="*/ 81697391 w 81715437"/>
              <a:gd name="connsiteY7" fmla="*/ 6130590 h 10374271"/>
              <a:gd name="connsiteX8" fmla="*/ 81690792 w 81715437"/>
              <a:gd name="connsiteY8" fmla="*/ 7659995 h 10374271"/>
              <a:gd name="connsiteX9" fmla="*/ 55048135 w 81715437"/>
              <a:gd name="connsiteY9" fmla="*/ 7660137 h 10374271"/>
              <a:gd name="connsiteX10" fmla="*/ 55055103 w 81715437"/>
              <a:gd name="connsiteY10" fmla="*/ 8619914 h 10374271"/>
              <a:gd name="connsiteX11" fmla="*/ 37281885 w 81715437"/>
              <a:gd name="connsiteY11" fmla="*/ 8625883 h 10374271"/>
              <a:gd name="connsiteX12" fmla="*/ 37233611 w 81715437"/>
              <a:gd name="connsiteY12" fmla="*/ 10373966 h 10374271"/>
              <a:gd name="connsiteX13" fmla="*/ 17738419 w 81715437"/>
              <a:gd name="connsiteY13" fmla="*/ 10374271 h 10374271"/>
              <a:gd name="connsiteX14" fmla="*/ 17744448 w 81715437"/>
              <a:gd name="connsiteY14" fmla="*/ 4806147 h 10374271"/>
              <a:gd name="connsiteX15" fmla="*/ 17730602 w 81715437"/>
              <a:gd name="connsiteY15" fmla="*/ 2516273 h 10374271"/>
              <a:gd name="connsiteX16" fmla="*/ 12439 w 81715437"/>
              <a:gd name="connsiteY16" fmla="*/ 2525345 h 10374271"/>
              <a:gd name="connsiteX0" fmla="*/ 12439 w 81715437"/>
              <a:gd name="connsiteY0" fmla="*/ 2525345 h 10374271"/>
              <a:gd name="connsiteX1" fmla="*/ 0 w 81715437"/>
              <a:gd name="connsiteY1" fmla="*/ 550824 h 10374271"/>
              <a:gd name="connsiteX2" fmla="*/ 20798779 w 81715437"/>
              <a:gd name="connsiteY2" fmla="*/ 544908 h 10374271"/>
              <a:gd name="connsiteX3" fmla="*/ 20800168 w 81715437"/>
              <a:gd name="connsiteY3" fmla="*/ 0 h 10374271"/>
              <a:gd name="connsiteX4" fmla="*/ 47385868 w 81715437"/>
              <a:gd name="connsiteY4" fmla="*/ 3887482 h 10374271"/>
              <a:gd name="connsiteX5" fmla="*/ 81715437 w 81715437"/>
              <a:gd name="connsiteY5" fmla="*/ 3888609 h 10374271"/>
              <a:gd name="connsiteX6" fmla="*/ 81697391 w 81715437"/>
              <a:gd name="connsiteY6" fmla="*/ 6130590 h 10374271"/>
              <a:gd name="connsiteX7" fmla="*/ 81690792 w 81715437"/>
              <a:gd name="connsiteY7" fmla="*/ 7659995 h 10374271"/>
              <a:gd name="connsiteX8" fmla="*/ 55048135 w 81715437"/>
              <a:gd name="connsiteY8" fmla="*/ 7660137 h 10374271"/>
              <a:gd name="connsiteX9" fmla="*/ 55055103 w 81715437"/>
              <a:gd name="connsiteY9" fmla="*/ 8619914 h 10374271"/>
              <a:gd name="connsiteX10" fmla="*/ 37281885 w 81715437"/>
              <a:gd name="connsiteY10" fmla="*/ 8625883 h 10374271"/>
              <a:gd name="connsiteX11" fmla="*/ 37233611 w 81715437"/>
              <a:gd name="connsiteY11" fmla="*/ 10373966 h 10374271"/>
              <a:gd name="connsiteX12" fmla="*/ 17738419 w 81715437"/>
              <a:gd name="connsiteY12" fmla="*/ 10374271 h 10374271"/>
              <a:gd name="connsiteX13" fmla="*/ 17744448 w 81715437"/>
              <a:gd name="connsiteY13" fmla="*/ 4806147 h 10374271"/>
              <a:gd name="connsiteX14" fmla="*/ 17730602 w 81715437"/>
              <a:gd name="connsiteY14" fmla="*/ 2516273 h 10374271"/>
              <a:gd name="connsiteX15" fmla="*/ 12439 w 81715437"/>
              <a:gd name="connsiteY15" fmla="*/ 2525345 h 10374271"/>
              <a:gd name="connsiteX0" fmla="*/ 12439 w 81715437"/>
              <a:gd name="connsiteY0" fmla="*/ 1980437 h 9829363"/>
              <a:gd name="connsiteX1" fmla="*/ 0 w 81715437"/>
              <a:gd name="connsiteY1" fmla="*/ 5916 h 9829363"/>
              <a:gd name="connsiteX2" fmla="*/ 20798779 w 81715437"/>
              <a:gd name="connsiteY2" fmla="*/ 0 h 9829363"/>
              <a:gd name="connsiteX3" fmla="*/ 47385868 w 81715437"/>
              <a:gd name="connsiteY3" fmla="*/ 3342574 h 9829363"/>
              <a:gd name="connsiteX4" fmla="*/ 81715437 w 81715437"/>
              <a:gd name="connsiteY4" fmla="*/ 3343701 h 9829363"/>
              <a:gd name="connsiteX5" fmla="*/ 81697391 w 81715437"/>
              <a:gd name="connsiteY5" fmla="*/ 5585682 h 9829363"/>
              <a:gd name="connsiteX6" fmla="*/ 81690792 w 81715437"/>
              <a:gd name="connsiteY6" fmla="*/ 7115087 h 9829363"/>
              <a:gd name="connsiteX7" fmla="*/ 55048135 w 81715437"/>
              <a:gd name="connsiteY7" fmla="*/ 7115229 h 9829363"/>
              <a:gd name="connsiteX8" fmla="*/ 55055103 w 81715437"/>
              <a:gd name="connsiteY8" fmla="*/ 8075006 h 9829363"/>
              <a:gd name="connsiteX9" fmla="*/ 37281885 w 81715437"/>
              <a:gd name="connsiteY9" fmla="*/ 8080975 h 9829363"/>
              <a:gd name="connsiteX10" fmla="*/ 37233611 w 81715437"/>
              <a:gd name="connsiteY10" fmla="*/ 9829058 h 9829363"/>
              <a:gd name="connsiteX11" fmla="*/ 17738419 w 81715437"/>
              <a:gd name="connsiteY11" fmla="*/ 9829363 h 9829363"/>
              <a:gd name="connsiteX12" fmla="*/ 17744448 w 81715437"/>
              <a:gd name="connsiteY12" fmla="*/ 4261239 h 9829363"/>
              <a:gd name="connsiteX13" fmla="*/ 17730602 w 81715437"/>
              <a:gd name="connsiteY13" fmla="*/ 1971365 h 9829363"/>
              <a:gd name="connsiteX14" fmla="*/ 12439 w 81715437"/>
              <a:gd name="connsiteY14" fmla="*/ 1980437 h 9829363"/>
              <a:gd name="connsiteX0" fmla="*/ 12439 w 81697802"/>
              <a:gd name="connsiteY0" fmla="*/ 1980437 h 9829363"/>
              <a:gd name="connsiteX1" fmla="*/ 0 w 81697802"/>
              <a:gd name="connsiteY1" fmla="*/ 5916 h 9829363"/>
              <a:gd name="connsiteX2" fmla="*/ 20798779 w 81697802"/>
              <a:gd name="connsiteY2" fmla="*/ 0 h 9829363"/>
              <a:gd name="connsiteX3" fmla="*/ 47385868 w 81697802"/>
              <a:gd name="connsiteY3" fmla="*/ 3342574 h 9829363"/>
              <a:gd name="connsiteX4" fmla="*/ 80927229 w 81697802"/>
              <a:gd name="connsiteY4" fmla="*/ 103475 h 9829363"/>
              <a:gd name="connsiteX5" fmla="*/ 81697391 w 81697802"/>
              <a:gd name="connsiteY5" fmla="*/ 5585682 h 9829363"/>
              <a:gd name="connsiteX6" fmla="*/ 81690792 w 81697802"/>
              <a:gd name="connsiteY6" fmla="*/ 7115087 h 9829363"/>
              <a:gd name="connsiteX7" fmla="*/ 55048135 w 81697802"/>
              <a:gd name="connsiteY7" fmla="*/ 7115229 h 9829363"/>
              <a:gd name="connsiteX8" fmla="*/ 55055103 w 81697802"/>
              <a:gd name="connsiteY8" fmla="*/ 8075006 h 9829363"/>
              <a:gd name="connsiteX9" fmla="*/ 37281885 w 81697802"/>
              <a:gd name="connsiteY9" fmla="*/ 8080975 h 9829363"/>
              <a:gd name="connsiteX10" fmla="*/ 37233611 w 81697802"/>
              <a:gd name="connsiteY10" fmla="*/ 9829058 h 9829363"/>
              <a:gd name="connsiteX11" fmla="*/ 17738419 w 81697802"/>
              <a:gd name="connsiteY11" fmla="*/ 9829363 h 9829363"/>
              <a:gd name="connsiteX12" fmla="*/ 17744448 w 81697802"/>
              <a:gd name="connsiteY12" fmla="*/ 4261239 h 9829363"/>
              <a:gd name="connsiteX13" fmla="*/ 17730602 w 81697802"/>
              <a:gd name="connsiteY13" fmla="*/ 1971365 h 9829363"/>
              <a:gd name="connsiteX14" fmla="*/ 12439 w 81697802"/>
              <a:gd name="connsiteY14" fmla="*/ 1980437 h 9829363"/>
              <a:gd name="connsiteX0" fmla="*/ 12439 w 81697802"/>
              <a:gd name="connsiteY0" fmla="*/ 2315338 h 10164264"/>
              <a:gd name="connsiteX1" fmla="*/ 0 w 81697802"/>
              <a:gd name="connsiteY1" fmla="*/ 340817 h 10164264"/>
              <a:gd name="connsiteX2" fmla="*/ 20798779 w 81697802"/>
              <a:gd name="connsiteY2" fmla="*/ 334901 h 10164264"/>
              <a:gd name="connsiteX3" fmla="*/ 80927229 w 81697802"/>
              <a:gd name="connsiteY3" fmla="*/ 438376 h 10164264"/>
              <a:gd name="connsiteX4" fmla="*/ 81697391 w 81697802"/>
              <a:gd name="connsiteY4" fmla="*/ 5920583 h 10164264"/>
              <a:gd name="connsiteX5" fmla="*/ 81690792 w 81697802"/>
              <a:gd name="connsiteY5" fmla="*/ 7449988 h 10164264"/>
              <a:gd name="connsiteX6" fmla="*/ 55048135 w 81697802"/>
              <a:gd name="connsiteY6" fmla="*/ 7450130 h 10164264"/>
              <a:gd name="connsiteX7" fmla="*/ 55055103 w 81697802"/>
              <a:gd name="connsiteY7" fmla="*/ 8409907 h 10164264"/>
              <a:gd name="connsiteX8" fmla="*/ 37281885 w 81697802"/>
              <a:gd name="connsiteY8" fmla="*/ 8415876 h 10164264"/>
              <a:gd name="connsiteX9" fmla="*/ 37233611 w 81697802"/>
              <a:gd name="connsiteY9" fmla="*/ 10163959 h 10164264"/>
              <a:gd name="connsiteX10" fmla="*/ 17738419 w 81697802"/>
              <a:gd name="connsiteY10" fmla="*/ 10164264 h 10164264"/>
              <a:gd name="connsiteX11" fmla="*/ 17744448 w 81697802"/>
              <a:gd name="connsiteY11" fmla="*/ 4596140 h 10164264"/>
              <a:gd name="connsiteX12" fmla="*/ 17730602 w 81697802"/>
              <a:gd name="connsiteY12" fmla="*/ 2306266 h 10164264"/>
              <a:gd name="connsiteX13" fmla="*/ 12439 w 81697802"/>
              <a:gd name="connsiteY13" fmla="*/ 2315338 h 10164264"/>
              <a:gd name="connsiteX0" fmla="*/ 12439 w 81697802"/>
              <a:gd name="connsiteY0" fmla="*/ 2295738 h 10144664"/>
              <a:gd name="connsiteX1" fmla="*/ 0 w 81697802"/>
              <a:gd name="connsiteY1" fmla="*/ 321217 h 10144664"/>
              <a:gd name="connsiteX2" fmla="*/ 60659732 w 81697802"/>
              <a:gd name="connsiteY2" fmla="*/ 385741 h 10144664"/>
              <a:gd name="connsiteX3" fmla="*/ 80927229 w 81697802"/>
              <a:gd name="connsiteY3" fmla="*/ 418776 h 10144664"/>
              <a:gd name="connsiteX4" fmla="*/ 81697391 w 81697802"/>
              <a:gd name="connsiteY4" fmla="*/ 5900983 h 10144664"/>
              <a:gd name="connsiteX5" fmla="*/ 81690792 w 81697802"/>
              <a:gd name="connsiteY5" fmla="*/ 7430388 h 10144664"/>
              <a:gd name="connsiteX6" fmla="*/ 55048135 w 81697802"/>
              <a:gd name="connsiteY6" fmla="*/ 7430530 h 10144664"/>
              <a:gd name="connsiteX7" fmla="*/ 55055103 w 81697802"/>
              <a:gd name="connsiteY7" fmla="*/ 8390307 h 10144664"/>
              <a:gd name="connsiteX8" fmla="*/ 37281885 w 81697802"/>
              <a:gd name="connsiteY8" fmla="*/ 8396276 h 10144664"/>
              <a:gd name="connsiteX9" fmla="*/ 37233611 w 81697802"/>
              <a:gd name="connsiteY9" fmla="*/ 10144359 h 10144664"/>
              <a:gd name="connsiteX10" fmla="*/ 17738419 w 81697802"/>
              <a:gd name="connsiteY10" fmla="*/ 10144664 h 10144664"/>
              <a:gd name="connsiteX11" fmla="*/ 17744448 w 81697802"/>
              <a:gd name="connsiteY11" fmla="*/ 4576540 h 10144664"/>
              <a:gd name="connsiteX12" fmla="*/ 17730602 w 81697802"/>
              <a:gd name="connsiteY12" fmla="*/ 2286666 h 10144664"/>
              <a:gd name="connsiteX13" fmla="*/ 12439 w 81697802"/>
              <a:gd name="connsiteY13" fmla="*/ 2295738 h 10144664"/>
              <a:gd name="connsiteX0" fmla="*/ 12439 w 81697391"/>
              <a:gd name="connsiteY0" fmla="*/ 1974521 h 9823447"/>
              <a:gd name="connsiteX1" fmla="*/ 0 w 81697391"/>
              <a:gd name="connsiteY1" fmla="*/ 0 h 9823447"/>
              <a:gd name="connsiteX2" fmla="*/ 60659732 w 81697391"/>
              <a:gd name="connsiteY2" fmla="*/ 64524 h 9823447"/>
              <a:gd name="connsiteX3" fmla="*/ 81697391 w 81697391"/>
              <a:gd name="connsiteY3" fmla="*/ 5579766 h 9823447"/>
              <a:gd name="connsiteX4" fmla="*/ 81690792 w 81697391"/>
              <a:gd name="connsiteY4" fmla="*/ 7109171 h 9823447"/>
              <a:gd name="connsiteX5" fmla="*/ 55048135 w 81697391"/>
              <a:gd name="connsiteY5" fmla="*/ 7109313 h 9823447"/>
              <a:gd name="connsiteX6" fmla="*/ 55055103 w 81697391"/>
              <a:gd name="connsiteY6" fmla="*/ 8069090 h 9823447"/>
              <a:gd name="connsiteX7" fmla="*/ 37281885 w 81697391"/>
              <a:gd name="connsiteY7" fmla="*/ 8075059 h 9823447"/>
              <a:gd name="connsiteX8" fmla="*/ 37233611 w 81697391"/>
              <a:gd name="connsiteY8" fmla="*/ 9823142 h 9823447"/>
              <a:gd name="connsiteX9" fmla="*/ 17738419 w 81697391"/>
              <a:gd name="connsiteY9" fmla="*/ 9823447 h 9823447"/>
              <a:gd name="connsiteX10" fmla="*/ 17744448 w 81697391"/>
              <a:gd name="connsiteY10" fmla="*/ 4255323 h 9823447"/>
              <a:gd name="connsiteX11" fmla="*/ 17730602 w 81697391"/>
              <a:gd name="connsiteY11" fmla="*/ 1965449 h 9823447"/>
              <a:gd name="connsiteX12" fmla="*/ 12439 w 81697391"/>
              <a:gd name="connsiteY12" fmla="*/ 1974521 h 9823447"/>
              <a:gd name="connsiteX0" fmla="*/ 12439 w 83156982"/>
              <a:gd name="connsiteY0" fmla="*/ 2050877 h 9899803"/>
              <a:gd name="connsiteX1" fmla="*/ 0 w 83156982"/>
              <a:gd name="connsiteY1" fmla="*/ 76356 h 9899803"/>
              <a:gd name="connsiteX2" fmla="*/ 76423953 w 83156982"/>
              <a:gd name="connsiteY2" fmla="*/ 0 h 9899803"/>
              <a:gd name="connsiteX3" fmla="*/ 81697391 w 83156982"/>
              <a:gd name="connsiteY3" fmla="*/ 5656122 h 9899803"/>
              <a:gd name="connsiteX4" fmla="*/ 81690792 w 83156982"/>
              <a:gd name="connsiteY4" fmla="*/ 7185527 h 9899803"/>
              <a:gd name="connsiteX5" fmla="*/ 55048135 w 83156982"/>
              <a:gd name="connsiteY5" fmla="*/ 7185669 h 9899803"/>
              <a:gd name="connsiteX6" fmla="*/ 55055103 w 83156982"/>
              <a:gd name="connsiteY6" fmla="*/ 8145446 h 9899803"/>
              <a:gd name="connsiteX7" fmla="*/ 37281885 w 83156982"/>
              <a:gd name="connsiteY7" fmla="*/ 8151415 h 9899803"/>
              <a:gd name="connsiteX8" fmla="*/ 37233611 w 83156982"/>
              <a:gd name="connsiteY8" fmla="*/ 9899498 h 9899803"/>
              <a:gd name="connsiteX9" fmla="*/ 17738419 w 83156982"/>
              <a:gd name="connsiteY9" fmla="*/ 9899803 h 9899803"/>
              <a:gd name="connsiteX10" fmla="*/ 17744448 w 83156982"/>
              <a:gd name="connsiteY10" fmla="*/ 4331679 h 9899803"/>
              <a:gd name="connsiteX11" fmla="*/ 17730602 w 83156982"/>
              <a:gd name="connsiteY11" fmla="*/ 2041805 h 9899803"/>
              <a:gd name="connsiteX12" fmla="*/ 12439 w 83156982"/>
              <a:gd name="connsiteY12" fmla="*/ 2050877 h 9899803"/>
              <a:gd name="connsiteX0" fmla="*/ 12439 w 81697391"/>
              <a:gd name="connsiteY0" fmla="*/ 2050877 h 9899803"/>
              <a:gd name="connsiteX1" fmla="*/ 0 w 81697391"/>
              <a:gd name="connsiteY1" fmla="*/ 76356 h 9899803"/>
              <a:gd name="connsiteX2" fmla="*/ 76423953 w 81697391"/>
              <a:gd name="connsiteY2" fmla="*/ 0 h 9899803"/>
              <a:gd name="connsiteX3" fmla="*/ 81697391 w 81697391"/>
              <a:gd name="connsiteY3" fmla="*/ 5656122 h 9899803"/>
              <a:gd name="connsiteX4" fmla="*/ 81690792 w 81697391"/>
              <a:gd name="connsiteY4" fmla="*/ 7185527 h 9899803"/>
              <a:gd name="connsiteX5" fmla="*/ 55048135 w 81697391"/>
              <a:gd name="connsiteY5" fmla="*/ 7185669 h 9899803"/>
              <a:gd name="connsiteX6" fmla="*/ 55055103 w 81697391"/>
              <a:gd name="connsiteY6" fmla="*/ 8145446 h 9899803"/>
              <a:gd name="connsiteX7" fmla="*/ 37281885 w 81697391"/>
              <a:gd name="connsiteY7" fmla="*/ 8151415 h 9899803"/>
              <a:gd name="connsiteX8" fmla="*/ 37233611 w 81697391"/>
              <a:gd name="connsiteY8" fmla="*/ 9899498 h 9899803"/>
              <a:gd name="connsiteX9" fmla="*/ 17738419 w 81697391"/>
              <a:gd name="connsiteY9" fmla="*/ 9899803 h 9899803"/>
              <a:gd name="connsiteX10" fmla="*/ 17744448 w 81697391"/>
              <a:gd name="connsiteY10" fmla="*/ 4331679 h 9899803"/>
              <a:gd name="connsiteX11" fmla="*/ 17730602 w 81697391"/>
              <a:gd name="connsiteY11" fmla="*/ 2041805 h 9899803"/>
              <a:gd name="connsiteX12" fmla="*/ 12439 w 81697391"/>
              <a:gd name="connsiteY12" fmla="*/ 2050877 h 9899803"/>
              <a:gd name="connsiteX0" fmla="*/ 12439 w 85500306"/>
              <a:gd name="connsiteY0" fmla="*/ 2050877 h 9899803"/>
              <a:gd name="connsiteX1" fmla="*/ 0 w 85500306"/>
              <a:gd name="connsiteY1" fmla="*/ 76356 h 9899803"/>
              <a:gd name="connsiteX2" fmla="*/ 76423953 w 85500306"/>
              <a:gd name="connsiteY2" fmla="*/ 0 h 9899803"/>
              <a:gd name="connsiteX3" fmla="*/ 81690792 w 85500306"/>
              <a:gd name="connsiteY3" fmla="*/ 7185527 h 9899803"/>
              <a:gd name="connsiteX4" fmla="*/ 55048135 w 85500306"/>
              <a:gd name="connsiteY4" fmla="*/ 7185669 h 9899803"/>
              <a:gd name="connsiteX5" fmla="*/ 55055103 w 85500306"/>
              <a:gd name="connsiteY5" fmla="*/ 8145446 h 9899803"/>
              <a:gd name="connsiteX6" fmla="*/ 37281885 w 85500306"/>
              <a:gd name="connsiteY6" fmla="*/ 8151415 h 9899803"/>
              <a:gd name="connsiteX7" fmla="*/ 37233611 w 85500306"/>
              <a:gd name="connsiteY7" fmla="*/ 9899498 h 9899803"/>
              <a:gd name="connsiteX8" fmla="*/ 17738419 w 85500306"/>
              <a:gd name="connsiteY8" fmla="*/ 9899803 h 9899803"/>
              <a:gd name="connsiteX9" fmla="*/ 17744448 w 85500306"/>
              <a:gd name="connsiteY9" fmla="*/ 4331679 h 9899803"/>
              <a:gd name="connsiteX10" fmla="*/ 17730602 w 85500306"/>
              <a:gd name="connsiteY10" fmla="*/ 2041805 h 9899803"/>
              <a:gd name="connsiteX11" fmla="*/ 12439 w 85500306"/>
              <a:gd name="connsiteY11" fmla="*/ 2050877 h 9899803"/>
              <a:gd name="connsiteX0" fmla="*/ 12439 w 78315685"/>
              <a:gd name="connsiteY0" fmla="*/ 2050877 h 9899803"/>
              <a:gd name="connsiteX1" fmla="*/ 0 w 78315685"/>
              <a:gd name="connsiteY1" fmla="*/ 76356 h 9899803"/>
              <a:gd name="connsiteX2" fmla="*/ 76423953 w 78315685"/>
              <a:gd name="connsiteY2" fmla="*/ 0 h 9899803"/>
              <a:gd name="connsiteX3" fmla="*/ 55048135 w 78315685"/>
              <a:gd name="connsiteY3" fmla="*/ 7185669 h 9899803"/>
              <a:gd name="connsiteX4" fmla="*/ 55055103 w 78315685"/>
              <a:gd name="connsiteY4" fmla="*/ 8145446 h 9899803"/>
              <a:gd name="connsiteX5" fmla="*/ 37281885 w 78315685"/>
              <a:gd name="connsiteY5" fmla="*/ 8151415 h 9899803"/>
              <a:gd name="connsiteX6" fmla="*/ 37233611 w 78315685"/>
              <a:gd name="connsiteY6" fmla="*/ 9899498 h 9899803"/>
              <a:gd name="connsiteX7" fmla="*/ 17738419 w 78315685"/>
              <a:gd name="connsiteY7" fmla="*/ 9899803 h 9899803"/>
              <a:gd name="connsiteX8" fmla="*/ 17744448 w 78315685"/>
              <a:gd name="connsiteY8" fmla="*/ 4331679 h 9899803"/>
              <a:gd name="connsiteX9" fmla="*/ 17730602 w 78315685"/>
              <a:gd name="connsiteY9" fmla="*/ 2041805 h 9899803"/>
              <a:gd name="connsiteX10" fmla="*/ 12439 w 78315685"/>
              <a:gd name="connsiteY10" fmla="*/ 2050877 h 9899803"/>
              <a:gd name="connsiteX0" fmla="*/ 12439 w 78487150"/>
              <a:gd name="connsiteY0" fmla="*/ 2050877 h 9899803"/>
              <a:gd name="connsiteX1" fmla="*/ 0 w 78487150"/>
              <a:gd name="connsiteY1" fmla="*/ 76356 h 9899803"/>
              <a:gd name="connsiteX2" fmla="*/ 76423953 w 78487150"/>
              <a:gd name="connsiteY2" fmla="*/ 0 h 9899803"/>
              <a:gd name="connsiteX3" fmla="*/ 55055103 w 78487150"/>
              <a:gd name="connsiteY3" fmla="*/ 8145446 h 9899803"/>
              <a:gd name="connsiteX4" fmla="*/ 37281885 w 78487150"/>
              <a:gd name="connsiteY4" fmla="*/ 8151415 h 9899803"/>
              <a:gd name="connsiteX5" fmla="*/ 37233611 w 78487150"/>
              <a:gd name="connsiteY5" fmla="*/ 9899498 h 9899803"/>
              <a:gd name="connsiteX6" fmla="*/ 17738419 w 78487150"/>
              <a:gd name="connsiteY6" fmla="*/ 9899803 h 9899803"/>
              <a:gd name="connsiteX7" fmla="*/ 17744448 w 78487150"/>
              <a:gd name="connsiteY7" fmla="*/ 4331679 h 9899803"/>
              <a:gd name="connsiteX8" fmla="*/ 17730602 w 78487150"/>
              <a:gd name="connsiteY8" fmla="*/ 2041805 h 9899803"/>
              <a:gd name="connsiteX9" fmla="*/ 12439 w 78487150"/>
              <a:gd name="connsiteY9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37233611 w 76423953"/>
              <a:gd name="connsiteY4" fmla="*/ 9899498 h 9899803"/>
              <a:gd name="connsiteX5" fmla="*/ 17738419 w 76423953"/>
              <a:gd name="connsiteY5" fmla="*/ 9899803 h 9899803"/>
              <a:gd name="connsiteX6" fmla="*/ 17744448 w 76423953"/>
              <a:gd name="connsiteY6" fmla="*/ 4331679 h 9899803"/>
              <a:gd name="connsiteX7" fmla="*/ 17730602 w 76423953"/>
              <a:gd name="connsiteY7" fmla="*/ 2041805 h 9899803"/>
              <a:gd name="connsiteX8" fmla="*/ 12439 w 76423953"/>
              <a:gd name="connsiteY8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36783205 w 76423953"/>
              <a:gd name="connsiteY4" fmla="*/ 9702267 h 9899803"/>
              <a:gd name="connsiteX5" fmla="*/ 17738419 w 76423953"/>
              <a:gd name="connsiteY5" fmla="*/ 9899803 h 9899803"/>
              <a:gd name="connsiteX6" fmla="*/ 17744448 w 76423953"/>
              <a:gd name="connsiteY6" fmla="*/ 4331679 h 9899803"/>
              <a:gd name="connsiteX7" fmla="*/ 17730602 w 76423953"/>
              <a:gd name="connsiteY7" fmla="*/ 2041805 h 9899803"/>
              <a:gd name="connsiteX8" fmla="*/ 12439 w 76423953"/>
              <a:gd name="connsiteY8" fmla="*/ 2050877 h 9899803"/>
              <a:gd name="connsiteX0" fmla="*/ 12439 w 76423953"/>
              <a:gd name="connsiteY0" fmla="*/ 2050877 h 9899803"/>
              <a:gd name="connsiteX1" fmla="*/ 0 w 76423953"/>
              <a:gd name="connsiteY1" fmla="*/ 76356 h 9899803"/>
              <a:gd name="connsiteX2" fmla="*/ 76423953 w 76423953"/>
              <a:gd name="connsiteY2" fmla="*/ 0 h 9899803"/>
              <a:gd name="connsiteX3" fmla="*/ 37281885 w 76423953"/>
              <a:gd name="connsiteY3" fmla="*/ 8151415 h 9899803"/>
              <a:gd name="connsiteX4" fmla="*/ 17738419 w 76423953"/>
              <a:gd name="connsiteY4" fmla="*/ 9899803 h 9899803"/>
              <a:gd name="connsiteX5" fmla="*/ 17744448 w 76423953"/>
              <a:gd name="connsiteY5" fmla="*/ 4331679 h 9899803"/>
              <a:gd name="connsiteX6" fmla="*/ 17730602 w 76423953"/>
              <a:gd name="connsiteY6" fmla="*/ 2041805 h 9899803"/>
              <a:gd name="connsiteX7" fmla="*/ 12439 w 76423953"/>
              <a:gd name="connsiteY7" fmla="*/ 2050877 h 9899803"/>
              <a:gd name="connsiteX0" fmla="*/ 12439 w 76423953"/>
              <a:gd name="connsiteY0" fmla="*/ 2050877 h 8151415"/>
              <a:gd name="connsiteX1" fmla="*/ 0 w 76423953"/>
              <a:gd name="connsiteY1" fmla="*/ 76356 h 8151415"/>
              <a:gd name="connsiteX2" fmla="*/ 76423953 w 76423953"/>
              <a:gd name="connsiteY2" fmla="*/ 0 h 8151415"/>
              <a:gd name="connsiteX3" fmla="*/ 37281885 w 76423953"/>
              <a:gd name="connsiteY3" fmla="*/ 8151415 h 8151415"/>
              <a:gd name="connsiteX4" fmla="*/ 17744448 w 76423953"/>
              <a:gd name="connsiteY4" fmla="*/ 4331679 h 8151415"/>
              <a:gd name="connsiteX5" fmla="*/ 17730602 w 76423953"/>
              <a:gd name="connsiteY5" fmla="*/ 2041805 h 8151415"/>
              <a:gd name="connsiteX6" fmla="*/ 12439 w 76423953"/>
              <a:gd name="connsiteY6" fmla="*/ 2050877 h 8151415"/>
              <a:gd name="connsiteX0" fmla="*/ 12439 w 76423953"/>
              <a:gd name="connsiteY0" fmla="*/ 2050877 h 4331679"/>
              <a:gd name="connsiteX1" fmla="*/ 0 w 76423953"/>
              <a:gd name="connsiteY1" fmla="*/ 76356 h 4331679"/>
              <a:gd name="connsiteX2" fmla="*/ 76423953 w 76423953"/>
              <a:gd name="connsiteY2" fmla="*/ 0 h 4331679"/>
              <a:gd name="connsiteX3" fmla="*/ 17744448 w 76423953"/>
              <a:gd name="connsiteY3" fmla="*/ 4331679 h 4331679"/>
              <a:gd name="connsiteX4" fmla="*/ 17730602 w 76423953"/>
              <a:gd name="connsiteY4" fmla="*/ 2041805 h 4331679"/>
              <a:gd name="connsiteX5" fmla="*/ 12439 w 76423953"/>
              <a:gd name="connsiteY5" fmla="*/ 2050877 h 4331679"/>
              <a:gd name="connsiteX0" fmla="*/ 12439 w 76423953"/>
              <a:gd name="connsiteY0" fmla="*/ 2050877 h 2050877"/>
              <a:gd name="connsiteX1" fmla="*/ 0 w 76423953"/>
              <a:gd name="connsiteY1" fmla="*/ 76356 h 2050877"/>
              <a:gd name="connsiteX2" fmla="*/ 76423953 w 76423953"/>
              <a:gd name="connsiteY2" fmla="*/ 0 h 2050877"/>
              <a:gd name="connsiteX3" fmla="*/ 17730602 w 76423953"/>
              <a:gd name="connsiteY3" fmla="*/ 2041805 h 2050877"/>
              <a:gd name="connsiteX4" fmla="*/ 12439 w 76423953"/>
              <a:gd name="connsiteY4" fmla="*/ 2050877 h 2050877"/>
              <a:gd name="connsiteX0" fmla="*/ 12439 w 17730602"/>
              <a:gd name="connsiteY0" fmla="*/ 1974521 h 1974521"/>
              <a:gd name="connsiteX1" fmla="*/ 0 w 17730602"/>
              <a:gd name="connsiteY1" fmla="*/ 0 h 1974521"/>
              <a:gd name="connsiteX2" fmla="*/ 17645941 w 17730602"/>
              <a:gd name="connsiteY2" fmla="*/ 8172 h 1974521"/>
              <a:gd name="connsiteX3" fmla="*/ 17730602 w 17730602"/>
              <a:gd name="connsiteY3" fmla="*/ 1965449 h 1974521"/>
              <a:gd name="connsiteX4" fmla="*/ 12439 w 17730602"/>
              <a:gd name="connsiteY4" fmla="*/ 1974521 h 1974521"/>
              <a:gd name="connsiteX0" fmla="*/ 12439 w 17730602"/>
              <a:gd name="connsiteY0" fmla="*/ 1974521 h 1974521"/>
              <a:gd name="connsiteX1" fmla="*/ 0 w 17730602"/>
              <a:gd name="connsiteY1" fmla="*/ 0 h 1974521"/>
              <a:gd name="connsiteX2" fmla="*/ 17582820 w 17730602"/>
              <a:gd name="connsiteY2" fmla="*/ 7163 h 1974521"/>
              <a:gd name="connsiteX3" fmla="*/ 17730602 w 17730602"/>
              <a:gd name="connsiteY3" fmla="*/ 1965449 h 1974521"/>
              <a:gd name="connsiteX4" fmla="*/ 12439 w 17730602"/>
              <a:gd name="connsiteY4" fmla="*/ 1974521 h 1974521"/>
              <a:gd name="connsiteX0" fmla="*/ 12439 w 17730602"/>
              <a:gd name="connsiteY0" fmla="*/ 1974521 h 1974521"/>
              <a:gd name="connsiteX1" fmla="*/ 0 w 17730602"/>
              <a:gd name="connsiteY1" fmla="*/ 0 h 1974521"/>
              <a:gd name="connsiteX2" fmla="*/ 17637525 w 17730602"/>
              <a:gd name="connsiteY2" fmla="*/ 5144 h 1974521"/>
              <a:gd name="connsiteX3" fmla="*/ 17730602 w 17730602"/>
              <a:gd name="connsiteY3" fmla="*/ 1965449 h 1974521"/>
              <a:gd name="connsiteX4" fmla="*/ 12439 w 17730602"/>
              <a:gd name="connsiteY4" fmla="*/ 1974521 h 1974521"/>
              <a:gd name="connsiteX0" fmla="*/ 12439 w 17642235"/>
              <a:gd name="connsiteY0" fmla="*/ 1974521 h 1974521"/>
              <a:gd name="connsiteX1" fmla="*/ 0 w 17642235"/>
              <a:gd name="connsiteY1" fmla="*/ 0 h 1974521"/>
              <a:gd name="connsiteX2" fmla="*/ 17637525 w 17642235"/>
              <a:gd name="connsiteY2" fmla="*/ 5144 h 1974521"/>
              <a:gd name="connsiteX3" fmla="*/ 17642235 w 17642235"/>
              <a:gd name="connsiteY3" fmla="*/ 1966458 h 1974521"/>
              <a:gd name="connsiteX4" fmla="*/ 12439 w 17642235"/>
              <a:gd name="connsiteY4" fmla="*/ 1974521 h 1974521"/>
              <a:gd name="connsiteX0" fmla="*/ 12439 w 17642235"/>
              <a:gd name="connsiteY0" fmla="*/ 1969377 h 1969377"/>
              <a:gd name="connsiteX1" fmla="*/ 0 w 17642235"/>
              <a:gd name="connsiteY1" fmla="*/ 13023 h 1969377"/>
              <a:gd name="connsiteX2" fmla="*/ 17637525 w 17642235"/>
              <a:gd name="connsiteY2" fmla="*/ 0 h 1969377"/>
              <a:gd name="connsiteX3" fmla="*/ 17642235 w 17642235"/>
              <a:gd name="connsiteY3" fmla="*/ 1961314 h 1969377"/>
              <a:gd name="connsiteX4" fmla="*/ 12439 w 17642235"/>
              <a:gd name="connsiteY4" fmla="*/ 1969377 h 1969377"/>
              <a:gd name="connsiteX0" fmla="*/ 16648 w 17646444"/>
              <a:gd name="connsiteY0" fmla="*/ 1969377 h 1969377"/>
              <a:gd name="connsiteX1" fmla="*/ 0 w 17646444"/>
              <a:gd name="connsiteY1" fmla="*/ 5958 h 1969377"/>
              <a:gd name="connsiteX2" fmla="*/ 17641734 w 17646444"/>
              <a:gd name="connsiteY2" fmla="*/ 0 h 1969377"/>
              <a:gd name="connsiteX3" fmla="*/ 17646444 w 17646444"/>
              <a:gd name="connsiteY3" fmla="*/ 1961314 h 1969377"/>
              <a:gd name="connsiteX4" fmla="*/ 16648 w 17646444"/>
              <a:gd name="connsiteY4" fmla="*/ 1969377 h 1969377"/>
              <a:gd name="connsiteX0" fmla="*/ 16648 w 17646444"/>
              <a:gd name="connsiteY0" fmla="*/ 1969377 h 1969377"/>
              <a:gd name="connsiteX1" fmla="*/ 0 w 17646444"/>
              <a:gd name="connsiteY1" fmla="*/ 4949 h 1969377"/>
              <a:gd name="connsiteX2" fmla="*/ 17641734 w 17646444"/>
              <a:gd name="connsiteY2" fmla="*/ 0 h 1969377"/>
              <a:gd name="connsiteX3" fmla="*/ 17646444 w 17646444"/>
              <a:gd name="connsiteY3" fmla="*/ 1961314 h 1969377"/>
              <a:gd name="connsiteX4" fmla="*/ 16648 w 17646444"/>
              <a:gd name="connsiteY4" fmla="*/ 1969377 h 1969377"/>
              <a:gd name="connsiteX0" fmla="*/ 0 w 17655043"/>
              <a:gd name="connsiteY0" fmla="*/ 1965340 h 1965340"/>
              <a:gd name="connsiteX1" fmla="*/ 8599 w 17655043"/>
              <a:gd name="connsiteY1" fmla="*/ 4949 h 1965340"/>
              <a:gd name="connsiteX2" fmla="*/ 17650333 w 17655043"/>
              <a:gd name="connsiteY2" fmla="*/ 0 h 1965340"/>
              <a:gd name="connsiteX3" fmla="*/ 17655043 w 17655043"/>
              <a:gd name="connsiteY3" fmla="*/ 1961314 h 1965340"/>
              <a:gd name="connsiteX4" fmla="*/ 0 w 17655043"/>
              <a:gd name="connsiteY4" fmla="*/ 1965340 h 1965340"/>
              <a:gd name="connsiteX0" fmla="*/ 0 w 17655043"/>
              <a:gd name="connsiteY0" fmla="*/ 1965340 h 1965340"/>
              <a:gd name="connsiteX1" fmla="*/ 8599 w 17655043"/>
              <a:gd name="connsiteY1" fmla="*/ 4949 h 1965340"/>
              <a:gd name="connsiteX2" fmla="*/ 17650333 w 17655043"/>
              <a:gd name="connsiteY2" fmla="*/ 0 h 1965340"/>
              <a:gd name="connsiteX3" fmla="*/ 17655043 w 17655043"/>
              <a:gd name="connsiteY3" fmla="*/ 1961314 h 1965340"/>
              <a:gd name="connsiteX4" fmla="*/ 0 w 17655043"/>
              <a:gd name="connsiteY4" fmla="*/ 1965340 h 19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5043" h="1965340">
                <a:moveTo>
                  <a:pt x="0" y="1965340"/>
                </a:moveTo>
                <a:cubicBezTo>
                  <a:pt x="6534" y="1468780"/>
                  <a:pt x="10641" y="294046"/>
                  <a:pt x="8599" y="4949"/>
                </a:cubicBezTo>
                <a:lnTo>
                  <a:pt x="17650333" y="0"/>
                </a:lnTo>
                <a:lnTo>
                  <a:pt x="17655043" y="1961314"/>
                </a:lnTo>
                <a:lnTo>
                  <a:pt x="0" y="1965340"/>
                </a:lnTo>
                <a:close/>
              </a:path>
            </a:pathLst>
          </a:custGeom>
          <a:gradFill>
            <a:gsLst>
              <a:gs pos="0">
                <a:srgbClr val="F7F8FA"/>
              </a:gs>
              <a:gs pos="100000">
                <a:srgbClr val="BBC3E3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2931560"/>
            <a:endParaRPr lang="en-US" altLang="en-US" sz="3891" dirty="0">
              <a:solidFill>
                <a:schemeClr val="bg1"/>
              </a:solidFill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41503" y="37271367"/>
            <a:ext cx="11834504" cy="4940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defTabSz="3492523">
              <a:spcBef>
                <a:spcPts val="0"/>
              </a:spcBef>
            </a:pP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[1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] 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Morais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A.L.;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Rijo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P.;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Batanero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B.; Nicolai, M.  Biomolecules and Electrochemical Tools in Chronic Non-Communicable Disease Surveillance: A Systematic Review.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Biosens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(accepted 7 September 2020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).</a:t>
            </a:r>
          </a:p>
          <a:p>
            <a:pPr algn="l" defTabSz="3492523">
              <a:spcBef>
                <a:spcPts val="477"/>
              </a:spcBef>
            </a:pP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[2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] 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Morais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A.L.; Salgado, J.R.C.;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Šljukić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B.; Santos, D.M.F;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Sequeira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C.A.C. Electrochemical behaviour of carbon supported Pt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electrocatalysts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for H2O2 reduction, Int. J.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Hydrog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. Energy. 2012; Volume 37, pp. 14143–14151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.</a:t>
            </a:r>
          </a:p>
          <a:p>
            <a:pPr algn="l" defTabSz="3492523">
              <a:spcBef>
                <a:spcPts val="477"/>
              </a:spcBef>
            </a:pP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[3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] </a:t>
            </a:r>
            <a:r>
              <a:rPr lang="en-GB" sz="2000" b="1" dirty="0" err="1" smtClean="0">
                <a:solidFill>
                  <a:srgbClr val="222268"/>
                </a:solidFill>
                <a:latin typeface="Helvetica" pitchFamily="2" charset="0"/>
              </a:rPr>
              <a:t>Ullah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 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Khan S.; Saleh T.A.;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Wahab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A.; Khan U.; Khan D.;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Ullah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W.; Rahim A.; Kamal S.;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Ullah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K.F.; Fahad S.;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Nanosilver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: new ageless and versatile biomedical therapeutic scaffold.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Int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J </a:t>
            </a:r>
            <a:r>
              <a:rPr lang="en-GB" sz="2000" b="1" dirty="0" err="1" smtClean="0">
                <a:solidFill>
                  <a:srgbClr val="222268"/>
                </a:solidFill>
                <a:latin typeface="Helvetica" pitchFamily="2" charset="0"/>
              </a:rPr>
              <a:t>Nanomedicine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. 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2018; Volume 13, pp. 733–762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. </a:t>
            </a:r>
          </a:p>
          <a:p>
            <a:pPr algn="l" defTabSz="3492523">
              <a:spcBef>
                <a:spcPts val="477"/>
              </a:spcBef>
            </a:pP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[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4] 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Zheng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Y.; Huang, Y.; Shi, H.; Fu, L. Green biosynthesis of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ZnO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nanoparticles by </a:t>
            </a:r>
            <a:r>
              <a:rPr lang="en-GB" sz="2000" b="1" i="1" dirty="0" err="1">
                <a:solidFill>
                  <a:srgbClr val="222268"/>
                </a:solidFill>
                <a:latin typeface="Helvetica" pitchFamily="2" charset="0"/>
              </a:rPr>
              <a:t>plectranthus</a:t>
            </a:r>
            <a:r>
              <a:rPr lang="en-GB" sz="2000" b="1" i="1" dirty="0">
                <a:solidFill>
                  <a:srgbClr val="222268"/>
                </a:solidFill>
                <a:latin typeface="Helvetica" pitchFamily="2" charset="0"/>
              </a:rPr>
              <a:t> </a:t>
            </a:r>
            <a:r>
              <a:rPr lang="en-GB" sz="2000" b="1" i="1" dirty="0" err="1">
                <a:solidFill>
                  <a:srgbClr val="222268"/>
                </a:solidFill>
                <a:latin typeface="Helvetica" pitchFamily="2" charset="0"/>
              </a:rPr>
              <a:t>amboinicus</a:t>
            </a:r>
            <a:r>
              <a:rPr lang="en-GB" sz="2000" b="1" i="1" dirty="0">
                <a:solidFill>
                  <a:srgbClr val="222268"/>
                </a:solidFill>
                <a:latin typeface="Helvetica" pitchFamily="2" charset="0"/>
              </a:rPr>
              <a:t> 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leaf extract and their application for electrochemical determination of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norfloxacin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Inorg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Nano-met Chem. 2019; Volume 49, pp. 277–282. </a:t>
            </a:r>
          </a:p>
          <a:p>
            <a:pPr algn="l" defTabSz="3492523">
              <a:spcBef>
                <a:spcPts val="477"/>
              </a:spcBef>
            </a:pP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[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5]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Ajitha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B., Ashok Kumar Reddy, Y., &amp;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Sreedhara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Reddy, 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P. 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Biosynthesis of silver nanoparticles using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Plectranthus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amboinicus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leaf extract and its antimicrobial activity.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Spectrochim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Acta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 A Mol. </a:t>
            </a:r>
            <a:r>
              <a:rPr lang="en-GB" sz="2000" b="1" dirty="0" err="1">
                <a:solidFill>
                  <a:srgbClr val="222268"/>
                </a:solidFill>
                <a:latin typeface="Helvetica" pitchFamily="2" charset="0"/>
              </a:rPr>
              <a:t>Biomol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. </a:t>
            </a:r>
            <a:r>
              <a:rPr lang="en-GB" sz="2000" b="1" dirty="0" err="1" smtClean="0">
                <a:solidFill>
                  <a:srgbClr val="222268"/>
                </a:solidFill>
                <a:latin typeface="Helvetica" pitchFamily="2" charset="0"/>
              </a:rPr>
              <a:t>Spectrosc</a:t>
            </a:r>
            <a:r>
              <a:rPr lang="en-GB" sz="2000" b="1" dirty="0" smtClean="0">
                <a:solidFill>
                  <a:srgbClr val="222268"/>
                </a:solidFill>
                <a:latin typeface="Helvetica" pitchFamily="2" charset="0"/>
              </a:rPr>
              <a:t>. 2014; 128</a:t>
            </a:r>
            <a:r>
              <a:rPr lang="en-GB" sz="2000" b="1" dirty="0">
                <a:solidFill>
                  <a:srgbClr val="222268"/>
                </a:solidFill>
                <a:latin typeface="Helvetica" pitchFamily="2" charset="0"/>
              </a:rPr>
              <a:t>, 257–262. </a:t>
            </a:r>
            <a:endParaRPr lang="en-GB" sz="2000" b="1" dirty="0" smtClean="0">
              <a:solidFill>
                <a:srgbClr val="222268"/>
              </a:solidFill>
              <a:latin typeface="Helvetica" pitchFamily="2" charset="0"/>
            </a:endParaRPr>
          </a:p>
        </p:txBody>
      </p:sp>
      <p:pic>
        <p:nvPicPr>
          <p:cNvPr id="341" name="Picture 340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8680175" y="20339742"/>
            <a:ext cx="4807627" cy="4800376"/>
          </a:xfrm>
          <a:prstGeom prst="rect">
            <a:avLst/>
          </a:prstGeom>
        </p:spPr>
      </p:pic>
      <p:sp>
        <p:nvSpPr>
          <p:cNvPr id="342" name="TextBox 341"/>
          <p:cNvSpPr txBox="1"/>
          <p:nvPr/>
        </p:nvSpPr>
        <p:spPr>
          <a:xfrm>
            <a:off x="1952365" y="35056975"/>
            <a:ext cx="2524705" cy="21446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softEdge rad="850900"/>
          </a:effectLst>
        </p:spPr>
        <p:txBody>
          <a:bodyPr wrap="square" rtlCol="0">
            <a:noAutofit/>
          </a:bodyPr>
          <a:lstStyle/>
          <a:p>
            <a:pPr algn="l"/>
            <a:r>
              <a:rPr lang="en-US" sz="1700" b="1" dirty="0" smtClean="0">
                <a:solidFill>
                  <a:srgbClr val="00297A"/>
                </a:solidFill>
              </a:rPr>
              <a:t>Dodecanoic saturated fatty acid </a:t>
            </a:r>
            <a:endParaRPr lang="en-US" sz="1700" b="1" dirty="0">
              <a:solidFill>
                <a:srgbClr val="00297A"/>
              </a:solidFill>
            </a:endParaRP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700" b="1" dirty="0">
                <a:solidFill>
                  <a:schemeClr val="bg1"/>
                </a:solidFill>
              </a:rPr>
              <a:t> 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775869" y="32961824"/>
            <a:ext cx="2524705" cy="21446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softEdge rad="850900"/>
          </a:effectLst>
        </p:spPr>
        <p:txBody>
          <a:bodyPr wrap="square" rtlCol="0">
            <a:noAutofit/>
          </a:bodyPr>
          <a:lstStyle/>
          <a:p>
            <a:pPr algn="l"/>
            <a:r>
              <a:rPr lang="en-US" sz="1700" b="1" dirty="0" smtClean="0">
                <a:solidFill>
                  <a:srgbClr val="00297A"/>
                </a:solidFill>
              </a:rPr>
              <a:t>SDS surfactant </a:t>
            </a:r>
            <a:endParaRPr lang="en-US" sz="1700" b="1" dirty="0">
              <a:solidFill>
                <a:srgbClr val="00297A"/>
              </a:solidFill>
            </a:endParaRP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700" b="1" dirty="0">
                <a:solidFill>
                  <a:schemeClr val="bg1"/>
                </a:solidFill>
              </a:rPr>
              <a:t> 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511361" y="33194284"/>
            <a:ext cx="2524705" cy="21446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softEdge rad="850900"/>
          </a:effectLst>
        </p:spPr>
        <p:txBody>
          <a:bodyPr wrap="square" rtlCol="0">
            <a:noAutofit/>
          </a:bodyPr>
          <a:lstStyle/>
          <a:p>
            <a:pPr algn="l"/>
            <a:r>
              <a:rPr lang="en-US" sz="1700" b="1" dirty="0" smtClean="0">
                <a:solidFill>
                  <a:srgbClr val="00297A"/>
                </a:solidFill>
              </a:rPr>
              <a:t>Triton x-100 surfactant</a:t>
            </a:r>
            <a:endParaRPr lang="en-US" sz="1700" b="1" dirty="0">
              <a:solidFill>
                <a:srgbClr val="00297A"/>
              </a:solidFill>
            </a:endParaRP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700" b="1" dirty="0">
                <a:solidFill>
                  <a:schemeClr val="bg1"/>
                </a:solidFill>
              </a:rPr>
              <a:t> 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367584" y="24468522"/>
            <a:ext cx="1531897" cy="337144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>
                <a:solidFill>
                  <a:srgbClr val="EE6000"/>
                </a:solidFill>
                <a:latin typeface="+mn-lt"/>
              </a:defRPr>
            </a:lvl1pPr>
          </a:lstStyle>
          <a:p>
            <a:r>
              <a:rPr lang="en-US" sz="1591" dirty="0"/>
              <a:t>reducing agent </a:t>
            </a:r>
            <a:endParaRPr lang="en-GB" sz="1591" dirty="0"/>
          </a:p>
        </p:txBody>
      </p:sp>
      <p:sp>
        <p:nvSpPr>
          <p:cNvPr id="346" name="TextBox 345"/>
          <p:cNvSpPr txBox="1"/>
          <p:nvPr/>
        </p:nvSpPr>
        <p:spPr>
          <a:xfrm>
            <a:off x="2121452" y="32459959"/>
            <a:ext cx="2408175" cy="337144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>
                <a:solidFill>
                  <a:srgbClr val="EE6000"/>
                </a:solidFill>
                <a:latin typeface="+mn-lt"/>
              </a:defRPr>
            </a:lvl1pPr>
          </a:lstStyle>
          <a:p>
            <a:r>
              <a:rPr lang="en-US" sz="1591" dirty="0" smtClean="0"/>
              <a:t>Long chain stabilizers </a:t>
            </a:r>
            <a:endParaRPr lang="en-GB" sz="1591" dirty="0"/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69" y="33664789"/>
            <a:ext cx="3013809" cy="1157236"/>
          </a:xfrm>
          <a:prstGeom prst="rect">
            <a:avLst/>
          </a:prstGeom>
          <a:noFill/>
        </p:spPr>
      </p:pic>
      <p:pic>
        <p:nvPicPr>
          <p:cNvPr id="349" name="Picture 348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8" b="30554"/>
          <a:stretch/>
        </p:blipFill>
        <p:spPr>
          <a:xfrm>
            <a:off x="591666" y="33468605"/>
            <a:ext cx="2368158" cy="974461"/>
          </a:xfrm>
          <a:prstGeom prst="rect">
            <a:avLst/>
          </a:prstGeom>
          <a:noFill/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43" y="35176216"/>
            <a:ext cx="3373813" cy="1445921"/>
          </a:xfrm>
          <a:prstGeom prst="rect">
            <a:avLst/>
          </a:prstGeom>
          <a:noFill/>
        </p:spPr>
      </p:pic>
      <p:sp>
        <p:nvSpPr>
          <p:cNvPr id="351" name="TextBox 350"/>
          <p:cNvSpPr txBox="1"/>
          <p:nvPr/>
        </p:nvSpPr>
        <p:spPr>
          <a:xfrm>
            <a:off x="4817653" y="32596587"/>
            <a:ext cx="1134429" cy="37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751" b="1" dirty="0">
                <a:solidFill>
                  <a:srgbClr val="F53F1B"/>
                </a:solidFill>
              </a:rPr>
              <a:t>Harmful</a:t>
            </a:r>
            <a:endParaRPr lang="en-GB" sz="1751" b="1" dirty="0">
              <a:solidFill>
                <a:srgbClr val="F53F1B"/>
              </a:solidFill>
            </a:endParaRPr>
          </a:p>
        </p:txBody>
      </p:sp>
      <p:sp>
        <p:nvSpPr>
          <p:cNvPr id="352" name="Diamond 351"/>
          <p:cNvSpPr/>
          <p:nvPr/>
        </p:nvSpPr>
        <p:spPr bwMode="auto">
          <a:xfrm>
            <a:off x="4556363" y="31082396"/>
            <a:ext cx="1445812" cy="1571612"/>
          </a:xfrm>
          <a:prstGeom prst="diamond">
            <a:avLst/>
          </a:prstGeom>
          <a:blipFill>
            <a:blip r:embed="rId57"/>
            <a:stretch>
              <a:fillRect l="-18000" r="-18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762" tIns="36381" rIns="72762" bIns="36381" numCol="1" rtlCol="0" anchor="ctr" anchorCtr="0" compatLnSpc="1">
            <a:prstTxWarp prst="textNoShape">
              <a:avLst/>
            </a:prstTxWarp>
          </a:bodyPr>
          <a:lstStyle/>
          <a:p>
            <a:pPr defTabSz="3492523"/>
            <a:endParaRPr lang="en-GB" sz="6843"/>
          </a:p>
        </p:txBody>
      </p:sp>
      <p:sp>
        <p:nvSpPr>
          <p:cNvPr id="353" name="Text Box 70"/>
          <p:cNvSpPr txBox="1">
            <a:spLocks noChangeArrowheads="1"/>
          </p:cNvSpPr>
          <p:nvPr/>
        </p:nvSpPr>
        <p:spPr bwMode="auto">
          <a:xfrm>
            <a:off x="28555843" y="11514173"/>
            <a:ext cx="5014880" cy="1120948"/>
          </a:xfrm>
          <a:prstGeom prst="rect">
            <a:avLst/>
          </a:prstGeom>
          <a:solidFill>
            <a:srgbClr val="143CB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42" b="1" dirty="0" smtClean="0">
                <a:solidFill>
                  <a:srgbClr val="6FF32D"/>
                </a:solidFill>
              </a:rPr>
              <a:t>Therapeutic / Diagnosis</a:t>
            </a:r>
            <a:br>
              <a:rPr lang="en-US" altLang="en-US" sz="3342" b="1" dirty="0" smtClean="0">
                <a:solidFill>
                  <a:srgbClr val="6FF32D"/>
                </a:solidFill>
              </a:rPr>
            </a:br>
            <a:r>
              <a:rPr lang="en-US" altLang="en-US" sz="3342" b="1" dirty="0" smtClean="0">
                <a:solidFill>
                  <a:srgbClr val="6FF32D"/>
                </a:solidFill>
              </a:rPr>
              <a:t>Nanotechnology</a:t>
            </a:r>
            <a:endParaRPr lang="en-US" altLang="en-US" sz="3342" b="1" dirty="0">
              <a:solidFill>
                <a:srgbClr val="6FF32D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9128261" y="19708120"/>
            <a:ext cx="3892770" cy="44705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rgbClr val="2804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72762" rIns="0"/>
          <a:lstStyle>
            <a:defPPr>
              <a:defRPr lang="en-US"/>
            </a:defPPr>
            <a:lvl1pPr>
              <a:defRPr sz="5500">
                <a:solidFill>
                  <a:srgbClr val="EE6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751" dirty="0" smtClean="0"/>
              <a:t>Nanomaterial on drug delivery therapy</a:t>
            </a:r>
            <a:endParaRPr lang="en-US" sz="1751" dirty="0"/>
          </a:p>
        </p:txBody>
      </p:sp>
      <p:sp>
        <p:nvSpPr>
          <p:cNvPr id="355" name="TextBox 354"/>
          <p:cNvSpPr txBox="1"/>
          <p:nvPr/>
        </p:nvSpPr>
        <p:spPr>
          <a:xfrm>
            <a:off x="29153400" y="12848497"/>
            <a:ext cx="3819766" cy="437685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rgbClr val="2804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72762" rIns="0"/>
          <a:lstStyle>
            <a:defPPr>
              <a:defRPr lang="en-US"/>
            </a:defPPr>
            <a:lvl1pPr>
              <a:defRPr sz="5500">
                <a:solidFill>
                  <a:srgbClr val="EE6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751" dirty="0" smtClean="0"/>
              <a:t>Nanomaterial on Accurate Diagnosis</a:t>
            </a:r>
            <a:endParaRPr lang="en-US" sz="1751" dirty="0"/>
          </a:p>
        </p:txBody>
      </p:sp>
      <p:pic>
        <p:nvPicPr>
          <p:cNvPr id="356" name="Picture 355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12313" y="14201439"/>
            <a:ext cx="5609102" cy="39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15688</TotalTime>
  <Words>973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Cambria Math</vt:lpstr>
      <vt:lpstr>Helvetica</vt:lpstr>
      <vt:lpstr>Helvetica Rounded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Vertical Poster</dc:title>
  <dc:creator>Ethan Shulda</dc:creator>
  <dc:description>©MegaPrint Inc. 2009</dc:description>
  <cp:lastModifiedBy>ana morais</cp:lastModifiedBy>
  <cp:revision>559</cp:revision>
  <dcterms:created xsi:type="dcterms:W3CDTF">2008-12-04T00:20:37Z</dcterms:created>
  <dcterms:modified xsi:type="dcterms:W3CDTF">2020-10-16T00:24:43Z</dcterms:modified>
  <cp:category>Research Poster</cp:category>
</cp:coreProperties>
</file>