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0"/>
  </p:notesMasterIdLst>
  <p:handoutMasterIdLst>
    <p:handoutMasterId r:id="rId21"/>
  </p:handoutMasterIdLst>
  <p:sldIdLst>
    <p:sldId id="256" r:id="rId3"/>
    <p:sldId id="258" r:id="rId4"/>
    <p:sldId id="259" r:id="rId5"/>
    <p:sldId id="270" r:id="rId6"/>
    <p:sldId id="285" r:id="rId7"/>
    <p:sldId id="286" r:id="rId8"/>
    <p:sldId id="282" r:id="rId9"/>
    <p:sldId id="283" r:id="rId10"/>
    <p:sldId id="276" r:id="rId11"/>
    <p:sldId id="280" r:id="rId12"/>
    <p:sldId id="275" r:id="rId13"/>
    <p:sldId id="274" r:id="rId14"/>
    <p:sldId id="273" r:id="rId15"/>
    <p:sldId id="278" r:id="rId16"/>
    <p:sldId id="265" r:id="rId17"/>
    <p:sldId id="264" r:id="rId18"/>
    <p:sldId id="284" r:id="rId19"/>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7030A0"/>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8" autoAdjust="0"/>
  </p:normalViewPr>
  <p:slideViewPr>
    <p:cSldViewPr>
      <p:cViewPr varScale="1">
        <p:scale>
          <a:sx n="97" d="100"/>
          <a:sy n="97" d="100"/>
        </p:scale>
        <p:origin x="786" y="102"/>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pPr/>
              <a:t>10/30/2020</a:t>
            </a:fld>
            <a:endParaRPr lang="en-US"/>
          </a:p>
        </p:txBody>
      </p:sp>
      <p:sp>
        <p:nvSpPr>
          <p:cNvPr id="4" name="Footer Placeholder 3">
            <a:extLst>
              <a:ext uri="{FF2B5EF4-FFF2-40B4-BE49-F238E27FC236}">
                <a16:creationId xmlns=""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pPr/>
              <a:t>‹#›</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30/10/2020</a:t>
            </a:fld>
            <a:endParaRPr lang="fr-F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pPr/>
              <a:t>‹#›</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7626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2914650"/>
            <a:ext cx="6858000" cy="74295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3843338"/>
            <a:ext cx="6858000" cy="40005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4766310"/>
            <a:ext cx="2286000" cy="274320"/>
          </a:xfrm>
        </p:spPr>
        <p:txBody>
          <a:bodyPr/>
          <a:lstStyle>
            <a:lvl1pPr>
              <a:defRPr sz="1400"/>
            </a:lvl1pPr>
          </a:lstStyle>
          <a:p>
            <a:fld id="{4FA24ED9-1BAC-43CE-92AB-135E2507265C}" type="datetimeFigureOut">
              <a:rPr lang="en-US" smtClean="0"/>
              <a:pPr/>
              <a:t>10/30/2020</a:t>
            </a:fld>
            <a:endParaRPr lang="en-US"/>
          </a:p>
        </p:txBody>
      </p:sp>
      <p:sp>
        <p:nvSpPr>
          <p:cNvPr id="17" name="Footer Placeholder 16"/>
          <p:cNvSpPr>
            <a:spLocks noGrp="1"/>
          </p:cNvSpPr>
          <p:nvPr>
            <p:ph type="ftr" sz="quarter" idx="11"/>
          </p:nvPr>
        </p:nvSpPr>
        <p:spPr>
          <a:xfrm>
            <a:off x="2898648" y="4766310"/>
            <a:ext cx="3474720" cy="274320"/>
          </a:xfrm>
        </p:spPr>
        <p:txBody>
          <a:bodyPr/>
          <a:lstStyle/>
          <a:p>
            <a:endParaRPr lang="en-US"/>
          </a:p>
        </p:txBody>
      </p:sp>
      <p:sp>
        <p:nvSpPr>
          <p:cNvPr id="29" name="Slide Number Placeholder 28"/>
          <p:cNvSpPr>
            <a:spLocks noGrp="1"/>
          </p:cNvSpPr>
          <p:nvPr>
            <p:ph type="sldNum" sz="quarter" idx="12"/>
          </p:nvPr>
        </p:nvSpPr>
        <p:spPr>
          <a:xfrm>
            <a:off x="1216152" y="4766310"/>
            <a:ext cx="1219200" cy="274320"/>
          </a:xfrm>
        </p:spPr>
        <p:txBody>
          <a:bodyPr/>
          <a:lstStyle/>
          <a:p>
            <a:fld id="{24F29872-1DA2-4001-977B-942AFF1DF91F}" type="slidenum">
              <a:rPr lang="en-US" smtClean="0"/>
              <a:pPr/>
              <a:t>‹#›</a:t>
            </a:fld>
            <a:endParaRPr lang="en-US"/>
          </a:p>
        </p:txBody>
      </p:sp>
      <p:sp>
        <p:nvSpPr>
          <p:cNvPr id="21" name="Rectangle 20"/>
          <p:cNvSpPr/>
          <p:nvPr/>
        </p:nvSpPr>
        <p:spPr>
          <a:xfrm>
            <a:off x="904875" y="2736056"/>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3786188"/>
            <a:ext cx="7315200" cy="51435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2736056"/>
            <a:ext cx="228600" cy="96012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3786188"/>
            <a:ext cx="228600" cy="51435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pPr/>
              <a:t>‹#›</a:t>
            </a:fld>
            <a:endParaRPr lang="en-US"/>
          </a:p>
        </p:txBody>
      </p:sp>
      <p:sp>
        <p:nvSpPr>
          <p:cNvPr id="8" name="Content Placeholder 7"/>
          <p:cNvSpPr>
            <a:spLocks noGrp="1"/>
          </p:cNvSpPr>
          <p:nvPr>
            <p:ph sz="quarter" idx="1"/>
          </p:nvPr>
        </p:nvSpPr>
        <p:spPr>
          <a:xfrm>
            <a:off x="457200" y="914400"/>
            <a:ext cx="8229600" cy="37033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228850"/>
            <a:ext cx="6858000" cy="8001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3200400"/>
            <a:ext cx="6781800" cy="85725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4766310"/>
            <a:ext cx="2286000" cy="274320"/>
          </a:xfrm>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a:xfrm>
            <a:off x="2898648" y="4766310"/>
            <a:ext cx="3474720" cy="274320"/>
          </a:xfrm>
        </p:spPr>
        <p:txBody>
          <a:bodyPr/>
          <a:lstStyle/>
          <a:p>
            <a:endParaRPr lang="en-US"/>
          </a:p>
        </p:txBody>
      </p:sp>
      <p:sp>
        <p:nvSpPr>
          <p:cNvPr id="6" name="Slide Number Placeholder 5"/>
          <p:cNvSpPr>
            <a:spLocks noGrp="1"/>
          </p:cNvSpPr>
          <p:nvPr>
            <p:ph type="sldNum" sz="quarter" idx="12"/>
          </p:nvPr>
        </p:nvSpPr>
        <p:spPr>
          <a:xfrm>
            <a:off x="1069848" y="4766310"/>
            <a:ext cx="1520952" cy="274320"/>
          </a:xfrm>
        </p:spPr>
        <p:txBody>
          <a:bodyPr/>
          <a:lstStyle/>
          <a:p>
            <a:fld id="{24F29872-1DA2-4001-977B-942AFF1DF91F}" type="slidenum">
              <a:rPr lang="en-US" smtClean="0"/>
              <a:pPr/>
              <a:t>‹#›</a:t>
            </a:fld>
            <a:endParaRPr lang="en-US"/>
          </a:p>
        </p:txBody>
      </p:sp>
      <p:sp>
        <p:nvSpPr>
          <p:cNvPr id="7" name="Rectangle 6"/>
          <p:cNvSpPr/>
          <p:nvPr/>
        </p:nvSpPr>
        <p:spPr>
          <a:xfrm>
            <a:off x="914400" y="2114550"/>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114550"/>
            <a:ext cx="228600" cy="96012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pPr/>
              <a:t>‹#›</a:t>
            </a:fld>
            <a:endParaRPr lang="en-US"/>
          </a:p>
        </p:txBody>
      </p:sp>
      <p:sp>
        <p:nvSpPr>
          <p:cNvPr id="9" name="Content Placeholder 8"/>
          <p:cNvSpPr>
            <a:spLocks noGrp="1"/>
          </p:cNvSpPr>
          <p:nvPr>
            <p:ph sz="quarter" idx="1"/>
          </p:nvPr>
        </p:nvSpPr>
        <p:spPr>
          <a:xfrm>
            <a:off x="457200" y="914400"/>
            <a:ext cx="4041648" cy="37033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912114"/>
            <a:ext cx="4041648" cy="37033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964406"/>
            <a:ext cx="4040188" cy="51435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1" y="971550"/>
            <a:ext cx="4041775" cy="51435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pPr/>
              <a:t>‹#›</a:t>
            </a:fld>
            <a:endParaRPr lang="en-US"/>
          </a:p>
        </p:txBody>
      </p:sp>
      <p:sp>
        <p:nvSpPr>
          <p:cNvPr id="11" name="Content Placeholder 10"/>
          <p:cNvSpPr>
            <a:spLocks noGrp="1"/>
          </p:cNvSpPr>
          <p:nvPr>
            <p:ph sz="quarter" idx="2"/>
          </p:nvPr>
        </p:nvSpPr>
        <p:spPr>
          <a:xfrm>
            <a:off x="457200" y="1600200"/>
            <a:ext cx="4038600" cy="30289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1600200"/>
            <a:ext cx="4038600" cy="30289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pPr/>
              <a:t>‹#›</a:t>
            </a:fld>
            <a:endParaRPr lang="en-US"/>
          </a:p>
        </p:txBody>
      </p:sp>
      <p:sp>
        <p:nvSpPr>
          <p:cNvPr id="6" name="Isosceles Triangle 5"/>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pPr/>
              <a:t>‹#›</a:t>
            </a:fld>
            <a:endParaRPr lang="en-US"/>
          </a:p>
        </p:txBody>
      </p:sp>
      <p:sp>
        <p:nvSpPr>
          <p:cNvPr id="5" name="Straight Connector 4"/>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228600"/>
            <a:ext cx="2514600" cy="62865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914401"/>
            <a:ext cx="2514600" cy="3632597"/>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pPr/>
              <a:t>‹#›</a:t>
            </a:fld>
            <a:endParaRPr lang="en-US"/>
          </a:p>
        </p:txBody>
      </p:sp>
      <p:sp>
        <p:nvSpPr>
          <p:cNvPr id="8" name="Straight Connector 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915025" y="2493169"/>
            <a:ext cx="452628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228600"/>
            <a:ext cx="5715000" cy="42862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5642"/>
            <a:ext cx="8229600" cy="506016"/>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428750"/>
            <a:ext cx="8229600" cy="3202686"/>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914400"/>
            <a:ext cx="8229600" cy="40005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pPr/>
              <a:t>‹#›</a:t>
            </a:fld>
            <a:endParaRPr lang="en-US"/>
          </a:p>
        </p:txBody>
      </p:sp>
      <p:sp>
        <p:nvSpPr>
          <p:cNvPr id="8" name="Straight Connector 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375642"/>
            <a:ext cx="182880" cy="51435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pPr/>
              <a:t>‹#›</a:t>
            </a:fld>
            <a:endParaRPr lang="en-US"/>
          </a:p>
        </p:txBody>
      </p:sp>
      <p:sp>
        <p:nvSpPr>
          <p:cNvPr id="7" name="Straight Connector 6"/>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4361127" y="2401464"/>
            <a:ext cx="438912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69219"/>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pPr/>
              <a:t>‹#›</a:t>
            </a:fld>
            <a:endParaRPr lang="en-US"/>
          </a:p>
        </p:txBody>
      </p:sp>
    </p:spTree>
    <p:extLst>
      <p:ext uri="{BB962C8B-B14F-4D97-AF65-F5344CB8AC3E}">
        <p14:creationId xmlns:p14="http://schemas.microsoft.com/office/powerpoint/2010/main" val="81134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pPr/>
              <a:t>10/30/2020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pPr/>
              <a:t>‹#›</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14300"/>
            <a:ext cx="8229600" cy="74295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914400"/>
            <a:ext cx="8229600" cy="3682746"/>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4767263"/>
            <a:ext cx="2289048" cy="274320"/>
          </a:xfrm>
          <a:prstGeom prst="rect">
            <a:avLst/>
          </a:prstGeom>
        </p:spPr>
        <p:txBody>
          <a:bodyPr vert="horz"/>
          <a:lstStyle>
            <a:lvl1pPr algn="l" eaLnBrk="1" latinLnBrk="0" hangingPunct="1">
              <a:defRPr kumimoji="0" sz="1400">
                <a:solidFill>
                  <a:schemeClr val="tx2"/>
                </a:solidFill>
              </a:defRPr>
            </a:lvl1pPr>
          </a:lstStyle>
          <a:p>
            <a:fld id="{4FA24ED9-1BAC-43CE-92AB-135E2507265C}" type="datetimeFigureOut">
              <a:rPr lang="en-US" smtClean="0"/>
              <a:pPr/>
              <a:t>10/30/2020</a:t>
            </a:fld>
            <a:endParaRPr lang="en-US"/>
          </a:p>
        </p:txBody>
      </p:sp>
      <p:sp>
        <p:nvSpPr>
          <p:cNvPr id="3" name="Footer Placeholder 2"/>
          <p:cNvSpPr>
            <a:spLocks noGrp="1"/>
          </p:cNvSpPr>
          <p:nvPr>
            <p:ph type="ftr" sz="quarter" idx="3"/>
          </p:nvPr>
        </p:nvSpPr>
        <p:spPr>
          <a:xfrm>
            <a:off x="2898648" y="4767263"/>
            <a:ext cx="3505200" cy="27432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4767263"/>
            <a:ext cx="1981200" cy="274320"/>
          </a:xfrm>
          <a:prstGeom prst="rect">
            <a:avLst/>
          </a:prstGeom>
        </p:spPr>
        <p:txBody>
          <a:bodyPr vert="horz"/>
          <a:lstStyle>
            <a:lvl1pPr algn="l" eaLnBrk="1" latinLnBrk="0" hangingPunct="1">
              <a:defRPr kumimoji="0" sz="1400">
                <a:solidFill>
                  <a:schemeClr val="tx2"/>
                </a:solidFill>
              </a:defRPr>
            </a:lvl1pPr>
          </a:lstStyle>
          <a:p>
            <a:fld id="{24F29872-1DA2-4001-977B-942AFF1DF91F}" type="slidenum">
              <a:rPr lang="en-US" smtClean="0"/>
              <a:pPr/>
              <a:t>‹#›</a:t>
            </a:fld>
            <a:endParaRPr lang="en-US"/>
          </a:p>
        </p:txBody>
      </p:sp>
      <p:sp>
        <p:nvSpPr>
          <p:cNvPr id="28" name="Straight Connector 2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85725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hyperlink" Target="mailto:chukwuma.ifeoma@unn.edu.n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1766680"/>
            <a:ext cx="8305800" cy="2985433"/>
          </a:xfrm>
          <a:prstGeom prst="rect">
            <a:avLst/>
          </a:prstGeom>
          <a:solidFill>
            <a:schemeClr val="bg1"/>
          </a:solidFill>
        </p:spPr>
        <p:txBody>
          <a:bodyPr wrap="square" rtlCol="0">
            <a:spAutoFit/>
          </a:bodyPr>
          <a:lstStyle/>
          <a:p>
            <a:pPr algn="ctr"/>
            <a:r>
              <a:rPr lang="en-US" sz="2400" b="1" i="1" dirty="0" smtClean="0">
                <a:solidFill>
                  <a:srgbClr val="7030A0"/>
                </a:solidFill>
              </a:rPr>
              <a:t>Chromolaena</a:t>
            </a:r>
            <a:r>
              <a:rPr lang="en-US" sz="2400" b="1" dirty="0" smtClean="0">
                <a:solidFill>
                  <a:srgbClr val="7030A0"/>
                </a:solidFill>
              </a:rPr>
              <a:t>  </a:t>
            </a:r>
            <a:r>
              <a:rPr lang="en-US" sz="2400" b="1" i="1" dirty="0" smtClean="0">
                <a:solidFill>
                  <a:srgbClr val="7030A0"/>
                </a:solidFill>
              </a:rPr>
              <a:t>odorata </a:t>
            </a:r>
            <a:r>
              <a:rPr lang="en-US" sz="2400" b="1" dirty="0" smtClean="0">
                <a:solidFill>
                  <a:srgbClr val="7030A0"/>
                </a:solidFill>
              </a:rPr>
              <a:t>ethanol leaves extract attenuated testosterone-induced benign prostatic hyperplasia in male albino rats</a:t>
            </a:r>
            <a:endParaRPr lang="en-US" b="1" dirty="0"/>
          </a:p>
          <a:p>
            <a:pPr algn="ctr"/>
            <a:r>
              <a:rPr lang="en-US" b="1" dirty="0" smtClean="0"/>
              <a:t>Ifeoma Felicia Chukwuma</a:t>
            </a:r>
            <a:r>
              <a:rPr lang="en-US" i="1" baseline="30000" dirty="0" smtClean="0"/>
              <a:t>1</a:t>
            </a:r>
            <a:r>
              <a:rPr lang="en-US" b="1" dirty="0" smtClean="0"/>
              <a:t>*, Nene Orizu Uchendu</a:t>
            </a:r>
            <a:r>
              <a:rPr lang="en-US" i="1" baseline="30000" dirty="0" smtClean="0"/>
              <a:t>1</a:t>
            </a:r>
            <a:r>
              <a:rPr lang="en-US" b="1" dirty="0" smtClean="0"/>
              <a:t>, John Izuchukwu John</a:t>
            </a:r>
            <a:r>
              <a:rPr lang="en-US" i="1" baseline="30000" dirty="0" smtClean="0"/>
              <a:t>1</a:t>
            </a:r>
            <a:r>
              <a:rPr lang="en-US" b="1" dirty="0" smtClean="0"/>
              <a:t>, and Lawrence   Uchenna Sunday  Ezeanyika</a:t>
            </a:r>
            <a:r>
              <a:rPr lang="en-US" i="1" baseline="30000" dirty="0" smtClean="0"/>
              <a:t>1</a:t>
            </a:r>
            <a:r>
              <a:rPr lang="en-US" b="1" dirty="0" smtClean="0"/>
              <a:t> </a:t>
            </a:r>
          </a:p>
          <a:p>
            <a:pPr algn="ctr"/>
            <a:r>
              <a:rPr lang="fr-FR" dirty="0" smtClean="0">
                <a:solidFill>
                  <a:srgbClr val="7030A0"/>
                </a:solidFill>
              </a:rPr>
              <a:t>Presented by: Chukwuma Ifeoma Felicia                 </a:t>
            </a:r>
          </a:p>
          <a:p>
            <a:r>
              <a:rPr lang="en-US" sz="1200" i="1" baseline="30000" dirty="0" smtClean="0"/>
              <a:t>                                                                </a:t>
            </a:r>
          </a:p>
          <a:p>
            <a:endParaRPr lang="en-US" sz="1200" i="1" baseline="30000" dirty="0" smtClean="0"/>
          </a:p>
          <a:p>
            <a:r>
              <a:rPr lang="en-US" sz="1200" i="1" baseline="30000" dirty="0" smtClean="0"/>
              <a:t>                                             </a:t>
            </a:r>
            <a:r>
              <a:rPr lang="en-US" sz="1600" i="1" baseline="30000" dirty="0" smtClean="0">
                <a:solidFill>
                  <a:srgbClr val="00B050"/>
                </a:solidFill>
              </a:rPr>
              <a:t>1</a:t>
            </a:r>
            <a:r>
              <a:rPr lang="en-US" sz="1600" i="1" dirty="0" smtClean="0">
                <a:solidFill>
                  <a:srgbClr val="00B050"/>
                </a:solidFill>
              </a:rPr>
              <a:t>Department of Biochemistry, Faculty of Biological Sciences, University of Nigeria, Nsukka, </a:t>
            </a:r>
            <a:r>
              <a:rPr lang="en-US" sz="1400" i="1" dirty="0" smtClean="0">
                <a:solidFill>
                  <a:srgbClr val="00B050"/>
                </a:solidFill>
              </a:rPr>
              <a:t>Nigeria.</a:t>
            </a:r>
            <a:r>
              <a:rPr lang="en-US" sz="1400" dirty="0" smtClean="0">
                <a:solidFill>
                  <a:srgbClr val="00B050"/>
                </a:solidFill>
              </a:rPr>
              <a:t>   </a:t>
            </a:r>
            <a:endParaRPr lang="en-US" sz="1400" dirty="0">
              <a:solidFill>
                <a:srgbClr val="00B050"/>
              </a:solidFill>
            </a:endParaRPr>
          </a:p>
          <a:p>
            <a:r>
              <a:rPr lang="en-US" sz="1400" b="1" dirty="0" smtClean="0">
                <a:solidFill>
                  <a:srgbClr val="00B050"/>
                </a:solidFill>
              </a:rPr>
              <a:t>                                    </a:t>
            </a:r>
            <a:r>
              <a:rPr lang="en-US" sz="1400" b="1" dirty="0" smtClean="0"/>
              <a:t>*</a:t>
            </a:r>
            <a:r>
              <a:rPr lang="en-US" sz="1400" dirty="0" smtClean="0"/>
              <a:t> </a:t>
            </a:r>
            <a:r>
              <a:rPr lang="en-US" sz="1400" dirty="0"/>
              <a:t>Corresponding author: </a:t>
            </a:r>
            <a:r>
              <a:rPr lang="en-US" sz="1400" i="1" dirty="0" smtClean="0">
                <a:hlinkClick r:id="rId5"/>
              </a:rPr>
              <a:t>chukwuma.ifeoma@unn.edu.ng</a:t>
            </a:r>
            <a:r>
              <a:rPr lang="en-US" sz="1400" i="1" dirty="0" smtClean="0"/>
              <a:t>; odoifeoma1@gmail.com .</a:t>
            </a:r>
            <a:endParaRPr lang="fr-FR" sz="1400" dirty="0"/>
          </a:p>
        </p:txBody>
      </p:sp>
      <p:sp>
        <p:nvSpPr>
          <p:cNvPr id="5" name="Slide Number Placeholder 4"/>
          <p:cNvSpPr>
            <a:spLocks noGrp="1"/>
          </p:cNvSpPr>
          <p:nvPr>
            <p:ph type="sldNum" sz="quarter" idx="12"/>
          </p:nvPr>
        </p:nvSpPr>
        <p:spPr/>
        <p:txBody>
          <a:bodyPr>
            <a:normAutofit fontScale="92500" lnSpcReduction="10000"/>
          </a:bodyPr>
          <a:lstStyle/>
          <a:p>
            <a:fld id="{FCAEAE96-855E-42B1-8DE9-9C9E68DE18C5}" type="slidenum">
              <a:rPr lang="fr-FR" smtClean="0"/>
              <a:pPr/>
              <a:t>1</a:t>
            </a:fld>
            <a:endParaRPr lang="fr-F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2044"/>
            <a:ext cx="9143997" cy="1647038"/>
          </a:xfrm>
          <a:prstGeom prst="rect">
            <a:avLst/>
          </a:prstGeom>
        </p:spPr>
      </p:pic>
      <p:pic>
        <p:nvPicPr>
          <p:cNvPr id="12" name="Picture 11" descr="https://www.publicprocurement.ng/wp-content/uploads/2020/07/UNN.jpg"/>
          <p:cNvPicPr/>
          <p:nvPr/>
        </p:nvPicPr>
        <p:blipFill>
          <a:blip r:embed="rId7"/>
          <a:srcRect/>
          <a:stretch>
            <a:fillRect/>
          </a:stretch>
        </p:blipFill>
        <p:spPr bwMode="auto">
          <a:xfrm>
            <a:off x="304800" y="3333750"/>
            <a:ext cx="1219200" cy="1143000"/>
          </a:xfrm>
          <a:prstGeom prst="rect">
            <a:avLst/>
          </a:prstGeom>
          <a:noFill/>
          <a:ln w="9525">
            <a:noFill/>
            <a:miter lim="800000"/>
            <a:headEnd/>
            <a:tailEnd/>
          </a:ln>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64"/>
    </mc:Choice>
    <mc:Fallback>
      <p:transition spd="slow" advTm="2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3A86A75C-4F4B-4683-9AE1-C65F6400EC91}">
      <p14:laserTraceLst xmlns:p14="http://schemas.microsoft.com/office/powerpoint/2010/main">
        <p14:tracePtLst>
          <p14:tracePt t="917" x="4795838" y="3424238"/>
          <p14:tracePt t="1803" x="4795838" y="3429000"/>
          <p14:tracePt t="1970" x="4791075" y="3429000"/>
          <p14:tracePt t="1990" x="4781550" y="3433763"/>
          <p14:tracePt t="2001" x="4757738" y="3443288"/>
          <p14:tracePt t="2010" x="4719638" y="3457575"/>
          <p14:tracePt t="2021" x="4662488" y="3476625"/>
          <p14:tracePt t="2034" x="4500563" y="3548063"/>
          <p14:tracePt t="2051" x="4400550" y="3595688"/>
          <p14:tracePt t="2068" x="4267200" y="3667125"/>
          <p14:tracePt t="2086" x="4195763" y="3709988"/>
          <p14:tracePt t="2103" x="4171950" y="3724275"/>
          <p14:tracePt t="2119" x="4110038" y="3762375"/>
          <p14:tracePt t="2135" x="4081463" y="3776663"/>
          <p14:tracePt t="2151" x="4033838" y="3795713"/>
          <p14:tracePt t="2167" x="4005263" y="3805238"/>
          <p14:tracePt t="2184" x="3990975" y="3810000"/>
          <p14:tracePt t="2201" x="3967163" y="3819525"/>
          <p14:tracePt t="2222" x="3948113" y="3824288"/>
          <p14:tracePt t="2234" x="3938588" y="3829050"/>
          <p14:tracePt t="2251" x="3924300" y="3829050"/>
          <p14:tracePt t="2268" x="3919538" y="3829050"/>
          <p14:tracePt t="2286" x="3914775" y="3829050"/>
          <p14:tracePt t="2302" x="3910013" y="3833813"/>
          <p14:tracePt t="2318" x="3905250" y="3833813"/>
          <p14:tracePt t="2336" x="3900488" y="3833813"/>
          <p14:tracePt t="2396" x="3900488" y="3829050"/>
          <p14:tracePt t="2813" x="3900488" y="3824288"/>
          <p14:tracePt t="2874" x="3905250" y="3824288"/>
          <p14:tracePt t="2884" x="3910013" y="3819525"/>
          <p14:tracePt t="2894" x="3929063" y="3810000"/>
          <p14:tracePt t="2905" x="3943350" y="3805238"/>
          <p14:tracePt t="2918" x="3971925" y="3790950"/>
          <p14:tracePt t="2936" x="3981450" y="3786188"/>
          <p14:tracePt t="2952" x="4014788" y="3776663"/>
          <p14:tracePt t="2970" x="4048125" y="3762375"/>
          <p14:tracePt t="2986" x="4067175" y="3757613"/>
          <p14:tracePt t="3002" x="4086225" y="3748088"/>
          <p14:tracePt t="3019" x="4095750" y="3748088"/>
          <p14:tracePt t="3035" x="4119563" y="3733800"/>
          <p14:tracePt t="3052" x="4133850" y="3729038"/>
          <p14:tracePt t="3069" x="4143375" y="3724275"/>
          <p14:tracePt t="3085" x="4157663" y="3719513"/>
          <p14:tracePt t="3102" x="4171950" y="3709988"/>
          <p14:tracePt t="3119" x="4176713" y="3705225"/>
          <p14:tracePt t="3135" x="4186238" y="3700463"/>
          <p14:tracePt t="3152" x="4191000" y="3695700"/>
          <p14:tracePt t="3169" x="4195763" y="3695700"/>
          <p14:tracePt t="3798" x="4200525" y="3695700"/>
          <p14:tracePt t="3839" x="4205288" y="3690938"/>
          <p14:tracePt t="3869" x="4214813" y="3686175"/>
          <p14:tracePt t="3879" x="4224338" y="3686175"/>
          <p14:tracePt t="3889" x="4238625" y="3676650"/>
          <p14:tracePt t="3902" x="4257675" y="3671888"/>
          <p14:tracePt t="3919" x="4324350" y="3662363"/>
          <p14:tracePt t="3936" x="4395788" y="3652838"/>
          <p14:tracePt t="3952" x="4429125" y="3648075"/>
          <p14:tracePt t="3969" x="4486275" y="3643313"/>
          <p14:tracePt t="3986" x="4548188" y="3643313"/>
          <p14:tracePt t="4003" x="4572000" y="3643313"/>
          <p14:tracePt t="4019" x="4619625" y="3643313"/>
          <p14:tracePt t="4036" x="4643438" y="3643313"/>
          <p14:tracePt t="4053" x="4652963" y="3643313"/>
          <p14:tracePt t="4069" x="4672013" y="3643313"/>
          <p14:tracePt t="4086" x="4676775" y="3643313"/>
          <p14:tracePt t="4102" x="4695825" y="3643313"/>
          <p14:tracePt t="4119" x="4705350" y="3643313"/>
          <p14:tracePt t="4136" x="4714875" y="3643313"/>
          <p14:tracePt t="4152" x="4719638" y="3643313"/>
          <p14:tracePt t="4169" x="4729163" y="3643313"/>
          <p14:tracePt t="4186" x="4733925" y="3643313"/>
          <p14:tracePt t="4205" x="4743450" y="3643313"/>
          <p14:tracePt t="4225" x="4748213" y="3643313"/>
          <p14:tracePt t="4246" x="4752975" y="3643313"/>
          <p14:tracePt t="4265" x="4757738" y="3643313"/>
          <p14:tracePt t="4285" x="4762500" y="3643313"/>
          <p14:tracePt t="4570" x="4772025" y="3643313"/>
          <p14:tracePt t="4580" x="4786313" y="3643313"/>
          <p14:tracePt t="4590" x="4800600" y="3643313"/>
          <p14:tracePt t="4602" x="4814888" y="3643313"/>
          <p14:tracePt t="4618" x="4876800" y="3643313"/>
          <p14:tracePt t="4636" x="4948238" y="3648075"/>
          <p14:tracePt t="4652" x="4981575" y="3652838"/>
          <p14:tracePt t="4668" x="5038725" y="3662363"/>
          <p14:tracePt t="4686" x="5100638" y="3667125"/>
          <p14:tracePt t="4703" x="5124450" y="3667125"/>
          <p14:tracePt t="4718" x="5162550" y="3671888"/>
          <p14:tracePt t="4735" x="5200650" y="3676650"/>
          <p14:tracePt t="4753" x="5219700" y="3681413"/>
          <p14:tracePt t="4768" x="5238750" y="3681413"/>
          <p14:tracePt t="4785" x="5248275" y="3681413"/>
          <p14:tracePt t="4802" x="5272088" y="3681413"/>
          <p14:tracePt t="4819" x="5281613" y="3681413"/>
          <p14:tracePt t="4836" x="5286375" y="3681413"/>
          <p14:tracePt t="4852" x="5291138" y="3681413"/>
          <p14:tracePt t="4868" x="5300663" y="3681413"/>
          <p14:tracePt t="4885" x="5305425" y="3681413"/>
          <p14:tracePt t="4902" x="5314950" y="3681413"/>
          <p14:tracePt t="4919" x="5329238" y="3681413"/>
          <p14:tracePt t="4937" x="5338763" y="3681413"/>
          <p14:tracePt t="4952" x="5357813" y="3681413"/>
          <p14:tracePt t="4969" x="5367338" y="3681413"/>
          <p14:tracePt t="4985" x="5381625" y="3676650"/>
          <p14:tracePt t="5002" x="5395913" y="3671888"/>
          <p14:tracePt t="5020" x="5405438" y="3671888"/>
          <p14:tracePt t="5037" x="5410200" y="3671888"/>
          <p14:tracePt t="5321" x="5434013" y="3667125"/>
          <p14:tracePt t="5332" x="5472113" y="3657600"/>
          <p14:tracePt t="5342" x="5524500" y="3648075"/>
          <p14:tracePt t="5353" x="5586413" y="3643313"/>
          <p14:tracePt t="5368" x="5724525" y="3633788"/>
          <p14:tracePt t="5385" x="5857875" y="3629025"/>
          <p14:tracePt t="5403" x="5919788" y="3624263"/>
          <p14:tracePt t="5418" x="6024563" y="3624263"/>
          <p14:tracePt t="5435" x="6053138" y="3624263"/>
          <p14:tracePt t="5452" x="6129338" y="3624263"/>
          <p14:tracePt t="5470" x="6186488" y="3624263"/>
          <p14:tracePt t="5486" x="6200775" y="3624263"/>
          <p14:tracePt t="5503" x="6229350" y="3624263"/>
          <p14:tracePt t="5520" x="6243638" y="3624263"/>
          <p14:tracePt t="5537" x="6248400" y="3624263"/>
          <p14:tracePt t="5553" x="6253163" y="3624263"/>
          <p14:tracePt t="5569" x="6257925" y="3624263"/>
          <p14:tracePt t="5586" x="6262688" y="3624263"/>
          <p14:tracePt t="5647" x="6253163" y="3624263"/>
          <p14:tracePt t="6033" x="6229350" y="3624263"/>
          <p14:tracePt t="6043" x="6205538" y="3624263"/>
          <p14:tracePt t="6053" x="6172200" y="3624263"/>
          <p14:tracePt t="6069" x="6091238" y="3629025"/>
          <p14:tracePt t="6086" x="6024563" y="3633788"/>
          <p14:tracePt t="6103" x="5867400" y="3643313"/>
          <p14:tracePt t="6120" x="5586413" y="3676650"/>
          <p14:tracePt t="6136" x="5462588" y="3690938"/>
          <p14:tracePt t="6153" x="5167313" y="3719513"/>
          <p14:tracePt t="6170" x="4886325" y="3743325"/>
          <p14:tracePt t="6186" x="4729163" y="3757613"/>
          <p14:tracePt t="6203" x="4471988" y="3781425"/>
          <p14:tracePt t="6220" x="4243388" y="3795713"/>
          <p14:tracePt t="6237" x="4148138" y="3810000"/>
          <p14:tracePt t="6253" x="4033838" y="3824288"/>
          <p14:tracePt t="6269" x="4000500" y="3829050"/>
          <p14:tracePt t="6286" x="3929063" y="3843338"/>
          <p14:tracePt t="6302" x="3867150" y="3848100"/>
          <p14:tracePt t="6318" x="3848100" y="3848100"/>
          <p14:tracePt t="6334" x="3819525" y="3852863"/>
          <p14:tracePt t="6352" x="3805238" y="3852863"/>
          <p14:tracePt t="6370" x="3795713" y="3852863"/>
          <p14:tracePt t="6386" x="3790950" y="3852863"/>
          <p14:tracePt t="6704" x="3781425" y="3852863"/>
          <p14:tracePt t="6713" x="3762375" y="3848100"/>
          <p14:tracePt t="6724" x="3714750" y="3833813"/>
          <p14:tracePt t="6736" x="3643313" y="3814763"/>
          <p14:tracePt t="6753" x="3267075" y="3690938"/>
          <p14:tracePt t="6770" x="2790825" y="3552825"/>
          <p14:tracePt t="6786" x="2566988" y="3481388"/>
          <p14:tracePt t="6803" x="2181225" y="3309938"/>
          <p14:tracePt t="6819" x="1866900" y="3148013"/>
          <p14:tracePt t="6836" x="1719263" y="3081338"/>
          <p14:tracePt t="6852" x="1533525" y="2986088"/>
          <p14:tracePt t="6870" x="1362075" y="2862263"/>
          <p14:tracePt t="6887" x="1314450" y="2824163"/>
          <p14:tracePt t="6902" x="1209675" y="2724150"/>
          <p14:tracePt t="6919" x="1171575" y="2686050"/>
          <p14:tracePt t="6936" x="1100138" y="2595563"/>
          <p14:tracePt t="6953" x="985838" y="2452688"/>
          <p14:tracePt t="6969" x="947738" y="2400300"/>
          <p14:tracePt t="6986" x="881063" y="2305050"/>
          <p14:tracePt t="7003" x="814388" y="2228850"/>
          <p14:tracePt t="7018" x="781050" y="2185988"/>
          <p14:tracePt t="7034" x="723900" y="2119313"/>
          <p14:tracePt t="7051" x="700088" y="2090738"/>
          <p14:tracePt t="7068" x="661988" y="2028825"/>
          <p14:tracePt t="7086" x="638175" y="1990725"/>
          <p14:tracePt t="7103" x="628650" y="1971675"/>
          <p14:tracePt t="7120" x="623888" y="1966913"/>
          <p14:tracePt t="7136" x="623888" y="1962150"/>
          <p14:tracePt t="7161" x="633413" y="1962150"/>
          <p14:tracePt t="7374" x="638175" y="1962150"/>
          <p14:tracePt t="7384" x="642938" y="1962150"/>
          <p14:tracePt t="7394" x="647700" y="1966913"/>
          <p14:tracePt t="7404" x="652463" y="1971675"/>
          <p14:tracePt t="7419" x="661988" y="1971675"/>
          <p14:tracePt t="7436" x="666750" y="1976438"/>
          <p14:tracePt t="7452" x="671513" y="1976438"/>
          <p14:tracePt t="7469" x="681038" y="1985963"/>
          <p14:tracePt t="7486" x="690563" y="1985963"/>
          <p14:tracePt t="7502" x="700088" y="1995488"/>
          <p14:tracePt t="7519" x="714375" y="2000250"/>
          <p14:tracePt t="7537" x="719138" y="2005013"/>
          <p14:tracePt t="7552" x="738188" y="2005013"/>
          <p14:tracePt t="7569" x="742950" y="2014538"/>
          <p14:tracePt t="7586" x="762000" y="2019300"/>
          <p14:tracePt t="7603" x="776288" y="2028825"/>
          <p14:tracePt t="7619" x="781050" y="2028825"/>
          <p14:tracePt t="7636" x="790575" y="2038350"/>
          <p14:tracePt t="7653" x="795338" y="2043113"/>
          <p14:tracePt t="7669" x="800100" y="2043113"/>
          <p14:tracePt t="7686" x="804863" y="2047875"/>
          <p14:tracePt t="7703" x="814388" y="2052638"/>
          <p14:tracePt t="7720" x="814388" y="2057400"/>
          <p14:tracePt t="7736" x="819150" y="2057400"/>
          <p14:tracePt t="7752" x="819150" y="2062163"/>
          <p14:tracePt t="7770" x="823913" y="2062163"/>
          <p14:tracePt t="7785" x="823913" y="2066925"/>
          <p14:tracePt t="7801" x="828675" y="2066925"/>
          <p14:tracePt t="7841" x="833438" y="2066925"/>
          <p14:tracePt t="8409" x="838200" y="2066925"/>
          <p14:tracePt t="8430" x="847725" y="2066925"/>
          <p14:tracePt t="8440" x="852488" y="2066925"/>
          <p14:tracePt t="8450" x="857250" y="2066925"/>
          <p14:tracePt t="8460" x="862013" y="2066925"/>
          <p14:tracePt t="8470" x="871538" y="2066925"/>
          <p14:tracePt t="8485" x="876300" y="2066925"/>
          <p14:tracePt t="8502" x="881063" y="2066925"/>
          <p14:tracePt t="8518" x="890588" y="2066925"/>
          <p14:tracePt t="8536" x="900113" y="2071688"/>
          <p14:tracePt t="8553" x="904875" y="2071688"/>
          <p14:tracePt t="8572" x="914400" y="2071688"/>
          <p14:tracePt t="8592" x="919163" y="2071688"/>
          <p14:tracePt t="8622" x="923925" y="2071688"/>
          <p14:tracePt t="8663" x="928688" y="2071688"/>
          <p14:tracePt t="8887" x="933450" y="2071688"/>
          <p14:tracePt t="8897" x="938213" y="2071688"/>
          <p14:tracePt t="8907" x="947738" y="2076450"/>
          <p14:tracePt t="8919" x="962025" y="2081213"/>
          <p14:tracePt t="8935" x="1028700" y="2090738"/>
          <p14:tracePt t="8953" x="1119188" y="2105025"/>
          <p14:tracePt t="8969" x="1176338" y="2114550"/>
          <p14:tracePt t="8985" x="1309688" y="2128838"/>
          <p14:tracePt t="9002" x="1428750" y="2133600"/>
          <p14:tracePt t="9020" x="1466850" y="2138363"/>
          <p14:tracePt t="9035" x="1533525" y="2138363"/>
          <p14:tracePt t="9052" x="1552575" y="2143125"/>
          <p14:tracePt t="9052" x="1571625" y="2147888"/>
          <p14:tracePt t="9070" x="1585913" y="2147888"/>
          <p14:tracePt t="9085" x="1604963" y="2152650"/>
          <p14:tracePt t="9102" x="1609725" y="2152650"/>
          <p14:tracePt t="9119" x="1614488" y="2152650"/>
          <p14:tracePt t="9135" x="1619250" y="2152650"/>
          <p14:tracePt t="9152" x="1624013" y="2152650"/>
          <p14:tracePt t="9202" x="1628775" y="2152650"/>
          <p14:tracePt t="9242" x="1633538" y="2152650"/>
          <p14:tracePt t="9283" x="1643063" y="2152650"/>
          <p14:tracePt t="9303" x="1647825" y="2152650"/>
          <p14:tracePt t="9323" x="1657350" y="2152650"/>
          <p14:tracePt t="9333" x="1662113" y="2152650"/>
          <p14:tracePt t="9354" x="1671638" y="2152650"/>
          <p14:tracePt t="9364" x="1676400" y="2152650"/>
          <p14:tracePt t="9374" x="1685925" y="2152650"/>
          <p14:tracePt t="9385" x="1690688" y="2152650"/>
          <p14:tracePt t="9402" x="1709738" y="2152650"/>
          <p14:tracePt t="9419" x="1724025" y="2152650"/>
          <p14:tracePt t="9436" x="1728788" y="2152650"/>
          <p14:tracePt t="9452" x="1747838" y="2152650"/>
          <p14:tracePt t="9469" x="1771650" y="2152650"/>
          <p14:tracePt t="9487" x="1795463" y="2152650"/>
          <p14:tracePt t="9502" x="1852613" y="2152650"/>
          <p14:tracePt t="9519" x="1890713" y="2152650"/>
          <p14:tracePt t="9535" x="1957388" y="2157413"/>
          <p14:tracePt t="9552" x="2033588" y="2162175"/>
          <p14:tracePt t="9569" x="2081213" y="2166938"/>
          <p14:tracePt t="9585" x="2166938" y="2171700"/>
          <p14:tracePt t="9602" x="2238375" y="2176463"/>
          <p14:tracePt t="9619" x="2257425" y="2176463"/>
          <p14:tracePt t="9635" x="2305050" y="2185988"/>
          <p14:tracePt t="9652" x="2333625" y="2185988"/>
          <p14:tracePt t="9670" x="2347913" y="2185988"/>
          <p14:tracePt t="9685" x="2357438" y="2185988"/>
          <p14:tracePt t="9702" x="2366963" y="2185988"/>
          <p14:tracePt t="9720" x="2371725" y="2185988"/>
          <p14:tracePt t="9735" x="2376488" y="2185988"/>
          <p14:tracePt t="9780" x="2386013" y="2185988"/>
          <p14:tracePt t="10045" x="2428875" y="2176463"/>
          <p14:tracePt t="10055" x="2486025" y="2166938"/>
          <p14:tracePt t="10065" x="2566988" y="2152650"/>
          <p14:tracePt t="10075" x="2633663" y="2147888"/>
          <p14:tracePt t="10086" x="2724150" y="2138363"/>
          <p14:tracePt t="10102" x="2881313" y="2138363"/>
          <p14:tracePt t="10119" x="3014663" y="2138363"/>
          <p14:tracePt t="10137" x="3071813" y="2138363"/>
          <p14:tracePt t="10152" x="3186113" y="2138363"/>
          <p14:tracePt t="10169" x="3228975" y="2143125"/>
          <p14:tracePt t="10185" x="3319463" y="2152650"/>
          <p14:tracePt t="10202" x="3376613" y="2162175"/>
          <p14:tracePt t="10219" x="3400425" y="2166938"/>
          <p14:tracePt t="10235" x="3429000" y="2171700"/>
          <p14:tracePt t="10252" x="3448050" y="2171700"/>
          <p14:tracePt t="10269" x="3452813" y="2176463"/>
          <p14:tracePt t="10285" x="3462338" y="2176463"/>
          <p14:tracePt t="10300" x="3467100" y="2176463"/>
          <p14:tracePt t="10359" x="3471863" y="2176463"/>
          <p14:tracePt t="10999" x="3481388" y="2171700"/>
          <p14:tracePt t="11009" x="3490913" y="2166938"/>
          <p14:tracePt t="11019" x="3509963" y="2157413"/>
          <p14:tracePt t="11035" x="3571875" y="2143125"/>
          <p14:tracePt t="11050" x="3619500" y="2138363"/>
          <p14:tracePt t="11067" x="3738563" y="2124075"/>
          <p14:tracePt t="11084" x="3876675" y="2105025"/>
          <p14:tracePt t="11101" x="3957638" y="2095500"/>
          <p14:tracePt t="11117" x="4124325" y="2076450"/>
          <p14:tracePt t="11134" x="4229100" y="2066925"/>
          <p14:tracePt t="11151" x="4276725" y="2066925"/>
          <p14:tracePt t="11167" x="4371975" y="2062163"/>
          <p14:tracePt t="11184" x="4419600" y="2062163"/>
          <p14:tracePt t="11200" x="4491038" y="2062163"/>
          <p14:tracePt t="11217" x="4552950" y="2062163"/>
          <p14:tracePt t="11234" x="4572000" y="2062163"/>
          <p14:tracePt t="11250" x="4619625" y="2062163"/>
          <p14:tracePt t="11267" x="4648200" y="2066925"/>
          <p14:tracePt t="11283" x="4662488" y="2066925"/>
          <p14:tracePt t="11302" x="4700588" y="2071688"/>
          <p14:tracePt t="11318" x="4729163" y="2076450"/>
          <p14:tracePt t="11334" x="4738688" y="2081213"/>
          <p14:tracePt t="11357" x="4752975" y="2081213"/>
          <p14:tracePt t="11357" x="4757738" y="2081213"/>
          <p14:tracePt t="11383" x="4762500" y="2081213"/>
          <p14:tracePt t="11403" x="4767263" y="2081213"/>
          <p14:tracePt t="11424" x="4767263" y="2085975"/>
          <p14:tracePt t="11434" x="4776788" y="2085975"/>
          <p14:tracePt t="11719" x="4800600" y="2085975"/>
          <p14:tracePt t="11729" x="4824413" y="2081213"/>
          <p14:tracePt t="11739" x="4876800" y="2081213"/>
          <p14:tracePt t="11751" x="4933950" y="2081213"/>
          <p14:tracePt t="11768" x="5081588" y="2081213"/>
          <p14:tracePt t="11785" x="5224463" y="2081213"/>
          <p14:tracePt t="11801" x="5286375" y="2085975"/>
          <p14:tracePt t="11817" x="5410200" y="2095500"/>
          <p14:tracePt t="11833" x="5453063" y="2109788"/>
          <p14:tracePt t="11850" x="5529263" y="2124075"/>
          <p14:tracePt t="11867" x="5586413" y="2133600"/>
          <p14:tracePt t="11884" x="5605463" y="2133600"/>
          <p14:tracePt t="11900" x="5648325" y="2143125"/>
          <p14:tracePt t="11918" x="5676900" y="2157413"/>
          <p14:tracePt t="11935" x="5700713" y="2157413"/>
          <p14:tracePt t="11950" x="5715000" y="2171700"/>
          <p14:tracePt t="11967" x="5724525" y="2171700"/>
          <p14:tracePt t="11983" x="5729288" y="2171700"/>
          <p14:tracePt t="12000" x="5734050" y="2176463"/>
          <p14:tracePt t="12016" x="5738813" y="2176463"/>
          <p14:tracePt t="12033" x="5743575" y="2176463"/>
          <p14:tracePt t="12297" x="5757863" y="2176463"/>
          <p14:tracePt t="12308" x="5781675" y="2176463"/>
          <p14:tracePt t="12318" x="5824538" y="2176463"/>
          <p14:tracePt t="12332" x="5938838" y="2171700"/>
          <p14:tracePt t="12349" x="6010275" y="2162175"/>
          <p14:tracePt t="12366" x="6134100" y="2162175"/>
          <p14:tracePt t="12383" x="6229350" y="2162175"/>
          <p14:tracePt t="12400" x="6272213" y="2162175"/>
          <p14:tracePt t="12417" x="6343650" y="2162175"/>
          <p14:tracePt t="12434" x="6381750" y="2162175"/>
          <p14:tracePt t="12451" x="6396038" y="2162175"/>
          <p14:tracePt t="12467" x="6429375" y="2162175"/>
          <p14:tracePt t="12484" x="6438900" y="2162175"/>
          <p14:tracePt t="12501" x="6443663" y="2162175"/>
          <p14:tracePt t="12517" x="6448425" y="2162175"/>
          <p14:tracePt t="12534" x="6453188" y="2162175"/>
          <p14:tracePt t="12550" x="6457950" y="2162175"/>
          <p14:tracePt t="12603" x="6462713" y="2162175"/>
          <p14:tracePt t="13009" x="6467475" y="2162175"/>
          <p14:tracePt t="13018" x="6472238" y="2162175"/>
          <p14:tracePt t="13029" x="6477000" y="2162175"/>
          <p14:tracePt t="13039" x="6486525" y="2162175"/>
          <p14:tracePt t="13049" x="6505575" y="2157413"/>
          <p14:tracePt t="13066" x="6567488" y="2147888"/>
          <p14:tracePt t="13084" x="6648450" y="2138363"/>
          <p14:tracePt t="13101" x="6719888" y="2133600"/>
          <p14:tracePt t="13117" x="6853238" y="2128838"/>
          <p14:tracePt t="13134" x="6977063" y="2128838"/>
          <p14:tracePt t="13151" x="7038975" y="2128838"/>
          <p14:tracePt t="13167" x="7167563" y="2143125"/>
          <p14:tracePt t="13184" x="7224713" y="2147888"/>
          <p14:tracePt t="13200" x="7329488" y="2162175"/>
          <p14:tracePt t="13218" x="7429500" y="2171700"/>
          <p14:tracePt t="13234" x="7467600" y="2176463"/>
          <p14:tracePt t="13250" x="7519988" y="2176463"/>
          <p14:tracePt t="13267" x="7553325" y="2176463"/>
          <p14:tracePt t="13282" x="7567613" y="2176463"/>
          <p14:tracePt t="13299" x="7596188" y="2176463"/>
          <p14:tracePt t="13316" x="7610475" y="2176463"/>
          <p14:tracePt t="13332" x="7643813" y="2176463"/>
          <p14:tracePt t="13350" x="7681913" y="2176463"/>
          <p14:tracePt t="13367" x="7734300" y="2176463"/>
          <p14:tracePt t="13385" x="7753350" y="2176463"/>
          <p14:tracePt t="13400" x="7800975" y="2176463"/>
          <p14:tracePt t="13417" x="7810500" y="2176463"/>
          <p14:tracePt t="13433" x="7829550" y="2176463"/>
          <p14:tracePt t="13451" x="7843838" y="2176463"/>
          <p14:tracePt t="13467" x="7848600" y="2176463"/>
          <p14:tracePt t="13484" x="7853363" y="2176463"/>
          <p14:tracePt t="13500" x="7848600" y="2176463"/>
          <p14:tracePt t="13912" x="7839075" y="2176463"/>
          <p14:tracePt t="13922" x="7786688" y="2176463"/>
          <p14:tracePt t="13933" x="7720013" y="2176463"/>
          <p14:tracePt t="13950" x="7562850" y="2185988"/>
          <p14:tracePt t="13967" x="7424738" y="2200275"/>
          <p14:tracePt t="13984" x="7329488" y="2209800"/>
          <p14:tracePt t="14000" x="7124700" y="2219325"/>
          <p14:tracePt t="14017" x="6824663" y="2228850"/>
          <p14:tracePt t="14035" x="6667500" y="2233613"/>
          <p14:tracePt t="14050" x="6215063" y="2243138"/>
          <p14:tracePt t="14067" x="5972175" y="2243138"/>
          <p14:tracePt t="14084" x="5453063" y="2262188"/>
          <p14:tracePt t="14101" x="5014913" y="2262188"/>
          <p14:tracePt t="14117" x="4638675" y="2262188"/>
          <p14:tracePt t="14134" x="4367213" y="2262188"/>
          <p14:tracePt t="14151" x="4119563" y="2262188"/>
          <p14:tracePt t="14167" x="4038600" y="2266950"/>
          <p14:tracePt t="14184" x="3852863" y="2286000"/>
          <p14:tracePt t="14201" x="3705225" y="2305050"/>
          <p14:tracePt t="14218" x="3609975" y="2309813"/>
          <p14:tracePt t="14233" x="3500438" y="2328863"/>
          <p14:tracePt t="14251" x="3409950" y="2338388"/>
          <p14:tracePt t="14251" x="3357563" y="2347913"/>
          <p14:tracePt t="14268" x="3328988" y="2347913"/>
          <p14:tracePt t="14284" x="3252788" y="2362200"/>
          <p14:tracePt t="14301" x="3214688" y="2366963"/>
          <p14:tracePt t="14317" x="3143250" y="2366963"/>
          <p14:tracePt t="14334" x="3095625" y="2366963"/>
          <p14:tracePt t="14351" x="3067050" y="2366963"/>
          <p14:tracePt t="14367" x="3028950" y="2366963"/>
          <p14:tracePt t="14384" x="2990850" y="2366963"/>
          <p14:tracePt t="14401" x="2971800" y="2366963"/>
          <p14:tracePt t="14417" x="2933700" y="2366963"/>
          <p14:tracePt t="14434" x="2895600" y="2371725"/>
          <p14:tracePt t="14451" x="2857500" y="2371725"/>
          <p14:tracePt t="14467" x="2786063" y="2376488"/>
          <p14:tracePt t="14484" x="2743200" y="2376488"/>
          <p14:tracePt t="14500" x="2667000" y="2381250"/>
          <p14:tracePt t="14517" x="2590800" y="2381250"/>
          <p14:tracePt t="14534" x="2566988" y="2386013"/>
          <p14:tracePt t="14550" x="2528888" y="2386013"/>
          <p14:tracePt t="14567" x="2505075" y="2390775"/>
          <p14:tracePt t="14584" x="2481263" y="2395538"/>
          <p14:tracePt t="14600" x="2462213" y="2405063"/>
          <p14:tracePt t="14617" x="2438400" y="2409825"/>
          <p14:tracePt t="14634" x="2428875" y="2414588"/>
          <p14:tracePt t="14650" x="2414588" y="2414588"/>
          <p14:tracePt t="14667" x="2400300" y="2424113"/>
          <p14:tracePt t="14685" x="2395538" y="2424113"/>
          <p14:tracePt t="14700" x="2381250" y="2433638"/>
          <p14:tracePt t="14717" x="2371725" y="2438400"/>
          <p14:tracePt t="14733" x="2352675" y="2447925"/>
          <p14:tracePt t="14751" x="2343150" y="2452688"/>
          <p14:tracePt t="14767" x="2338388" y="2452688"/>
          <p14:tracePt t="14783" x="2333625" y="2452688"/>
          <p14:tracePt t="14799" x="2328863" y="2452688"/>
          <p14:tracePt t="14836" x="2328863" y="2447925"/>
          <p14:tracePt t="14928" x="2328863" y="2443163"/>
          <p14:tracePt t="14969" x="2328863" y="2438400"/>
          <p14:tracePt t="14979" x="2338388" y="2438400"/>
          <p14:tracePt t="14989" x="2352675" y="2433638"/>
          <p14:tracePt t="15000" x="2395538" y="2424113"/>
          <p14:tracePt t="15017" x="2528888" y="2395538"/>
          <p14:tracePt t="15034" x="2762250" y="2366963"/>
          <p14:tracePt t="15051" x="2886075" y="2352675"/>
          <p14:tracePt t="15067" x="3076575" y="2343150"/>
          <p14:tracePt t="15084" x="3271838" y="2333625"/>
          <p14:tracePt t="15101" x="3367088" y="2333625"/>
          <p14:tracePt t="15117" x="3552825" y="2328863"/>
          <p14:tracePt t="15134" x="3619500" y="2324100"/>
          <p14:tracePt t="15150" x="3733800" y="2324100"/>
          <p14:tracePt t="15167" x="3805238" y="2324100"/>
          <p14:tracePt t="15184" x="3829050" y="2324100"/>
          <p14:tracePt t="15200" x="3862388" y="2324100"/>
          <p14:tracePt t="15217" x="3890963" y="2324100"/>
          <p14:tracePt t="15234" x="3900488" y="2324100"/>
          <p14:tracePt t="15250" x="3910013" y="2324100"/>
          <p14:tracePt t="15267" x="3919538" y="2324100"/>
          <p14:tracePt t="15284" x="3924300" y="2324100"/>
          <p14:tracePt t="15299" x="3929063" y="2324100"/>
          <p14:tracePt t="15354" x="3929063" y="2328863"/>
          <p14:tracePt t="15508" x="3924300" y="2333625"/>
          <p14:tracePt t="15537" x="3919538" y="2333625"/>
          <p14:tracePt t="15548" x="3914775" y="2333625"/>
          <p14:tracePt t="15558" x="3914775" y="2338388"/>
          <p14:tracePt t="15568" x="3910013" y="2338388"/>
          <p14:tracePt t="15583" x="3905250" y="2343150"/>
          <p14:tracePt t="15608" x="3900488" y="2343150"/>
          <p14:tracePt t="15619" x="3895725" y="2347913"/>
          <p14:tracePt t="15659" x="3905250" y="2347913"/>
          <p14:tracePt t="15832" x="3919538" y="2347913"/>
          <p14:tracePt t="15842" x="3938588" y="2347913"/>
          <p14:tracePt t="15852" x="3962400" y="2347913"/>
          <p14:tracePt t="15867" x="4038600" y="2347913"/>
          <p14:tracePt t="15884" x="4086225" y="2347913"/>
          <p14:tracePt t="15900" x="4191000" y="2347913"/>
          <p14:tracePt t="15917" x="4281488" y="2352675"/>
          <p14:tracePt t="15934" x="4333875" y="2352675"/>
          <p14:tracePt t="15950" x="4410075" y="2362200"/>
          <p14:tracePt t="15967" x="4448175" y="2362200"/>
          <p14:tracePt t="15967" x="4476750" y="2362200"/>
          <p14:tracePt t="15985" x="4495800" y="2366963"/>
          <p14:tracePt t="16000" x="4552950" y="2376488"/>
          <p14:tracePt t="16015" x="4581525" y="2381250"/>
          <p14:tracePt t="16032" x="4633913" y="2390775"/>
          <p14:tracePt t="16049" x="4672013" y="2390775"/>
          <p14:tracePt t="16066" x="4695825" y="2390775"/>
          <p14:tracePt t="16083" x="4724400" y="2390775"/>
          <p14:tracePt t="16100" x="4743450" y="2390775"/>
          <p14:tracePt t="16117" x="4748213" y="2390775"/>
          <p14:tracePt t="16133" x="4762500" y="2390775"/>
          <p14:tracePt t="16150" x="4767263" y="2395538"/>
          <p14:tracePt t="16168" x="4772025" y="2395538"/>
          <p14:tracePt t="16197" x="4776788" y="2395538"/>
          <p14:tracePt t="16482" x="4786313" y="2395538"/>
          <p14:tracePt t="16492" x="4800600" y="2395538"/>
          <p14:tracePt t="16503" x="4819650" y="2390775"/>
          <p14:tracePt t="16516" x="4857750" y="2390775"/>
          <p14:tracePt t="16533" x="4881563" y="2386013"/>
          <p14:tracePt t="16550" x="4948238" y="2386013"/>
          <p14:tracePt t="16567" x="5024438" y="2386013"/>
          <p14:tracePt t="16584" x="5057775" y="2390775"/>
          <p14:tracePt t="16600" x="5133975" y="2395538"/>
          <p14:tracePt t="16617" x="5229225" y="2414588"/>
          <p14:tracePt t="16635" x="5272088" y="2419350"/>
          <p14:tracePt t="16650" x="5362575" y="2433638"/>
          <p14:tracePt t="16667" x="5405438" y="2443163"/>
          <p14:tracePt t="16683" x="5514975" y="2457450"/>
          <p14:tracePt t="16700" x="5619750" y="2476500"/>
          <p14:tracePt t="16717" x="5667375" y="2476500"/>
          <p14:tracePt t="16733" x="5762625" y="2490788"/>
          <p14:tracePt t="16750" x="5853113" y="2500313"/>
          <p14:tracePt t="16767" x="5886450" y="2500313"/>
          <p14:tracePt t="16783" x="5938838" y="2509838"/>
          <p14:tracePt t="16800" x="5981700" y="2509838"/>
          <p14:tracePt t="16819" x="5995988" y="2509838"/>
          <p14:tracePt t="16833" x="6010275" y="2509838"/>
          <p14:tracePt t="16850" x="6019800" y="2509838"/>
          <p14:tracePt t="16868" x="6024563" y="2509838"/>
          <p14:tracePt t="16888" x="6029325" y="2509838"/>
          <p14:tracePt t="16900" x="6043613" y="2509838"/>
          <p14:tracePt t="17223" x="6062663" y="2509838"/>
          <p14:tracePt t="17233" x="6119813" y="2495550"/>
          <p14:tracePt t="17243" x="6210300" y="2486025"/>
          <p14:tracePt t="17253" x="6319838" y="2471738"/>
          <p14:tracePt t="17266" x="6653213" y="2447925"/>
          <p14:tracePt t="17284" x="6791325" y="2447925"/>
          <p14:tracePt t="17300" x="7029450" y="2447925"/>
          <p14:tracePt t="17318" x="7158038" y="2447925"/>
          <p14:tracePt t="17333" x="7372350" y="2457450"/>
          <p14:tracePt t="17350" x="7553325" y="2481263"/>
          <p14:tracePt t="17367" x="7624763" y="2486025"/>
          <p14:tracePt t="17383" x="7734300" y="2490788"/>
          <p14:tracePt t="17400" x="7820025" y="2495550"/>
          <p14:tracePt t="17415" x="7848600" y="2495550"/>
          <p14:tracePt t="17431" x="7886700" y="2495550"/>
          <p14:tracePt t="17448" x="7900988" y="2495550"/>
          <p14:tracePt t="17465" x="7924800" y="2495550"/>
          <p14:tracePt t="17481" x="7948613" y="2495550"/>
          <p14:tracePt t="17498" x="7958138" y="2495550"/>
          <p14:tracePt t="17515" x="7962900" y="2495550"/>
          <p14:tracePt t="17531" x="7972425" y="2495550"/>
          <p14:tracePt t="17548" x="7977188" y="2495550"/>
          <p14:tracePt t="17568" x="7981950" y="2495550"/>
          <p14:tracePt t="17588" x="7986713" y="2495550"/>
          <p14:tracePt t="17608" x="7991475" y="2495550"/>
          <p14:tracePt t="17669" x="7986713" y="2495550"/>
          <p14:tracePt t="17902" x="7981950" y="2495550"/>
          <p14:tracePt t="17913" x="7977188" y="2495550"/>
          <p14:tracePt t="17923" x="7967663" y="2495550"/>
          <p14:tracePt t="17943" x="7953375" y="2495550"/>
          <p14:tracePt t="17953" x="7934325" y="2495550"/>
          <p14:tracePt t="17965" x="7896225" y="2495550"/>
          <p14:tracePt t="17981" x="7762875" y="2495550"/>
          <p14:tracePt t="17998" x="7486650" y="2495550"/>
          <p14:tracePt t="18015" x="7281863" y="2495550"/>
          <p14:tracePt t="18031" x="6919913" y="2495550"/>
          <p14:tracePt t="18048" x="6462713" y="2524125"/>
          <p14:tracePt t="18066" x="6200775" y="2543175"/>
          <p14:tracePt t="18081" x="5776913" y="2605088"/>
          <p14:tracePt t="18098" x="5562600" y="2633663"/>
          <p14:tracePt t="18114" x="5214938" y="2681288"/>
          <p14:tracePt t="18132" x="4943475" y="2743200"/>
          <p14:tracePt t="18148" x="4843463" y="2762250"/>
          <p14:tracePt t="18165" x="4700588" y="2795588"/>
          <p14:tracePt t="18181" x="4572000" y="2838450"/>
          <p14:tracePt t="18198" x="4514850" y="2862263"/>
          <p14:tracePt t="18215" x="4419600" y="2909888"/>
          <p14:tracePt t="18231" x="4352925" y="2943225"/>
          <p14:tracePt t="18248" x="4329113" y="2957513"/>
          <p14:tracePt t="18264" x="4314825" y="2962275"/>
          <p14:tracePt t="18281" x="4310063" y="2962275"/>
          <p14:tracePt t="18654" x="4300538" y="2962275"/>
          <p14:tracePt t="18674" x="4286250" y="2962275"/>
          <p14:tracePt t="18685" x="4252913" y="2957513"/>
          <p14:tracePt t="18695" x="4200525" y="2947988"/>
          <p14:tracePt t="18705" x="4143375" y="2938463"/>
          <p14:tracePt t="18715" x="4090988" y="2928938"/>
          <p14:tracePt t="18731" x="3943350" y="2890838"/>
          <p14:tracePt t="18748" x="3862388" y="2862263"/>
          <p14:tracePt t="18764" x="3724275" y="2828925"/>
          <p14:tracePt t="18781" x="3562350" y="2781300"/>
          <p14:tracePt t="18798" x="3471863" y="2762250"/>
          <p14:tracePt t="18815" x="3319463" y="2728913"/>
          <p14:tracePt t="18831" x="3205163" y="2700338"/>
          <p14:tracePt t="18848" x="3133725" y="2690813"/>
          <p14:tracePt t="18865" x="3033713" y="2676525"/>
          <p14:tracePt t="18881" x="2957513" y="2671763"/>
          <p14:tracePt t="18898" x="2933700" y="2667000"/>
          <p14:tracePt t="18914" x="2886075" y="2667000"/>
          <p14:tracePt t="18931" x="2862263" y="2662238"/>
          <p14:tracePt t="18948" x="2828925" y="2662238"/>
          <p14:tracePt t="18965" x="2795588" y="2657475"/>
          <p14:tracePt t="18981" x="2786063" y="2652713"/>
          <p14:tracePt t="18998" x="2757488" y="2647950"/>
          <p14:tracePt t="19014" x="2724150" y="2633663"/>
          <p14:tracePt t="19031" x="2695575" y="2619375"/>
          <p14:tracePt t="19048" x="2586038" y="2566988"/>
          <p14:tracePt t="19065" x="2376488" y="2466975"/>
          <p14:tracePt t="19081" x="2238375" y="2390775"/>
          <p14:tracePt t="19098" x="2005013" y="2219325"/>
          <p14:tracePt t="19115" x="1776413" y="2038350"/>
          <p14:tracePt t="19132" x="1643063" y="1938338"/>
          <p14:tracePt t="19148" x="1423988" y="1743075"/>
          <p14:tracePt t="19166" x="1233488" y="1524000"/>
          <p14:tracePt t="19184" x="1176338" y="1457325"/>
          <p14:tracePt t="19200" x="1047750" y="1252538"/>
          <p14:tracePt t="19216" x="990600" y="1138238"/>
          <p14:tracePt t="19234" x="971550" y="1090613"/>
          <p14:tracePt t="19249" x="947738" y="1033463"/>
          <p14:tracePt t="19266" x="933450" y="1004888"/>
          <p14:tracePt t="19283" x="923925" y="957263"/>
          <p14:tracePt t="19299" x="923925" y="952500"/>
          <p14:tracePt t="19599" x="923925" y="942975"/>
          <p14:tracePt t="19610" x="923925" y="938213"/>
          <p14:tracePt t="19619" x="914400" y="919163"/>
          <p14:tracePt t="19632" x="895350" y="876300"/>
          <p14:tracePt t="19651" x="871538" y="814388"/>
          <p14:tracePt t="19666" x="828675" y="671513"/>
          <p14:tracePt t="19683" x="800100" y="595313"/>
          <p14:tracePt t="19699" x="771525" y="433388"/>
          <p14:tracePt t="19716" x="752475" y="342900"/>
          <p14:tracePt t="19733" x="747713" y="295275"/>
          <p14:tracePt t="19748" x="738188" y="223838"/>
          <p14:tracePt t="20649" x="747713" y="4762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33351"/>
            <a:ext cx="8153400" cy="830997"/>
          </a:xfrm>
          <a:prstGeom prst="rect">
            <a:avLst/>
          </a:prstGeom>
          <a:noFill/>
        </p:spPr>
        <p:txBody>
          <a:bodyPr wrap="square" rtlCol="0">
            <a:spAutoFit/>
          </a:bodyPr>
          <a:lstStyle/>
          <a:p>
            <a:r>
              <a:rPr lang="en-US" sz="2400" b="1" dirty="0" smtClean="0">
                <a:solidFill>
                  <a:srgbClr val="00B050"/>
                </a:solidFill>
                <a:latin typeface="Times New Roman" pitchFamily="18" charset="0"/>
                <a:ea typeface="Calibri" pitchFamily="34" charset="0"/>
                <a:cs typeface="Times New Roman" pitchFamily="18" charset="0"/>
              </a:rPr>
              <a:t>Table 2:Acute toxicity study (LD</a:t>
            </a:r>
            <a:r>
              <a:rPr lang="en-US" sz="2400" b="1" baseline="-30000" dirty="0" smtClean="0">
                <a:solidFill>
                  <a:srgbClr val="00B050"/>
                </a:solidFill>
                <a:latin typeface="Times New Roman" pitchFamily="18" charset="0"/>
                <a:ea typeface="Calibri" pitchFamily="34" charset="0"/>
                <a:cs typeface="Times New Roman" pitchFamily="18" charset="0"/>
              </a:rPr>
              <a:t>50</a:t>
            </a:r>
            <a:r>
              <a:rPr lang="en-US" sz="2400" b="1" dirty="0" smtClean="0">
                <a:solidFill>
                  <a:srgbClr val="00B050"/>
                </a:solidFill>
                <a:latin typeface="Times New Roman" pitchFamily="18" charset="0"/>
                <a:ea typeface="Calibri" pitchFamily="34" charset="0"/>
                <a:cs typeface="Times New Roman" pitchFamily="18" charset="0"/>
              </a:rPr>
              <a:t>) of ethanol leaves extract of </a:t>
            </a:r>
            <a:r>
              <a:rPr lang="en-US" sz="2400" b="1" i="1" dirty="0" smtClean="0">
                <a:solidFill>
                  <a:srgbClr val="00B050"/>
                </a:solidFill>
                <a:latin typeface="Times New Roman" pitchFamily="18" charset="0"/>
                <a:ea typeface="Calibri" pitchFamily="34" charset="0"/>
                <a:cs typeface="Times New Roman" pitchFamily="18" charset="0"/>
              </a:rPr>
              <a:t>Chromolaena odorata</a:t>
            </a:r>
            <a:endParaRPr lang="fr-FR" sz="2400" b="1" dirty="0">
              <a:solidFill>
                <a:srgbClr val="00B050"/>
              </a:solidFill>
            </a:endParaRPr>
          </a:p>
        </p:txBody>
      </p:sp>
      <p:sp>
        <p:nvSpPr>
          <p:cNvPr id="6" name="Slide Number Placeholder 5"/>
          <p:cNvSpPr>
            <a:spLocks noGrp="1"/>
          </p:cNvSpPr>
          <p:nvPr>
            <p:ph type="sldNum" sz="quarter" idx="12"/>
          </p:nvPr>
        </p:nvSpPr>
        <p:spPr/>
        <p:txBody>
          <a:bodyPr/>
          <a:lstStyle/>
          <a:p>
            <a:fld id="{FCAEAE96-855E-42B1-8DE9-9C9E68DE18C5}" type="slidenum">
              <a:rPr lang="fr-FR" smtClean="0"/>
              <a:pPr/>
              <a:t>10</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graphicFrame>
        <p:nvGraphicFramePr>
          <p:cNvPr id="8" name="Table 7"/>
          <p:cNvGraphicFramePr>
            <a:graphicFrameLocks noGrp="1"/>
          </p:cNvGraphicFramePr>
          <p:nvPr/>
        </p:nvGraphicFramePr>
        <p:xfrm>
          <a:off x="685798" y="957650"/>
          <a:ext cx="7315201" cy="3249297"/>
        </p:xfrm>
        <a:graphic>
          <a:graphicData uri="http://schemas.openxmlformats.org/drawingml/2006/table">
            <a:tbl>
              <a:tblPr/>
              <a:tblGrid>
                <a:gridCol w="3668453">
                  <a:extLst>
                    <a:ext uri="{9D8B030D-6E8A-4147-A177-3AD203B41FA5}">
                      <a16:colId xmlns="" xmlns:a16="http://schemas.microsoft.com/office/drawing/2014/main" val="20000"/>
                    </a:ext>
                  </a:extLst>
                </a:gridCol>
                <a:gridCol w="3256024">
                  <a:extLst>
                    <a:ext uri="{9D8B030D-6E8A-4147-A177-3AD203B41FA5}">
                      <a16:colId xmlns="" xmlns:a16="http://schemas.microsoft.com/office/drawing/2014/main" val="20001"/>
                    </a:ext>
                  </a:extLst>
                </a:gridCol>
                <a:gridCol w="390724">
                  <a:extLst>
                    <a:ext uri="{9D8B030D-6E8A-4147-A177-3AD203B41FA5}">
                      <a16:colId xmlns="" xmlns:a16="http://schemas.microsoft.com/office/drawing/2014/main" val="20002"/>
                    </a:ext>
                  </a:extLst>
                </a:gridCol>
              </a:tblGrid>
              <a:tr h="560205">
                <a:tc>
                  <a:txBody>
                    <a:bodyPr/>
                    <a:lstStyle/>
                    <a:p>
                      <a:pPr marL="0" marR="0" algn="just">
                        <a:lnSpc>
                          <a:spcPct val="107000"/>
                        </a:lnSpc>
                        <a:spcBef>
                          <a:spcPts val="0"/>
                        </a:spcBef>
                        <a:spcAft>
                          <a:spcPts val="0"/>
                        </a:spcAft>
                        <a:tabLst>
                          <a:tab pos="5829300" algn="l"/>
                        </a:tabLst>
                      </a:pPr>
                      <a:r>
                        <a:rPr lang="en-US" sz="1600" b="1" dirty="0" smtClean="0">
                          <a:latin typeface="Times New Roman" pitchFamily="18" charset="0"/>
                          <a:ea typeface="Calibri"/>
                          <a:cs typeface="Times New Roman" pitchFamily="18" charset="0"/>
                        </a:rPr>
                        <a:t>Doses </a:t>
                      </a:r>
                      <a:r>
                        <a:rPr lang="en-US" sz="1600" b="1" dirty="0">
                          <a:latin typeface="Times New Roman" pitchFamily="18" charset="0"/>
                          <a:ea typeface="Calibri"/>
                          <a:cs typeface="Times New Roman" pitchFamily="18" charset="0"/>
                        </a:rPr>
                        <a:t>in mg/kg body weight</a:t>
                      </a:r>
                      <a:endParaRPr lang="en-US" sz="1600" dirty="0">
                        <a:latin typeface="Times New Roman" pitchFamily="18" charset="0"/>
                        <a:ea typeface="Calibri"/>
                        <a:cs typeface="Times New Roman"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5829300" algn="l"/>
                        </a:tabLst>
                      </a:pPr>
                      <a:r>
                        <a:rPr lang="en-US" sz="1600" b="1" dirty="0">
                          <a:latin typeface="Times New Roman" pitchFamily="18" charset="0"/>
                          <a:ea typeface="Calibri"/>
                          <a:cs typeface="Times New Roman" pitchFamily="18" charset="0"/>
                        </a:rPr>
                        <a:t>Number </a:t>
                      </a:r>
                      <a:r>
                        <a:rPr lang="en-US" sz="1600" b="1" dirty="0" smtClean="0">
                          <a:latin typeface="Times New Roman" pitchFamily="18" charset="0"/>
                          <a:ea typeface="Calibri"/>
                          <a:cs typeface="Times New Roman" pitchFamily="18" charset="0"/>
                        </a:rPr>
                        <a:t>of</a:t>
                      </a:r>
                      <a:r>
                        <a:rPr lang="en-US" sz="1600" b="1" baseline="0" dirty="0" smtClean="0">
                          <a:latin typeface="Times New Roman" pitchFamily="18" charset="0"/>
                          <a:ea typeface="Calibri"/>
                          <a:cs typeface="Times New Roman" pitchFamily="18" charset="0"/>
                        </a:rPr>
                        <a:t> </a:t>
                      </a:r>
                      <a:r>
                        <a:rPr lang="en-US" sz="1600" b="1" dirty="0" smtClean="0">
                          <a:latin typeface="Times New Roman" pitchFamily="18" charset="0"/>
                          <a:ea typeface="Calibri"/>
                          <a:cs typeface="Times New Roman" pitchFamily="18" charset="0"/>
                        </a:rPr>
                        <a:t>deaths recorded</a:t>
                      </a:r>
                      <a:endParaRPr lang="en-US" sz="1600" dirty="0">
                        <a:latin typeface="Times New Roman" pitchFamily="18" charset="0"/>
                        <a:ea typeface="Calibri"/>
                        <a:cs typeface="Times New Roman" pitchFamily="18" charset="0"/>
                      </a:endParaRPr>
                    </a:p>
                    <a:p>
                      <a:pPr marL="0" marR="0" algn="just">
                        <a:lnSpc>
                          <a:spcPct val="107000"/>
                        </a:lnSpc>
                        <a:spcBef>
                          <a:spcPts val="0"/>
                        </a:spcBef>
                        <a:spcAft>
                          <a:spcPts val="0"/>
                        </a:spcAft>
                        <a:tabLst>
                          <a:tab pos="5829300" algn="l"/>
                        </a:tabLst>
                      </a:pPr>
                      <a:endParaRPr lang="en-US" sz="1600" dirty="0">
                        <a:latin typeface="Times New Roman" pitchFamily="18" charset="0"/>
                        <a:ea typeface="Calibri"/>
                        <a:cs typeface="Times New Roman" pitchFamily="18" charset="0"/>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5829300" algn="l"/>
                        </a:tabLst>
                      </a:pPr>
                      <a:endParaRPr lang="en-US" sz="1100" dirty="0">
                        <a:latin typeface="Calibri"/>
                        <a:ea typeface="Calibri"/>
                        <a:cs typeface="Times New Roman"/>
                      </a:endParaRP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560205">
                <a:tc>
                  <a:txBody>
                    <a:bodyPr/>
                    <a:lstStyle/>
                    <a:p>
                      <a:pPr marL="457200" marR="0" algn="just">
                        <a:lnSpc>
                          <a:spcPct val="107000"/>
                        </a:lnSpc>
                        <a:spcBef>
                          <a:spcPts val="0"/>
                        </a:spcBef>
                        <a:spcAft>
                          <a:spcPts val="0"/>
                        </a:spcAft>
                        <a:tabLst>
                          <a:tab pos="5829300" algn="l"/>
                        </a:tabLst>
                      </a:pPr>
                      <a:r>
                        <a:rPr lang="en-US" sz="1600" b="1" dirty="0">
                          <a:latin typeface="Times New Roman" pitchFamily="18" charset="0"/>
                          <a:ea typeface="Calibri"/>
                          <a:cs typeface="Times New Roman" pitchFamily="18" charset="0"/>
                        </a:rPr>
                        <a:t>Phase 1</a:t>
                      </a:r>
                      <a:endParaRPr lang="en-US" sz="1600" dirty="0">
                        <a:latin typeface="Times New Roman" pitchFamily="18" charset="0"/>
                        <a:ea typeface="Calibri"/>
                        <a:cs typeface="Times New Roman" pitchFamily="18" charset="0"/>
                      </a:endParaRPr>
                    </a:p>
                    <a:p>
                      <a:pPr marL="457200" marR="0" algn="just">
                        <a:lnSpc>
                          <a:spcPct val="107000"/>
                        </a:lnSpc>
                        <a:spcBef>
                          <a:spcPts val="0"/>
                        </a:spcBef>
                        <a:spcAft>
                          <a:spcPts val="0"/>
                        </a:spcAft>
                        <a:tabLst>
                          <a:tab pos="5829300" algn="l"/>
                        </a:tabLst>
                      </a:pPr>
                      <a:r>
                        <a:rPr lang="en-US" sz="1600" dirty="0">
                          <a:latin typeface="Times New Roman" pitchFamily="18" charset="0"/>
                          <a:ea typeface="Calibri"/>
                          <a:cs typeface="Times New Roman" pitchFamily="18" charset="0"/>
                        </a:rPr>
                        <a:t>10</a:t>
                      </a:r>
                    </a:p>
                  </a:txBody>
                  <a:tcP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07000"/>
                        </a:lnSpc>
                        <a:spcBef>
                          <a:spcPts val="0"/>
                        </a:spcBef>
                        <a:spcAft>
                          <a:spcPts val="0"/>
                        </a:spcAft>
                        <a:tabLst>
                          <a:tab pos="5829300" algn="l"/>
                        </a:tabLst>
                      </a:pPr>
                      <a:endParaRPr lang="en-US" sz="1600" dirty="0">
                        <a:latin typeface="Times New Roman" pitchFamily="18" charset="0"/>
                        <a:ea typeface="Calibri"/>
                        <a:cs typeface="Times New Roman" pitchFamily="18" charset="0"/>
                      </a:endParaRPr>
                    </a:p>
                    <a:p>
                      <a:pPr marL="0" marR="0" algn="just">
                        <a:lnSpc>
                          <a:spcPct val="107000"/>
                        </a:lnSpc>
                        <a:spcBef>
                          <a:spcPts val="0"/>
                        </a:spcBef>
                        <a:spcAft>
                          <a:spcPts val="0"/>
                        </a:spcAft>
                        <a:tabLst>
                          <a:tab pos="5829300" algn="l"/>
                        </a:tabLst>
                      </a:pPr>
                      <a:r>
                        <a:rPr lang="en-US" sz="1600" dirty="0">
                          <a:latin typeface="Times New Roman" pitchFamily="18" charset="0"/>
                          <a:ea typeface="Calibri"/>
                          <a:cs typeface="Times New Roman" pitchFamily="18" charset="0"/>
                        </a:rPr>
                        <a:t>                0/3</a:t>
                      </a:r>
                    </a:p>
                  </a:txBody>
                  <a:tcPr>
                    <a:lnL>
                      <a:noFill/>
                    </a:lnL>
                    <a:lnR>
                      <a:noFill/>
                    </a:lnR>
                    <a:lnT w="12700" cap="flat" cmpd="sng" algn="ctr">
                      <a:solidFill>
                        <a:srgbClr val="000000"/>
                      </a:solidFill>
                      <a:prstDash val="solid"/>
                      <a:round/>
                      <a:headEnd type="none" w="med" len="med"/>
                      <a:tailEnd type="none" w="med" len="med"/>
                    </a:lnT>
                    <a:lnB>
                      <a:noFill/>
                    </a:lnB>
                  </a:tcPr>
                </a:tc>
                <a:tc>
                  <a:txBody>
                    <a:bodyPr/>
                    <a:lstStyle/>
                    <a:p>
                      <a:pPr marL="457200" marR="0" algn="just">
                        <a:lnSpc>
                          <a:spcPct val="107000"/>
                        </a:lnSpc>
                        <a:spcBef>
                          <a:spcPts val="0"/>
                        </a:spcBef>
                        <a:spcAft>
                          <a:spcPts val="0"/>
                        </a:spcAft>
                        <a:tabLst>
                          <a:tab pos="5829300" algn="l"/>
                        </a:tabLst>
                      </a:pPr>
                      <a:endParaRPr lang="en-US" sz="1100" dirty="0">
                        <a:latin typeface="Calibri"/>
                        <a:ea typeface="Calibri"/>
                        <a:cs typeface="Times New Roman"/>
                      </a:endParaRPr>
                    </a:p>
                  </a:txBody>
                  <a:tcP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343718">
                <a:tc>
                  <a:txBody>
                    <a:bodyPr/>
                    <a:lstStyle/>
                    <a:p>
                      <a:pPr marL="457200" marR="0" algn="just">
                        <a:lnSpc>
                          <a:spcPct val="107000"/>
                        </a:lnSpc>
                        <a:spcBef>
                          <a:spcPts val="0"/>
                        </a:spcBef>
                        <a:spcAft>
                          <a:spcPts val="0"/>
                        </a:spcAft>
                        <a:tabLst>
                          <a:tab pos="5829300" algn="l"/>
                        </a:tabLst>
                      </a:pPr>
                      <a:r>
                        <a:rPr lang="en-US" sz="1600">
                          <a:latin typeface="Times New Roman" pitchFamily="18" charset="0"/>
                          <a:ea typeface="Calibri"/>
                          <a:cs typeface="Times New Roman" pitchFamily="18" charset="0"/>
                        </a:rPr>
                        <a:t>100</a:t>
                      </a:r>
                    </a:p>
                  </a:txBody>
                  <a:tcPr>
                    <a:lnL>
                      <a:noFill/>
                    </a:lnL>
                    <a:lnR>
                      <a:noFill/>
                    </a:lnR>
                    <a:lnT>
                      <a:noFill/>
                    </a:lnT>
                    <a:lnB>
                      <a:noFill/>
                    </a:lnB>
                  </a:tcPr>
                </a:tc>
                <a:tc>
                  <a:txBody>
                    <a:bodyPr/>
                    <a:lstStyle/>
                    <a:p>
                      <a:pPr marL="457200" marR="0" algn="just">
                        <a:lnSpc>
                          <a:spcPct val="107000"/>
                        </a:lnSpc>
                        <a:spcBef>
                          <a:spcPts val="0"/>
                        </a:spcBef>
                        <a:spcAft>
                          <a:spcPts val="0"/>
                        </a:spcAft>
                        <a:tabLst>
                          <a:tab pos="5829300" algn="l"/>
                        </a:tabLst>
                      </a:pPr>
                      <a:r>
                        <a:rPr lang="en-US" sz="1600" dirty="0" smtClean="0">
                          <a:latin typeface="Times New Roman" pitchFamily="18" charset="0"/>
                          <a:ea typeface="Calibri"/>
                          <a:cs typeface="Times New Roman" pitchFamily="18" charset="0"/>
                        </a:rPr>
                        <a:t>       0/3</a:t>
                      </a:r>
                      <a:endParaRPr lang="en-US" sz="1600" dirty="0">
                        <a:latin typeface="Times New Roman" pitchFamily="18" charset="0"/>
                        <a:ea typeface="Calibri"/>
                        <a:cs typeface="Times New Roman" pitchFamily="18" charset="0"/>
                      </a:endParaRPr>
                    </a:p>
                  </a:txBody>
                  <a:tcPr>
                    <a:lnL>
                      <a:noFill/>
                    </a:lnL>
                    <a:lnR>
                      <a:noFill/>
                    </a:lnR>
                    <a:lnT>
                      <a:noFill/>
                    </a:lnT>
                    <a:lnB>
                      <a:noFill/>
                    </a:lnB>
                  </a:tcPr>
                </a:tc>
                <a:tc>
                  <a:txBody>
                    <a:bodyPr/>
                    <a:lstStyle/>
                    <a:p>
                      <a:pPr marL="457200" marR="0" algn="just">
                        <a:lnSpc>
                          <a:spcPct val="107000"/>
                        </a:lnSpc>
                        <a:spcBef>
                          <a:spcPts val="0"/>
                        </a:spcBef>
                        <a:spcAft>
                          <a:spcPts val="0"/>
                        </a:spcAft>
                        <a:tabLst>
                          <a:tab pos="5829300" algn="l"/>
                        </a:tabLst>
                      </a:pPr>
                      <a:endParaRPr lang="en-US" sz="1100" dirty="0">
                        <a:latin typeface="Calibri"/>
                        <a:ea typeface="Calibri"/>
                        <a:cs typeface="Times New Roman"/>
                      </a:endParaRPr>
                    </a:p>
                  </a:txBody>
                  <a:tcPr>
                    <a:lnL>
                      <a:noFill/>
                    </a:lnL>
                    <a:lnR>
                      <a:noFill/>
                    </a:lnR>
                    <a:lnT>
                      <a:noFill/>
                    </a:lnT>
                    <a:lnB>
                      <a:noFill/>
                    </a:lnB>
                  </a:tcPr>
                </a:tc>
                <a:extLst>
                  <a:ext uri="{0D108BD9-81ED-4DB2-BD59-A6C34878D82A}">
                    <a16:rowId xmlns="" xmlns:a16="http://schemas.microsoft.com/office/drawing/2014/main" val="10002"/>
                  </a:ext>
                </a:extLst>
              </a:tr>
              <a:tr h="560205">
                <a:tc>
                  <a:txBody>
                    <a:bodyPr/>
                    <a:lstStyle/>
                    <a:p>
                      <a:pPr marL="457200" marR="0" algn="just">
                        <a:lnSpc>
                          <a:spcPct val="107000"/>
                        </a:lnSpc>
                        <a:spcBef>
                          <a:spcPts val="0"/>
                        </a:spcBef>
                        <a:spcAft>
                          <a:spcPts val="0"/>
                        </a:spcAft>
                        <a:tabLst>
                          <a:tab pos="5829300" algn="l"/>
                        </a:tabLst>
                      </a:pPr>
                      <a:r>
                        <a:rPr lang="en-US" sz="1600">
                          <a:latin typeface="Times New Roman" pitchFamily="18" charset="0"/>
                          <a:ea typeface="Calibri"/>
                          <a:cs typeface="Times New Roman" pitchFamily="18" charset="0"/>
                        </a:rPr>
                        <a:t>1000</a:t>
                      </a:r>
                    </a:p>
                    <a:p>
                      <a:pPr marL="457200" marR="0" algn="just">
                        <a:lnSpc>
                          <a:spcPct val="107000"/>
                        </a:lnSpc>
                        <a:spcBef>
                          <a:spcPts val="0"/>
                        </a:spcBef>
                        <a:spcAft>
                          <a:spcPts val="0"/>
                        </a:spcAft>
                        <a:tabLst>
                          <a:tab pos="5829300" algn="l"/>
                        </a:tabLst>
                      </a:pPr>
                      <a:r>
                        <a:rPr lang="en-US" sz="1600" b="1">
                          <a:latin typeface="Times New Roman" pitchFamily="18" charset="0"/>
                          <a:ea typeface="Calibri"/>
                          <a:cs typeface="Times New Roman" pitchFamily="18" charset="0"/>
                        </a:rPr>
                        <a:t>Phase 2</a:t>
                      </a:r>
                      <a:endParaRPr lang="en-US" sz="1600">
                        <a:latin typeface="Times New Roman" pitchFamily="18" charset="0"/>
                        <a:ea typeface="Calibri"/>
                        <a:cs typeface="Times New Roman" pitchFamily="18" charset="0"/>
                      </a:endParaRPr>
                    </a:p>
                  </a:txBody>
                  <a:tcPr>
                    <a:lnL>
                      <a:noFill/>
                    </a:lnL>
                    <a:lnR>
                      <a:noFill/>
                    </a:lnR>
                    <a:lnT>
                      <a:noFill/>
                    </a:lnT>
                    <a:lnB>
                      <a:noFill/>
                    </a:lnB>
                  </a:tcPr>
                </a:tc>
                <a:tc>
                  <a:txBody>
                    <a:bodyPr/>
                    <a:lstStyle/>
                    <a:p>
                      <a:pPr marL="457200" marR="0" algn="just">
                        <a:lnSpc>
                          <a:spcPct val="107000"/>
                        </a:lnSpc>
                        <a:spcBef>
                          <a:spcPts val="0"/>
                        </a:spcBef>
                        <a:spcAft>
                          <a:spcPts val="0"/>
                        </a:spcAft>
                        <a:tabLst>
                          <a:tab pos="5829300" algn="l"/>
                        </a:tabLst>
                      </a:pPr>
                      <a:r>
                        <a:rPr lang="en-US" sz="1600" dirty="0" smtClean="0">
                          <a:latin typeface="Times New Roman" pitchFamily="18" charset="0"/>
                          <a:ea typeface="Calibri"/>
                          <a:cs typeface="Times New Roman" pitchFamily="18" charset="0"/>
                        </a:rPr>
                        <a:t>       0/3</a:t>
                      </a:r>
                      <a:endParaRPr lang="en-US" sz="1600" dirty="0">
                        <a:latin typeface="Times New Roman" pitchFamily="18" charset="0"/>
                        <a:ea typeface="Calibri"/>
                        <a:cs typeface="Times New Roman" pitchFamily="18" charset="0"/>
                      </a:endParaRPr>
                    </a:p>
                  </a:txBody>
                  <a:tcPr>
                    <a:lnL>
                      <a:noFill/>
                    </a:lnL>
                    <a:lnR>
                      <a:noFill/>
                    </a:lnR>
                    <a:lnT>
                      <a:noFill/>
                    </a:lnT>
                    <a:lnB>
                      <a:noFill/>
                    </a:lnB>
                  </a:tcPr>
                </a:tc>
                <a:tc>
                  <a:txBody>
                    <a:bodyPr/>
                    <a:lstStyle/>
                    <a:p>
                      <a:pPr marL="457200" marR="0" algn="just">
                        <a:lnSpc>
                          <a:spcPct val="107000"/>
                        </a:lnSpc>
                        <a:spcBef>
                          <a:spcPts val="0"/>
                        </a:spcBef>
                        <a:spcAft>
                          <a:spcPts val="0"/>
                        </a:spcAft>
                        <a:tabLst>
                          <a:tab pos="5829300" algn="l"/>
                        </a:tabLst>
                      </a:pPr>
                      <a:endParaRPr lang="en-US" sz="1100" dirty="0">
                        <a:latin typeface="Calibri"/>
                        <a:ea typeface="Calibri"/>
                        <a:cs typeface="Times New Roman"/>
                      </a:endParaRPr>
                    </a:p>
                  </a:txBody>
                  <a:tcPr>
                    <a:lnL>
                      <a:noFill/>
                    </a:lnL>
                    <a:lnR>
                      <a:noFill/>
                    </a:lnR>
                    <a:lnT>
                      <a:noFill/>
                    </a:lnT>
                    <a:lnB>
                      <a:noFill/>
                    </a:lnB>
                  </a:tcPr>
                </a:tc>
                <a:extLst>
                  <a:ext uri="{0D108BD9-81ED-4DB2-BD59-A6C34878D82A}">
                    <a16:rowId xmlns="" xmlns:a16="http://schemas.microsoft.com/office/drawing/2014/main" val="10003"/>
                  </a:ext>
                </a:extLst>
              </a:tr>
              <a:tr h="314828">
                <a:tc>
                  <a:txBody>
                    <a:bodyPr/>
                    <a:lstStyle/>
                    <a:p>
                      <a:pPr marL="457200" marR="0" algn="just">
                        <a:lnSpc>
                          <a:spcPct val="107000"/>
                        </a:lnSpc>
                        <a:spcBef>
                          <a:spcPts val="0"/>
                        </a:spcBef>
                        <a:spcAft>
                          <a:spcPts val="0"/>
                        </a:spcAft>
                        <a:tabLst>
                          <a:tab pos="5829300" algn="l"/>
                        </a:tabLst>
                      </a:pPr>
                      <a:r>
                        <a:rPr lang="en-US" sz="1600" dirty="0">
                          <a:latin typeface="Times New Roman" pitchFamily="18" charset="0"/>
                          <a:ea typeface="Calibri"/>
                          <a:cs typeface="Times New Roman" pitchFamily="18" charset="0"/>
                        </a:rPr>
                        <a:t>1600</a:t>
                      </a:r>
                    </a:p>
                  </a:txBody>
                  <a:tcPr>
                    <a:lnL>
                      <a:noFill/>
                    </a:lnL>
                    <a:lnR>
                      <a:noFill/>
                    </a:lnR>
                    <a:lnT>
                      <a:noFill/>
                    </a:lnT>
                    <a:lnB>
                      <a:noFill/>
                    </a:lnB>
                  </a:tcPr>
                </a:tc>
                <a:tc>
                  <a:txBody>
                    <a:bodyPr/>
                    <a:lstStyle/>
                    <a:p>
                      <a:pPr marL="457200" marR="0" algn="just">
                        <a:lnSpc>
                          <a:spcPct val="107000"/>
                        </a:lnSpc>
                        <a:spcBef>
                          <a:spcPts val="0"/>
                        </a:spcBef>
                        <a:spcAft>
                          <a:spcPts val="0"/>
                        </a:spcAft>
                        <a:tabLst>
                          <a:tab pos="5829300" algn="l"/>
                        </a:tabLst>
                      </a:pPr>
                      <a:r>
                        <a:rPr lang="en-US" sz="1600" dirty="0" smtClean="0">
                          <a:latin typeface="Times New Roman" pitchFamily="18" charset="0"/>
                          <a:ea typeface="Calibri"/>
                          <a:cs typeface="Times New Roman" pitchFamily="18" charset="0"/>
                        </a:rPr>
                        <a:t>       0/3</a:t>
                      </a:r>
                      <a:endParaRPr lang="en-US" sz="1600" dirty="0">
                        <a:latin typeface="Times New Roman" pitchFamily="18" charset="0"/>
                        <a:ea typeface="Calibri"/>
                        <a:cs typeface="Times New Roman" pitchFamily="18" charset="0"/>
                      </a:endParaRPr>
                    </a:p>
                  </a:txBody>
                  <a:tcPr>
                    <a:lnL>
                      <a:noFill/>
                    </a:lnL>
                    <a:lnR>
                      <a:noFill/>
                    </a:lnR>
                    <a:lnT>
                      <a:noFill/>
                    </a:lnT>
                    <a:lnB>
                      <a:noFill/>
                    </a:lnB>
                  </a:tcPr>
                </a:tc>
                <a:tc>
                  <a:txBody>
                    <a:bodyPr/>
                    <a:lstStyle/>
                    <a:p>
                      <a:pPr marL="457200" marR="0" algn="just">
                        <a:lnSpc>
                          <a:spcPct val="107000"/>
                        </a:lnSpc>
                        <a:spcBef>
                          <a:spcPts val="0"/>
                        </a:spcBef>
                        <a:spcAft>
                          <a:spcPts val="0"/>
                        </a:spcAft>
                        <a:tabLst>
                          <a:tab pos="5829300" algn="l"/>
                        </a:tabLst>
                      </a:pPr>
                      <a:endParaRPr lang="en-US" sz="1100" dirty="0">
                        <a:latin typeface="Calibri"/>
                        <a:ea typeface="Calibri"/>
                        <a:cs typeface="Times New Roman"/>
                      </a:endParaRPr>
                    </a:p>
                  </a:txBody>
                  <a:tcPr>
                    <a:lnL>
                      <a:noFill/>
                    </a:lnL>
                    <a:lnR>
                      <a:noFill/>
                    </a:lnR>
                    <a:lnT>
                      <a:noFill/>
                    </a:lnT>
                    <a:lnB>
                      <a:noFill/>
                    </a:lnB>
                  </a:tcPr>
                </a:tc>
                <a:extLst>
                  <a:ext uri="{0D108BD9-81ED-4DB2-BD59-A6C34878D82A}">
                    <a16:rowId xmlns="" xmlns:a16="http://schemas.microsoft.com/office/drawing/2014/main" val="10004"/>
                  </a:ext>
                </a:extLst>
              </a:tr>
              <a:tr h="314828">
                <a:tc>
                  <a:txBody>
                    <a:bodyPr/>
                    <a:lstStyle/>
                    <a:p>
                      <a:pPr marL="457200" marR="0" algn="just">
                        <a:lnSpc>
                          <a:spcPct val="107000"/>
                        </a:lnSpc>
                        <a:spcBef>
                          <a:spcPts val="0"/>
                        </a:spcBef>
                        <a:spcAft>
                          <a:spcPts val="0"/>
                        </a:spcAft>
                        <a:tabLst>
                          <a:tab pos="5829300" algn="l"/>
                        </a:tabLst>
                      </a:pPr>
                      <a:r>
                        <a:rPr lang="en-US" sz="1600" dirty="0">
                          <a:latin typeface="Times New Roman" pitchFamily="18" charset="0"/>
                          <a:ea typeface="Calibri"/>
                          <a:cs typeface="Times New Roman" pitchFamily="18" charset="0"/>
                        </a:rPr>
                        <a:t>2900</a:t>
                      </a:r>
                    </a:p>
                  </a:txBody>
                  <a:tcPr>
                    <a:lnL>
                      <a:noFill/>
                    </a:lnL>
                    <a:lnR>
                      <a:noFill/>
                    </a:lnR>
                    <a:lnT>
                      <a:noFill/>
                    </a:lnT>
                    <a:lnB>
                      <a:noFill/>
                    </a:lnB>
                  </a:tcPr>
                </a:tc>
                <a:tc>
                  <a:txBody>
                    <a:bodyPr/>
                    <a:lstStyle/>
                    <a:p>
                      <a:pPr marL="457200" marR="0" algn="just">
                        <a:lnSpc>
                          <a:spcPct val="107000"/>
                        </a:lnSpc>
                        <a:spcBef>
                          <a:spcPts val="0"/>
                        </a:spcBef>
                        <a:spcAft>
                          <a:spcPts val="0"/>
                        </a:spcAft>
                        <a:tabLst>
                          <a:tab pos="5829300" algn="l"/>
                        </a:tabLst>
                      </a:pPr>
                      <a:r>
                        <a:rPr lang="en-US" sz="1600" dirty="0" smtClean="0">
                          <a:latin typeface="Times New Roman" pitchFamily="18" charset="0"/>
                          <a:ea typeface="Calibri"/>
                          <a:cs typeface="Times New Roman" pitchFamily="18" charset="0"/>
                        </a:rPr>
                        <a:t>       0/3</a:t>
                      </a:r>
                      <a:endParaRPr lang="en-US" sz="1600" dirty="0">
                        <a:latin typeface="Times New Roman" pitchFamily="18" charset="0"/>
                        <a:ea typeface="Calibri"/>
                        <a:cs typeface="Times New Roman" pitchFamily="18" charset="0"/>
                      </a:endParaRPr>
                    </a:p>
                  </a:txBody>
                  <a:tcPr>
                    <a:lnL>
                      <a:noFill/>
                    </a:lnL>
                    <a:lnR>
                      <a:noFill/>
                    </a:lnR>
                    <a:lnT>
                      <a:noFill/>
                    </a:lnT>
                    <a:lnB>
                      <a:noFill/>
                    </a:lnB>
                  </a:tcPr>
                </a:tc>
                <a:tc>
                  <a:txBody>
                    <a:bodyPr/>
                    <a:lstStyle/>
                    <a:p>
                      <a:pPr marL="457200" marR="0" algn="just">
                        <a:lnSpc>
                          <a:spcPct val="107000"/>
                        </a:lnSpc>
                        <a:spcBef>
                          <a:spcPts val="0"/>
                        </a:spcBef>
                        <a:spcAft>
                          <a:spcPts val="0"/>
                        </a:spcAft>
                        <a:tabLst>
                          <a:tab pos="5829300" algn="l"/>
                        </a:tabLst>
                      </a:pPr>
                      <a:endParaRPr lang="en-US" sz="1100" dirty="0">
                        <a:latin typeface="Calibri"/>
                        <a:ea typeface="Calibri"/>
                        <a:cs typeface="Times New Roman"/>
                      </a:endParaRPr>
                    </a:p>
                  </a:txBody>
                  <a:tcPr>
                    <a:lnL>
                      <a:noFill/>
                    </a:lnL>
                    <a:lnR>
                      <a:noFill/>
                    </a:lnR>
                    <a:lnT>
                      <a:noFill/>
                    </a:lnT>
                    <a:lnB>
                      <a:noFill/>
                    </a:lnB>
                  </a:tcPr>
                </a:tc>
                <a:extLst>
                  <a:ext uri="{0D108BD9-81ED-4DB2-BD59-A6C34878D82A}">
                    <a16:rowId xmlns="" xmlns:a16="http://schemas.microsoft.com/office/drawing/2014/main" val="10005"/>
                  </a:ext>
                </a:extLst>
              </a:tr>
              <a:tr h="314828">
                <a:tc>
                  <a:txBody>
                    <a:bodyPr/>
                    <a:lstStyle/>
                    <a:p>
                      <a:pPr marL="457200" marR="0" algn="just">
                        <a:lnSpc>
                          <a:spcPct val="107000"/>
                        </a:lnSpc>
                        <a:spcBef>
                          <a:spcPts val="0"/>
                        </a:spcBef>
                        <a:spcAft>
                          <a:spcPts val="0"/>
                        </a:spcAft>
                        <a:tabLst>
                          <a:tab pos="5829300" algn="l"/>
                        </a:tabLst>
                      </a:pPr>
                      <a:r>
                        <a:rPr lang="en-US" sz="1600" dirty="0">
                          <a:latin typeface="Times New Roman" pitchFamily="18" charset="0"/>
                          <a:ea typeface="Calibri"/>
                          <a:cs typeface="Times New Roman" pitchFamily="18" charset="0"/>
                        </a:rPr>
                        <a:t>5000</a:t>
                      </a:r>
                    </a:p>
                  </a:txBody>
                  <a:tcPr>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marR="0" algn="just">
                        <a:lnSpc>
                          <a:spcPct val="107000"/>
                        </a:lnSpc>
                        <a:spcBef>
                          <a:spcPts val="0"/>
                        </a:spcBef>
                        <a:spcAft>
                          <a:spcPts val="0"/>
                        </a:spcAft>
                        <a:tabLst>
                          <a:tab pos="5829300" algn="l"/>
                        </a:tabLst>
                      </a:pPr>
                      <a:r>
                        <a:rPr lang="en-US" sz="1600" dirty="0" smtClean="0">
                          <a:latin typeface="Times New Roman" pitchFamily="18" charset="0"/>
                          <a:ea typeface="Calibri"/>
                          <a:cs typeface="Times New Roman" pitchFamily="18" charset="0"/>
                        </a:rPr>
                        <a:t>       0/3</a:t>
                      </a:r>
                      <a:endParaRPr lang="en-US" sz="1600" dirty="0">
                        <a:latin typeface="Times New Roman" pitchFamily="18" charset="0"/>
                        <a:ea typeface="Calibri"/>
                        <a:cs typeface="Times New Roman" pitchFamily="18" charset="0"/>
                      </a:endParaRPr>
                    </a:p>
                  </a:txBody>
                  <a:tcPr>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marR="0" algn="just">
                        <a:lnSpc>
                          <a:spcPct val="107000"/>
                        </a:lnSpc>
                        <a:spcBef>
                          <a:spcPts val="0"/>
                        </a:spcBef>
                        <a:spcAft>
                          <a:spcPts val="0"/>
                        </a:spcAft>
                        <a:tabLst>
                          <a:tab pos="5829300" algn="l"/>
                        </a:tabLst>
                      </a:pPr>
                      <a:endParaRPr lang="en-US" sz="1100" dirty="0">
                        <a:latin typeface="Calibri"/>
                        <a:ea typeface="Calibri"/>
                        <a:cs typeface="Times New Roman"/>
                      </a:endParaRPr>
                    </a:p>
                  </a:txBody>
                  <a:tcP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9" name="TextBox 8"/>
          <p:cNvSpPr txBox="1"/>
          <p:nvPr/>
        </p:nvSpPr>
        <p:spPr>
          <a:xfrm>
            <a:off x="838200" y="4171950"/>
            <a:ext cx="2133600" cy="369332"/>
          </a:xfrm>
          <a:prstGeom prst="rect">
            <a:avLst/>
          </a:prstGeom>
          <a:noFill/>
        </p:spPr>
        <p:txBody>
          <a:bodyPr wrap="square" rtlCol="0">
            <a:spAutoFit/>
          </a:bodyPr>
          <a:lstStyle/>
          <a:p>
            <a:r>
              <a:rPr lang="en-US" dirty="0" smtClean="0"/>
              <a:t>             n=3</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764"/>
    </mc:Choice>
    <mc:Fallback>
      <p:transition spd="slow" advTm="17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5" x="4214813" y="2495550"/>
          <p14:tracePt t="765" x="4176713" y="2452688"/>
          <p14:tracePt t="775" x="4090988" y="2371725"/>
          <p14:tracePt t="785" x="4005263" y="2286000"/>
          <p14:tracePt t="801" x="3795713" y="2095500"/>
          <p14:tracePt t="818" x="3695700" y="2005013"/>
          <p14:tracePt t="833" x="3543300" y="1876425"/>
          <p14:tracePt t="850" x="3433763" y="1795463"/>
          <p14:tracePt t="867" x="3371850" y="1762125"/>
          <p14:tracePt t="883" x="3262313" y="1700213"/>
          <p14:tracePt t="901" x="3181350" y="1657350"/>
          <p14:tracePt t="917" x="3124200" y="1628775"/>
          <p14:tracePt t="933" x="3024188" y="1566863"/>
          <p14:tracePt t="951" x="2900363" y="1490663"/>
          <p14:tracePt t="968" x="2838450" y="1466850"/>
          <p14:tracePt t="983" x="2752725" y="1419225"/>
          <p14:tracePt t="1001" x="2714625" y="1400175"/>
          <p14:tracePt t="1017" x="2638425" y="1376363"/>
          <p14:tracePt t="1034" x="2571750" y="1352550"/>
          <p14:tracePt t="1051" x="2538413" y="1347788"/>
          <p14:tracePt t="1067" x="2462213" y="1333500"/>
          <p14:tracePt t="1083" x="2371725" y="1319213"/>
          <p14:tracePt t="1100" x="2324100" y="1314450"/>
          <p14:tracePt t="1116" x="2224088" y="1309688"/>
          <p14:tracePt t="1134" x="2114550" y="1304925"/>
          <p14:tracePt t="1150" x="2066925" y="1300163"/>
          <p14:tracePt t="1166" x="1971675" y="1295400"/>
          <p14:tracePt t="1183" x="1890713" y="1290638"/>
          <p14:tracePt t="1203" x="1862138" y="1290638"/>
          <p14:tracePt t="1217" x="1828800" y="1290638"/>
          <p14:tracePt t="1233" x="1824038" y="1290638"/>
          <p14:tracePt t="1250" x="1819275" y="1290638"/>
          <p14:tracePt t="1267" x="1814513" y="1290638"/>
          <p14:tracePt t="1283" x="1809750" y="1290638"/>
          <p14:tracePt t="1871" x="1804988" y="1309688"/>
          <p14:tracePt t="1901" x="1804988" y="1333500"/>
          <p14:tracePt t="1911" x="1800225" y="1357313"/>
          <p14:tracePt t="1921" x="1795463" y="1400175"/>
          <p14:tracePt t="1933" x="1781175" y="1447800"/>
          <p14:tracePt t="1950" x="1757363" y="1652588"/>
          <p14:tracePt t="1967" x="1733550" y="1847850"/>
          <p14:tracePt t="1984" x="1719263" y="1957388"/>
          <p14:tracePt t="2000" x="1704975" y="2171700"/>
          <p14:tracePt t="2017" x="1704975" y="2286000"/>
          <p14:tracePt t="2033" x="1704975" y="2357438"/>
          <p14:tracePt t="2048" x="1714500" y="2490788"/>
          <p14:tracePt t="2065" x="1733550" y="2547938"/>
          <p14:tracePt t="2082" x="1757363" y="2686050"/>
          <p14:tracePt t="2101" x="1781175" y="2800350"/>
          <p14:tracePt t="2117" x="1785938" y="2867025"/>
          <p14:tracePt t="2135" x="1790700" y="2876550"/>
          <p14:tracePt t="2150" x="1790700" y="2890838"/>
          <p14:tracePt t="2167" x="1790700" y="2895600"/>
          <p14:tracePt t="2183" x="1790700" y="2900363"/>
          <p14:tracePt t="2201" x="1790700" y="2905125"/>
          <p14:tracePt t="2673" x="1790700" y="2924175"/>
          <p14:tracePt t="2684" x="1790700" y="2952750"/>
          <p14:tracePt t="2693" x="1785938" y="2995613"/>
          <p14:tracePt t="2704" x="1781175" y="3067050"/>
          <p14:tracePt t="2717" x="1766888" y="3176588"/>
          <p14:tracePt t="2732" x="1738313" y="3362325"/>
          <p14:tracePt t="2749" x="1709738" y="3581400"/>
          <p14:tracePt t="2765" x="1685925" y="3719513"/>
          <p14:tracePt t="2782" x="1643063" y="3900488"/>
          <p14:tracePt t="2800" x="1604963" y="4024313"/>
          <p14:tracePt t="2817" x="1590675" y="4095750"/>
          <p14:tracePt t="2833" x="1566863" y="4205288"/>
          <p14:tracePt t="2850" x="1543050" y="4281488"/>
          <p14:tracePt t="2867" x="1533525" y="4300538"/>
          <p14:tracePt t="2883" x="1519238" y="4352925"/>
          <p14:tracePt t="2900" x="1504950" y="4391025"/>
          <p14:tracePt t="2917" x="1504950" y="4395788"/>
          <p14:tracePt t="2933" x="1500188" y="4414838"/>
          <p14:tracePt t="2950" x="1495425" y="4419600"/>
          <p14:tracePt t="2950" x="1495425" y="4429125"/>
          <p14:tracePt t="2968" x="1495425" y="4443413"/>
          <p14:tracePt t="2983" x="1490663" y="4462463"/>
          <p14:tracePt t="3000" x="1485900" y="4467225"/>
          <p14:tracePt t="3016" x="1485900" y="4471988"/>
          <p14:tracePt t="3032" x="1485900" y="4476750"/>
          <p14:tracePt t="3048" x="1485900" y="4481513"/>
          <p14:tracePt t="3065" x="1485900" y="4476750"/>
          <p14:tracePt t="3170" x="1485900" y="4471988"/>
          <p14:tracePt t="3190" x="1485900" y="4467225"/>
          <p14:tracePt t="3201" x="1485900" y="4462463"/>
          <p14:tracePt t="3211" x="1485900" y="4457700"/>
          <p14:tracePt t="3221" x="1485900" y="4448175"/>
          <p14:tracePt t="3232" x="1485900" y="4438650"/>
          <p14:tracePt t="3249" x="1485900" y="4419600"/>
          <p14:tracePt t="3267" x="1490663" y="4395788"/>
          <p14:tracePt t="3284" x="1495425" y="4386263"/>
          <p14:tracePt t="3301" x="1495425" y="4371975"/>
          <p14:tracePt t="3317" x="1500188" y="4348163"/>
          <p14:tracePt t="3334" x="1500188" y="4343400"/>
          <p14:tracePt t="3350" x="1504950" y="4319588"/>
          <p14:tracePt t="3368" x="1504950" y="4300538"/>
          <p14:tracePt t="3385" x="1504950" y="4291013"/>
          <p14:tracePt t="3400" x="1504950" y="4281488"/>
          <p14:tracePt t="3417" x="1504950" y="4276725"/>
          <p14:tracePt t="3433" x="1504950" y="4267200"/>
          <p14:tracePt t="3450" x="1504950" y="4262438"/>
          <p14:tracePt t="3467" x="1504950" y="4257675"/>
          <p14:tracePt t="3483" x="1504950" y="4252913"/>
          <p14:tracePt t="3500" x="1495425" y="4243388"/>
          <p14:tracePt t="3517" x="1490663" y="4238625"/>
          <p14:tracePt t="3533" x="1476375" y="4229100"/>
          <p14:tracePt t="3550" x="1462088" y="4214813"/>
          <p14:tracePt t="3568" x="1452563" y="4205288"/>
          <p14:tracePt t="3583" x="1428750" y="4186238"/>
          <p14:tracePt t="3600" x="1414463" y="4181475"/>
          <p14:tracePt t="3615" x="1390650" y="4167188"/>
          <p14:tracePt t="3632" x="1366838" y="4148138"/>
          <p14:tracePt t="3648" x="1357313" y="4138613"/>
          <p14:tracePt t="3665" x="1343025" y="4129088"/>
          <p14:tracePt t="3682" x="1328738" y="4119563"/>
          <p14:tracePt t="3700" x="1323975" y="4119563"/>
          <p14:tracePt t="3716" x="1314450" y="4110038"/>
          <p14:tracePt t="3734" x="1309688" y="4110038"/>
          <p14:tracePt t="3750" x="1304925" y="4110038"/>
          <p14:tracePt t="3767" x="1300163" y="4110038"/>
          <p14:tracePt t="3783" x="1295400" y="4105275"/>
          <p14:tracePt t="3801" x="1300163" y="4105275"/>
          <p14:tracePt t="4257" x="1304925" y="4105275"/>
          <p14:tracePt t="4278" x="1309688" y="4105275"/>
          <p14:tracePt t="4288" x="1314450" y="4105275"/>
          <p14:tracePt t="4300" x="1319213" y="4100513"/>
          <p14:tracePt t="4317" x="1328738" y="4100513"/>
          <p14:tracePt t="4334" x="1338263" y="4095750"/>
          <p14:tracePt t="4350" x="1343025" y="4095750"/>
          <p14:tracePt t="4367" x="1352550" y="4095750"/>
          <p14:tracePt t="4384" x="1357313" y="4095750"/>
          <p14:tracePt t="4400" x="1362075" y="4095750"/>
          <p14:tracePt t="4417" x="1371600" y="4095750"/>
          <p14:tracePt t="4434" x="1376363" y="4095750"/>
          <p14:tracePt t="4461" x="1381125" y="4095750"/>
          <p14:tracePt t="4491" x="1385888" y="4095750"/>
          <p14:tracePt t="4511" x="1390650" y="4095750"/>
          <p14:tracePt t="4532" x="1395413" y="4095750"/>
          <p14:tracePt t="4552" x="1400175" y="4095750"/>
          <p14:tracePt t="4582" x="1404938" y="4095750"/>
          <p14:tracePt t="4592" x="1409700" y="4095750"/>
          <p14:tracePt t="4603" x="1414463" y="4095750"/>
          <p14:tracePt t="4623" x="1419225" y="4095750"/>
          <p14:tracePt t="4634" x="1423988" y="4095750"/>
          <p14:tracePt t="4654" x="1428750" y="4095750"/>
          <p14:tracePt t="4666" x="1433513" y="4095750"/>
          <p14:tracePt t="4684" x="1438275" y="4095750"/>
          <p14:tracePt t="4700" x="1447800" y="4095750"/>
          <p14:tracePt t="4717" x="1457325" y="4090988"/>
          <p14:tracePt t="4735" x="1462088" y="4090988"/>
          <p14:tracePt t="4755" x="1466850" y="4090988"/>
          <p14:tracePt t="4766" x="1471613" y="4090988"/>
          <p14:tracePt t="4785" x="1476375" y="4090988"/>
          <p14:tracePt t="4798" x="1481138" y="4090988"/>
          <p14:tracePt t="4815" x="1485900" y="4090988"/>
          <p14:tracePt t="4831" x="1495425" y="4090988"/>
          <p14:tracePt t="4848" x="1500188" y="4090988"/>
          <p14:tracePt t="4866" x="1504950" y="4090988"/>
          <p14:tracePt t="4886" x="1509713" y="4090988"/>
          <p14:tracePt t="4898" x="1514475" y="4086225"/>
          <p14:tracePt t="4915" x="1524000" y="4086225"/>
          <p14:tracePt t="4931" x="1528763" y="4081463"/>
          <p14:tracePt t="4948" x="1533525" y="4081463"/>
          <p14:tracePt t="4967" x="1538288" y="4081463"/>
          <p14:tracePt t="4998" x="1543050" y="4081463"/>
          <p14:tracePt t="5018" x="1547813" y="4081463"/>
          <p14:tracePt t="5089" x="1547813" y="4076700"/>
          <p14:tracePt t="5120" x="1552575" y="4076700"/>
          <p14:tracePt t="5191" x="1552575" y="4071938"/>
          <p14:tracePt t="5314" x="1547813" y="4071938"/>
          <p14:tracePt t="5344" x="1543050" y="4071938"/>
          <p14:tracePt t="5354" x="1533525" y="4071938"/>
          <p14:tracePt t="5366" x="1514475" y="4067175"/>
          <p14:tracePt t="5383" x="1471613" y="4067175"/>
          <p14:tracePt t="5400" x="1438275" y="4067175"/>
          <p14:tracePt t="5417" x="1419225" y="4067175"/>
          <p14:tracePt t="5433" x="1381125" y="4067175"/>
          <p14:tracePt t="5450" x="1357313" y="4067175"/>
          <p14:tracePt t="5467" x="1347788" y="4067175"/>
          <p14:tracePt t="5483" x="1328738" y="4067175"/>
          <p14:tracePt t="5501" x="1319213" y="4067175"/>
          <p14:tracePt t="5517" x="1314450" y="4067175"/>
          <p14:tracePt t="5533" x="1304925" y="4067175"/>
          <p14:tracePt t="5550" x="1300163" y="4067175"/>
          <p14:tracePt t="5567" x="1295400" y="4067175"/>
          <p14:tracePt t="5588" x="1290638" y="4067175"/>
          <p14:tracePt t="5659" x="1290638" y="4062413"/>
          <p14:tracePt t="5892" x="1295400" y="4062413"/>
          <p14:tracePt t="5902" x="1309688" y="4062413"/>
          <p14:tracePt t="5912" x="1319213" y="4062413"/>
          <p14:tracePt t="5923" x="1328738" y="4057650"/>
          <p14:tracePt t="5934" x="1338263" y="4052888"/>
          <p14:tracePt t="5950" x="1366838" y="4048125"/>
          <p14:tracePt t="5967" x="1390650" y="4048125"/>
          <p14:tracePt t="5985" x="1404938" y="4048125"/>
          <p14:tracePt t="6000" x="1419225" y="4048125"/>
          <p14:tracePt t="6017" x="1433513" y="4048125"/>
          <p14:tracePt t="6035" x="1447800" y="4048125"/>
          <p14:tracePt t="6050" x="1457325" y="4048125"/>
          <p14:tracePt t="6067" x="1462088" y="4048125"/>
          <p14:tracePt t="6083" x="1466850" y="4048125"/>
          <p14:tracePt t="6100" x="1476375" y="4048125"/>
          <p14:tracePt t="6116" x="1481138" y="4048125"/>
          <p14:tracePt t="6133" x="1485900" y="4048125"/>
          <p14:tracePt t="6149" x="1495425" y="4048125"/>
          <p14:tracePt t="6167" x="1500188" y="4048125"/>
          <p14:tracePt t="6187" x="1504950" y="4048125"/>
          <p14:tracePt t="6199" x="1514475" y="4048125"/>
          <p14:tracePt t="6218" x="1519238" y="4048125"/>
          <p14:tracePt t="6233" x="1533525" y="4048125"/>
          <p14:tracePt t="6250" x="1538288" y="4048125"/>
          <p14:tracePt t="6266" x="1557338" y="4048125"/>
          <p14:tracePt t="6283" x="1576388" y="4048125"/>
          <p14:tracePt t="6300" x="1585913" y="4048125"/>
          <p14:tracePt t="6316" x="1600200" y="4048125"/>
          <p14:tracePt t="6333" x="1614488" y="4048125"/>
          <p14:tracePt t="6350" x="1619250" y="4048125"/>
          <p14:tracePt t="6366" x="1624013" y="4048125"/>
          <p14:tracePt t="6383" x="1628775" y="4048125"/>
          <p14:tracePt t="6400" x="1633538" y="4048125"/>
          <p14:tracePt t="6416" x="1638300" y="4048125"/>
          <p14:tracePt t="6433" x="1633538" y="4048125"/>
          <p14:tracePt t="6664" x="1628775" y="4048125"/>
          <p14:tracePt t="6684" x="1624013" y="4048125"/>
          <p14:tracePt t="6706" x="1619250" y="4048125"/>
          <p14:tracePt t="6715" x="1614488" y="4048125"/>
          <p14:tracePt t="6725" x="1609725" y="4048125"/>
          <p14:tracePt t="6735" x="1600200" y="4048125"/>
          <p14:tracePt t="6749" x="1585913" y="4048125"/>
          <p14:tracePt t="6767" x="1576388" y="4048125"/>
          <p14:tracePt t="6783" x="1552575" y="4048125"/>
          <p14:tracePt t="6800" x="1514475" y="4048125"/>
          <p14:tracePt t="6817" x="1481138" y="4048125"/>
          <p14:tracePt t="6833" x="1409700" y="4048125"/>
          <p14:tracePt t="6850" x="1390650" y="4048125"/>
          <p14:tracePt t="6866" x="1338263" y="4048125"/>
          <p14:tracePt t="6883" x="1300163" y="4048125"/>
          <p14:tracePt t="6900" x="1266825" y="4043363"/>
          <p14:tracePt t="6916" x="1228725" y="4043363"/>
          <p14:tracePt t="6933" x="1204913" y="4043363"/>
          <p14:tracePt t="6951" x="1195388" y="4043363"/>
          <p14:tracePt t="6967" x="1181100" y="4043363"/>
          <p14:tracePt t="6984" x="1171575" y="4043363"/>
          <p14:tracePt t="7001" x="1166813" y="4043363"/>
          <p14:tracePt t="7030" x="1181100" y="4038600"/>
          <p14:tracePt t="7274" x="1190625" y="4038600"/>
          <p14:tracePt t="7285" x="1209675" y="4038600"/>
          <p14:tracePt t="7294" x="1228725" y="4038600"/>
          <p14:tracePt t="7305" x="1252538" y="4038600"/>
          <p14:tracePt t="7317" x="1281113" y="4038600"/>
          <p14:tracePt t="7334" x="1338263" y="4038600"/>
          <p14:tracePt t="7351" x="1395413" y="4033838"/>
          <p14:tracePt t="7367" x="1423988" y="4029075"/>
          <p14:tracePt t="7384" x="1481138" y="4024313"/>
          <p14:tracePt t="7401" x="1538288" y="4019550"/>
          <p14:tracePt t="7418" x="1566863" y="4019550"/>
          <p14:tracePt t="7434" x="1600200" y="4019550"/>
          <p14:tracePt t="7451" x="1624013" y="4019550"/>
          <p14:tracePt t="7468" x="1633538" y="4019550"/>
          <p14:tracePt t="7484" x="1652588" y="4019550"/>
          <p14:tracePt t="7501" x="1662113" y="4019550"/>
          <p14:tracePt t="7519" x="1666875" y="4019550"/>
          <p14:tracePt t="7534" x="1671638" y="4019550"/>
          <p14:tracePt t="8487" x="1662113" y="4019550"/>
          <p14:tracePt t="9102" x="1652588" y="4019550"/>
          <p14:tracePt t="9112" x="1628775" y="4019550"/>
          <p14:tracePt t="9122" x="1604963" y="4019550"/>
          <p14:tracePt t="9134" x="1576388" y="4024313"/>
          <p14:tracePt t="9150" x="1504950" y="4038600"/>
          <p14:tracePt t="9167" x="1433513" y="4043363"/>
          <p14:tracePt t="9185" x="1400175" y="4048125"/>
          <p14:tracePt t="9200" x="1357313" y="4052888"/>
          <p14:tracePt t="9218" x="1328738" y="4052888"/>
          <p14:tracePt t="9234" x="1314450" y="4052888"/>
          <p14:tracePt t="9250" x="1295400" y="4052888"/>
          <p14:tracePt t="9267" x="1285875" y="4052888"/>
          <p14:tracePt t="9283" x="1276350" y="4052888"/>
          <p14:tracePt t="9300" x="1266825" y="4052888"/>
          <p14:tracePt t="9317" x="1262063" y="4052888"/>
          <p14:tracePt t="9336" x="1266825" y="4052888"/>
          <p14:tracePt t="9641" x="1276350" y="4052888"/>
          <p14:tracePt t="9651" x="1290638" y="4052888"/>
          <p14:tracePt t="9661" x="1304925" y="4048125"/>
          <p14:tracePt t="9671" x="1333500" y="4048125"/>
          <p14:tracePt t="9683" x="1362075" y="4048125"/>
          <p14:tracePt t="9700" x="1428750" y="4048125"/>
          <p14:tracePt t="9719" x="1504950" y="4048125"/>
          <p14:tracePt t="9733" x="1547813" y="4048125"/>
          <p14:tracePt t="9748" x="1614488" y="4048125"/>
          <p14:tracePt t="9765" x="1666875" y="4048125"/>
          <p14:tracePt t="9782" x="1690688" y="4052888"/>
          <p14:tracePt t="9799" x="1728788" y="4057650"/>
          <p14:tracePt t="9816" x="1747838" y="4067175"/>
          <p14:tracePt t="9834" x="1757363" y="4067175"/>
          <p14:tracePt t="9849" x="1766888" y="4067175"/>
          <p14:tracePt t="9866" x="1771650" y="4067175"/>
          <p14:tracePt t="9882" x="1776413" y="4067175"/>
          <p14:tracePt t="9899" x="1785938" y="4067175"/>
          <p14:tracePt t="10219" x="1800225" y="4062413"/>
          <p14:tracePt t="10230" x="1852613" y="4057650"/>
          <p14:tracePt t="10240" x="1947863" y="4043363"/>
          <p14:tracePt t="10251" x="2109788" y="4038600"/>
          <p14:tracePt t="10267" x="2514600" y="4010025"/>
          <p14:tracePt t="10283" x="3024188" y="3981450"/>
          <p14:tracePt t="10300" x="3305175" y="3971925"/>
          <p14:tracePt t="10316" x="3914775" y="3962400"/>
          <p14:tracePt t="10332" x="4186238" y="3962400"/>
          <p14:tracePt t="10349" x="4743450" y="3995738"/>
          <p14:tracePt t="10366" x="5195888" y="4062413"/>
          <p14:tracePt t="10383" x="5410200" y="4086225"/>
          <p14:tracePt t="10399" x="5824538" y="4167188"/>
          <p14:tracePt t="10416" x="6162675" y="4214813"/>
          <p14:tracePt t="10433" x="6272213" y="4229100"/>
          <p14:tracePt t="10449" x="6405563" y="4243388"/>
          <p14:tracePt t="10466" x="6491288" y="4248150"/>
          <p14:tracePt t="10483" x="6524625" y="4248150"/>
          <p14:tracePt t="10499" x="6562725" y="4248150"/>
          <p14:tracePt t="10516" x="6577013" y="4248150"/>
          <p14:tracePt t="10516" x="6586538" y="4248150"/>
          <p14:tracePt t="10533" x="6596063" y="4248150"/>
          <p14:tracePt t="10549" x="6605588" y="4248150"/>
          <p14:tracePt t="10565" x="6610350" y="4248150"/>
          <p14:tracePt t="10582" x="6615113" y="4248150"/>
          <p14:tracePt t="10599" x="6548438" y="4233863"/>
          <p14:tracePt t="10706" x="6496050" y="4214813"/>
          <p14:tracePt t="10716" x="6467475" y="4205288"/>
          <p14:tracePt t="10726" x="6453188" y="4200525"/>
          <p14:tracePt t="10736" x="6429375" y="4191000"/>
          <p14:tracePt t="10747" x="6396038" y="4186238"/>
          <p14:tracePt t="10764" x="6310313" y="4162425"/>
          <p14:tracePt t="10781" x="6205538" y="4143375"/>
          <p14:tracePt t="10797" x="6096000" y="4133850"/>
          <p14:tracePt t="10814" x="5962650" y="4119563"/>
          <p14:tracePt t="10831" x="5848350" y="4110038"/>
          <p14:tracePt t="10849" x="5819775" y="4110038"/>
          <p14:tracePt t="10865" x="5738813" y="4100513"/>
          <p14:tracePt t="10882" x="5657850" y="4086225"/>
          <p14:tracePt t="10900" x="5634038" y="4086225"/>
          <p14:tracePt t="10915" x="5591175" y="4076700"/>
          <p14:tracePt t="10932" x="5576888" y="4076700"/>
          <p14:tracePt t="10949" x="5562600" y="4071938"/>
          <p14:tracePt t="10965" x="5548313" y="4067175"/>
          <p14:tracePt t="10982" x="5543550" y="4067175"/>
          <p14:tracePt t="10998" x="5534025" y="4067175"/>
          <p14:tracePt t="11015" x="5519738" y="4067175"/>
          <p14:tracePt t="11031" x="5510213" y="4067175"/>
          <p14:tracePt t="11047" x="5486400" y="4067175"/>
          <p14:tracePt t="11064" x="5457825" y="4067175"/>
          <p14:tracePt t="11082" x="5443538" y="4067175"/>
          <p14:tracePt t="11098" x="5405438" y="4067175"/>
          <p14:tracePt t="11116" x="5367338" y="4067175"/>
          <p14:tracePt t="11133" x="5357813" y="4067175"/>
          <p14:tracePt t="11149" x="5329238" y="4067175"/>
          <p14:tracePt t="11166" x="5314950" y="4067175"/>
          <p14:tracePt t="11184" x="5310188" y="4067175"/>
          <p14:tracePt t="11199" x="5291138" y="4067175"/>
          <p14:tracePt t="11217" x="5286375" y="4067175"/>
          <p14:tracePt t="11233" x="5272088" y="4067175"/>
          <p14:tracePt t="11249" x="5267325" y="4067175"/>
          <p14:tracePt t="11265" x="5262563" y="4067175"/>
          <p14:tracePt t="11282" x="5257800" y="4067175"/>
          <p14:tracePt t="11305" x="5253038" y="4067175"/>
          <p14:tracePt t="11325" x="5248275" y="4067175"/>
          <p14:tracePt t="11376" x="5253038" y="4067175"/>
          <p14:tracePt t="11528" x="5257800" y="4067175"/>
          <p14:tracePt t="11538" x="5272088" y="4067175"/>
          <p14:tracePt t="11548" x="5291138" y="4067175"/>
          <p14:tracePt t="11564" x="5334000" y="4067175"/>
          <p14:tracePt t="11582" x="5367338" y="4067175"/>
          <p14:tracePt t="11598" x="5419725" y="4067175"/>
          <p14:tracePt t="11615" x="5491163" y="4067175"/>
          <p14:tracePt t="11631" x="5514975" y="4067175"/>
          <p14:tracePt t="11648" x="5567363" y="4067175"/>
          <p14:tracePt t="11665" x="5614988" y="4071938"/>
          <p14:tracePt t="11682" x="5634038" y="4071938"/>
          <p14:tracePt t="11698" x="5648325" y="4071938"/>
          <p14:tracePt t="11716" x="5662613" y="4071938"/>
          <p14:tracePt t="11732" x="5667375" y="4071938"/>
          <p14:tracePt t="11752" x="5672138" y="4071938"/>
          <p14:tracePt t="11765" x="5667375" y="4071938"/>
          <p14:tracePt t="11884" x="5662613" y="4071938"/>
          <p14:tracePt t="11894" x="5648325" y="4067175"/>
          <p14:tracePt t="11904" x="5624513" y="4067175"/>
          <p14:tracePt t="11915" x="5600700" y="4062413"/>
          <p14:tracePt t="11932" x="5548313" y="4052888"/>
          <p14:tracePt t="11949" x="5510213" y="4052888"/>
          <p14:tracePt t="11966" x="5481638" y="4052888"/>
          <p14:tracePt t="11982" x="5438775" y="4052888"/>
          <p14:tracePt t="11999" x="5391150" y="4048125"/>
          <p14:tracePt t="12016" x="5376863" y="4048125"/>
          <p14:tracePt t="12030" x="5353050" y="4048125"/>
          <p14:tracePt t="12047" x="5343525" y="4048125"/>
          <p14:tracePt t="12064" x="5329238" y="4048125"/>
          <p14:tracePt t="12080" x="5324475" y="4048125"/>
          <p14:tracePt t="12097" x="5319713" y="4048125"/>
          <p14:tracePt t="12138" x="5319713" y="4043363"/>
          <p14:tracePt t="12249" x="5319713" y="4038600"/>
          <p14:tracePt t="12270" x="5329238" y="4038600"/>
          <p14:tracePt t="12281" x="5338763" y="4038600"/>
          <p14:tracePt t="12290" x="5348288" y="4033838"/>
          <p14:tracePt t="12300" x="5362575" y="4029075"/>
          <p14:tracePt t="12315" x="5400675" y="4024313"/>
          <p14:tracePt t="12333" x="5419725" y="4019550"/>
          <p14:tracePt t="12349" x="5457825" y="4014788"/>
          <p14:tracePt t="12366" x="5491163" y="4010025"/>
          <p14:tracePt t="12383" x="5505450" y="4005263"/>
          <p14:tracePt t="12399" x="5519738" y="4005263"/>
          <p14:tracePt t="12416" x="5534025" y="4005263"/>
          <p14:tracePt t="12433" x="5538788" y="4005263"/>
          <p14:tracePt t="12448" x="5543550" y="4005263"/>
          <p14:tracePt t="12465" x="5548313" y="4000500"/>
          <p14:tracePt t="12482" x="5553075" y="4000500"/>
          <p14:tracePt t="12514" x="5548313" y="4000500"/>
          <p14:tracePt t="12625" x="5534025" y="4000500"/>
          <p14:tracePt t="12635" x="5505450" y="4000500"/>
          <p14:tracePt t="12646" x="5476875" y="4000500"/>
          <p14:tracePt t="12656" x="5429250" y="4000500"/>
          <p14:tracePt t="12666" x="5386388" y="4000500"/>
          <p14:tracePt t="12682" x="5310188" y="4010025"/>
          <p14:tracePt t="12699" x="5276850" y="4014788"/>
          <p14:tracePt t="12699" x="5253038" y="4019550"/>
          <p14:tracePt t="12719" x="5233988" y="4019550"/>
          <p14:tracePt t="12731" x="5205413" y="4029075"/>
          <p14:tracePt t="12748" x="5191125" y="4029075"/>
          <p14:tracePt t="12764" x="5162550" y="4033838"/>
          <p14:tracePt t="12781" x="5143500" y="4043363"/>
          <p14:tracePt t="12798" x="5133975" y="4043363"/>
          <p14:tracePt t="12814" x="5124450" y="4048125"/>
          <p14:tracePt t="12832" x="5129213" y="4048125"/>
          <p14:tracePt t="12980" x="5143500" y="4048125"/>
          <p14:tracePt t="12991" x="5167313" y="4048125"/>
          <p14:tracePt t="13001" x="5214938" y="4048125"/>
          <p14:tracePt t="13015" x="5257800" y="4048125"/>
          <p14:tracePt t="13030" x="5357813" y="4048125"/>
          <p14:tracePt t="13047" x="5434013" y="4048125"/>
          <p14:tracePt t="13063" x="5462588" y="4048125"/>
          <p14:tracePt t="13080" x="5519738" y="4052888"/>
          <p14:tracePt t="13099" x="5553075" y="4052888"/>
          <p14:tracePt t="13115" x="5567363" y="4052888"/>
          <p14:tracePt t="13132" x="5581650" y="4052888"/>
          <p14:tracePt t="13149" x="5591175" y="4052888"/>
          <p14:tracePt t="13165" x="5586413" y="4048125"/>
          <p14:tracePt t="13895" x="5572125" y="4043363"/>
          <p14:tracePt t="13905" x="5557838" y="4038600"/>
          <p14:tracePt t="13915" x="5538788" y="4038600"/>
          <p14:tracePt t="13930" x="5467350" y="4019550"/>
          <p14:tracePt t="13947" x="5414963" y="4005263"/>
          <p14:tracePt t="13963" x="5272088" y="3971925"/>
          <p14:tracePt t="13981" x="5010150" y="3919538"/>
          <p14:tracePt t="13998" x="4867275" y="3890963"/>
          <p14:tracePt t="14015" x="4538663" y="3814763"/>
          <p14:tracePt t="14031" x="4267200" y="3743325"/>
          <p14:tracePt t="14048" x="4171950" y="3709988"/>
          <p14:tracePt t="14064" x="4005263" y="3662363"/>
          <p14:tracePt t="14081" x="3886200" y="3619500"/>
          <p14:tracePt t="14098" x="3829050" y="3595688"/>
          <p14:tracePt t="14114" x="3729038" y="3567113"/>
          <p14:tracePt t="14131" x="3633788" y="3543300"/>
          <p14:tracePt t="14149" x="3595688" y="3538538"/>
          <p14:tracePt t="14164" x="3509963" y="3509963"/>
          <p14:tracePt t="14181" x="3462338" y="3500438"/>
          <p14:tracePt t="14198" x="3367088" y="3486150"/>
          <p14:tracePt t="14216" x="3281363" y="3471863"/>
          <p14:tracePt t="14231" x="3252788" y="3467100"/>
          <p14:tracePt t="14248" x="3200400" y="3457575"/>
          <p14:tracePt t="14264" x="3176588" y="3452813"/>
          <p14:tracePt t="14281" x="3167063" y="3448050"/>
          <p14:tracePt t="14298" x="3157538" y="3443288"/>
          <p14:tracePt t="14314" x="3148013" y="3438525"/>
          <p14:tracePt t="14331" x="3143250" y="3438525"/>
          <p14:tracePt t="14348" x="3143250" y="3433763"/>
          <p14:tracePt t="14514" x="3143250" y="3429000"/>
          <p14:tracePt t="14757" x="3143250" y="3424238"/>
          <p14:tracePt t="14849" x="3143250" y="3419475"/>
          <p14:tracePt t="14931" x="3143250" y="3414713"/>
          <p14:tracePt t="14950" x="3143250" y="3409950"/>
          <p14:tracePt t="14992" x="3143250" y="3405188"/>
          <p14:tracePt t="15021" x="3143250" y="3400425"/>
          <p14:tracePt t="15062" x="3143250" y="3395663"/>
          <p14:tracePt t="15082" x="3143250" y="3390900"/>
          <p14:tracePt t="15113" x="3143250" y="3386138"/>
          <p14:tracePt t="15144" x="3143250" y="3381375"/>
          <p14:tracePt t="15174" x="3143250" y="3376613"/>
          <p14:tracePt t="15184" x="3143250" y="3371850"/>
          <p14:tracePt t="15204" x="3138488" y="3371850"/>
          <p14:tracePt t="15216" x="3138488" y="3367088"/>
          <p14:tracePt t="15225" x="3138488" y="3362325"/>
          <p14:tracePt t="15245" x="3138488" y="3357563"/>
          <p14:tracePt t="15255" x="3138488" y="3352800"/>
          <p14:tracePt t="15266" x="3133725" y="3352800"/>
          <p14:tracePt t="15281" x="3133725" y="3338513"/>
          <p14:tracePt t="15298" x="3133725" y="3333750"/>
          <p14:tracePt t="15315" x="3128963" y="3324225"/>
          <p14:tracePt t="15331" x="3128963" y="3314700"/>
          <p14:tracePt t="15348" x="3128963" y="3305175"/>
          <p14:tracePt t="15367" x="3124200" y="3305175"/>
          <p14:tracePt t="15381" x="3124200" y="3300413"/>
          <p14:tracePt t="15398" x="3124200" y="3295650"/>
          <p14:tracePt t="15415" x="3124200" y="3290888"/>
          <p14:tracePt t="15448" x="3119438" y="32908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33350"/>
            <a:ext cx="8153400" cy="1077218"/>
          </a:xfrm>
          <a:prstGeom prst="rect">
            <a:avLst/>
          </a:prstGeom>
          <a:noFill/>
        </p:spPr>
        <p:txBody>
          <a:bodyPr wrap="square" rtlCol="0">
            <a:spAutoFit/>
          </a:bodyPr>
          <a:lstStyle/>
          <a:p>
            <a:pPr lvl="0"/>
            <a:r>
              <a:rPr lang="en-US" sz="2000" b="1" dirty="0" smtClean="0">
                <a:solidFill>
                  <a:srgbClr val="00B050"/>
                </a:solidFill>
                <a:latin typeface="Calibri" pitchFamily="34" charset="0"/>
                <a:ea typeface="Calibri" pitchFamily="34" charset="0"/>
                <a:cs typeface="Times New Roman" pitchFamily="18" charset="0"/>
              </a:rPr>
              <a:t>Table 3: </a:t>
            </a:r>
            <a:r>
              <a:rPr lang="en-US" sz="2000" b="1" dirty="0" smtClean="0">
                <a:solidFill>
                  <a:srgbClr val="00B050"/>
                </a:solidFill>
                <a:latin typeface="Times New Roman" pitchFamily="18" charset="0"/>
                <a:ea typeface="Calibri" pitchFamily="34" charset="0"/>
                <a:cs typeface="Times New Roman" pitchFamily="18" charset="0"/>
              </a:rPr>
              <a:t>Effect of ethanol leaves extract of </a:t>
            </a:r>
            <a:r>
              <a:rPr lang="en-US" sz="2000" b="1" i="1" dirty="0" smtClean="0">
                <a:solidFill>
                  <a:srgbClr val="00B050"/>
                </a:solidFill>
                <a:latin typeface="Times New Roman" pitchFamily="18" charset="0"/>
                <a:ea typeface="Calibri" pitchFamily="34" charset="0"/>
                <a:cs typeface="Times New Roman" pitchFamily="18" charset="0"/>
              </a:rPr>
              <a:t>Chromolaena odorata</a:t>
            </a:r>
            <a:r>
              <a:rPr lang="en-US" sz="2000" b="1" dirty="0" smtClean="0">
                <a:solidFill>
                  <a:srgbClr val="00B050"/>
                </a:solidFill>
                <a:latin typeface="Times New Roman" pitchFamily="18" charset="0"/>
                <a:ea typeface="Calibri" pitchFamily="34" charset="0"/>
                <a:cs typeface="Times New Roman" pitchFamily="18" charset="0"/>
              </a:rPr>
              <a:t> on prostate status</a:t>
            </a:r>
            <a:r>
              <a:rPr lang="en-US" sz="2000" b="1" dirty="0" smtClean="0">
                <a:solidFill>
                  <a:srgbClr val="00B050"/>
                </a:solidFill>
                <a:latin typeface="Calibri" pitchFamily="34" charset="0"/>
                <a:ea typeface="Calibri" pitchFamily="34" charset="0"/>
                <a:cs typeface="Times New Roman" pitchFamily="18" charset="0"/>
              </a:rPr>
              <a:t> of BPH-induced  rats</a:t>
            </a:r>
          </a:p>
          <a:p>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6411314"/>
              </p:ext>
            </p:extLst>
          </p:nvPr>
        </p:nvGraphicFramePr>
        <p:xfrm>
          <a:off x="838200" y="819149"/>
          <a:ext cx="7391400" cy="2926081"/>
        </p:xfrm>
        <a:graphic>
          <a:graphicData uri="http://schemas.openxmlformats.org/drawingml/2006/table">
            <a:tbl>
              <a:tblPr/>
              <a:tblGrid>
                <a:gridCol w="1600200">
                  <a:extLst>
                    <a:ext uri="{9D8B030D-6E8A-4147-A177-3AD203B41FA5}">
                      <a16:colId xmlns="" xmlns:a16="http://schemas.microsoft.com/office/drawing/2014/main" val="20000"/>
                    </a:ext>
                  </a:extLst>
                </a:gridCol>
                <a:gridCol w="2095500">
                  <a:extLst>
                    <a:ext uri="{9D8B030D-6E8A-4147-A177-3AD203B41FA5}">
                      <a16:colId xmlns="" xmlns:a16="http://schemas.microsoft.com/office/drawing/2014/main" val="20001"/>
                    </a:ext>
                  </a:extLst>
                </a:gridCol>
                <a:gridCol w="1847850">
                  <a:extLst>
                    <a:ext uri="{9D8B030D-6E8A-4147-A177-3AD203B41FA5}">
                      <a16:colId xmlns="" xmlns:a16="http://schemas.microsoft.com/office/drawing/2014/main" val="20002"/>
                    </a:ext>
                  </a:extLst>
                </a:gridCol>
                <a:gridCol w="1847850">
                  <a:extLst>
                    <a:ext uri="{9D8B030D-6E8A-4147-A177-3AD203B41FA5}">
                      <a16:colId xmlns="" xmlns:a16="http://schemas.microsoft.com/office/drawing/2014/main" val="20003"/>
                    </a:ext>
                  </a:extLst>
                </a:gridCol>
              </a:tblGrid>
              <a:tr h="457201">
                <a:tc>
                  <a:txBody>
                    <a:bodyPr/>
                    <a:lstStyle/>
                    <a:p>
                      <a:pPr marL="0" marR="0" indent="190500" algn="just">
                        <a:lnSpc>
                          <a:spcPct val="150000"/>
                        </a:lnSpc>
                        <a:spcBef>
                          <a:spcPts val="0"/>
                        </a:spcBef>
                        <a:spcAft>
                          <a:spcPts val="0"/>
                        </a:spcAft>
                      </a:pPr>
                      <a:r>
                        <a:rPr lang="en-US" sz="1600" b="1" dirty="0">
                          <a:latin typeface="Times New Roman"/>
                          <a:ea typeface="Calibri"/>
                          <a:cs typeface="Times New Roman"/>
                        </a:rPr>
                        <a:t>GROUPS</a:t>
                      </a:r>
                      <a:endParaRPr lang="en-US" sz="1600" b="1"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600" b="1" dirty="0">
                          <a:latin typeface="Times New Roman"/>
                          <a:ea typeface="Calibri"/>
                          <a:cs typeface="Times New Roman"/>
                        </a:rPr>
                        <a:t>Testosterone    </a:t>
                      </a:r>
                      <a:r>
                        <a:rPr lang="en-US" sz="1600" b="1" dirty="0" smtClean="0">
                          <a:latin typeface="Times New Roman"/>
                          <a:ea typeface="Calibri"/>
                          <a:cs typeface="Times New Roman"/>
                        </a:rPr>
                        <a:t>(</a:t>
                      </a:r>
                      <a:r>
                        <a:rPr lang="en-US" sz="1600" b="1" dirty="0">
                          <a:latin typeface="Times New Roman"/>
                          <a:ea typeface="Calibri"/>
                          <a:cs typeface="Times New Roman"/>
                        </a:rPr>
                        <a:t>ng/ml)</a:t>
                      </a:r>
                      <a:endParaRPr lang="en-US" sz="1600" b="1"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600" b="1" dirty="0" smtClean="0">
                          <a:latin typeface="Times New Roman"/>
                          <a:ea typeface="Calibri"/>
                          <a:cs typeface="Times New Roman"/>
                        </a:rPr>
                        <a:t>PSA (</a:t>
                      </a:r>
                      <a:r>
                        <a:rPr lang="en-US" sz="1600" b="1" dirty="0">
                          <a:latin typeface="Times New Roman"/>
                          <a:ea typeface="Calibri"/>
                          <a:cs typeface="Times New Roman"/>
                        </a:rPr>
                        <a:t>ng/ml)</a:t>
                      </a:r>
                      <a:endParaRPr lang="en-US" sz="1600" b="1"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600" b="1" dirty="0">
                          <a:latin typeface="Times New Roman"/>
                          <a:ea typeface="Calibri"/>
                          <a:cs typeface="Times New Roman"/>
                        </a:rPr>
                        <a:t>DHT (ng/ml)</a:t>
                      </a:r>
                      <a:endParaRPr lang="en-US" sz="1600" b="1"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74793">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3.40 ± 1.71</a:t>
                      </a:r>
                      <a:r>
                        <a:rPr lang="en-US" sz="1800" baseline="300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2.18 ± 0.94</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2.78 ± 0.70</a:t>
                      </a:r>
                      <a:r>
                        <a:rPr lang="en-US" sz="1800" baseline="30000">
                          <a:latin typeface="Times New Roman"/>
                          <a:ea typeface="Calibri"/>
                          <a:cs typeface="Times New Roman"/>
                        </a:rPr>
                        <a:t> a,b</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374793">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   B</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8.96 ± 0.77</a:t>
                      </a:r>
                      <a:r>
                        <a:rPr lang="en-US" sz="1800" baseline="30000" dirty="0">
                          <a:latin typeface="Times New Roman"/>
                          <a:ea typeface="Calibri"/>
                          <a:cs typeface="Times New Roman"/>
                        </a:rPr>
                        <a:t> d</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6.72 ± 2.13</a:t>
                      </a:r>
                      <a:r>
                        <a:rPr lang="en-US" sz="1800" baseline="30000" dirty="0">
                          <a:latin typeface="Times New Roman"/>
                          <a:ea typeface="Calibri"/>
                          <a:cs typeface="Times New Roman"/>
                        </a:rPr>
                        <a:t> c</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3.26 ± 0.69</a:t>
                      </a:r>
                      <a:r>
                        <a:rPr lang="en-US" sz="1800" baseline="30000">
                          <a:latin typeface="Times New Roman"/>
                          <a:ea typeface="Calibri"/>
                          <a:cs typeface="Times New Roman"/>
                        </a:rPr>
                        <a:t> b</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2"/>
                  </a:ext>
                </a:extLst>
              </a:tr>
              <a:tr h="374793">
                <a:tc>
                  <a:txBody>
                    <a:bodyPr/>
                    <a:lstStyle/>
                    <a:p>
                      <a:pPr marL="0" marR="0" indent="190500" algn="just">
                        <a:lnSpc>
                          <a:spcPct val="150000"/>
                        </a:lnSpc>
                        <a:spcBef>
                          <a:spcPts val="0"/>
                        </a:spcBef>
                        <a:spcAft>
                          <a:spcPts val="0"/>
                        </a:spcAft>
                      </a:pPr>
                      <a:r>
                        <a:rPr lang="en-US" sz="1800">
                          <a:latin typeface="Times New Roman"/>
                          <a:ea typeface="Calibri"/>
                          <a:cs typeface="Times New Roman"/>
                        </a:rPr>
                        <a:t>   C</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4.14 ± 0.88</a:t>
                      </a:r>
                      <a:r>
                        <a:rPr lang="en-US" sz="1800" baseline="30000" dirty="0">
                          <a:latin typeface="Times New Roman"/>
                          <a:ea typeface="Calibri"/>
                          <a:cs typeface="Times New Roman"/>
                        </a:rPr>
                        <a:t> a</a:t>
                      </a:r>
                      <a:r>
                        <a:rPr lang="en-US" sz="1800" baseline="30000" dirty="0" smtClean="0">
                          <a:latin typeface="Times New Roman"/>
                          <a:ea typeface="Calibri"/>
                          <a:cs typeface="Times New Roman"/>
                        </a:rPr>
                        <a:t>, b</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2.90 ± 1.25</a:t>
                      </a:r>
                      <a:r>
                        <a:rPr lang="en-US" sz="1800" baseline="30000" dirty="0">
                          <a:latin typeface="Times New Roman"/>
                          <a:ea typeface="Calibri"/>
                          <a:cs typeface="Times New Roman"/>
                        </a:rPr>
                        <a:t> </a:t>
                      </a:r>
                      <a:r>
                        <a:rPr lang="en-US" sz="1800" baseline="30000" dirty="0" smtClean="0">
                          <a:latin typeface="Times New Roman"/>
                          <a:ea typeface="Calibri"/>
                          <a:cs typeface="Times New Roman"/>
                        </a:rPr>
                        <a:t>a, b</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2.24 ± 0.20</a:t>
                      </a:r>
                      <a:r>
                        <a:rPr lang="en-US" sz="1800" baseline="300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3"/>
                  </a:ext>
                </a:extLst>
              </a:tr>
              <a:tr h="374793">
                <a:tc>
                  <a:txBody>
                    <a:bodyPr/>
                    <a:lstStyle/>
                    <a:p>
                      <a:pPr marL="0" marR="0" indent="190500" algn="just">
                        <a:lnSpc>
                          <a:spcPct val="150000"/>
                        </a:lnSpc>
                        <a:spcBef>
                          <a:spcPts val="0"/>
                        </a:spcBef>
                        <a:spcAft>
                          <a:spcPts val="0"/>
                        </a:spcAft>
                      </a:pPr>
                      <a:r>
                        <a:rPr lang="en-US" sz="1800">
                          <a:latin typeface="Times New Roman"/>
                          <a:ea typeface="Calibri"/>
                          <a:cs typeface="Times New Roman"/>
                        </a:rPr>
                        <a:t>   D</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7.68 ± 1.12</a:t>
                      </a:r>
                      <a:r>
                        <a:rPr lang="en-US" sz="1800" baseline="30000">
                          <a:latin typeface="Times New Roman"/>
                          <a:ea typeface="Calibri"/>
                          <a:cs typeface="Times New Roman"/>
                        </a:rPr>
                        <a:t>c,d</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4.30 ± 1.64</a:t>
                      </a:r>
                      <a:r>
                        <a:rPr lang="en-US" sz="1800" baseline="30000" dirty="0">
                          <a:latin typeface="Times New Roman"/>
                          <a:ea typeface="Calibri"/>
                          <a:cs typeface="Times New Roman"/>
                        </a:rPr>
                        <a:t> b</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2.74 ± 0.73</a:t>
                      </a:r>
                      <a:r>
                        <a:rPr lang="en-US" sz="1800" baseline="30000" dirty="0">
                          <a:latin typeface="Times New Roman"/>
                          <a:ea typeface="Calibri"/>
                          <a:cs typeface="Times New Roman"/>
                        </a:rPr>
                        <a:t> a</a:t>
                      </a:r>
                      <a:r>
                        <a:rPr lang="en-US" sz="1800" baseline="30000" dirty="0" smtClean="0">
                          <a:latin typeface="Times New Roman"/>
                          <a:ea typeface="Calibri"/>
                          <a:cs typeface="Times New Roman"/>
                        </a:rPr>
                        <a:t>, b</a:t>
                      </a:r>
                      <a:endParaRPr lang="en-US" sz="1800" dirty="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4"/>
                  </a:ext>
                </a:extLst>
              </a:tr>
              <a:tr h="374793">
                <a:tc>
                  <a:txBody>
                    <a:bodyPr/>
                    <a:lstStyle/>
                    <a:p>
                      <a:pPr marL="0" marR="0" indent="190500" algn="just">
                        <a:lnSpc>
                          <a:spcPct val="150000"/>
                        </a:lnSpc>
                        <a:spcBef>
                          <a:spcPts val="0"/>
                        </a:spcBef>
                        <a:spcAft>
                          <a:spcPts val="0"/>
                        </a:spcAft>
                      </a:pPr>
                      <a:r>
                        <a:rPr lang="en-US" sz="1800">
                          <a:latin typeface="Times New Roman"/>
                          <a:ea typeface="Calibri"/>
                          <a:cs typeface="Times New Roman"/>
                        </a:rPr>
                        <a:t>   E</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7.02 ± 2.06</a:t>
                      </a:r>
                      <a:r>
                        <a:rPr lang="en-US" sz="1800" baseline="30000" dirty="0">
                          <a:latin typeface="Times New Roman"/>
                          <a:ea typeface="Calibri"/>
                          <a:cs typeface="Times New Roman"/>
                        </a:rPr>
                        <a:t> </a:t>
                      </a:r>
                      <a:r>
                        <a:rPr lang="en-US" sz="1800" baseline="30000" dirty="0" err="1">
                          <a:latin typeface="Times New Roman"/>
                          <a:ea typeface="Calibri"/>
                          <a:cs typeface="Times New Roman"/>
                        </a:rPr>
                        <a:t>c,d</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3.56 ± 0.39</a:t>
                      </a:r>
                      <a:r>
                        <a:rPr lang="en-US" sz="1800" baseline="30000" dirty="0">
                          <a:latin typeface="Times New Roman"/>
                          <a:ea typeface="Calibri"/>
                          <a:cs typeface="Times New Roman"/>
                        </a:rPr>
                        <a:t> a</a:t>
                      </a:r>
                      <a:r>
                        <a:rPr lang="en-US" sz="1800" baseline="30000" dirty="0" smtClean="0">
                          <a:latin typeface="Times New Roman"/>
                          <a:ea typeface="Calibri"/>
                          <a:cs typeface="Times New Roman"/>
                        </a:rPr>
                        <a:t>, b</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2.30 ± 0.21</a:t>
                      </a:r>
                      <a:r>
                        <a:rPr lang="en-US" sz="1800" baseline="300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5"/>
                  </a:ext>
                </a:extLst>
              </a:tr>
              <a:tr h="374793">
                <a:tc>
                  <a:txBody>
                    <a:bodyPr/>
                    <a:lstStyle/>
                    <a:p>
                      <a:pPr marL="0" marR="0" indent="190500" algn="just">
                        <a:lnSpc>
                          <a:spcPct val="150000"/>
                        </a:lnSpc>
                        <a:spcBef>
                          <a:spcPts val="0"/>
                        </a:spcBef>
                        <a:spcAft>
                          <a:spcPts val="0"/>
                        </a:spcAft>
                      </a:pPr>
                      <a:r>
                        <a:rPr lang="en-US" sz="1800">
                          <a:latin typeface="Times New Roman"/>
                          <a:ea typeface="Calibri"/>
                          <a:cs typeface="Times New Roman"/>
                        </a:rPr>
                        <a:t>   F</a:t>
                      </a:r>
                      <a:endParaRPr lang="en-US" sz="18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6.02 ± 2.24</a:t>
                      </a:r>
                      <a:r>
                        <a:rPr lang="en-US" sz="1800" baseline="30000">
                          <a:latin typeface="Times New Roman"/>
                          <a:ea typeface="Calibri"/>
                          <a:cs typeface="Times New Roman"/>
                        </a:rPr>
                        <a:t> b,c</a:t>
                      </a:r>
                      <a:endParaRPr lang="en-US" sz="18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3.22 ± 0.73</a:t>
                      </a:r>
                      <a:r>
                        <a:rPr lang="en-US" sz="1800" baseline="30000">
                          <a:latin typeface="Times New Roman"/>
                          <a:ea typeface="Calibri"/>
                          <a:cs typeface="Times New Roman"/>
                        </a:rPr>
                        <a:t> a,b</a:t>
                      </a:r>
                      <a:endParaRPr lang="en-US" sz="18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2.40 ± 0.46</a:t>
                      </a:r>
                      <a:r>
                        <a:rPr lang="en-US" sz="1800" baseline="300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8" name="TextBox 7"/>
          <p:cNvSpPr txBox="1"/>
          <p:nvPr/>
        </p:nvSpPr>
        <p:spPr>
          <a:xfrm>
            <a:off x="990600" y="3714751"/>
            <a:ext cx="7086600" cy="1107996"/>
          </a:xfrm>
          <a:prstGeom prst="rect">
            <a:avLst/>
          </a:prstGeom>
          <a:noFill/>
        </p:spPr>
        <p:txBody>
          <a:bodyPr wrap="square" rtlCol="0">
            <a:spAutoFit/>
          </a:bodyPr>
          <a:lstStyle/>
          <a:p>
            <a:pPr indent="190500" algn="just" eaLnBrk="0" fontAlgn="base" hangingPunct="0">
              <a:spcBef>
                <a:spcPct val="0"/>
              </a:spcBef>
              <a:spcAft>
                <a:spcPct val="0"/>
              </a:spcAft>
            </a:pPr>
            <a:r>
              <a:rPr lang="en-US" sz="1100" b="1" dirty="0" smtClean="0"/>
              <a:t>Key</a:t>
            </a:r>
            <a:r>
              <a:rPr lang="en-US" sz="1100" dirty="0" smtClean="0"/>
              <a:t>: Group A: Not induced and not treatment (Normal control; given carboxymethyl cellulose (vehicle) ), </a:t>
            </a:r>
            <a:r>
              <a:rPr lang="en-US" sz="1100" b="1" dirty="0" smtClean="0"/>
              <a:t> </a:t>
            </a:r>
            <a:r>
              <a:rPr lang="en-US" sz="1100" dirty="0" smtClean="0"/>
              <a:t>Group B: BPH induced and not treatment, given only vehicle (BPH- control), Group C: BPH induced and treated with 1 mg/kg b. w of finasteride (Standard control) and</a:t>
            </a:r>
            <a:r>
              <a:rPr lang="en-US" sz="1100" b="1" dirty="0" smtClean="0"/>
              <a:t> </a:t>
            </a:r>
            <a:r>
              <a:rPr lang="en-US" sz="1100" dirty="0" smtClean="0"/>
              <a:t>Groups D-F: BPH induced and treated with 100, 200 and 400 mg/kg b. w of the ethanol extract respectively.</a:t>
            </a:r>
          </a:p>
          <a:p>
            <a:pPr indent="190500" algn="just" eaLnBrk="0" fontAlgn="base" hangingPunct="0">
              <a:spcBef>
                <a:spcPct val="0"/>
              </a:spcBef>
              <a:spcAft>
                <a:spcPct val="0"/>
              </a:spcAft>
            </a:pPr>
            <a:endParaRPr lang="en-US" sz="1100" b="1" dirty="0" smtClean="0"/>
          </a:p>
          <a:p>
            <a:pPr indent="190500" algn="just" eaLnBrk="0" fontAlgn="base" hangingPunct="0">
              <a:spcBef>
                <a:spcPct val="0"/>
              </a:spcBef>
              <a:spcAft>
                <a:spcPct val="0"/>
              </a:spcAft>
            </a:pPr>
            <a:r>
              <a:rPr lang="en-US" sz="1100" dirty="0" smtClean="0"/>
              <a:t>.</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378"/>
    </mc:Choice>
    <mc:Fallback>
      <p:transition spd="slow" advTm="12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3A86A75C-4F4B-4683-9AE1-C65F6400EC91}">
      <p14:laserTraceLst xmlns:p14="http://schemas.microsoft.com/office/powerpoint/2010/main">
        <p14:tracePtLst>
          <p14:tracePt t="41" x="5138738" y="3452813"/>
          <p14:tracePt t="46" x="5133975" y="3452813"/>
          <p14:tracePt t="570" x="5119688" y="3448050"/>
          <p14:tracePt t="581" x="5105400" y="3443288"/>
          <p14:tracePt t="591" x="5086350" y="3438525"/>
          <p14:tracePt t="601" x="5048250" y="3429000"/>
          <p14:tracePt t="616" x="4938713" y="3405188"/>
          <p14:tracePt t="634" x="4872038" y="3390900"/>
          <p14:tracePt t="650" x="4648200" y="3348038"/>
          <p14:tracePt t="667" x="4329113" y="3271838"/>
          <p14:tracePt t="684" x="4171950" y="3233738"/>
          <p14:tracePt t="700" x="3786188" y="3128963"/>
          <p14:tracePt t="717" x="3495675" y="3014663"/>
          <p14:tracePt t="735" x="3400425" y="2971800"/>
          <p14:tracePt t="750" x="3281363" y="2919413"/>
          <p14:tracePt t="767" x="3228975" y="2890838"/>
          <p14:tracePt t="783" x="3119438" y="2843213"/>
          <p14:tracePt t="800" x="3024188" y="2795588"/>
          <p14:tracePt t="818" x="2976563" y="2762250"/>
          <p14:tracePt t="834" x="2895600" y="2705100"/>
          <p14:tracePt t="851" x="2843213" y="2652713"/>
          <p14:tracePt t="867" x="2824163" y="2633663"/>
          <p14:tracePt t="884" x="2800350" y="2600325"/>
          <p14:tracePt t="901" x="2790825" y="2581275"/>
          <p14:tracePt t="917" x="2790825" y="2571750"/>
          <p14:tracePt t="934" x="2790825" y="2562225"/>
          <p14:tracePt t="950" x="2790825" y="2547938"/>
          <p14:tracePt t="968" x="2790825" y="2543175"/>
          <p14:tracePt t="987" x="2790825" y="2533650"/>
          <p14:tracePt t="1008" x="2795588" y="2524125"/>
          <p14:tracePt t="1019" x="2814638" y="2509838"/>
          <p14:tracePt t="1035" x="2886075" y="2447925"/>
          <p14:tracePt t="1052" x="2933700" y="2414588"/>
          <p14:tracePt t="1052" x="2981325" y="2386013"/>
          <p14:tracePt t="1068" x="3028950" y="2357438"/>
          <p14:tracePt t="1083" x="3095625" y="2324100"/>
          <p14:tracePt t="1100" x="3124200" y="2309813"/>
          <p14:tracePt t="1116" x="3186113" y="2290763"/>
          <p14:tracePt t="1133" x="3243263" y="2271713"/>
          <p14:tracePt t="1150" x="3271838" y="2262188"/>
          <p14:tracePt t="1166" x="3348038" y="2243138"/>
          <p14:tracePt t="1183" x="3405188" y="2228850"/>
          <p14:tracePt t="1201" x="3452813" y="2214563"/>
          <p14:tracePt t="1216" x="3471863" y="2209800"/>
          <p14:tracePt t="1232" x="3457575" y="2195513"/>
          <p14:tracePt t="1555" x="3438525" y="2171700"/>
          <p14:tracePt t="1565" x="3405188" y="2138363"/>
          <p14:tracePt t="1575" x="3371850" y="2095500"/>
          <p14:tracePt t="1586" x="3333750" y="2043113"/>
          <p14:tracePt t="1600" x="3281363" y="1962150"/>
          <p14:tracePt t="1617" x="3257550" y="1914525"/>
          <p14:tracePt t="1633" x="3214688" y="1843088"/>
          <p14:tracePt t="1650" x="3181350" y="1771650"/>
          <p14:tracePt t="1668" x="3167063" y="1738313"/>
          <p14:tracePt t="1683" x="3119438" y="1633538"/>
          <p14:tracePt t="1700" x="3100388" y="1581150"/>
          <p14:tracePt t="1716" x="3038475" y="1447800"/>
          <p14:tracePt t="1733" x="2995613" y="1357313"/>
          <p14:tracePt t="1750" x="2976563" y="1314450"/>
          <p14:tracePt t="1766" x="2933700" y="1238250"/>
          <p14:tracePt t="1783" x="2886075" y="1171575"/>
          <p14:tracePt t="1800" x="2862263" y="1128713"/>
          <p14:tracePt t="1816" x="2814638" y="1052513"/>
          <p14:tracePt t="1833" x="2771775" y="995363"/>
          <p14:tracePt t="1850" x="2757488" y="981075"/>
          <p14:tracePt t="1866" x="2728913" y="942975"/>
          <p14:tracePt t="1884" x="2705100" y="919163"/>
          <p14:tracePt t="1901" x="2690813" y="895350"/>
          <p14:tracePt t="1916" x="2667000" y="862013"/>
          <p14:tracePt t="1933" x="2647950" y="838200"/>
          <p14:tracePt t="1950" x="2619375" y="790575"/>
          <p14:tracePt t="1967" x="2595563" y="733425"/>
          <p14:tracePt t="1983" x="2581275" y="695325"/>
          <p14:tracePt t="2000" x="2552700" y="638175"/>
          <p14:tracePt t="2017" x="2543175" y="604838"/>
          <p14:tracePt t="2033" x="2538413" y="600075"/>
          <p14:tracePt t="2049" x="2533650" y="590550"/>
          <p14:tracePt t="2065" x="2528888" y="590550"/>
          <p14:tracePt t="2082" x="2524125" y="590550"/>
          <p14:tracePt t="2398" x="2519363" y="590550"/>
          <p14:tracePt t="3109" x="2514600" y="590550"/>
          <p14:tracePt t="3129" x="2505075" y="590550"/>
          <p14:tracePt t="3139" x="2481263" y="590550"/>
          <p14:tracePt t="3150" x="2443163" y="590550"/>
          <p14:tracePt t="3166" x="2324100" y="595313"/>
          <p14:tracePt t="3183" x="2185988" y="604838"/>
          <p14:tracePt t="3201" x="2133600" y="609600"/>
          <p14:tracePt t="3216" x="2028825" y="619125"/>
          <p14:tracePt t="3233" x="1981200" y="619125"/>
          <p14:tracePt t="3249" x="1905000" y="619125"/>
          <p14:tracePt t="3266" x="1843088" y="619125"/>
          <p14:tracePt t="3283" x="1809750" y="619125"/>
          <p14:tracePt t="3299" x="1747838" y="619125"/>
          <p14:tracePt t="3316" x="1709738" y="619125"/>
          <p14:tracePt t="3333" x="1695450" y="619125"/>
          <p14:tracePt t="3350" x="1666875" y="619125"/>
          <p14:tracePt t="3366" x="1638300" y="609600"/>
          <p14:tracePt t="3383" x="1624013" y="609600"/>
          <p14:tracePt t="3399" x="1609725" y="609600"/>
          <p14:tracePt t="3416" x="1585913" y="604838"/>
          <p14:tracePt t="3434" x="1576388" y="600075"/>
          <p14:tracePt t="3449" x="1562100" y="595313"/>
          <p14:tracePt t="3466" x="1557338" y="595313"/>
          <p14:tracePt t="3483" x="1547813" y="595313"/>
          <p14:tracePt t="3500" x="1543050" y="595313"/>
          <p14:tracePt t="3516" x="1538288" y="595313"/>
          <p14:tracePt t="3533" x="1533525" y="595313"/>
          <p14:tracePt t="3549" x="1528763" y="595313"/>
          <p14:tracePt t="3565" x="1524000" y="595313"/>
          <p14:tracePt t="3581" x="1509713" y="595313"/>
          <p14:tracePt t="3598" x="1495425" y="595313"/>
          <p14:tracePt t="3615" x="1476375" y="595313"/>
          <p14:tracePt t="3633" x="1462088" y="595313"/>
          <p14:tracePt t="3650" x="1452563" y="595313"/>
          <p14:tracePt t="3667" x="1447800" y="595313"/>
          <p14:tracePt t="3683" x="1438275" y="595313"/>
          <p14:tracePt t="3699" x="1433513" y="595313"/>
          <p14:tracePt t="3716" x="1414463" y="600075"/>
          <p14:tracePt t="3733" x="1390650" y="604838"/>
          <p14:tracePt t="3750" x="1381125" y="604838"/>
          <p14:tracePt t="3766" x="1371600" y="609600"/>
          <p14:tracePt t="3783" x="1366838" y="609600"/>
          <p14:tracePt t="3799" x="1362075" y="609600"/>
          <p14:tracePt t="3816" x="1347788" y="614363"/>
          <p14:tracePt t="3833" x="1319213" y="614363"/>
          <p14:tracePt t="3851" x="1309688" y="614363"/>
          <p14:tracePt t="3866" x="1295400" y="614363"/>
          <p14:tracePt t="3883" x="1290638" y="614363"/>
          <p14:tracePt t="3900" x="1285875" y="614363"/>
          <p14:tracePt t="3916" x="1281113" y="614363"/>
          <p14:tracePt t="3932" x="1295400" y="614363"/>
          <p14:tracePt t="4094" x="1314450" y="614363"/>
          <p14:tracePt t="4104" x="1347788" y="614363"/>
          <p14:tracePt t="4116" x="1385888" y="614363"/>
          <p14:tracePt t="4133" x="1476375" y="619125"/>
          <p14:tracePt t="4150" x="1585913" y="628650"/>
          <p14:tracePt t="4167" x="1633538" y="633413"/>
          <p14:tracePt t="4183" x="1738313" y="661988"/>
          <p14:tracePt t="4200" x="1838325" y="685800"/>
          <p14:tracePt t="4217" x="1895475" y="695325"/>
          <p14:tracePt t="4233" x="1985963" y="728663"/>
          <p14:tracePt t="4250" x="2052638" y="747713"/>
          <p14:tracePt t="4267" x="2081213" y="762000"/>
          <p14:tracePt t="4283" x="2119313" y="771525"/>
          <p14:tracePt t="4300" x="2138363" y="776288"/>
          <p14:tracePt t="4317" x="2143125" y="776288"/>
          <p14:tracePt t="4333" x="2152650" y="781050"/>
          <p14:tracePt t="4350" x="2157413" y="781050"/>
          <p14:tracePt t="4368" x="2162175" y="781050"/>
          <p14:tracePt t="4408" x="2166938" y="781050"/>
          <p14:tracePt t="4439" x="2166938" y="776288"/>
          <p14:tracePt t="5687" x="2171700" y="776288"/>
          <p14:tracePt t="5931" x="2181225" y="776288"/>
          <p14:tracePt t="5941" x="2185988" y="776288"/>
          <p14:tracePt t="5951" x="2190750" y="776288"/>
          <p14:tracePt t="5966" x="2209800" y="781050"/>
          <p14:tracePt t="5983" x="2214563" y="785813"/>
          <p14:tracePt t="5999" x="2233613" y="800100"/>
          <p14:tracePt t="6016" x="2252663" y="814388"/>
          <p14:tracePt t="6034" x="2266950" y="819150"/>
          <p14:tracePt t="6049" x="2281238" y="833438"/>
          <p14:tracePt t="6065" x="2290763" y="833438"/>
          <p14:tracePt t="6081" x="2295525" y="842963"/>
          <p14:tracePt t="6098" x="2309813" y="847725"/>
          <p14:tracePt t="6114" x="2314575" y="852488"/>
          <p14:tracePt t="6131" x="2324100" y="857250"/>
          <p14:tracePt t="6149" x="2338388" y="866775"/>
          <p14:tracePt t="6165" x="2343150" y="871538"/>
          <p14:tracePt t="6182" x="2362200" y="881063"/>
          <p14:tracePt t="6199" x="2381250" y="895350"/>
          <p14:tracePt t="6216" x="2386013" y="895350"/>
          <p14:tracePt t="6232" x="2400300" y="909638"/>
          <p14:tracePt t="6249" x="2419350" y="923925"/>
          <p14:tracePt t="6266" x="2428875" y="933450"/>
          <p14:tracePt t="6282" x="2447925" y="947738"/>
          <p14:tracePt t="6300" x="2462213" y="952500"/>
          <p14:tracePt t="6316" x="2486025" y="962025"/>
          <p14:tracePt t="6333" x="2509838" y="981075"/>
          <p14:tracePt t="6350" x="2524125" y="981075"/>
          <p14:tracePt t="6366" x="2547938" y="995363"/>
          <p14:tracePt t="6383" x="2562225" y="1000125"/>
          <p14:tracePt t="6400" x="2566988" y="1000125"/>
          <p14:tracePt t="6416" x="2581275" y="1004888"/>
          <p14:tracePt t="6433" x="2590800" y="1004888"/>
          <p14:tracePt t="6450" x="2595563" y="1009650"/>
          <p14:tracePt t="6466" x="2600325" y="1009650"/>
          <p14:tracePt t="6490" x="2605088" y="1009650"/>
          <p14:tracePt t="6541" x="2609850" y="1009650"/>
          <p14:tracePt t="6845" x="2614613" y="1009650"/>
          <p14:tracePt t="6875" x="2624138" y="1014413"/>
          <p14:tracePt t="6886" x="2633663" y="1014413"/>
          <p14:tracePt t="6896" x="2652713" y="1019175"/>
          <p14:tracePt t="6906" x="2676525" y="1019175"/>
          <p14:tracePt t="6916" x="2705100" y="1023938"/>
          <p14:tracePt t="6932" x="2771775" y="1028700"/>
          <p14:tracePt t="6949" x="2814638" y="1033463"/>
          <p14:tracePt t="6965" x="2905125" y="1047750"/>
          <p14:tracePt t="6982" x="2981325" y="1057275"/>
          <p14:tracePt t="6999" x="3014663" y="1062038"/>
          <p14:tracePt t="7015" x="3086100" y="1076325"/>
          <p14:tracePt t="7032" x="3148013" y="1095375"/>
          <p14:tracePt t="7049" x="3171825" y="1100138"/>
          <p14:tracePt t="7065" x="3205163" y="1104900"/>
          <p14:tracePt t="7082" x="3233738" y="1109663"/>
          <p14:tracePt t="7099" x="3243263" y="1109663"/>
          <p14:tracePt t="7115" x="3257550" y="1109663"/>
          <p14:tracePt t="7132" x="3262313" y="1109663"/>
          <p14:tracePt t="7149" x="3267075" y="1109663"/>
          <p14:tracePt t="7165" x="3271838" y="1109663"/>
          <p14:tracePt t="7972" x="3281363" y="1109663"/>
          <p14:tracePt t="7982" x="3300413" y="1104900"/>
          <p14:tracePt t="7992" x="3338513" y="1095375"/>
          <p14:tracePt t="8003" x="3381375" y="1090613"/>
          <p14:tracePt t="8015" x="3443288" y="1085850"/>
          <p14:tracePt t="8032" x="3709988" y="1071563"/>
          <p14:tracePt t="8049" x="4048125" y="1071563"/>
          <p14:tracePt t="8065" x="4200525" y="1071563"/>
          <p14:tracePt t="8082" x="4500563" y="1071563"/>
          <p14:tracePt t="8098" x="4729163" y="1085850"/>
          <p14:tracePt t="8115" x="4805363" y="1100138"/>
          <p14:tracePt t="8132" x="4905375" y="1119188"/>
          <p14:tracePt t="8149" x="4967288" y="1128713"/>
          <p14:tracePt t="8165" x="4981575" y="1128713"/>
          <p14:tracePt t="8182" x="5005388" y="1133475"/>
          <p14:tracePt t="8198" x="5010150" y="1133475"/>
          <p14:tracePt t="8215" x="5019675" y="1133475"/>
          <p14:tracePt t="8232" x="5024438" y="1133475"/>
          <p14:tracePt t="8248" x="5029200" y="1133475"/>
          <p14:tracePt t="8278" x="5033963" y="1133475"/>
          <p14:tracePt t="8328" x="5043488" y="1133475"/>
          <p14:tracePt t="8349" x="5053013" y="1133475"/>
          <p14:tracePt t="8359" x="5057775" y="1133475"/>
          <p14:tracePt t="8369" x="5067300" y="1133475"/>
          <p14:tracePt t="8383" x="5086350" y="1133475"/>
          <p14:tracePt t="8401" x="5091113" y="1133475"/>
          <p14:tracePt t="8420" x="5095875" y="1133475"/>
          <p14:tracePt t="8433" x="5100638" y="1133475"/>
          <p14:tracePt t="8451" x="5105400" y="1133475"/>
          <p14:tracePt t="8470" x="5105400" y="1128713"/>
          <p14:tracePt t="8683" x="5095875" y="1128713"/>
          <p14:tracePt t="8703" x="5091113" y="1128713"/>
          <p14:tracePt t="8713" x="5086350" y="1128713"/>
          <p14:tracePt t="8724" x="5076825" y="1123950"/>
          <p14:tracePt t="8734" x="5072063" y="1123950"/>
          <p14:tracePt t="8749" x="5057775" y="1123950"/>
          <p14:tracePt t="8766" x="5048250" y="1123950"/>
          <p14:tracePt t="8782" x="5038725" y="1119188"/>
          <p14:tracePt t="8799" x="5033963" y="1114425"/>
          <p14:tracePt t="8815" x="5029200" y="1114425"/>
          <p14:tracePt t="8835" x="5024438" y="1114425"/>
          <p14:tracePt t="8855" x="5019675" y="1114425"/>
          <p14:tracePt t="8876" x="5014913" y="1109663"/>
          <p14:tracePt t="8886" x="5010150" y="1109663"/>
          <p14:tracePt t="8899" x="5005388" y="1109663"/>
          <p14:tracePt t="8917" x="5000625" y="1109663"/>
          <p14:tracePt t="8933" x="4991100" y="1109663"/>
          <p14:tracePt t="8950" x="4986338" y="1104900"/>
          <p14:tracePt t="8966" x="4981575" y="1104900"/>
          <p14:tracePt t="8982" x="4976813" y="1104900"/>
          <p14:tracePt t="8998" x="4972050" y="1104900"/>
          <p14:tracePt t="9059" x="4967288" y="1104900"/>
          <p14:tracePt t="9088" x="4972050" y="1104900"/>
          <p14:tracePt t="9495" x="4976813" y="1104900"/>
          <p14:tracePt t="9535" x="4981575" y="1104900"/>
          <p14:tracePt t="9566" x="4986338" y="1104900"/>
          <p14:tracePt t="9586" x="4991100" y="1104900"/>
          <p14:tracePt t="9596" x="4995863" y="1104900"/>
          <p14:tracePt t="9617" x="5000625" y="1104900"/>
          <p14:tracePt t="9637" x="5005388" y="1104900"/>
          <p14:tracePt t="9647" x="5010150" y="1104900"/>
          <p14:tracePt t="9657" x="5014913" y="1104900"/>
          <p14:tracePt t="9677" x="5019675" y="1104900"/>
          <p14:tracePt t="9708" x="5024438" y="1104900"/>
          <p14:tracePt t="10216" x="5029200" y="1100138"/>
          <p14:tracePt t="10226" x="5033963" y="1100138"/>
          <p14:tracePt t="10246" x="5038725" y="1095375"/>
          <p14:tracePt t="10256" x="5043488" y="1095375"/>
          <p14:tracePt t="10267" x="5053013" y="1090613"/>
          <p14:tracePt t="10282" x="5076825" y="1085850"/>
          <p14:tracePt t="10299" x="5100638" y="1085850"/>
          <p14:tracePt t="10315" x="5191125" y="1071563"/>
          <p14:tracePt t="10332" x="5338763" y="1062038"/>
          <p14:tracePt t="10349" x="5419725" y="1057275"/>
          <p14:tracePt t="10365" x="5619750" y="1052513"/>
          <p14:tracePt t="10382" x="5757863" y="1052513"/>
          <p14:tracePt t="10399" x="5843588" y="1057275"/>
          <p14:tracePt t="10415" x="5976938" y="1071563"/>
          <p14:tracePt t="10432" x="6072188" y="1076325"/>
          <p14:tracePt t="10450" x="6124575" y="1076325"/>
          <p14:tracePt t="10465" x="6210300" y="1085850"/>
          <p14:tracePt t="10482" x="6257925" y="1090613"/>
          <p14:tracePt t="10482" x="6296025" y="1090613"/>
          <p14:tracePt t="10500" x="6329363" y="1090613"/>
          <p14:tracePt t="10515" x="6367463" y="1090613"/>
          <p14:tracePt t="10533" x="6386513" y="1090613"/>
          <p14:tracePt t="10549" x="6424613" y="1090613"/>
          <p14:tracePt t="10566" x="6453188" y="1090613"/>
          <p14:tracePt t="10582" x="6472238" y="1090613"/>
          <p14:tracePt t="10598" x="6519863" y="1090613"/>
          <p14:tracePt t="10616" x="6557963" y="1090613"/>
          <p14:tracePt t="10633" x="6581775" y="1090613"/>
          <p14:tracePt t="10649" x="6615113" y="1095375"/>
          <p14:tracePt t="10666" x="6648450" y="1095375"/>
          <p14:tracePt t="10683" x="6667500" y="1095375"/>
          <p14:tracePt t="10699" x="6710363" y="1095375"/>
          <p14:tracePt t="10715" x="6734175" y="1095375"/>
          <p14:tracePt t="10732" x="6781800" y="1095375"/>
          <p14:tracePt t="10749" x="6843713" y="1095375"/>
          <p14:tracePt t="10766" x="6862763" y="1095375"/>
          <p14:tracePt t="10782" x="6905625" y="1095375"/>
          <p14:tracePt t="10799" x="6958013" y="1095375"/>
          <p14:tracePt t="10816" x="6977063" y="1095375"/>
          <p14:tracePt t="10832" x="7010400" y="1095375"/>
          <p14:tracePt t="10849" x="7034213" y="1095375"/>
          <p14:tracePt t="10867" x="7038975" y="1095375"/>
          <p14:tracePt t="10882" x="7043738" y="1095375"/>
          <p14:tracePt t="10898" x="7048500" y="1095375"/>
          <p14:tracePt t="10915" x="7053263" y="1095375"/>
          <p14:tracePt t="10977" x="7043738" y="1095375"/>
          <p14:tracePt t="11160" x="7038975" y="1095375"/>
          <p14:tracePt t="11170" x="7029450" y="1095375"/>
          <p14:tracePt t="11182" x="7019925" y="1095375"/>
          <p14:tracePt t="11198" x="6986588" y="1095375"/>
          <p14:tracePt t="11216" x="6938963" y="1095375"/>
          <p14:tracePt t="11232" x="6919913" y="1095375"/>
          <p14:tracePt t="11248" x="6896100" y="1095375"/>
          <p14:tracePt t="11266" x="6881813" y="1095375"/>
          <p14:tracePt t="11283" x="6877050" y="1090613"/>
          <p14:tracePt t="11298" x="6872288" y="1090613"/>
          <p14:tracePt t="11315" x="6867525" y="1090613"/>
          <p14:tracePt t="11342" x="6862763" y="1090613"/>
          <p14:tracePt t="11647" x="6858000" y="1090613"/>
          <p14:tracePt t="11739" x="6853238" y="1090613"/>
          <p14:tracePt t="11769" x="6858000" y="1090613"/>
          <p14:tracePt t="12033" x="6862763" y="1090613"/>
          <p14:tracePt t="12043" x="6867525" y="1090613"/>
          <p14:tracePt t="12053" x="6881813" y="1090613"/>
          <p14:tracePt t="12065" x="6891338" y="1090613"/>
          <p14:tracePt t="12081" x="6919913" y="1090613"/>
          <p14:tracePt t="12097" x="6938963" y="1090613"/>
          <p14:tracePt t="12114" x="6948488" y="1090613"/>
          <p14:tracePt t="12130" x="6958013" y="1090613"/>
          <p14:tracePt t="12147" x="6962775" y="1090613"/>
          <p14:tracePt t="12165" x="6967538" y="1090613"/>
          <p14:tracePt t="12180" x="6972300" y="1090613"/>
          <p14:tracePt t="12197" x="6977063" y="1090613"/>
          <p14:tracePt t="12246" x="6977063" y="1085850"/>
          <p14:tracePt t="12570" x="6972300" y="1085850"/>
          <p14:tracePt t="12591" x="6967538" y="1085850"/>
          <p14:tracePt t="12601" x="6962775" y="1085850"/>
          <p14:tracePt t="12673" x="6958013" y="1085850"/>
          <p14:tracePt t="13191" x="6943725" y="1076325"/>
          <p14:tracePt t="13200" x="6919913" y="1071563"/>
          <p14:tracePt t="13210" x="6858000" y="1052513"/>
          <p14:tracePt t="13220" x="6781800" y="1038225"/>
          <p14:tracePt t="13231" x="6724650" y="1019175"/>
          <p14:tracePt t="13248" x="6486525" y="966788"/>
          <p14:tracePt t="13265" x="6234113" y="914400"/>
          <p14:tracePt t="13282" x="6105525" y="876300"/>
          <p14:tracePt t="13298" x="5810250" y="804863"/>
          <p14:tracePt t="13315" x="5695950" y="781050"/>
          <p14:tracePt t="13315" x="5567363" y="752475"/>
          <p14:tracePt t="13333" x="5443538" y="728663"/>
          <p14:tracePt t="13348" x="5143500" y="681038"/>
          <p14:tracePt t="13365" x="5033963" y="666750"/>
          <p14:tracePt t="13381" x="4743450" y="652463"/>
          <p14:tracePt t="13398" x="4452938" y="628650"/>
          <p14:tracePt t="13415" x="4305300" y="623888"/>
          <p14:tracePt t="13431" x="4048125" y="623888"/>
          <p14:tracePt t="13448" x="3838575" y="623888"/>
          <p14:tracePt t="13465" x="3714750" y="633413"/>
          <p14:tracePt t="13481" x="3514725" y="638175"/>
          <p14:tracePt t="13498" x="3390900" y="652463"/>
          <p14:tracePt t="13516" x="3319463" y="652463"/>
          <p14:tracePt t="13532" x="3224213" y="666750"/>
          <p14:tracePt t="13548" x="3181350" y="666750"/>
          <p14:tracePt t="13564" x="3114675" y="666750"/>
          <p14:tracePt t="13583" x="3086100" y="666750"/>
          <p14:tracePt t="13598" x="3081338" y="666750"/>
          <p14:tracePt t="13614" x="3071813" y="666750"/>
          <p14:tracePt t="13631" x="3071813" y="671513"/>
          <p14:tracePt t="13840" x="3071813" y="676275"/>
          <p14:tracePt t="13850" x="3071813" y="681038"/>
          <p14:tracePt t="13860" x="3076575" y="685800"/>
          <p14:tracePt t="13870" x="3086100" y="690563"/>
          <p14:tracePt t="13881" x="3095625" y="700088"/>
          <p14:tracePt t="13898" x="3109913" y="714375"/>
          <p14:tracePt t="13915" x="3124200" y="728663"/>
          <p14:tracePt t="13932" x="3133725" y="733425"/>
          <p14:tracePt t="13948" x="3138488" y="742950"/>
          <p14:tracePt t="13965" x="3152775" y="757238"/>
          <p14:tracePt t="13983" x="3157538" y="766763"/>
          <p14:tracePt t="13998" x="3167063" y="781050"/>
          <p14:tracePt t="14015" x="3171825" y="785813"/>
          <p14:tracePt t="14031" x="3176588" y="795338"/>
          <p14:tracePt t="14048" x="3186113" y="809625"/>
          <p14:tracePt t="14064" x="3186113" y="814388"/>
          <p14:tracePt t="14080" x="3190875" y="828675"/>
          <p14:tracePt t="14097" x="3195638" y="833438"/>
          <p14:tracePt t="14114" x="3200400" y="838200"/>
          <p14:tracePt t="14134" x="3205163" y="842963"/>
          <p14:tracePt t="14155" x="3205163" y="847725"/>
          <p14:tracePt t="14164" x="3205163" y="852488"/>
          <p14:tracePt t="14185" x="3209925" y="852488"/>
          <p14:tracePt t="14197" x="3209925" y="862013"/>
          <p14:tracePt t="14214" x="3214688" y="876300"/>
          <p14:tracePt t="14230" x="3214688" y="885825"/>
          <p14:tracePt t="14672" x="3214688" y="900113"/>
          <p14:tracePt t="14683" x="3214688" y="919163"/>
          <p14:tracePt t="14693" x="3214688" y="938213"/>
          <p14:tracePt t="14703" x="3209925" y="966788"/>
          <p14:tracePt t="14714" x="3205163" y="981075"/>
          <p14:tracePt t="14731" x="3205163" y="1014413"/>
          <p14:tracePt t="14748" x="3205163" y="1028700"/>
          <p14:tracePt t="14765" x="3205163" y="1033463"/>
          <p14:tracePt t="14781" x="3205163" y="1038225"/>
          <p14:tracePt t="14798" x="3205163" y="1047750"/>
          <p14:tracePt t="14816" x="3205163" y="1057275"/>
          <p14:tracePt t="15373" x="3205163" y="1066800"/>
          <p14:tracePt t="15383" x="3205163" y="1090613"/>
          <p14:tracePt t="15393" x="3205163" y="1104900"/>
          <p14:tracePt t="15403" x="3209925" y="1123950"/>
          <p14:tracePt t="15414" x="3224213" y="1162050"/>
          <p14:tracePt t="15431" x="3248025" y="1257300"/>
          <p14:tracePt t="15448" x="3262313" y="1328738"/>
          <p14:tracePt t="15465" x="3271838" y="1362075"/>
          <p14:tracePt t="15481" x="3286125" y="1419225"/>
          <p14:tracePt t="15498" x="3290888" y="1452563"/>
          <p14:tracePt t="15514" x="3305175" y="1514475"/>
          <p14:tracePt t="15531" x="3309938" y="1581150"/>
          <p14:tracePt t="15548" x="3314700" y="1600200"/>
          <p14:tracePt t="15564" x="3319463" y="1633538"/>
          <p14:tracePt t="15580" x="3324225" y="1657350"/>
          <p14:tracePt t="15597" x="3328988" y="1671638"/>
          <p14:tracePt t="15613" x="3328988" y="1685925"/>
          <p14:tracePt t="15630" x="3328988" y="1700213"/>
          <p14:tracePt t="15648" x="3328988" y="1704975"/>
          <p14:tracePt t="15664" x="3328988" y="1709738"/>
          <p14:tracePt t="15681" x="3328988" y="1719263"/>
          <p14:tracePt t="15699" x="3328988" y="1728788"/>
          <p14:tracePt t="15718" x="3328988" y="1733550"/>
          <p14:tracePt t="15731" x="3328988" y="1752600"/>
          <p14:tracePt t="15750" x="3328988" y="1757363"/>
          <p14:tracePt t="15764" x="3328988" y="1781175"/>
          <p14:tracePt t="15781" x="3328988" y="1790700"/>
          <p14:tracePt t="15798" x="3319463" y="1814513"/>
          <p14:tracePt t="15815" x="3319463" y="1833563"/>
          <p14:tracePt t="15831" x="3314700" y="1843088"/>
          <p14:tracePt t="15848" x="3309938" y="1852613"/>
          <p14:tracePt t="15865" x="3309938" y="1871663"/>
          <p14:tracePt t="15881" x="3305175" y="1876425"/>
          <p14:tracePt t="15898" x="3295650" y="1900238"/>
          <p14:tracePt t="15915" x="3281363" y="1919288"/>
          <p14:tracePt t="15933" x="3276600" y="1928813"/>
          <p14:tracePt t="15948" x="3267075" y="1943100"/>
          <p14:tracePt t="15965" x="3257550" y="1952625"/>
          <p14:tracePt t="15981" x="3252788" y="1957388"/>
          <p14:tracePt t="15998" x="3238500" y="1971675"/>
          <p14:tracePt t="16015" x="3228975" y="1971675"/>
          <p14:tracePt t="16031" x="3219450" y="1981200"/>
          <p14:tracePt t="16048" x="3205163" y="1985963"/>
          <p14:tracePt t="16066" x="3195638" y="1990725"/>
          <p14:tracePt t="16079" x="3176588" y="1990725"/>
          <p14:tracePt t="16096" x="3171825" y="1990725"/>
          <p14:tracePt t="16113" x="3157538" y="1990725"/>
          <p14:tracePt t="16129" x="3152775" y="1990725"/>
          <p14:tracePt t="16146" x="3148013" y="1990725"/>
          <p14:tracePt t="16163" x="3138488" y="1990725"/>
          <p14:tracePt t="16180" x="3114675" y="1990725"/>
          <p14:tracePt t="16197" x="3109913" y="1990725"/>
          <p14:tracePt t="16213" x="3095625" y="1990725"/>
          <p14:tracePt t="16230" x="3081338" y="1990725"/>
          <p14:tracePt t="16247" x="3076575" y="1990725"/>
          <p14:tracePt t="16263" x="3062288" y="1990725"/>
          <p14:tracePt t="16280" x="3048000" y="1985963"/>
          <p14:tracePt t="16297" x="3038475" y="1985963"/>
          <p14:tracePt t="16314" x="3024188" y="1976438"/>
          <p14:tracePt t="16331" x="3009900" y="1971675"/>
          <p14:tracePt t="16348" x="3000375" y="1971675"/>
          <p14:tracePt t="16363" x="2981325" y="1966913"/>
          <p14:tracePt t="16381" x="2967038" y="1966913"/>
          <p14:tracePt t="16397" x="2938463" y="1957388"/>
          <p14:tracePt t="16414" x="2919413" y="1952625"/>
          <p14:tracePt t="16430" x="2909888" y="1952625"/>
          <p14:tracePt t="16447" x="2881313" y="1947863"/>
          <p14:tracePt t="16464" x="2852738" y="1938338"/>
          <p14:tracePt t="16480" x="2828925" y="1938338"/>
          <p14:tracePt t="16497" x="2795588" y="1933575"/>
          <p14:tracePt t="16514" x="2767013" y="1933575"/>
          <p14:tracePt t="16531" x="2757488" y="1933575"/>
          <p14:tracePt t="16547" x="2724150" y="1933575"/>
          <p14:tracePt t="16565" x="2714625" y="1933575"/>
          <p14:tracePt t="16580" x="2695575" y="1933575"/>
          <p14:tracePt t="16597" x="2671763" y="1933575"/>
          <p14:tracePt t="16613" x="2662238" y="1933575"/>
          <p14:tracePt t="16630" x="2647950" y="1933575"/>
          <p14:tracePt t="16647" x="2628900" y="1933575"/>
          <p14:tracePt t="16664" x="2624138" y="1933575"/>
          <p14:tracePt t="16683" x="2619375" y="1933575"/>
          <p14:tracePt t="16697" x="2614613" y="1933575"/>
          <p14:tracePt t="16714" x="2609850" y="1933575"/>
          <p14:tracePt t="16731" x="2605088" y="1933575"/>
          <p14:tracePt t="16764" x="2605088" y="1928813"/>
          <p14:tracePt t="16865" x="2605088" y="1924050"/>
          <p14:tracePt t="16937" x="2605088" y="1919288"/>
          <p14:tracePt t="16967" x="2605088" y="1914525"/>
          <p14:tracePt t="16987" x="2609850" y="1914525"/>
          <p14:tracePt t="17008" x="2619375" y="1909763"/>
          <p14:tracePt t="17018" x="2638425" y="1909763"/>
          <p14:tracePt t="17028" x="2667000" y="1909763"/>
          <p14:tracePt t="17038" x="2690813" y="1909763"/>
          <p14:tracePt t="17049" x="2728913" y="1909763"/>
          <p14:tracePt t="17064" x="2843213" y="1909763"/>
          <p14:tracePt t="17079" x="2895600" y="1909763"/>
          <p14:tracePt t="17096" x="3009900" y="1919288"/>
          <p14:tracePt t="17113" x="3148013" y="1943100"/>
          <p14:tracePt t="17129" x="3195638" y="1947863"/>
          <p14:tracePt t="17146" x="3309938" y="1962150"/>
          <p14:tracePt t="17164" x="3419475" y="1971675"/>
          <p14:tracePt t="17181" x="3471863" y="1976438"/>
          <p14:tracePt t="17197" x="3562350" y="1990725"/>
          <p14:tracePt t="17214" x="3629025" y="2000250"/>
          <p14:tracePt t="17232" x="3667125" y="2000250"/>
          <p14:tracePt t="17247" x="3752850" y="2000250"/>
          <p14:tracePt t="17264" x="3790950" y="2000250"/>
          <p14:tracePt t="17280" x="3857625" y="2000250"/>
          <p14:tracePt t="17298" x="3895725" y="2000250"/>
          <p14:tracePt t="17314" x="3910013" y="2000250"/>
          <p14:tracePt t="17330" x="3929063" y="2000250"/>
          <p14:tracePt t="17347" x="3938588" y="2000250"/>
          <p14:tracePt t="17364" x="3943350" y="2000250"/>
          <p14:tracePt t="17380" x="3948113" y="2000250"/>
          <p14:tracePt t="17397" x="3952875" y="2000250"/>
          <p14:tracePt t="17414" x="3943350" y="2000250"/>
          <p14:tracePt t="17505" x="3924300" y="2000250"/>
          <p14:tracePt t="17515" x="3895725" y="2000250"/>
          <p14:tracePt t="17525" x="3857625" y="2000250"/>
          <p14:tracePt t="17535" x="3819525" y="2000250"/>
          <p14:tracePt t="17547" x="3776663" y="2000250"/>
          <p14:tracePt t="17547" x="3719513" y="2000250"/>
          <p14:tracePt t="17567" x="3676650" y="2000250"/>
          <p14:tracePt t="17581" x="3590925" y="2000250"/>
          <p14:tracePt t="17598" x="3562350" y="2000250"/>
          <p14:tracePt t="17614" x="3495675" y="2000250"/>
          <p14:tracePt t="17631" x="3438525" y="2005013"/>
          <p14:tracePt t="17648" x="3405188" y="2005013"/>
          <p14:tracePt t="17664" x="3343275" y="2005013"/>
          <p14:tracePt t="17681" x="3295650" y="2005013"/>
          <p14:tracePt t="17698" x="3271838" y="2005013"/>
          <p14:tracePt t="17714" x="3219450" y="2005013"/>
          <p14:tracePt t="17731" x="3190875" y="2005013"/>
          <p14:tracePt t="17747" x="3148013" y="2005013"/>
          <p14:tracePt t="17764" x="3109913" y="2000250"/>
          <p14:tracePt t="17781" x="3100388" y="2000250"/>
          <p14:tracePt t="17797" x="3071813" y="2000250"/>
          <p14:tracePt t="17814" x="3038475" y="2000250"/>
          <p14:tracePt t="17831" x="3009900" y="2000250"/>
          <p14:tracePt t="17847" x="2986088" y="2000250"/>
          <p14:tracePt t="17865" x="2967038" y="1995488"/>
          <p14:tracePt t="17881" x="2962275" y="1995488"/>
          <p14:tracePt t="17897" x="2952750" y="1995488"/>
          <p14:tracePt t="17914" x="2947988" y="1995488"/>
          <p14:tracePt t="17931" x="2938463" y="1990725"/>
          <p14:tracePt t="17947" x="2933700" y="1985963"/>
          <p14:tracePt t="17964" x="2924175" y="1985963"/>
          <p14:tracePt t="17982" x="2919413" y="1985963"/>
          <p14:tracePt t="18002" x="2914650" y="1981200"/>
          <p14:tracePt t="18014" x="2909888" y="1981200"/>
          <p14:tracePt t="18031" x="2895600" y="1976438"/>
          <p14:tracePt t="18048" x="2886075" y="1971675"/>
          <p14:tracePt t="18064" x="2876550" y="1971675"/>
          <p14:tracePt t="18079" x="2862263" y="1971675"/>
          <p14:tracePt t="18096" x="2857500" y="1971675"/>
          <p14:tracePt t="18112" x="2828925" y="1971675"/>
          <p14:tracePt t="18129" x="2800350" y="1971675"/>
          <p14:tracePt t="18146" x="2790825" y="1971675"/>
          <p14:tracePt t="18163" x="2781300" y="1971675"/>
          <p14:tracePt t="18181" x="2771775" y="1971675"/>
          <p14:tracePt t="18197" x="2767013" y="1971675"/>
          <p14:tracePt t="18214" x="2762250" y="1966913"/>
          <p14:tracePt t="18231" x="2757488" y="1966913"/>
          <p14:tracePt t="18266" x="2752725" y="1966913"/>
          <p14:tracePt t="18287" x="2752725" y="1962150"/>
          <p14:tracePt t="19139" x="2747963" y="1962150"/>
          <p14:tracePt t="19149" x="2743200" y="1962150"/>
          <p14:tracePt t="19251" x="2738438" y="1962150"/>
          <p14:tracePt t="19292" x="2733675" y="1962150"/>
          <p14:tracePt t="19312" x="2728913" y="1962150"/>
          <p14:tracePt t="19322" x="2724150" y="1957388"/>
          <p14:tracePt t="19342" x="2719388" y="1957388"/>
          <p14:tracePt t="19353" x="2714625" y="1957388"/>
          <p14:tracePt t="19363" x="2709863" y="1957388"/>
          <p14:tracePt t="19380" x="2705100" y="1957388"/>
          <p14:tracePt t="19397" x="2700338" y="1957388"/>
          <p14:tracePt t="19414" x="2695575" y="1957388"/>
          <p14:tracePt t="19430" x="2690813" y="1957388"/>
          <p14:tracePt t="19447" x="2686050" y="1957388"/>
          <p14:tracePt t="19464" x="2676525" y="1957388"/>
          <p14:tracePt t="19484" x="2671763" y="1957388"/>
          <p14:tracePt t="19506" x="2662238" y="1957388"/>
          <p14:tracePt t="19515" x="2652713" y="1957388"/>
          <p14:tracePt t="19536" x="2647950" y="1957388"/>
          <p14:tracePt t="19556" x="2643188" y="1957388"/>
          <p14:tracePt t="19567" x="2638425" y="1957388"/>
          <p14:tracePt t="19596" x="2633663" y="1957388"/>
          <p14:tracePt t="19616" x="2628900" y="1957388"/>
          <p14:tracePt t="19678" x="2628900" y="1952625"/>
          <p14:tracePt t="20429" x="2624138" y="1952625"/>
          <p14:tracePt t="20490" x="2624138" y="1947863"/>
          <p14:tracePt t="20510" x="2619375" y="1947863"/>
          <p14:tracePt t="20540" x="2614613" y="1947863"/>
          <p14:tracePt t="20551" x="2609850" y="1947863"/>
          <p14:tracePt t="20563" x="2595563" y="1947863"/>
          <p14:tracePt t="20563" x="2590800" y="1947863"/>
          <p14:tracePt t="20581" x="2581275" y="1947863"/>
          <p14:tracePt t="20597" x="2562225" y="1947863"/>
          <p14:tracePt t="20613" x="2552700" y="1947863"/>
          <p14:tracePt t="20630" x="2538413" y="1947863"/>
          <p14:tracePt t="20647" x="2524125" y="1947863"/>
          <p14:tracePt t="20664" x="2514600" y="1947863"/>
          <p14:tracePt t="20680" x="2500313" y="1947863"/>
          <p14:tracePt t="20697" x="2486025" y="1947863"/>
          <p14:tracePt t="20714" x="2481263" y="1947863"/>
          <p14:tracePt t="20730" x="2471738" y="1947863"/>
          <p14:tracePt t="20747" x="2462213" y="1947863"/>
          <p14:tracePt t="20765" x="2457450" y="1947863"/>
          <p14:tracePt t="20805" x="2462213" y="1947863"/>
          <p14:tracePt t="21109" x="2466975" y="1947863"/>
          <p14:tracePt t="21119" x="2481263" y="1947863"/>
          <p14:tracePt t="21130" x="2495550" y="1947863"/>
          <p14:tracePt t="21147" x="2543175" y="1952625"/>
          <p14:tracePt t="21164" x="2600325" y="1962150"/>
          <p14:tracePt t="21181" x="2619375" y="1966913"/>
          <p14:tracePt t="21197" x="2662238" y="1976438"/>
          <p14:tracePt t="21214" x="2686050" y="1985963"/>
          <p14:tracePt t="21232" x="2695575" y="1985963"/>
          <p14:tracePt t="21247" x="2705100" y="1985963"/>
          <p14:tracePt t="21264" x="2709863" y="1985963"/>
          <p14:tracePt t="21280" x="2714625" y="1985963"/>
          <p14:tracePt t="21297" x="2719388" y="1985963"/>
          <p14:tracePt t="21353" x="2714625" y="1985963"/>
          <p14:tracePt t="21556" x="2705100" y="1985963"/>
          <p14:tracePt t="21576" x="2700338" y="1985963"/>
          <p14:tracePt t="21596" x="2695575" y="1981200"/>
          <p14:tracePt t="21607" x="2690813" y="1981200"/>
          <p14:tracePt t="21617" x="2686050" y="1981200"/>
          <p14:tracePt t="21630" x="2681288" y="1976438"/>
          <p14:tracePt t="21647" x="2676525" y="1976438"/>
          <p14:tracePt t="21663" x="2671763" y="1976438"/>
          <p14:tracePt t="21680" x="2667000" y="1976438"/>
          <p14:tracePt t="21697" x="2662238" y="1976438"/>
          <p14:tracePt t="21718" x="2657475" y="1976438"/>
          <p14:tracePt t="21730" x="2652713" y="1976438"/>
          <p14:tracePt t="21769" x="2647950" y="1976438"/>
          <p14:tracePt t="22746" x="2643188" y="1976438"/>
          <p14:tracePt t="23088" x="2638425" y="1976438"/>
          <p14:tracePt t="23098" x="2633663" y="1976438"/>
          <p14:tracePt t="23109" x="2633663" y="1971675"/>
          <p14:tracePt t="23118" x="2628900" y="1971675"/>
          <p14:tracePt t="23130" x="2624138" y="1966913"/>
          <p14:tracePt t="23145" x="2614613" y="1962150"/>
          <p14:tracePt t="23162" x="2609850" y="1957388"/>
          <p14:tracePt t="23178" x="2590800" y="1947863"/>
          <p14:tracePt t="23196" x="2576513" y="1938338"/>
          <p14:tracePt t="23212" x="2576513" y="1933575"/>
          <p14:tracePt t="23229" x="2557463" y="1928813"/>
          <p14:tracePt t="23246" x="2547938" y="1919288"/>
          <p14:tracePt t="23262" x="2543175" y="1914525"/>
          <p14:tracePt t="23281" x="2538413" y="1909763"/>
          <p14:tracePt t="23296" x="2528888" y="1900238"/>
          <p14:tracePt t="23313" x="2524125" y="1890713"/>
          <p14:tracePt t="23329" x="2519363" y="1885950"/>
          <p14:tracePt t="23346" x="2514600" y="1871663"/>
          <p14:tracePt t="23363" x="2514600" y="1866900"/>
          <p14:tracePt t="23379" x="2509838" y="1862138"/>
          <p14:tracePt t="23396" x="2509838" y="1852613"/>
          <p14:tracePt t="23413" x="2509838" y="1847850"/>
          <p14:tracePt t="23429" x="2509838" y="1843088"/>
          <p14:tracePt t="23445" x="2509838" y="1838325"/>
          <p14:tracePt t="23462" x="2509838" y="1833563"/>
          <p14:tracePt t="23479" x="2509838" y="1828800"/>
          <p14:tracePt t="23505" x="2509838" y="1824038"/>
          <p14:tracePt t="23525" x="2509838" y="1819275"/>
          <p14:tracePt t="23545" x="2509838" y="1814513"/>
          <p14:tracePt t="23565" x="2509838" y="1809750"/>
          <p14:tracePt t="23586" x="2509838" y="1804988"/>
          <p14:tracePt t="23606" x="2509838" y="1795463"/>
          <p14:tracePt t="23627" x="2509838" y="1790700"/>
          <p14:tracePt t="23637" x="2509838" y="1785938"/>
          <p14:tracePt t="23647" x="2509838" y="1781175"/>
          <p14:tracePt t="23663" x="2509838" y="1771650"/>
          <p14:tracePt t="23679" x="2509838" y="1762125"/>
          <p14:tracePt t="23696" x="2509838" y="1747838"/>
          <p14:tracePt t="23713" x="2514600" y="1728788"/>
          <p14:tracePt t="23730" x="2514600" y="1714500"/>
          <p14:tracePt t="23746" x="2519363" y="1685925"/>
          <p14:tracePt t="23763" x="2519363" y="1671638"/>
          <p14:tracePt t="23780" x="2524125" y="1666875"/>
          <p14:tracePt t="23796" x="2524125" y="1652588"/>
          <p14:tracePt t="23813" x="2524125" y="1643063"/>
          <p14:tracePt t="23830" x="2528888" y="1628775"/>
          <p14:tracePt t="23846" x="2538413" y="1604963"/>
          <p14:tracePt t="23863" x="2543175" y="1595438"/>
          <p14:tracePt t="23863" x="2543175" y="1590675"/>
          <p14:tracePt t="23881" x="2547938" y="1581150"/>
          <p14:tracePt t="23896" x="2547938" y="1571625"/>
          <p14:tracePt t="23912" x="2552700" y="1571625"/>
          <p14:tracePt t="24043" x="2552700" y="1566863"/>
          <p14:tracePt t="24053" x="2552700" y="1562100"/>
          <p14:tracePt t="24124" x="2557463" y="1562100"/>
          <p14:tracePt t="24134" x="2562225" y="1562100"/>
          <p14:tracePt t="24185" x="2562225" y="1557338"/>
          <p14:tracePt t="24195" x="2566988" y="1557338"/>
          <p14:tracePt t="24236" x="2566988" y="1552575"/>
          <p14:tracePt t="24287" x="2566988" y="1547813"/>
          <p14:tracePt t="24327" x="2566988" y="1543050"/>
          <p14:tracePt t="24429" x="2566988" y="1538288"/>
          <p14:tracePt t="24520" x="2566988" y="1533525"/>
          <p14:tracePt t="25322" x="2566988" y="1528763"/>
          <p14:tracePt t="26321" x="2562225" y="1528763"/>
          <p14:tracePt t="26611" x="2557463" y="1528763"/>
          <p14:tracePt t="29513" x="2552700" y="1528763"/>
          <p14:tracePt t="29626" x="2552700" y="1533525"/>
          <p14:tracePt t="29748" x="2547938" y="1533525"/>
          <p14:tracePt t="29931" x="2547938" y="1538288"/>
          <p14:tracePt t="29961" x="2547938" y="1543050"/>
          <p14:tracePt t="29992" x="2547938" y="1538288"/>
          <p14:tracePt t="30215" x="2552700" y="1533525"/>
          <p14:tracePt t="30225" x="2557463" y="1524000"/>
          <p14:tracePt t="30235" x="2571750" y="1514475"/>
          <p14:tracePt t="30246" x="2581275" y="1504950"/>
          <p14:tracePt t="30262" x="2605088" y="1485900"/>
          <p14:tracePt t="30279" x="2609850" y="1481138"/>
          <p14:tracePt t="30295" x="2624138" y="1471613"/>
          <p14:tracePt t="30312" x="2633663" y="1466850"/>
          <p14:tracePt t="30328" x="2638425" y="1462088"/>
          <p14:tracePt t="30345" x="2657475" y="1452563"/>
          <p14:tracePt t="30362" x="2662238" y="1452563"/>
          <p14:tracePt t="30378" x="2671763" y="1447800"/>
          <p14:tracePt t="30395" x="2676525" y="1443038"/>
          <p14:tracePt t="30412" x="2671763" y="1443038"/>
          <p14:tracePt t="30885" x="2667000" y="1443038"/>
          <p14:tracePt t="30905" x="2662238" y="1443038"/>
          <p14:tracePt t="30936" x="2662238" y="1447800"/>
          <p14:tracePt t="30956" x="2657475" y="1452563"/>
          <p14:tracePt t="30966" x="2652713" y="1457325"/>
          <p14:tracePt t="30987" x="2647950" y="1462088"/>
          <p14:tracePt t="30997" x="2643188" y="1466850"/>
          <p14:tracePt t="31011" x="2633663" y="1485900"/>
          <p14:tracePt t="31029" x="2628900" y="1490663"/>
          <p14:tracePt t="31045" x="2619375" y="1504950"/>
          <p14:tracePt t="31062" x="2614613" y="1519238"/>
          <p14:tracePt t="31081" x="2605088" y="1524000"/>
          <p14:tracePt t="31095" x="2600325" y="1543050"/>
          <p14:tracePt t="31112" x="2590800" y="1562100"/>
          <p14:tracePt t="31129" x="2586038" y="1571625"/>
          <p14:tracePt t="31145" x="2576513" y="1604963"/>
          <p14:tracePt t="31162" x="2576513" y="1619250"/>
          <p14:tracePt t="31178" x="2571750" y="1638300"/>
          <p14:tracePt t="31195" x="2566988" y="1647825"/>
          <p14:tracePt t="31212" x="2566988" y="1652588"/>
          <p14:tracePt t="31228" x="2566988" y="1657350"/>
          <p14:tracePt t="31245" x="2566988" y="1662113"/>
          <p14:tracePt t="31261" x="2566988" y="1666875"/>
          <p14:tracePt t="31278" x="2566988" y="1671638"/>
          <p14:tracePt t="31295" x="2566988" y="1676400"/>
          <p14:tracePt t="31312" x="2566988" y="1681163"/>
          <p14:tracePt t="31657" x="2566988" y="1690688"/>
          <p14:tracePt t="31667" x="2566988" y="1695450"/>
          <p14:tracePt t="31678" x="2566988" y="1709738"/>
          <p14:tracePt t="31695" x="2571750" y="1738313"/>
          <p14:tracePt t="31712" x="2576513" y="1757363"/>
          <p14:tracePt t="31729" x="2576513" y="1766888"/>
          <p14:tracePt t="31745" x="2581275" y="1781175"/>
          <p14:tracePt t="31762" x="2586038" y="1800225"/>
          <p14:tracePt t="31779" x="2586038" y="1804988"/>
          <p14:tracePt t="31795" x="2586038" y="1824038"/>
          <p14:tracePt t="31812" x="2590800" y="1828800"/>
          <p14:tracePt t="31828" x="2595563" y="1843088"/>
          <p14:tracePt t="31845" x="2595563" y="1847850"/>
          <p14:tracePt t="31861" x="2595563" y="1852613"/>
          <p14:tracePt t="31880" x="2595563" y="1857375"/>
          <p14:tracePt t="31910" x="2595563" y="1862138"/>
          <p14:tracePt t="31921" x="2595563" y="1866900"/>
          <p14:tracePt t="32911" x="2595563" y="1871663"/>
          <p14:tracePt t="33160" x="2595563" y="1876425"/>
          <p14:tracePt t="33179" x="2595563" y="1881188"/>
          <p14:tracePt t="33240" x="2595563" y="1885950"/>
          <p14:tracePt t="33332" x="2595563" y="1890713"/>
          <p14:tracePt t="33413" x="2590800" y="1905000"/>
          <p14:tracePt t="33423" x="2586038" y="1909763"/>
          <p14:tracePt t="33433" x="2581275" y="1909763"/>
          <p14:tracePt t="34083" x="2576513" y="1909763"/>
          <p14:tracePt t="34377" x="2571750" y="1909763"/>
          <p14:tracePt t="35007" x="2571750" y="1914525"/>
          <p14:tracePt t="35027" x="2566988" y="1924050"/>
          <p14:tracePt t="35037" x="2557463" y="1947863"/>
          <p14:tracePt t="35048" x="2547938" y="1966913"/>
          <p14:tracePt t="35061" x="2514600" y="2043113"/>
          <p14:tracePt t="35078" x="2500313" y="2071688"/>
          <p14:tracePt t="35094" x="2462213" y="2157413"/>
          <p14:tracePt t="35111" x="2447925" y="2205038"/>
          <p14:tracePt t="35127" x="2433638" y="2257425"/>
          <p14:tracePt t="35145" x="2419350" y="2295525"/>
          <p14:tracePt t="35161" x="2419350" y="2309813"/>
          <p14:tracePt t="35177" x="2414588" y="2333625"/>
          <p14:tracePt t="35194" x="2409825" y="2366963"/>
          <p14:tracePt t="35211" x="2409825" y="2386013"/>
          <p14:tracePt t="35227" x="2405063" y="2447925"/>
          <p14:tracePt t="35245" x="2405063" y="2505075"/>
          <p14:tracePt t="35261" x="2405063" y="2524125"/>
          <p14:tracePt t="35277" x="2405063" y="2547938"/>
          <p14:tracePt t="35294" x="2405063" y="2566988"/>
          <p14:tracePt t="35312" x="2405063" y="2571750"/>
          <p14:tracePt t="35327" x="2405063" y="2581275"/>
          <p14:tracePt t="35344" x="2405063" y="2586038"/>
          <p14:tracePt t="35362" x="2405063" y="2590800"/>
          <p14:tracePt t="35393" x="2405063" y="2595563"/>
          <p14:tracePt t="35454" x="2405063" y="2600325"/>
          <p14:tracePt t="35474" x="2405063" y="2605088"/>
          <p14:tracePt t="35992" x="2405063" y="2614613"/>
          <p14:tracePt t="36012" x="2405063" y="2624138"/>
          <p14:tracePt t="36022" x="2405063" y="2638425"/>
          <p14:tracePt t="36032" x="2405063" y="2652713"/>
          <p14:tracePt t="36044" x="2405063" y="2667000"/>
          <p14:tracePt t="36061" x="2405063" y="2690813"/>
          <p14:tracePt t="36076" x="2405063" y="2719388"/>
          <p14:tracePt t="36094" x="2405063" y="2733675"/>
          <p14:tracePt t="36110" x="2409825" y="2762250"/>
          <p14:tracePt t="36126" x="2414588" y="2776538"/>
          <p14:tracePt t="36145" x="2414588" y="2786063"/>
          <p14:tracePt t="36160" x="2414588" y="2795588"/>
          <p14:tracePt t="36177" x="2414588" y="2800350"/>
          <p14:tracePt t="36193" x="2419350" y="2809875"/>
          <p14:tracePt t="36210" x="2424113" y="2833688"/>
          <p14:tracePt t="36227" x="2424113" y="2847975"/>
          <p14:tracePt t="36243" x="2428875" y="2876550"/>
          <p14:tracePt t="36260" x="2443163" y="2909888"/>
          <p14:tracePt t="36277" x="2447925" y="2938463"/>
          <p14:tracePt t="36293" x="2462213" y="3000375"/>
          <p14:tracePt t="36310" x="2476500" y="3043238"/>
          <p14:tracePt t="36327" x="2486025" y="3057525"/>
          <p14:tracePt t="36344" x="2490788" y="3081338"/>
          <p14:tracePt t="36360" x="2509838" y="3119438"/>
          <p14:tracePt t="36377" x="2509838" y="3143250"/>
          <p14:tracePt t="36394" x="2528888" y="3195638"/>
          <p14:tracePt t="36411" x="2547938" y="3228975"/>
          <p14:tracePt t="36429" x="2552700" y="3252788"/>
          <p14:tracePt t="36444" x="2566988" y="3276600"/>
          <p14:tracePt t="36461" x="2566988" y="3286125"/>
          <p14:tracePt t="36477" x="2576513" y="3300413"/>
          <p14:tracePt t="36494" x="2581275" y="3309938"/>
          <p14:tracePt t="36511" x="2586038" y="3314700"/>
          <p14:tracePt t="36527" x="2590800" y="3324225"/>
          <p14:tracePt t="36544" x="2600325" y="3333750"/>
          <p14:tracePt t="36561" x="2600325" y="3338513"/>
          <p14:tracePt t="36577" x="2605088" y="3343275"/>
          <p14:tracePt t="36595" x="2609850" y="3352800"/>
          <p14:tracePt t="36612" x="2614613" y="3357563"/>
          <p14:tracePt t="36627" x="2619375" y="3367088"/>
          <p14:tracePt t="36644" x="2624138" y="3371850"/>
          <p14:tracePt t="36660" x="2628900" y="3381375"/>
          <p14:tracePt t="36678" x="2633663" y="3390900"/>
          <p14:tracePt t="36694" x="2638425" y="3400425"/>
          <p14:tracePt t="36710" x="2638425" y="3405188"/>
          <p14:tracePt t="36727" x="2643188" y="3414713"/>
          <p14:tracePt t="36744" x="2643188" y="3419475"/>
          <p14:tracePt t="36760" x="2647950" y="3424238"/>
          <p14:tracePt t="36778" x="2647950" y="3429000"/>
          <p14:tracePt t="36794" x="2647950" y="3433763"/>
          <p14:tracePt t="36810" x="2647950" y="3443288"/>
          <p14:tracePt t="36827" x="2652713" y="3457575"/>
          <p14:tracePt t="36845" x="2652713" y="3462338"/>
          <p14:tracePt t="36860" x="2652713" y="3481388"/>
          <p14:tracePt t="36878" x="2652713" y="3490913"/>
          <p14:tracePt t="36896" x="2652713" y="3500438"/>
          <p14:tracePt t="36911" x="2652713" y="3509963"/>
          <p14:tracePt t="36927" x="2652713" y="3519488"/>
          <p14:tracePt t="36944" x="2652713" y="3529013"/>
          <p14:tracePt t="36961" x="2652713" y="3538538"/>
          <p14:tracePt t="36978" x="2652713" y="3543300"/>
          <p14:tracePt t="36997" x="2652713" y="3548063"/>
          <p14:tracePt t="37027" x="2652713" y="3552825"/>
          <p14:tracePt t="37037" x="2652713" y="3557588"/>
          <p14:tracePt t="37057" x="2652713" y="3562350"/>
          <p14:tracePt t="37088" x="2652713" y="3567113"/>
          <p14:tracePt t="37128" x="2652713" y="3571875"/>
          <p14:tracePt t="37139" x="2647950" y="3571875"/>
          <p14:tracePt t="37169" x="2647950" y="3576638"/>
          <p14:tracePt t="37179" x="2647950" y="3581400"/>
          <p14:tracePt t="37210" x="2647950" y="3586163"/>
          <p14:tracePt t="37230" x="2643188" y="3586163"/>
          <p14:tracePt t="37240" x="2643188" y="3590925"/>
          <p14:tracePt t="37250" x="2643188" y="3595688"/>
          <p14:tracePt t="38176" x="2647950" y="3595688"/>
          <p14:tracePt t="38235" x="2652713" y="3595688"/>
          <p14:tracePt t="38245" x="2662238" y="3595688"/>
          <p14:tracePt t="38256" x="2671763" y="3595688"/>
          <p14:tracePt t="38266" x="2695575" y="3595688"/>
          <p14:tracePt t="38277" x="2714625" y="3595688"/>
          <p14:tracePt t="38294" x="2805113" y="3595688"/>
          <p14:tracePt t="38311" x="2909888" y="3609975"/>
          <p14:tracePt t="38328" x="2967038" y="3614738"/>
          <p14:tracePt t="38344" x="3086100" y="3619500"/>
          <p14:tracePt t="38361" x="3195638" y="3624263"/>
          <p14:tracePt t="38378" x="3243263" y="3624263"/>
          <p14:tracePt t="38394" x="3333750" y="3624263"/>
          <p14:tracePt t="38411" x="3357563" y="3624263"/>
          <p14:tracePt t="38427" x="3405188" y="3624263"/>
          <p14:tracePt t="38444" x="3429000" y="3624263"/>
          <p14:tracePt t="38460" x="3433763" y="3624263"/>
          <p14:tracePt t="38477" x="3448050" y="3624263"/>
          <p14:tracePt t="38494" x="3462338" y="3624263"/>
          <p14:tracePt t="38511" x="3467100" y="3619500"/>
          <p14:tracePt t="38527" x="3476625" y="3619500"/>
          <p14:tracePt t="38544" x="3486150" y="3619500"/>
          <p14:tracePt t="38561" x="3490913" y="3619500"/>
          <p14:tracePt t="38576" x="3495675" y="3614738"/>
          <p14:tracePt t="38594" x="3500438" y="3614738"/>
          <p14:tracePt t="38642" x="3500438" y="3609975"/>
          <p14:tracePt t="38723" x="3490913" y="3609975"/>
          <p14:tracePt t="38743" x="3471863" y="3609975"/>
          <p14:tracePt t="38753" x="3424238" y="3609975"/>
          <p14:tracePt t="38763" x="3386138" y="3609975"/>
          <p14:tracePt t="38777" x="3267075" y="3609975"/>
          <p14:tracePt t="38794" x="3181350" y="3609975"/>
          <p14:tracePt t="38811" x="3057525" y="3609975"/>
          <p14:tracePt t="38828" x="2947988" y="3609975"/>
          <p14:tracePt t="38845" x="2909888" y="3609975"/>
          <p14:tracePt t="38860" x="2857500" y="3609975"/>
          <p14:tracePt t="38877" x="2838450" y="3609975"/>
          <p14:tracePt t="38894" x="2805113" y="3609975"/>
          <p14:tracePt t="38911" x="2786063" y="3614738"/>
          <p14:tracePt t="38928" x="2771775" y="3614738"/>
          <p14:tracePt t="38944" x="2762250" y="3614738"/>
          <p14:tracePt t="38960" x="2757488" y="3619500"/>
          <p14:tracePt t="38976" x="2747963" y="3619500"/>
          <p14:tracePt t="38992" x="2743200" y="3624263"/>
          <p14:tracePt t="39009" x="2738438" y="3624263"/>
          <p14:tracePt t="39025" x="2733675" y="3624263"/>
          <p14:tracePt t="39043" x="2728913" y="3624263"/>
          <p14:tracePt t="39067" x="2733675" y="3624263"/>
          <p14:tracePt t="39190" x="2747963" y="3624263"/>
          <p14:tracePt t="39200" x="2786063" y="3609975"/>
          <p14:tracePt t="39210" x="2833688" y="3595688"/>
          <p14:tracePt t="39227" x="2957513" y="3567113"/>
          <p14:tracePt t="39244" x="3119438" y="3538538"/>
          <p14:tracePt t="39262" x="3171825" y="3533775"/>
          <p14:tracePt t="39277" x="3276600" y="3529013"/>
          <p14:tracePt t="39294" x="3328988" y="3529013"/>
          <p14:tracePt t="39294" x="3390900" y="3529013"/>
          <p14:tracePt t="39312" x="3452813" y="3529013"/>
          <p14:tracePt t="39327" x="3548063" y="3529013"/>
          <p14:tracePt t="39344" x="3581400" y="3529013"/>
          <p14:tracePt t="39360" x="3638550" y="3529013"/>
          <p14:tracePt t="39378" x="3681413" y="3529013"/>
          <p14:tracePt t="39394" x="3700463" y="3529013"/>
          <p14:tracePt t="39410" x="3714750" y="3529013"/>
          <p14:tracePt t="39428" x="3729038" y="3529013"/>
          <p14:tracePt t="39444" x="3733800" y="3529013"/>
          <p14:tracePt t="39460" x="3738563" y="3529013"/>
          <p14:tracePt t="39477" x="3743325" y="3529013"/>
          <p14:tracePt t="39504" x="3729038" y="3529013"/>
          <p14:tracePt t="39626" x="3714750" y="3529013"/>
          <p14:tracePt t="39636" x="3676650" y="3529013"/>
          <p14:tracePt t="39647" x="3619500" y="3529013"/>
          <p14:tracePt t="39660" x="3476625" y="3533775"/>
          <p14:tracePt t="39678" x="3400425" y="3538538"/>
          <p14:tracePt t="39694" x="3143250" y="3571875"/>
          <p14:tracePt t="39711" x="3057525" y="3581400"/>
          <p14:tracePt t="39726" x="2933700" y="3581400"/>
          <p14:tracePt t="39742" x="2828925" y="3581400"/>
          <p14:tracePt t="39759" x="2786063" y="3586163"/>
          <p14:tracePt t="39776" x="2709863" y="3590925"/>
          <p14:tracePt t="39793" x="2638425" y="3605213"/>
          <p14:tracePt t="39809" x="2595563" y="3619500"/>
          <p14:tracePt t="39826" x="2547938" y="3619500"/>
          <p14:tracePt t="39842" x="2514600" y="3624263"/>
          <p14:tracePt t="39860" x="2505075" y="3629025"/>
          <p14:tracePt t="39876" x="2490788" y="3629025"/>
          <p14:tracePt t="39893" x="2486025" y="3629025"/>
          <p14:tracePt t="39909" x="2481263" y="3629025"/>
          <p14:tracePt t="39926" x="2476500" y="3629025"/>
          <p14:tracePt t="39943" x="2471738" y="3629025"/>
          <p14:tracePt t="39981" x="2476500" y="3629025"/>
          <p14:tracePt t="40195" x="2490788" y="3624263"/>
          <p14:tracePt t="40205" x="2509838" y="3619500"/>
          <p14:tracePt t="40215" x="2552700" y="3609975"/>
          <p14:tracePt t="40227" x="2619375" y="3605213"/>
          <p14:tracePt t="40244" x="2747963" y="3595688"/>
          <p14:tracePt t="40261" x="2928938" y="3581400"/>
          <p14:tracePt t="40277" x="3009900" y="3581400"/>
          <p14:tracePt t="40294" x="3157538" y="3581400"/>
          <p14:tracePt t="40311" x="3290888" y="3581400"/>
          <p14:tracePt t="40328" x="3338513" y="3581400"/>
          <p14:tracePt t="40343" x="3409950" y="3581400"/>
          <p14:tracePt t="40361" x="3443288" y="3581400"/>
          <p14:tracePt t="40378" x="3452813" y="3581400"/>
          <p14:tracePt t="40394" x="3462338" y="3581400"/>
          <p14:tracePt t="40410" x="3467100" y="3581400"/>
          <p14:tracePt t="40427" x="3471863" y="3581400"/>
          <p14:tracePt t="40459" x="3462338" y="3581400"/>
          <p14:tracePt t="40621" x="3448050" y="3581400"/>
          <p14:tracePt t="40631" x="3429000" y="3581400"/>
          <p14:tracePt t="40643" x="3395663" y="3581400"/>
          <p14:tracePt t="40660" x="3281363" y="3581400"/>
          <p14:tracePt t="40677" x="3143250" y="3581400"/>
          <p14:tracePt t="40694" x="3090863" y="3581400"/>
          <p14:tracePt t="40710" x="2962275" y="3581400"/>
          <p14:tracePt t="40727" x="2862263" y="3586163"/>
          <p14:tracePt t="40744" x="2824163" y="3586163"/>
          <p14:tracePt t="40760" x="2767013" y="3586163"/>
          <p14:tracePt t="40777" x="2700338" y="3595688"/>
          <p14:tracePt t="40795" x="2681288" y="3595688"/>
          <p14:tracePt t="40810" x="2652713" y="3600450"/>
          <p14:tracePt t="40827" x="2633663" y="3600450"/>
          <p14:tracePt t="40845" x="2624138" y="3600450"/>
          <p14:tracePt t="40860" x="2619375" y="3605213"/>
          <p14:tracePt t="40877" x="2614613" y="3605213"/>
          <p14:tracePt t="42032" x="2609850" y="3600450"/>
          <p14:tracePt t="42072" x="2605088" y="3600450"/>
          <p14:tracePt t="42083" x="2600325" y="3595688"/>
          <p14:tracePt t="42093" x="2595563" y="3590925"/>
          <p14:tracePt t="42108" x="2576513" y="3576638"/>
          <p14:tracePt t="42126" x="2557463" y="3562350"/>
          <p14:tracePt t="42144" x="2547938" y="3548063"/>
          <p14:tracePt t="42159" x="2524125" y="3529013"/>
          <p14:tracePt t="42176" x="2514600" y="3514725"/>
          <p14:tracePt t="42193" x="2481263" y="3486150"/>
          <p14:tracePt t="42209" x="2443163" y="3429000"/>
          <p14:tracePt t="42227" x="2424113" y="3395663"/>
          <p14:tracePt t="42244" x="2381250" y="3319463"/>
          <p14:tracePt t="42261" x="2352675" y="3257550"/>
          <p14:tracePt t="42277" x="2343150" y="3228975"/>
          <p14:tracePt t="42294" x="2324100" y="3181350"/>
          <p14:tracePt t="42310" x="2314575" y="3119438"/>
          <p14:tracePt t="42328" x="2305050" y="3095625"/>
          <p14:tracePt t="42343" x="2300288" y="3028950"/>
          <p14:tracePt t="42360" x="2300288" y="3009900"/>
          <p14:tracePt t="42377" x="2300288" y="2971800"/>
          <p14:tracePt t="42394" x="2300288" y="2928938"/>
          <p14:tracePt t="42410" x="2300288" y="2914650"/>
          <p14:tracePt t="42427" x="2300288" y="2886075"/>
          <p14:tracePt t="42444" x="2309813" y="2847975"/>
          <p14:tracePt t="42460" x="2324100" y="2819400"/>
          <p14:tracePt t="42477" x="2347913" y="2767013"/>
          <p14:tracePt t="42494" x="2366963" y="2728913"/>
          <p14:tracePt t="42511" x="2381250" y="2714625"/>
          <p14:tracePt t="42527" x="2405063" y="2686050"/>
          <p14:tracePt t="42544" x="2428875" y="2662238"/>
          <p14:tracePt t="42561" x="2438400" y="2657475"/>
          <p14:tracePt t="42577" x="2495550" y="2624138"/>
          <p14:tracePt t="42594" x="2519363" y="2609850"/>
          <p14:tracePt t="42610" x="2581275" y="2595563"/>
          <p14:tracePt t="42627" x="2628900" y="2590800"/>
          <p14:tracePt t="42644" x="2652713" y="2586038"/>
          <p14:tracePt t="42660" x="2705100" y="2581275"/>
          <p14:tracePt t="42677" x="2743200" y="2571750"/>
          <p14:tracePt t="42694" x="2752725" y="2571750"/>
          <p14:tracePt t="42710" x="2786063" y="2566988"/>
          <p14:tracePt t="42727" x="2805113" y="2562225"/>
          <p14:tracePt t="42744" x="2819400" y="2562225"/>
          <p14:tracePt t="42760" x="2838450" y="2562225"/>
          <p14:tracePt t="42777" x="2847975" y="2562225"/>
          <p14:tracePt t="42795" x="2862263" y="2562225"/>
          <p14:tracePt t="42810" x="2862263" y="2557463"/>
          <p14:tracePt t="43292" x="2862263" y="2552700"/>
          <p14:tracePt t="43302" x="2862263" y="2547938"/>
          <p14:tracePt t="43313" x="2862263" y="2543175"/>
          <p14:tracePt t="43327" x="2862263" y="2538413"/>
          <p14:tracePt t="43344" x="2862263" y="2533650"/>
          <p14:tracePt t="43360" x="2862263" y="2528888"/>
          <p14:tracePt t="43377" x="2862263" y="2509838"/>
          <p14:tracePt t="43395" x="2862263" y="2490788"/>
          <p14:tracePt t="43411" x="2852738" y="2462213"/>
          <p14:tracePt t="43428" x="2843213" y="2443163"/>
          <p14:tracePt t="43446" x="2838450" y="2428875"/>
          <p14:tracePt t="43461" x="2833688" y="2414588"/>
          <p14:tracePt t="43478" x="2828925" y="2400300"/>
          <p14:tracePt t="43495" x="2828925" y="2395538"/>
          <p14:tracePt t="43511" x="2828925" y="2390775"/>
          <p14:tracePt t="43527" x="2828925" y="2386013"/>
          <p14:tracePt t="43544" x="2824163" y="2376488"/>
          <p14:tracePt t="43561" x="2824163" y="2371725"/>
          <p14:tracePt t="43728" x="2824163" y="2366963"/>
          <p14:tracePt t="43789" x="2824163" y="2362200"/>
          <p14:tracePt t="43871" x="2824163" y="2357438"/>
          <p14:tracePt t="43911" x="2824163" y="2352675"/>
          <p14:tracePt t="44883" x="2824163" y="2347913"/>
          <p14:tracePt t="45282" x="2819400" y="2347913"/>
          <p14:tracePt t="45434" x="2814638" y="2347913"/>
          <p14:tracePt t="45444" x="2805113" y="2347913"/>
          <p14:tracePt t="45454" x="2800350" y="2347913"/>
          <p14:tracePt t="45464" x="2790825" y="2347913"/>
          <p14:tracePt t="45477" x="2781300" y="2347913"/>
          <p14:tracePt t="45493" x="2757488" y="2343150"/>
          <p14:tracePt t="45510" x="2747963" y="2338388"/>
          <p14:tracePt t="45527" x="2743200" y="2338388"/>
          <p14:tracePt t="45543" x="2733675" y="2333625"/>
          <p14:tracePt t="45560" x="2728913" y="2333625"/>
          <p14:tracePt t="45596" x="2724150" y="2333625"/>
          <p14:tracePt t="45606" x="2719388" y="2333625"/>
          <p14:tracePt t="45616" x="2714625" y="2333625"/>
          <p14:tracePt t="45668" x="2709863" y="2333625"/>
          <p14:tracePt t="45809" x="2705100" y="2333625"/>
          <p14:tracePt t="46822" x="2700338" y="2333625"/>
          <p14:tracePt t="47762" x="2705100" y="2333625"/>
          <p14:tracePt t="48622" x="2709863" y="2333625"/>
          <p14:tracePt t="48632" x="2719388" y="2333625"/>
          <p14:tracePt t="48643" x="2728913" y="2333625"/>
          <p14:tracePt t="48659" x="2752725" y="2328863"/>
          <p14:tracePt t="48677" x="2781300" y="2324100"/>
          <p14:tracePt t="48694" x="2795588" y="2324100"/>
          <p14:tracePt t="48709" x="2824163" y="2324100"/>
          <p14:tracePt t="48727" x="2843213" y="2319338"/>
          <p14:tracePt t="48744" x="2852738" y="2319338"/>
          <p14:tracePt t="48760" x="2862263" y="2319338"/>
          <p14:tracePt t="48776" x="2867025" y="2319338"/>
          <p14:tracePt t="48804" x="2876550" y="2314575"/>
          <p14:tracePt t="49180" x="2881313" y="2309813"/>
          <p14:tracePt t="49190" x="2900363" y="2300288"/>
          <p14:tracePt t="49200" x="2947988" y="2281238"/>
          <p14:tracePt t="49210" x="3043238" y="2247900"/>
          <p14:tracePt t="49226" x="3324225" y="2171700"/>
          <p14:tracePt t="49243" x="3490913" y="2128838"/>
          <p14:tracePt t="49259" x="3933825" y="2047875"/>
          <p14:tracePt t="49276" x="4362450" y="1976438"/>
          <p14:tracePt t="49293" x="4562475" y="1947863"/>
          <p14:tracePt t="49309" x="4962525" y="1895475"/>
          <p14:tracePt t="49326" x="5319713" y="1871663"/>
          <p14:tracePt t="49343" x="5453063" y="1857375"/>
          <p14:tracePt t="49359" x="5653088" y="1838325"/>
          <p14:tracePt t="49377" x="5781675" y="1828800"/>
          <p14:tracePt t="49394" x="5824538" y="1824038"/>
          <p14:tracePt t="49410" x="5872163" y="1819275"/>
          <p14:tracePt t="49426" x="5881688" y="1814513"/>
          <p14:tracePt t="49443" x="5895975" y="1809750"/>
          <p14:tracePt t="49460" x="5905500" y="1809750"/>
          <p14:tracePt t="49476" x="5910263" y="1809750"/>
          <p14:tracePt t="49495" x="5872163" y="1814513"/>
          <p14:tracePt t="49698" x="5848350" y="1819275"/>
          <p14:tracePt t="49708" x="5786438" y="1833563"/>
          <p14:tracePt t="49718" x="5695950" y="1847850"/>
          <p14:tracePt t="49728" x="5638800" y="1852613"/>
          <p14:tracePt t="49743" x="5457825" y="1871663"/>
          <p14:tracePt t="49760" x="5357813" y="1881188"/>
          <p14:tracePt t="49776" x="5191125" y="1900238"/>
          <p14:tracePt t="49793" x="5105400" y="1905000"/>
          <p14:tracePt t="49810" x="5062538" y="1905000"/>
          <p14:tracePt t="49826" x="5005388" y="1905000"/>
          <p14:tracePt t="49843" x="4972050" y="1909763"/>
          <p14:tracePt t="49861" x="4957763" y="1909763"/>
          <p14:tracePt t="49876" x="4929188" y="1909763"/>
          <p14:tracePt t="49893" x="4914900" y="1909763"/>
          <p14:tracePt t="49909" x="4895850" y="1909763"/>
          <p14:tracePt t="49926" x="4881563" y="1909763"/>
          <p14:tracePt t="49943" x="4876800" y="1909763"/>
          <p14:tracePt t="49959" x="4867275" y="1909763"/>
          <p14:tracePt t="49976" x="4857750" y="1909763"/>
          <p14:tracePt t="49993" x="4852988" y="1909763"/>
          <p14:tracePt t="50012" x="4862513" y="1909763"/>
          <p14:tracePt t="50408" x="4876800" y="1909763"/>
          <p14:tracePt t="50418" x="4891088" y="1909763"/>
          <p14:tracePt t="50429" x="4910138" y="1909763"/>
          <p14:tracePt t="50443" x="4943475" y="1909763"/>
          <p14:tracePt t="50460" x="4967288" y="1909763"/>
          <p14:tracePt t="50476" x="4995863" y="1909763"/>
          <p14:tracePt t="50493" x="5019675" y="1909763"/>
          <p14:tracePt t="50511" x="5024438" y="1909763"/>
          <p14:tracePt t="50526" x="5038725" y="1914525"/>
          <p14:tracePt t="50543" x="5043488" y="1914525"/>
          <p14:tracePt t="50561" x="5048250" y="1914525"/>
          <p14:tracePt t="51475" x="5038725" y="1914525"/>
          <p14:tracePt t="51789" x="5029200" y="1914525"/>
          <p14:tracePt t="51799" x="5010150" y="1914525"/>
          <p14:tracePt t="51810" x="4991100" y="1914525"/>
          <p14:tracePt t="51826" x="4948238" y="1919288"/>
          <p14:tracePt t="51843" x="4938713" y="1924050"/>
          <p14:tracePt t="51843" x="4924425" y="1924050"/>
          <p14:tracePt t="51860" x="4914900" y="1928813"/>
          <p14:tracePt t="51875" x="4891088" y="1928813"/>
          <p14:tracePt t="51892" x="4881563" y="1928813"/>
          <p14:tracePt t="51909" x="4862513" y="1933575"/>
          <p14:tracePt t="51926" x="4852988" y="1938338"/>
          <p14:tracePt t="51943" x="4848225" y="1938338"/>
          <p14:tracePt t="51959" x="4843463" y="1938338"/>
          <p14:tracePt t="51976" x="4838700" y="1938338"/>
          <p14:tracePt t="52013" x="4843463" y="1938338"/>
          <p14:tracePt t="52185" x="4857750" y="1938338"/>
          <p14:tracePt t="52195" x="4876800" y="1938338"/>
          <p14:tracePt t="52205" x="4905375" y="1938338"/>
          <p14:tracePt t="52215" x="4938713" y="1938338"/>
          <p14:tracePt t="52226" x="4976813" y="1938338"/>
          <p14:tracePt t="52242" x="5053013" y="1947863"/>
          <p14:tracePt t="52259" x="5143500" y="1957388"/>
          <p14:tracePt t="52277" x="5176838" y="1957388"/>
          <p14:tracePt t="52292" x="5229225" y="1957388"/>
          <p14:tracePt t="52309" x="5243513" y="1957388"/>
          <p14:tracePt t="52326" x="5262563" y="1957388"/>
          <p14:tracePt t="52343" x="5272088" y="1957388"/>
          <p14:tracePt t="52359" x="5276850" y="1957388"/>
          <p14:tracePt t="52388" x="5281613" y="1957388"/>
          <p14:tracePt t="52418" x="5276850" y="1957388"/>
          <p14:tracePt t="52520" x="5272088" y="1957388"/>
          <p14:tracePt t="52530" x="5262563" y="1957388"/>
          <p14:tracePt t="52542" x="5248275" y="1957388"/>
          <p14:tracePt t="52559" x="5214938" y="1957388"/>
          <p14:tracePt t="52575" x="5167313" y="1957388"/>
          <p14:tracePt t="52591" x="5148263" y="1957388"/>
          <p14:tracePt t="52608" x="5100638" y="1952625"/>
          <p14:tracePt t="52625" x="5048250" y="1952625"/>
          <p14:tracePt t="52642" x="5033963" y="1952625"/>
          <p14:tracePt t="52658" x="4991100" y="1952625"/>
          <p14:tracePt t="52675" x="4972050" y="1952625"/>
          <p14:tracePt t="52675" x="4953000" y="1952625"/>
          <p14:tracePt t="52693" x="4933950" y="1952625"/>
          <p14:tracePt t="52709" x="4900613" y="1952625"/>
          <p14:tracePt t="52726" x="4886325" y="1952625"/>
          <p14:tracePt t="52742" x="4857750" y="1957388"/>
          <p14:tracePt t="52759" x="4838700" y="1962150"/>
          <p14:tracePt t="52775" x="4833938" y="1962150"/>
          <p14:tracePt t="52792" x="4829175" y="1962150"/>
          <p14:tracePt t="52808" x="4838700" y="1962150"/>
          <p14:tracePt t="52957" x="4852988" y="1962150"/>
          <p14:tracePt t="52967" x="4872038" y="1957388"/>
          <p14:tracePt t="52977" x="4895850" y="1952625"/>
          <p14:tracePt t="52993" x="4957763" y="1947863"/>
          <p14:tracePt t="53010" x="5014913" y="1947863"/>
          <p14:tracePt t="53025" x="5124450" y="1928813"/>
          <p14:tracePt t="53042" x="5253038" y="1924050"/>
          <p14:tracePt t="53059" x="5305425" y="1919288"/>
          <p14:tracePt t="53074" x="5405438" y="1914525"/>
          <p14:tracePt t="53091" x="5438775" y="1909763"/>
          <p14:tracePt t="53091" x="5457825" y="1905000"/>
          <p14:tracePt t="53109" x="5467350" y="1900238"/>
          <p14:tracePt t="53124" x="5486400" y="1900238"/>
          <p14:tracePt t="53141" x="5486400" y="1895475"/>
          <p14:tracePt t="53158" x="5491163" y="1895475"/>
          <p14:tracePt t="53175" x="5495925" y="1890713"/>
          <p14:tracePt t="53191" x="5495925" y="1885950"/>
          <p14:tracePt t="53231" x="5491163" y="1885950"/>
          <p14:tracePt t="53261" x="5476875" y="1881188"/>
          <p14:tracePt t="53271" x="5457825" y="1876425"/>
          <p14:tracePt t="53281" x="5438775" y="1871663"/>
          <p14:tracePt t="53292" x="5410200" y="1871663"/>
          <p14:tracePt t="53309" x="5343525" y="1866900"/>
          <p14:tracePt t="53326" x="5267325" y="1866900"/>
          <p14:tracePt t="53343" x="5224463" y="1866900"/>
          <p14:tracePt t="53359" x="5153025" y="1866900"/>
          <p14:tracePt t="53376" x="5114925" y="1866900"/>
          <p14:tracePt t="53394" x="5095875" y="1866900"/>
          <p14:tracePt t="53409" x="5053013" y="1871663"/>
          <p14:tracePt t="53426" x="5038725" y="1871663"/>
          <p14:tracePt t="53442" x="5005388" y="1881188"/>
          <p14:tracePt t="53460" x="4981575" y="1881188"/>
          <p14:tracePt t="53476" x="4976813" y="1885950"/>
          <p14:tracePt t="53492" x="4962525" y="1890713"/>
          <p14:tracePt t="53509" x="4953000" y="1890713"/>
          <p14:tracePt t="53526" x="4948238" y="1890713"/>
          <p14:tracePt t="56243" x="4943475" y="1890713"/>
          <p14:tracePt t="56682" x="4938713" y="1890713"/>
          <p14:tracePt t="56733" x="4933950" y="1890713"/>
          <p14:tracePt t="56763" x="4929188" y="1890713"/>
          <p14:tracePt t="56774" x="4924425" y="1890713"/>
          <p14:tracePt t="56784" x="4919663" y="1890713"/>
          <p14:tracePt t="56794" x="4914900" y="1890713"/>
          <p14:tracePt t="56808" x="4905375" y="1890713"/>
          <p14:tracePt t="56825" x="4900613" y="1890713"/>
          <p14:tracePt t="56842" x="4891088" y="1890713"/>
          <p14:tracePt t="56859" x="4886325" y="1890713"/>
          <p14:tracePt t="56876" x="4881563" y="1890713"/>
          <p14:tracePt t="56891" x="4881563" y="1895475"/>
          <p14:tracePt t="56908" x="4872038" y="1895475"/>
          <p14:tracePt t="56926" x="4872038" y="1900238"/>
          <p14:tracePt t="56941" x="4867275" y="1900238"/>
          <p14:tracePt t="57849" x="4862513" y="1900238"/>
          <p14:tracePt t="58012" x="4862513" y="1895475"/>
          <p14:tracePt t="58022" x="4857750" y="1895475"/>
          <p14:tracePt t="58053" x="4852988" y="1895475"/>
          <p14:tracePt t="58062" x="4848225" y="1895475"/>
          <p14:tracePt t="58074" x="4843463" y="1890713"/>
          <p14:tracePt t="58090" x="4833938" y="1890713"/>
          <p14:tracePt t="58108" x="4819650" y="1881188"/>
          <p14:tracePt t="58123" x="4810125" y="1876425"/>
          <p14:tracePt t="58140" x="4795838" y="1866900"/>
          <p14:tracePt t="58157" x="4791075" y="1862138"/>
          <p14:tracePt t="58175" x="4786313" y="1857375"/>
          <p14:tracePt t="58191" x="4781550" y="1852613"/>
          <p14:tracePt t="58208" x="4776788" y="1843088"/>
          <p14:tracePt t="58225" x="4772025" y="1838325"/>
          <p14:tracePt t="58241" x="4767263" y="1833563"/>
          <p14:tracePt t="58258" x="4762500" y="1828800"/>
          <p14:tracePt t="58276" x="4757738" y="1824038"/>
          <p14:tracePt t="58307" x="4757738" y="1819275"/>
          <p14:tracePt t="58317" x="4752975" y="1814513"/>
          <p14:tracePt t="58337" x="4748213" y="1814513"/>
          <p14:tracePt t="58347" x="4748213" y="1809750"/>
          <p14:tracePt t="58367" x="4743450" y="1804988"/>
          <p14:tracePt t="58387" x="4743450" y="1800225"/>
          <p14:tracePt t="58448" x="4743450" y="1795463"/>
          <p14:tracePt t="58468" x="4738688" y="1785938"/>
          <p14:tracePt t="58479" x="4733925" y="1776413"/>
          <p14:tracePt t="58499" x="4733925" y="1771650"/>
          <p14:tracePt t="58519" x="4733925" y="1762125"/>
          <p14:tracePt t="58530" x="4729163" y="1757363"/>
          <p14:tracePt t="58541" x="4729163" y="1752600"/>
          <p14:tracePt t="58558" x="4729163" y="1747838"/>
          <p14:tracePt t="58573" x="4729163" y="1738313"/>
          <p14:tracePt t="58590" x="4729163" y="1733550"/>
          <p14:tracePt t="58607" x="4724400" y="1724025"/>
          <p14:tracePt t="58624" x="4719638" y="1714500"/>
          <p14:tracePt t="58642" x="4719638" y="1709738"/>
          <p14:tracePt t="58657" x="4719638" y="1704975"/>
          <p14:tracePt t="58674" x="4719638" y="1695450"/>
          <p14:tracePt t="58691" x="4719638" y="1690688"/>
          <p14:tracePt t="58708" x="4719638" y="1685925"/>
          <p14:tracePt t="58724" x="4719638" y="1681163"/>
          <p14:tracePt t="58741" x="4719638" y="1671638"/>
          <p14:tracePt t="58758" x="4719638" y="1662113"/>
          <p14:tracePt t="58774" x="4719638" y="1652588"/>
          <p14:tracePt t="58791" x="4719638" y="1643063"/>
          <p14:tracePt t="58808" x="4719638" y="1633538"/>
          <p14:tracePt t="58824" x="4719638" y="1628775"/>
          <p14:tracePt t="58841" x="4729163" y="1624013"/>
          <p14:tracePt t="58860" x="4729163" y="1619250"/>
          <p14:tracePt t="58873" x="4733925" y="1609725"/>
          <p14:tracePt t="58890" x="4752975" y="1595438"/>
          <p14:tracePt t="58907" x="4757738" y="1595438"/>
          <p14:tracePt t="58923" x="4781550" y="1581150"/>
          <p14:tracePt t="58940" x="4800600" y="1571625"/>
          <p14:tracePt t="58957" x="4810125" y="1571625"/>
          <p14:tracePt t="58974" x="4838700" y="1562100"/>
          <p14:tracePt t="58991" x="4857750" y="1557338"/>
          <p14:tracePt t="59008" x="4862513" y="1557338"/>
          <p14:tracePt t="59024" x="4872038" y="1552575"/>
          <p14:tracePt t="59041" x="4886325" y="1552575"/>
          <p14:tracePt t="59058" x="4891088" y="1552575"/>
          <p14:tracePt t="59074" x="4900613" y="1552575"/>
          <p14:tracePt t="59091" x="4910138" y="1552575"/>
          <p14:tracePt t="59108" x="4919663" y="1552575"/>
          <p14:tracePt t="59124" x="4924425" y="1552575"/>
          <p14:tracePt t="59141" x="4929188" y="1552575"/>
          <p14:tracePt t="60126" x="4924425" y="1552575"/>
          <p14:tracePt t="60153" x="4919663" y="1552575"/>
          <p14:tracePt t="60183" x="4914900" y="1552575"/>
          <p14:tracePt t="60237" x="4910138" y="1552575"/>
          <p14:tracePt t="60275" x="4905375" y="1552575"/>
          <p14:tracePt t="60701" x="4900613" y="1552575"/>
          <p14:tracePt t="60742" x="4895850" y="1552575"/>
          <p14:tracePt t="60782" x="4891088" y="1552575"/>
          <p14:tracePt t="60803" x="4886325" y="1552575"/>
          <p14:tracePt t="60843" x="4881563" y="1552575"/>
          <p14:tracePt t="60864" x="4876800" y="1552575"/>
          <p14:tracePt t="60884" x="4872038" y="1557338"/>
          <p14:tracePt t="61320" x="4872038" y="1571625"/>
          <p14:tracePt t="61331" x="4867275" y="1609725"/>
          <p14:tracePt t="61341" x="4867275" y="1647825"/>
          <p14:tracePt t="61356" x="4867275" y="1724025"/>
          <p14:tracePt t="61373" x="4867275" y="1771650"/>
          <p14:tracePt t="61389" x="4881563" y="1876425"/>
          <p14:tracePt t="61406" x="4900613" y="1985963"/>
          <p14:tracePt t="61423" x="4914900" y="2033588"/>
          <p14:tracePt t="61439" x="4938713" y="2138363"/>
          <p14:tracePt t="61456" x="4967288" y="2262188"/>
          <p14:tracePt t="61473" x="4986338" y="2319338"/>
          <p14:tracePt t="61490" x="5014913" y="2414588"/>
          <p14:tracePt t="61506" x="5038725" y="2486025"/>
          <p14:tracePt t="61524" x="5048250" y="2519363"/>
          <p14:tracePt t="61540" x="5062538" y="2571750"/>
          <p14:tracePt t="61556" x="5067300" y="2600325"/>
          <p14:tracePt t="61573" x="5076825" y="2643188"/>
          <p14:tracePt t="61590" x="5095875" y="2695575"/>
          <p14:tracePt t="61606" x="5105400" y="2719388"/>
          <p14:tracePt t="61623" x="5119688" y="2781300"/>
          <p14:tracePt t="61639" x="5133975" y="2828925"/>
          <p14:tracePt t="61656" x="5133975" y="2843213"/>
          <p14:tracePt t="61673" x="5138738" y="2867025"/>
          <p14:tracePt t="61689" x="5143500" y="2881313"/>
          <p14:tracePt t="61706" x="5143500" y="2886075"/>
          <p14:tracePt t="61727" x="5143500" y="2890838"/>
          <p14:tracePt t="61747" x="5143500" y="2895600"/>
          <p14:tracePt t="61808" x="5143500" y="2905125"/>
          <p14:tracePt t="62234" x="5143500" y="2919413"/>
          <p14:tracePt t="62244" x="5143500" y="2938463"/>
          <p14:tracePt t="62255" x="5143500" y="2962275"/>
          <p14:tracePt t="62265" x="5148263" y="2995613"/>
          <p14:tracePt t="62275" x="5153025" y="3033713"/>
          <p14:tracePt t="62291" x="5167313" y="3119438"/>
          <p14:tracePt t="62306" x="5172075" y="3167063"/>
          <p14:tracePt t="62323" x="5181600" y="3228975"/>
          <p14:tracePt t="62340" x="5191125" y="3295650"/>
          <p14:tracePt t="62356" x="5200650" y="3348038"/>
          <p14:tracePt t="62372" x="5210175" y="3424238"/>
          <p14:tracePt t="62390" x="5214938" y="3452813"/>
          <p14:tracePt t="62406" x="5224463" y="3495675"/>
          <p14:tracePt t="62423" x="5224463" y="3524250"/>
          <p14:tracePt t="62439" x="5224463" y="3529013"/>
          <p14:tracePt t="62456" x="5229225" y="3538538"/>
          <p14:tracePt t="62473" x="5233988" y="3548063"/>
          <p14:tracePt t="62489" x="5233988" y="3552825"/>
          <p14:tracePt t="62508" x="5233988" y="3562350"/>
          <p14:tracePt t="62523" x="5233988" y="3571875"/>
          <p14:tracePt t="62540" x="5233988" y="3576638"/>
          <p14:tracePt t="62556" x="5233988" y="3581400"/>
          <p14:tracePt t="62573" x="5233988" y="3586163"/>
          <p14:tracePt t="62590" x="5233988" y="3590925"/>
          <p14:tracePt t="62606" x="5233988" y="3605213"/>
          <p14:tracePt t="62623" x="5238750" y="3609975"/>
          <p14:tracePt t="62639" x="5238750" y="3619500"/>
          <p14:tracePt t="62656" x="5238750" y="3624263"/>
          <p14:tracePt t="62673" x="5238750" y="3619500"/>
          <p14:tracePt t="63078" x="5238750" y="3614738"/>
          <p14:tracePt t="63088" x="5238750" y="3595688"/>
          <p14:tracePt t="63098" x="5229225" y="3538538"/>
          <p14:tracePt t="63108" x="5200650" y="3438525"/>
          <p14:tracePt t="63124" x="5157788" y="3200400"/>
          <p14:tracePt t="63141" x="5138738" y="3109913"/>
          <p14:tracePt t="63158" x="5105400" y="3005138"/>
          <p14:tracePt t="63175" x="5091113" y="2943225"/>
          <p14:tracePt t="63191" x="5076825" y="2900363"/>
          <p14:tracePt t="63207" x="5062538" y="2824163"/>
          <p14:tracePt t="63224" x="5048250" y="2690813"/>
          <p14:tracePt t="63241" x="5043488" y="2647950"/>
          <p14:tracePt t="63258" x="5038725" y="2543175"/>
          <p14:tracePt t="63275" x="5033963" y="2486025"/>
          <p14:tracePt t="63292" x="5033963" y="2471738"/>
          <p14:tracePt t="63307" x="5029200" y="2447925"/>
          <p14:tracePt t="63324" x="5029200" y="2433638"/>
          <p14:tracePt t="63342" x="5029200" y="2428875"/>
          <p14:tracePt t="63358" x="5029200" y="2433638"/>
          <p14:tracePt t="63605" x="5029200" y="2452688"/>
          <p14:tracePt t="63615" x="5029200" y="2466975"/>
          <p14:tracePt t="63626" x="5029200" y="2490788"/>
          <p14:tracePt t="63641" x="5029200" y="2533650"/>
          <p14:tracePt t="63658" x="5029200" y="2562225"/>
          <p14:tracePt t="63674" x="5029200" y="2624138"/>
          <p14:tracePt t="63691" x="5033963" y="2709863"/>
          <p14:tracePt t="63708" x="5038725" y="2747963"/>
          <p14:tracePt t="63724" x="5048250" y="2800350"/>
          <p14:tracePt t="63741" x="5048250" y="2847975"/>
          <p14:tracePt t="63758" x="5053013" y="2867025"/>
          <p14:tracePt t="63774" x="5057775" y="2914650"/>
          <p14:tracePt t="63791" x="5062538" y="2952750"/>
          <p14:tracePt t="63809" x="5067300" y="2981325"/>
          <p14:tracePt t="63824" x="5067300" y="3019425"/>
          <p14:tracePt t="63841" x="5072063" y="3033713"/>
          <p14:tracePt t="63857" x="5076825" y="3081338"/>
          <p14:tracePt t="63874" x="5081588" y="3138488"/>
          <p14:tracePt t="63891" x="5081588" y="3171825"/>
          <p14:tracePt t="63907" x="5086350" y="3243263"/>
          <p14:tracePt t="63924" x="5095875" y="3305175"/>
          <p14:tracePt t="63941" x="5100638" y="3328988"/>
          <p14:tracePt t="63958" x="5105400" y="3395663"/>
          <p14:tracePt t="63974" x="5119688" y="3471863"/>
          <p14:tracePt t="63992" x="5124450" y="3509963"/>
          <p14:tracePt t="64007" x="5133975" y="3567113"/>
          <p14:tracePt t="64024" x="5138738" y="3586163"/>
          <p14:tracePt t="64041" x="5143500" y="3605213"/>
          <p14:tracePt t="64058" x="5148263" y="3619500"/>
          <p14:tracePt t="64072" x="5148263" y="3624263"/>
          <p14:tracePt t="64089" x="5148263" y="3633788"/>
          <p14:tracePt t="64106" x="5148263" y="3638550"/>
          <p14:tracePt t="64123" x="5148263" y="3643313"/>
          <p14:tracePt t="64194" x="5148263" y="3638550"/>
          <p14:tracePt t="64397" x="5148263" y="3633788"/>
          <p14:tracePt t="64408" x="5148263" y="3619500"/>
          <p14:tracePt t="64418" x="5148263" y="3590925"/>
          <p14:tracePt t="64427" x="5138738" y="3533775"/>
          <p14:tracePt t="64439" x="5133975" y="3481388"/>
          <p14:tracePt t="64456" x="5110163" y="3295650"/>
          <p14:tracePt t="64473" x="5081588" y="3167063"/>
          <p14:tracePt t="64490" x="5076825" y="3124200"/>
          <p14:tracePt t="64507" x="5062538" y="3033713"/>
          <p14:tracePt t="64524" x="5048250" y="2938463"/>
          <p14:tracePt t="64541" x="5043488" y="2886075"/>
          <p14:tracePt t="64558" x="5038725" y="2800350"/>
          <p14:tracePt t="64574" x="5033963" y="2743200"/>
          <p14:tracePt t="64592" x="5029200" y="2714625"/>
          <p14:tracePt t="64607" x="5024438" y="2676525"/>
          <p14:tracePt t="64626" x="5019675" y="2647950"/>
          <p14:tracePt t="64642" x="5014913" y="2638425"/>
          <p14:tracePt t="64657" x="5014913" y="2614613"/>
          <p14:tracePt t="64674" x="5014913" y="2609850"/>
          <p14:tracePt t="64690" x="5014913" y="2595563"/>
          <p14:tracePt t="64707" x="5010150" y="2586038"/>
          <p14:tracePt t="64724" x="5010150" y="2576513"/>
          <p14:tracePt t="64740" x="5005388" y="2566988"/>
          <p14:tracePt t="64758" x="5005388" y="2552700"/>
          <p14:tracePt t="64774" x="5000625" y="2566988"/>
          <p14:tracePt t="64976" x="5000625" y="2586038"/>
          <p14:tracePt t="64986" x="5000625" y="2619375"/>
          <p14:tracePt t="64996" x="5000625" y="2643188"/>
          <p14:tracePt t="65007" x="5000625" y="2676525"/>
          <p14:tracePt t="65024" x="5005388" y="2771775"/>
          <p14:tracePt t="65041" x="5019675" y="2886075"/>
          <p14:tracePt t="65058" x="5033963" y="2943225"/>
          <p14:tracePt t="65072" x="5057775" y="3081338"/>
          <p14:tracePt t="65089" x="5067300" y="3133725"/>
          <p14:tracePt t="65105" x="5072063" y="3209925"/>
          <p14:tracePt t="65123" x="5086350" y="3257550"/>
          <p14:tracePt t="65139" x="5095875" y="3290888"/>
          <p14:tracePt t="65159" x="5095875" y="3300413"/>
          <p14:tracePt t="65174" x="5100638" y="3314700"/>
          <p14:tracePt t="65191" x="5100638" y="3319463"/>
          <p14:tracePt t="65207" x="5100638" y="3343275"/>
          <p14:tracePt t="65224" x="5105400" y="3357563"/>
          <p14:tracePt t="65241" x="5105400" y="3367088"/>
          <p14:tracePt t="65257" x="5105400" y="3390900"/>
          <p14:tracePt t="65275" x="5110163" y="3414713"/>
          <p14:tracePt t="65292" x="5114925" y="3424238"/>
          <p14:tracePt t="65306" x="5114925" y="3448050"/>
          <p14:tracePt t="65323" x="5119688" y="3457575"/>
          <p14:tracePt t="65340" x="5124450" y="3476625"/>
          <p14:tracePt t="65357" x="5124450" y="3486150"/>
          <p14:tracePt t="65373" x="5129213" y="3490913"/>
          <p14:tracePt t="65389" x="5129213" y="3495675"/>
          <p14:tracePt t="65406" x="5129213" y="3500438"/>
          <p14:tracePt t="65423" x="5129213" y="3505200"/>
          <p14:tracePt t="65463" x="5129213" y="3509963"/>
          <p14:tracePt t="65616" x="5129213" y="3514725"/>
          <p14:tracePt t="65656" x="5129213" y="3519488"/>
          <p14:tracePt t="65687" x="5129213" y="3524250"/>
          <p14:tracePt t="65707" x="5129213" y="3529013"/>
          <p14:tracePt t="65727" x="5129213" y="3533775"/>
          <p14:tracePt t="65748" x="5129213" y="3538538"/>
          <p14:tracePt t="65768" x="5129213" y="3543300"/>
          <p14:tracePt t="65788" x="5129213" y="3548063"/>
          <p14:tracePt t="65808" x="5129213" y="3552825"/>
          <p14:tracePt t="65819" x="5129213" y="3557588"/>
          <p14:tracePt t="65839" x="5129213" y="3562350"/>
          <p14:tracePt t="65880" x="5129213" y="3567113"/>
          <p14:tracePt t="65930" x="5129213" y="3562350"/>
          <p14:tracePt t="66692" x="5129213" y="3557588"/>
          <p14:tracePt t="66732" x="5129213" y="3552825"/>
          <p14:tracePt t="66763" x="5129213" y="3548063"/>
          <p14:tracePt t="66773" x="5129213" y="3543300"/>
          <p14:tracePt t="66834" x="5129213" y="3524250"/>
          <p14:tracePt t="66844" x="5119688" y="3509963"/>
          <p14:tracePt t="66856" x="5091113" y="3419475"/>
          <p14:tracePt t="66875" x="5072063" y="3376613"/>
          <p14:tracePt t="66890" x="5053013" y="3300413"/>
          <p14:tracePt t="66907" x="5048250" y="3286125"/>
          <p14:tracePt t="66923" x="5038725" y="3228975"/>
          <p14:tracePt t="66940" x="5029200" y="3167063"/>
          <p14:tracePt t="66957" x="5019675" y="3114675"/>
          <p14:tracePt t="66973" x="5010150" y="2990850"/>
          <p14:tracePt t="66990" x="4995863" y="2909888"/>
          <p14:tracePt t="67008" x="4991100" y="2871788"/>
          <p14:tracePt t="67023" x="4986338" y="2790825"/>
          <p14:tracePt t="67040" x="4972050" y="2714625"/>
          <p14:tracePt t="67058" x="4972050" y="2671763"/>
          <p14:tracePt t="67073" x="4967288" y="2609850"/>
          <p14:tracePt t="67089" x="4967288" y="2590800"/>
          <p14:tracePt t="67105" x="4967288" y="2562225"/>
          <p14:tracePt t="67122" x="4967288" y="2547938"/>
          <p14:tracePt t="67139" x="4967288" y="2543175"/>
          <p14:tracePt t="67156" x="4967288" y="2533650"/>
          <p14:tracePt t="67173" x="4967288" y="2528888"/>
          <p14:tracePt t="67189" x="4967288" y="2533650"/>
          <p14:tracePt t="67484" x="4967288" y="2538413"/>
          <p14:tracePt t="67494" x="4967288" y="2543175"/>
          <p14:tracePt t="67506" x="4967288" y="2552700"/>
          <p14:tracePt t="67525" x="4967288" y="2566988"/>
          <p14:tracePt t="67540" x="4967288" y="2605088"/>
          <p14:tracePt t="67557" x="4967288" y="2628900"/>
          <p14:tracePt t="67572" x="4972050" y="2671763"/>
          <p14:tracePt t="67588" x="4981575" y="2738438"/>
          <p14:tracePt t="67605" x="4986338" y="2786063"/>
          <p14:tracePt t="67622" x="4995863" y="2857500"/>
          <p14:tracePt t="67639" x="5005388" y="2909888"/>
          <p14:tracePt t="67656" x="5005388" y="2924175"/>
          <p14:tracePt t="67673" x="5010150" y="2957513"/>
          <p14:tracePt t="67690" x="5019675" y="2995613"/>
          <p14:tracePt t="67707" x="5019675" y="3019425"/>
          <p14:tracePt t="67723" x="5024438" y="3095625"/>
          <p14:tracePt t="67740" x="5029200" y="3119438"/>
          <p14:tracePt t="67755" x="5029200" y="3171825"/>
          <p14:tracePt t="67772" x="5038725" y="3219450"/>
          <p14:tracePt t="67789" x="5038725" y="3233738"/>
          <p14:tracePt t="67806" x="5048250" y="3262313"/>
          <p14:tracePt t="67823" x="5048250" y="3286125"/>
          <p14:tracePt t="67840" x="5048250" y="3290888"/>
          <p14:tracePt t="67856" x="5053013" y="3309938"/>
          <p14:tracePt t="67873" x="5062538" y="3333750"/>
          <p14:tracePt t="67890" x="5062538" y="3338513"/>
          <p14:tracePt t="67906" x="5062538" y="3352800"/>
          <p14:tracePt t="67923" x="5067300" y="3362325"/>
          <p14:tracePt t="67941" x="5067300" y="3367088"/>
          <p14:tracePt t="67960" x="5067300" y="3371850"/>
          <p14:tracePt t="68001" x="5067300" y="3376613"/>
          <p14:tracePt t="68042" x="5057775" y="3376613"/>
          <p14:tracePt t="68610" x="5043488" y="3371850"/>
          <p14:tracePt t="68620" x="5019675" y="3357563"/>
          <p14:tracePt t="68631" x="4986338" y="3343275"/>
          <p14:tracePt t="68641" x="4948238" y="3319463"/>
          <p14:tracePt t="68656" x="4867275" y="3252788"/>
          <p14:tracePt t="68673" x="4810125" y="3195638"/>
          <p14:tracePt t="68690" x="4648200" y="2971800"/>
          <p14:tracePt t="68707" x="4519613" y="2695575"/>
          <p14:tracePt t="68724" x="4481513" y="2600325"/>
          <p14:tracePt t="68740" x="4419600" y="2457450"/>
          <p14:tracePt t="68758" x="4381500" y="2366963"/>
          <p14:tracePt t="68774" x="4371975" y="2324100"/>
          <p14:tracePt t="68790" x="4357688" y="2252663"/>
          <p14:tracePt t="68807" x="4348163" y="2176463"/>
          <p14:tracePt t="68825" x="4348163" y="2138363"/>
          <p14:tracePt t="68840" x="4348163" y="2057400"/>
          <p14:tracePt t="68857" x="4348163" y="2005013"/>
          <p14:tracePt t="68875" x="4348163" y="1990725"/>
          <p14:tracePt t="68890" x="4348163" y="1962150"/>
          <p14:tracePt t="68907" x="4352925" y="1947863"/>
          <p14:tracePt t="68923" x="4362450" y="1924050"/>
          <p14:tracePt t="68940" x="4371975" y="1900238"/>
          <p14:tracePt t="68957" x="4381500" y="1885950"/>
          <p14:tracePt t="68973" x="4395788" y="1871663"/>
          <p14:tracePt t="68990" x="4405313" y="1857375"/>
          <p14:tracePt t="69007" x="4405313" y="1852613"/>
          <p14:tracePt t="69023" x="4414838" y="1847850"/>
          <p14:tracePt t="69040" x="4438650" y="1843088"/>
          <p14:tracePt t="69058" x="4457700" y="1838325"/>
          <p14:tracePt t="69073" x="4514850" y="1833563"/>
          <p14:tracePt t="69088" x="4552950" y="1833563"/>
          <p14:tracePt t="69105" x="4633913" y="1833563"/>
          <p14:tracePt t="69122" x="4719638" y="1838325"/>
          <p14:tracePt t="69138" x="4743450" y="1843088"/>
          <p14:tracePt t="69155" x="4795838" y="1843088"/>
          <p14:tracePt t="69173" x="4829175" y="1847850"/>
          <p14:tracePt t="69189" x="4838700" y="1847850"/>
          <p14:tracePt t="69206" x="4852988" y="1847850"/>
          <p14:tracePt t="69223" x="4857750" y="1847850"/>
          <p14:tracePt t="69240" x="4862513" y="1847850"/>
          <p14:tracePt t="69255" x="4867275" y="1847850"/>
          <p14:tracePt t="69453" x="4867275" y="1852613"/>
          <p14:tracePt t="69474" x="4867275" y="1857375"/>
          <p14:tracePt t="69494" x="4867275" y="1862138"/>
          <p14:tracePt t="69524" x="4872038" y="1866900"/>
          <p14:tracePt t="69544" x="4872038" y="1871663"/>
          <p14:tracePt t="69564" x="4872038" y="1876425"/>
          <p14:tracePt t="69574" x="4872038" y="1881188"/>
          <p14:tracePt t="69677" x="4872038" y="1885950"/>
          <p14:tracePt t="69707" x="4872038" y="1890713"/>
          <p14:tracePt t="69747" x="4872038" y="1895475"/>
          <p14:tracePt t="69778" x="4872038" y="1900238"/>
          <p14:tracePt t="70062" x="4872038" y="1905000"/>
          <p14:tracePt t="70184" x="4876800" y="1905000"/>
          <p14:tracePt t="71066" x="4881563" y="1905000"/>
          <p14:tracePt t="71097" x="4891088" y="1905000"/>
          <p14:tracePt t="71119" x="4905375" y="1905000"/>
          <p14:tracePt t="71128" x="4933950" y="1905000"/>
          <p14:tracePt t="71139" x="4986338" y="1905000"/>
          <p14:tracePt t="71156" x="5110163" y="1924050"/>
          <p14:tracePt t="71173" x="5314950" y="1971675"/>
          <p14:tracePt t="71190" x="5391150" y="1990725"/>
          <p14:tracePt t="71206" x="5595938" y="2043113"/>
          <p14:tracePt t="71223" x="5762625" y="2081213"/>
          <p14:tracePt t="71241" x="5815013" y="2095500"/>
          <p14:tracePt t="71256" x="5929313" y="2114550"/>
          <p14:tracePt t="71273" x="5972175" y="2119313"/>
          <p14:tracePt t="71273" x="6019800" y="2124075"/>
          <p14:tracePt t="71291" x="6062663" y="2128838"/>
          <p14:tracePt t="71306" x="6134100" y="2138363"/>
          <p14:tracePt t="71323" x="6157913" y="2138363"/>
          <p14:tracePt t="71339" x="6229350" y="2138363"/>
          <p14:tracePt t="71356" x="6296025" y="2143125"/>
          <p14:tracePt t="71373" x="6329363" y="2143125"/>
          <p14:tracePt t="71389" x="6372225" y="2143125"/>
          <p14:tracePt t="71406" x="6410325" y="2143125"/>
          <p14:tracePt t="71423" x="6424613" y="2143125"/>
          <p14:tracePt t="71439" x="6462713" y="2143125"/>
          <p14:tracePt t="71456" x="6519863" y="2143125"/>
          <p14:tracePt t="71473" x="6553200" y="2147888"/>
          <p14:tracePt t="71489" x="6605588" y="2152650"/>
          <p14:tracePt t="71506" x="6634163" y="2157413"/>
          <p14:tracePt t="71522" x="6677025" y="2157413"/>
          <p14:tracePt t="71539" x="6724650" y="2157413"/>
          <p14:tracePt t="71556" x="6748463" y="2157413"/>
          <p14:tracePt t="71571" x="6791325" y="2157413"/>
          <p14:tracePt t="71588" x="6819900" y="2157413"/>
          <p14:tracePt t="71605" x="6834188" y="2157413"/>
          <p14:tracePt t="71622" x="6853238" y="2157413"/>
          <p14:tracePt t="71638" x="6867525" y="2157413"/>
          <p14:tracePt t="71656" x="6872288" y="2157413"/>
          <p14:tracePt t="71676" x="6877050" y="2157413"/>
          <p14:tracePt t="71696" x="6877050" y="2152650"/>
          <p14:tracePt t="72001" x="6877050" y="2147888"/>
          <p14:tracePt t="72021" x="6872288" y="2147888"/>
          <p14:tracePt t="72031" x="6867525" y="2143125"/>
          <p14:tracePt t="72042" x="6867525" y="2138363"/>
          <p14:tracePt t="72056" x="6862763" y="2128838"/>
          <p14:tracePt t="72071" x="6858000" y="2124075"/>
          <p14:tracePt t="72088" x="6853238" y="2119313"/>
          <p14:tracePt t="72104" x="6848475" y="2114550"/>
          <p14:tracePt t="72121" x="6843713" y="2105025"/>
          <p14:tracePt t="72138" x="6838950" y="2095500"/>
          <p14:tracePt t="72155" x="6834188" y="2090738"/>
          <p14:tracePt t="72172" x="6829425" y="2085975"/>
          <p14:tracePt t="72189" x="6829425" y="2076450"/>
          <p14:tracePt t="72205" x="6829425" y="2071688"/>
          <p14:tracePt t="72224" x="6824663" y="2066925"/>
          <p14:tracePt t="72238" x="6819900" y="2057400"/>
          <p14:tracePt t="72255" x="6819900" y="2052638"/>
          <p14:tracePt t="72272" x="6819900" y="2043113"/>
          <p14:tracePt t="72288" x="6815138" y="2033588"/>
          <p14:tracePt t="72306" x="6815138" y="2028825"/>
          <p14:tracePt t="72417" x="6815138" y="2024063"/>
          <p14:tracePt t="72498" x="6815138" y="2019300"/>
          <p14:tracePt t="72783" x="6815138" y="2014538"/>
          <p14:tracePt t="72986" x="6815138" y="2009775"/>
          <p14:tracePt t="73706" x="6810375" y="2009775"/>
          <p14:tracePt t="73737" x="6805613" y="2009775"/>
          <p14:tracePt t="73767" x="6800850" y="2005013"/>
          <p14:tracePt t="73788" x="6796088" y="2005013"/>
          <p14:tracePt t="73818" x="6791325" y="2005013"/>
          <p14:tracePt t="73828" x="6786563" y="2005013"/>
          <p14:tracePt t="73839" x="6777038" y="2000250"/>
          <p14:tracePt t="73859" x="6772275" y="1995488"/>
          <p14:tracePt t="73879" x="6767513" y="1995488"/>
          <p14:tracePt t="73890" x="6762750" y="1995488"/>
          <p14:tracePt t="73905" x="6757988" y="1995488"/>
          <p14:tracePt t="73930" x="6753225" y="1990725"/>
          <p14:tracePt t="73970" x="6748463" y="1990725"/>
          <p14:tracePt t="74204" x="6743700" y="1990725"/>
          <p14:tracePt t="74711" x="6738938" y="1990725"/>
          <p14:tracePt t="75702" x="6738938" y="1985963"/>
          <p14:tracePt t="77161" x="6734175" y="1985963"/>
          <p14:tracePt t="77666" x="6729413" y="1985963"/>
          <p14:tracePt t="77676" x="6719888" y="1995488"/>
          <p14:tracePt t="77688" x="6710363" y="2005013"/>
          <p14:tracePt t="77705" x="6691313" y="2024063"/>
          <p14:tracePt t="77722" x="6681788" y="2033588"/>
          <p14:tracePt t="77738" x="6677025" y="2033588"/>
          <p14:tracePt t="77755" x="6672263" y="2038350"/>
          <p14:tracePt t="77772" x="6667500" y="2038350"/>
          <p14:tracePt t="77899" x="6667500" y="2047875"/>
          <p14:tracePt t="78427" x="6657975" y="2062163"/>
          <p14:tracePt t="78437" x="6648450" y="2105025"/>
          <p14:tracePt t="78447" x="6643688" y="2157413"/>
          <p14:tracePt t="78457" x="6638925" y="2214563"/>
          <p14:tracePt t="78471" x="6629400" y="2357438"/>
          <p14:tracePt t="78488" x="6629400" y="2428875"/>
          <p14:tracePt t="78504" x="6629400" y="2538413"/>
          <p14:tracePt t="78521" x="6629400" y="2647950"/>
          <p14:tracePt t="78539" x="6638925" y="2705100"/>
          <p14:tracePt t="78554" x="6667500" y="2843213"/>
          <p14:tracePt t="78571" x="6672263" y="2895600"/>
          <p14:tracePt t="78588" x="6696075" y="2971800"/>
          <p14:tracePt t="78605" x="6715125" y="3033713"/>
          <p14:tracePt t="78621" x="6724650" y="3057525"/>
          <p14:tracePt t="78638" x="6734175" y="3081338"/>
          <p14:tracePt t="78655" x="6738938" y="3090863"/>
          <p14:tracePt t="78671" x="6738938" y="3100388"/>
          <p14:tracePt t="78691" x="6743700" y="3100388"/>
          <p14:tracePt t="78705" x="6748463" y="3109913"/>
          <p14:tracePt t="78722" x="6748463" y="3114675"/>
          <p14:tracePt t="78738" x="6753225" y="3128963"/>
          <p14:tracePt t="78755" x="6757988" y="3133725"/>
          <p14:tracePt t="78755" x="6757988" y="3143250"/>
          <p14:tracePt t="78772" x="6762750" y="3143250"/>
          <p14:tracePt t="78788" x="6762750" y="3152775"/>
          <p14:tracePt t="78805" x="6767513" y="3152775"/>
          <p14:tracePt t="78821" x="6767513" y="3157538"/>
          <p14:tracePt t="78838" x="6767513" y="3162300"/>
          <p14:tracePt t="78854" x="6772275" y="3162300"/>
          <p14:tracePt t="78884" x="6772275" y="3167063"/>
          <p14:tracePt t="79787" x="6772275" y="3171825"/>
          <p14:tracePt t="80194" x="6772275" y="3181350"/>
          <p14:tracePt t="80203" x="6772275" y="3186113"/>
          <p14:tracePt t="80214" x="6772275" y="3195638"/>
          <p14:tracePt t="80224" x="6772275" y="3214688"/>
          <p14:tracePt t="80238" x="6772275" y="3281363"/>
          <p14:tracePt t="80255" x="6767513" y="3314700"/>
          <p14:tracePt t="80271" x="6767513" y="3400425"/>
          <p14:tracePt t="80288" x="6767513" y="3486150"/>
          <p14:tracePt t="80306" x="6767513" y="3519488"/>
          <p14:tracePt t="80321" x="6767513" y="3557588"/>
          <p14:tracePt t="80338" x="6767513" y="3567113"/>
          <p14:tracePt t="80354" x="6767513" y="3586163"/>
          <p14:tracePt t="80371" x="6767513" y="3590925"/>
          <p14:tracePt t="80387" x="6767513" y="3595688"/>
          <p14:tracePt t="80407" x="6767513" y="3600450"/>
          <p14:tracePt t="80421" x="6767513" y="3605213"/>
          <p14:tracePt t="80438" x="6767513" y="3609975"/>
          <p14:tracePt t="80454" x="6767513" y="3614738"/>
          <p14:tracePt t="80471" x="6767513" y="3619500"/>
          <p14:tracePt t="80488" x="6767513" y="3624263"/>
          <p14:tracePt t="80508" x="6767513" y="3629025"/>
          <p14:tracePt t="80579" x="6767513" y="3624263"/>
          <p14:tracePt t="81269" x="6767513" y="3619500"/>
          <p14:tracePt t="81279" x="6767513" y="3605213"/>
          <p14:tracePt t="81290" x="6767513" y="3590925"/>
          <p14:tracePt t="81304" x="6762750" y="3548063"/>
          <p14:tracePt t="81321" x="6753225" y="3514725"/>
          <p14:tracePt t="81337" x="6743700" y="3476625"/>
          <p14:tracePt t="81354" x="6743700" y="3452813"/>
          <p14:tracePt t="81371" x="6743700" y="3448050"/>
          <p14:tracePt t="81387" x="6738938" y="3433763"/>
          <p14:tracePt t="81404" x="6738938" y="3429000"/>
          <p14:tracePt t="81422" x="6734175" y="3414713"/>
          <p14:tracePt t="81437" x="6729413" y="3376613"/>
          <p14:tracePt t="81454" x="6719888" y="3348038"/>
          <p14:tracePt t="81471" x="6705600" y="3300413"/>
          <p14:tracePt t="81488" x="6705600" y="3271838"/>
          <p14:tracePt t="81504" x="6705600" y="3267075"/>
          <p14:tracePt t="81521" x="6700838" y="3257550"/>
          <p14:tracePt t="81537" x="6700838" y="3252788"/>
          <p14:tracePt t="81554" x="6700838" y="3248025"/>
          <p14:tracePt t="81571" x="6700838" y="3243263"/>
          <p14:tracePt t="81605" x="6700838" y="3238500"/>
          <p14:tracePt t="81635" x="6700838" y="3233738"/>
          <p14:tracePt t="81655" x="6700838" y="3228975"/>
          <p14:tracePt t="81675" x="6700838" y="3224213"/>
          <p14:tracePt t="81685" x="6700838" y="3219450"/>
          <p14:tracePt t="81696" x="6700838" y="3214688"/>
          <p14:tracePt t="81706" x="6700838" y="3209925"/>
          <p14:tracePt t="81721" x="6700838" y="3205163"/>
          <p14:tracePt t="81737" x="6700838" y="3200400"/>
          <p14:tracePt t="81757" x="6700838" y="3195638"/>
          <p14:tracePt t="81787" x="6700838" y="3190875"/>
          <p14:tracePt t="81797" x="6705600" y="3186113"/>
          <p14:tracePt t="81818" x="6705600" y="3181350"/>
          <p14:tracePt t="81838" x="6705600" y="3176588"/>
          <p14:tracePt t="81848" x="6710363" y="3176588"/>
          <p14:tracePt t="81858" x="6710363" y="3171825"/>
          <p14:tracePt t="81878" x="6710363" y="3167063"/>
          <p14:tracePt t="81899" x="6715125" y="3162300"/>
          <p14:tracePt t="81929" x="6715125" y="3157538"/>
          <p14:tracePt t="81959" x="6715125" y="3152775"/>
          <p14:tracePt t="82051" x="6715125" y="3148013"/>
          <p14:tracePt t="82132" x="6715125" y="3152775"/>
          <p14:tracePt t="82457" x="6715125" y="3157538"/>
          <p14:tracePt t="82467" x="6715125" y="3162300"/>
          <p14:tracePt t="82477" x="6715125" y="3171825"/>
          <p14:tracePt t="82498" x="6715125" y="3176588"/>
          <p14:tracePt t="82508" x="6715125" y="3181350"/>
          <p14:tracePt t="82521" x="6715125" y="3200400"/>
          <p14:tracePt t="82539" x="6715125" y="3228975"/>
          <p14:tracePt t="82554" x="6715125" y="3305175"/>
          <p14:tracePt t="82571" x="6715125" y="3333750"/>
          <p14:tracePt t="82588" x="6715125" y="3381375"/>
          <p14:tracePt t="82605" x="6715125" y="3414713"/>
          <p14:tracePt t="82621" x="6719888" y="3429000"/>
          <p14:tracePt t="82621" x="6719888" y="3438525"/>
          <p14:tracePt t="82641" x="6724650" y="3448050"/>
          <p14:tracePt t="82654" x="6729413" y="3471863"/>
          <p14:tracePt t="82671" x="6729413" y="3490913"/>
          <p14:tracePt t="82687" x="6729413" y="3524250"/>
          <p14:tracePt t="82705" x="6734175" y="3557588"/>
          <p14:tracePt t="82722" x="6738938" y="3581400"/>
          <p14:tracePt t="82737" x="6738938" y="3605213"/>
          <p14:tracePt t="82755" x="6743700" y="3619500"/>
          <p14:tracePt t="82772" x="6743700" y="3629025"/>
          <p14:tracePt t="82787" x="6743700" y="3633788"/>
          <p14:tracePt t="82804" x="6743700" y="3638550"/>
          <p14:tracePt t="82821" x="6743700" y="3643313"/>
          <p14:tracePt t="82837" x="6743700" y="3648075"/>
          <p14:tracePt t="82854" x="6743700" y="3652838"/>
          <p14:tracePt t="82871" x="6743700" y="3648075"/>
          <p14:tracePt t="83138" x="6743700" y="3638550"/>
          <p14:tracePt t="83158" x="6743700" y="3624263"/>
          <p14:tracePt t="83168" x="6743700" y="3600450"/>
          <p14:tracePt t="83178" x="6724650" y="3519488"/>
          <p14:tracePt t="83188" x="6705600" y="3195638"/>
          <p14:tracePt t="83204" x="6705600" y="2333625"/>
          <p14:tracePt t="83221" x="6705600" y="2205038"/>
          <p14:tracePt t="83237" x="6705600" y="2138363"/>
          <p14:tracePt t="83255" x="6705600" y="2119313"/>
          <p14:tracePt t="83271" x="6705600" y="2109788"/>
          <p14:tracePt t="83287" x="6710363" y="2105025"/>
          <p14:tracePt t="83304" x="6710363" y="2100263"/>
          <p14:tracePt t="83321" x="6710363" y="2114550"/>
          <p14:tracePt t="83635" x="6710363" y="2133600"/>
          <p14:tracePt t="83645" x="6710363" y="2162175"/>
          <p14:tracePt t="83655" x="6710363" y="2205038"/>
          <p14:tracePt t="83671" x="6700838" y="2338388"/>
          <p14:tracePt t="83688" x="6700838" y="2381250"/>
          <p14:tracePt t="83704" x="6700838" y="2471738"/>
          <p14:tracePt t="83721" x="6700838" y="2547938"/>
          <p14:tracePt t="83738" x="6700838" y="2605088"/>
          <p14:tracePt t="83754" x="6710363" y="2724150"/>
          <p14:tracePt t="83771" x="6719888" y="2828925"/>
          <p14:tracePt t="83787" x="6729413" y="2867025"/>
          <p14:tracePt t="83802" x="6734175" y="2938463"/>
          <p14:tracePt t="83819" x="6738938" y="2967038"/>
          <p14:tracePt t="83836" x="6743700" y="3009900"/>
          <p14:tracePt t="83853" x="6748463" y="3057525"/>
          <p14:tracePt t="83870" x="6748463" y="3086100"/>
          <p14:tracePt t="83886" x="6762750" y="3143250"/>
          <p14:tracePt t="83902" x="6767513" y="3181350"/>
          <p14:tracePt t="83919" x="6772275" y="3200400"/>
          <p14:tracePt t="83936" x="6772275" y="3214688"/>
          <p14:tracePt t="83953" x="6772275" y="3228975"/>
          <p14:tracePt t="83969" x="6777038" y="3233738"/>
          <p14:tracePt t="83986" x="6777038" y="3248025"/>
          <p14:tracePt t="84002" x="6781800" y="3262313"/>
          <p14:tracePt t="84020" x="6781800" y="3276600"/>
          <p14:tracePt t="84036" x="6781800" y="3281363"/>
          <p14:tracePt t="84052" x="6781800" y="3290888"/>
          <p14:tracePt t="84069" x="6781800" y="3295650"/>
          <p14:tracePt t="84111" x="6781800" y="3290888"/>
          <p14:tracePt t="84620" x="6753225" y="3252788"/>
          <p14:tracePt t="84629" x="6724650" y="3200400"/>
          <p14:tracePt t="84640" x="6681788" y="3119438"/>
          <p14:tracePt t="84652" x="6624638" y="3019425"/>
          <p14:tracePt t="84670" x="6581775" y="2952750"/>
          <p14:tracePt t="84686" x="6486525" y="2719388"/>
          <p14:tracePt t="84703" x="6448425" y="2614613"/>
          <p14:tracePt t="84719" x="6357938" y="2243138"/>
          <p14:tracePt t="84736" x="6300788" y="1938338"/>
          <p14:tracePt t="84753" x="6286500" y="1852613"/>
          <p14:tracePt t="84769" x="6281738" y="1752600"/>
          <p14:tracePt t="84786" x="6281738" y="1671638"/>
          <p14:tracePt t="84803" x="6291263" y="1624013"/>
          <p14:tracePt t="84819" x="6338888" y="1390650"/>
          <p14:tracePt t="84836" x="6434138" y="1028700"/>
          <p14:tracePt t="84853" x="6462713" y="904875"/>
          <p14:tracePt t="84869" x="6486525" y="809625"/>
          <p14:tracePt t="84886" x="6500813" y="781050"/>
          <p14:tracePt t="84904" x="6500813" y="776288"/>
          <p14:tracePt t="84919" x="6510338" y="766763"/>
          <p14:tracePt t="84936" x="6515100" y="762000"/>
          <p14:tracePt t="84952" x="6519863" y="752475"/>
          <p14:tracePt t="84969" x="6529388" y="742950"/>
          <p14:tracePt t="84986" x="6534150" y="738188"/>
          <p14:tracePt t="85003" x="6562725" y="719138"/>
          <p14:tracePt t="85020" x="6581775" y="704850"/>
          <p14:tracePt t="85036" x="6596063" y="700088"/>
          <p14:tracePt t="85053" x="6653213" y="676275"/>
          <p14:tracePt t="85070" x="6715125" y="661988"/>
          <p14:tracePt t="85087" x="6738938" y="657225"/>
          <p14:tracePt t="85103" x="6781800" y="652463"/>
          <p14:tracePt t="85120" x="6796088" y="652463"/>
          <p14:tracePt t="85138" x="6800850" y="652463"/>
          <p14:tracePt t="85153" x="6800850" y="657225"/>
          <p14:tracePt t="85259" x="6800850" y="666750"/>
          <p14:tracePt t="85269" x="6800850" y="676275"/>
          <p14:tracePt t="85279" x="6800850" y="690563"/>
          <p14:tracePt t="85290" x="6800850" y="700088"/>
          <p14:tracePt t="85304" x="6800850" y="719138"/>
          <p14:tracePt t="85321" x="6800850" y="723900"/>
          <p14:tracePt t="85337" x="6796088" y="733425"/>
          <p14:tracePt t="85354" x="6791325" y="742950"/>
          <p14:tracePt t="85371" x="6786563" y="747713"/>
          <p14:tracePt t="85391" x="6781800" y="747713"/>
          <p14:tracePt t="85404" x="6767513" y="757238"/>
          <p14:tracePt t="85422" x="6753225" y="762000"/>
          <p14:tracePt t="85437" x="6691313" y="766763"/>
          <p14:tracePt t="85454" x="6648450" y="771525"/>
          <p14:tracePt t="85470" x="6472238" y="771525"/>
          <p14:tracePt t="85488" x="6134100" y="771525"/>
          <p14:tracePt t="85504" x="5972175" y="762000"/>
          <p14:tracePt t="85520" x="5581650" y="738188"/>
          <p14:tracePt t="85537" x="5095875" y="690563"/>
          <p14:tracePt t="85554" x="4767263" y="671513"/>
          <p14:tracePt t="85570" x="4167188" y="623888"/>
          <p14:tracePt t="85586" x="3933825" y="604838"/>
          <p14:tracePt t="85602" x="3505200" y="595313"/>
          <p14:tracePt t="85619" x="3114675" y="604838"/>
          <p14:tracePt t="85637" x="2976563" y="619125"/>
          <p14:tracePt t="85653" x="2819400" y="628650"/>
          <p14:tracePt t="85669" x="2700338" y="628650"/>
          <p14:tracePt t="85686" x="2657475" y="628650"/>
          <p14:tracePt t="85702" x="2581275" y="628650"/>
          <p14:tracePt t="85719" x="2528888" y="628650"/>
          <p14:tracePt t="85736" x="2509838" y="628650"/>
          <p14:tracePt t="85753" x="2486025" y="628650"/>
          <p14:tracePt t="85769" x="2466975" y="628650"/>
          <p14:tracePt t="85787" x="2462213" y="628650"/>
          <p14:tracePt t="85803" x="2457450" y="628650"/>
          <p14:tracePt t="85819" x="2462213" y="633413"/>
          <p14:tracePt t="85950" x="2481263" y="661988"/>
          <p14:tracePt t="85959" x="2538413" y="738188"/>
          <p14:tracePt t="85970" x="2624138" y="852488"/>
          <p14:tracePt t="85987" x="2752725" y="971550"/>
          <p14:tracePt t="86004" x="2976563" y="1095375"/>
          <p14:tracePt t="86022" x="3081338" y="1128713"/>
          <p14:tracePt t="86037" x="3300413" y="1176338"/>
          <p14:tracePt t="86054" x="3348038" y="1181100"/>
          <p14:tracePt t="86069" x="3429000" y="1185863"/>
          <p14:tracePt t="86085" x="3452813" y="1185863"/>
          <p14:tracePt t="86102" x="3457575" y="1185863"/>
          <p14:tracePt t="86118" x="3467100" y="1185863"/>
          <p14:tracePt t="86136" x="3471863" y="1185863"/>
          <p14:tracePt t="86163" x="3476625" y="1185863"/>
          <p14:tracePt t="86183" x="3476625" y="1181100"/>
          <p14:tracePt t="86366" x="3476625" y="1176338"/>
          <p14:tracePt t="86396" x="3476625" y="1171575"/>
          <p14:tracePt t="86416" x="3476625" y="1166813"/>
          <p14:tracePt t="86447" x="3476625" y="1162050"/>
          <p14:tracePt t="86498" x="3490913" y="1157288"/>
          <p14:tracePt t="86812" x="3571875" y="1147763"/>
          <p14:tracePt t="86822" x="3810000" y="1109663"/>
          <p14:tracePt t="86833" x="4095750" y="1081088"/>
          <p14:tracePt t="86843" x="4433888" y="1052513"/>
          <p14:tracePt t="86854" x="4724400" y="1023938"/>
          <p14:tracePt t="86870" x="5248275" y="985838"/>
          <p14:tracePt t="86887" x="5762625" y="985838"/>
          <p14:tracePt t="86905" x="5972175" y="1009650"/>
          <p14:tracePt t="86920" x="6296025" y="1047750"/>
          <p14:tracePt t="86937" x="6510338" y="1090613"/>
          <p14:tracePt t="86955" x="6591300" y="1114425"/>
          <p14:tracePt t="86970" x="6710363" y="1152525"/>
          <p14:tracePt t="86987" x="6753225" y="1162050"/>
          <p14:tracePt t="87003" x="6805613" y="1181100"/>
          <p14:tracePt t="87020" x="6848475" y="1200150"/>
          <p14:tracePt t="87037" x="6867525" y="1204913"/>
          <p14:tracePt t="87053" x="6881813" y="1214438"/>
          <p14:tracePt t="87069" x="6891338" y="1219200"/>
          <p14:tracePt t="87087" x="6896100" y="1219200"/>
          <p14:tracePt t="87102" x="6900863" y="1223963"/>
          <p14:tracePt t="87118" x="6905625" y="1228725"/>
          <p14:tracePt t="87136" x="6919913" y="1233488"/>
          <p14:tracePt t="87153" x="6948488" y="1243013"/>
          <p14:tracePt t="87169" x="6958013" y="1247775"/>
          <p14:tracePt t="87186" x="6981825" y="1262063"/>
          <p14:tracePt t="87203" x="6996113" y="1266825"/>
          <p14:tracePt t="87219" x="7000875" y="1266825"/>
          <p14:tracePt t="87236" x="7010400" y="1271588"/>
          <p14:tracePt t="87253" x="7015163" y="1271588"/>
          <p14:tracePt t="87299" x="7015163" y="1266825"/>
          <p14:tracePt t="87350" x="7015163" y="1262063"/>
          <p14:tracePt t="87381" x="7015163" y="1257300"/>
          <p14:tracePt t="87411" x="7015163" y="1252538"/>
          <p14:tracePt t="87421" x="7015163" y="1247775"/>
          <p14:tracePt t="87431" x="7015163" y="1238250"/>
          <p14:tracePt t="87442" x="7005638" y="1233488"/>
          <p14:tracePt t="87453" x="7005638" y="1223963"/>
          <p14:tracePt t="87470" x="6991350" y="1209675"/>
          <p14:tracePt t="87487" x="6986588" y="1200150"/>
          <p14:tracePt t="87504" x="6981825" y="1195388"/>
          <p14:tracePt t="87520" x="6977063" y="1190625"/>
          <p14:tracePt t="87537" x="6972300" y="1185863"/>
          <p14:tracePt t="87553" x="6972300" y="1181100"/>
          <p14:tracePt t="87569" x="6972300" y="1176338"/>
          <p14:tracePt t="87685" x="6967538" y="1176338"/>
          <p14:tracePt t="87736" x="6967538" y="1171575"/>
          <p14:tracePt t="87767" x="6967538" y="1166813"/>
          <p14:tracePt t="87858" x="6962775" y="1166813"/>
          <p14:tracePt t="87878" x="6958013" y="1166813"/>
          <p14:tracePt t="88619" x="6953250" y="1171575"/>
          <p14:tracePt t="88629" x="6953250" y="1190625"/>
          <p14:tracePt t="88640" x="6943725" y="1223963"/>
          <p14:tracePt t="88653" x="6905625" y="1357313"/>
          <p14:tracePt t="88671" x="6872288" y="1500188"/>
          <p14:tracePt t="88686" x="6819900" y="1719263"/>
          <p14:tracePt t="88703" x="6762750" y="1938338"/>
          <p14:tracePt t="88721" x="6734175" y="2038350"/>
          <p14:tracePt t="88736" x="6696075" y="2171700"/>
          <p14:tracePt t="88753" x="6681788" y="2252663"/>
          <p14:tracePt t="88770" x="6638925" y="2490788"/>
          <p14:tracePt t="88787" x="6605588" y="2643188"/>
          <p14:tracePt t="88804" x="6591300" y="2738438"/>
          <p14:tracePt t="88820" x="6557963" y="2976563"/>
          <p14:tracePt t="88837" x="6543675" y="3067050"/>
          <p14:tracePt t="88854" x="6529388" y="3119438"/>
          <p14:tracePt t="88870" x="6505575" y="3228975"/>
          <p14:tracePt t="88887" x="6462713" y="3381375"/>
          <p14:tracePt t="88904" x="6453188" y="3386138"/>
          <p14:tracePt t="89340" x="6429375" y="3400425"/>
          <p14:tracePt t="89350" x="6372225" y="3433763"/>
          <p14:tracePt t="89360" x="6257925" y="3500438"/>
          <p14:tracePt t="89371" x="6115050" y="3581400"/>
          <p14:tracePt t="89386" x="5729288" y="3852863"/>
          <p14:tracePt t="89403" x="5576888" y="3943350"/>
          <p14:tracePt t="89420" x="5248275" y="4105275"/>
          <p14:tracePt t="89437" x="4976813" y="4233863"/>
          <p14:tracePt t="89454" x="4867275" y="4286250"/>
          <p14:tracePt t="89470" x="4633913" y="4391025"/>
          <p14:tracePt t="89487" x="4500563" y="4443413"/>
          <p14:tracePt t="89503" x="4443413" y="4467225"/>
          <p14:tracePt t="89519" x="4314825" y="4514850"/>
          <p14:tracePt t="89537" x="4210050" y="4552950"/>
          <p14:tracePt t="89554" x="4171950" y="4572000"/>
          <p14:tracePt t="89569" x="4100513" y="4610100"/>
          <p14:tracePt t="89586" x="4067175" y="4624388"/>
          <p14:tracePt t="89602" x="4014788" y="4652963"/>
          <p14:tracePt t="89619" x="3957638" y="4695825"/>
          <p14:tracePt t="89637" x="3924300" y="4719638"/>
          <p14:tracePt t="89652" x="3867150" y="4772025"/>
          <p14:tracePt t="89669" x="3824288" y="4800600"/>
          <p14:tracePt t="89686" x="3819525" y="4805363"/>
          <p14:tracePt t="89702" x="3800475" y="4819650"/>
          <p14:tracePt t="89719" x="3790950" y="4829175"/>
          <p14:tracePt t="89736" x="3786188" y="4829175"/>
          <p14:tracePt t="89756" x="3795713" y="4829175"/>
          <p14:tracePt t="89959" x="3800475" y="4829175"/>
          <p14:tracePt t="89969" x="3805238" y="4829175"/>
          <p14:tracePt t="89979" x="3814763" y="4833938"/>
          <p14:tracePt t="89990" x="3819525" y="4833938"/>
          <p14:tracePt t="90003" x="3833813" y="4833938"/>
          <p14:tracePt t="90021" x="3843338" y="4833938"/>
          <p14:tracePt t="90036" x="3852863" y="4838700"/>
          <p14:tracePt t="90053" x="3857625" y="4838700"/>
          <p14:tracePt t="90069" x="3867150" y="4838700"/>
          <p14:tracePt t="90085" x="3886200" y="4838700"/>
          <p14:tracePt t="90102" x="3895725" y="4838700"/>
          <p14:tracePt t="90118" x="3933825" y="4824413"/>
          <p14:tracePt t="90135" x="3962400" y="4810125"/>
          <p14:tracePt t="90152" x="3976688" y="4805363"/>
          <p14:tracePt t="90168" x="4014788" y="4791075"/>
          <p14:tracePt t="90185" x="4029075" y="4786313"/>
          <p14:tracePt t="90201" x="4048125" y="4781550"/>
          <p14:tracePt t="90218" x="4067175" y="4776788"/>
          <p14:tracePt t="90236" x="4071938" y="4776788"/>
          <p14:tracePt t="90252" x="4076700" y="4772025"/>
          <p14:tracePt t="90269" x="4081463" y="4772025"/>
          <p14:tracePt t="90285" x="4086225" y="4772025"/>
          <p14:tracePt t="90302" x="4090988" y="4767263"/>
          <p14:tracePt t="90319" x="4105275" y="4762500"/>
          <p14:tracePt t="90336" x="4110038" y="4762500"/>
          <p14:tracePt t="90352" x="4124325" y="4757738"/>
          <p14:tracePt t="90370" x="4133850" y="4757738"/>
          <p14:tracePt t="90386" x="4138613" y="4757738"/>
          <p14:tracePt t="90406" x="4138613" y="4752975"/>
          <p14:tracePt t="90419" x="4143375" y="4752975"/>
          <p14:tracePt t="90437" x="4148138" y="4752975"/>
          <p14:tracePt t="90452" x="4152900" y="4752975"/>
          <p14:tracePt t="90507" x="4157663" y="4752975"/>
          <p14:tracePt t="90599" x="4162425" y="4752975"/>
          <p14:tracePt t="90639" x="4167188" y="4748213"/>
          <p14:tracePt t="90650" x="4171950" y="4748213"/>
          <p14:tracePt t="90670" x="4176713" y="4748213"/>
          <p14:tracePt t="90690" x="4176713" y="4743450"/>
          <p14:tracePt t="90700" x="4181475" y="4743450"/>
          <p14:tracePt t="90721" x="4186238" y="4743450"/>
          <p14:tracePt t="118143" x="4171950" y="4743450"/>
          <p14:tracePt t="118668" x="4152900" y="4743450"/>
          <p14:tracePt t="118678" x="4124325" y="4743450"/>
          <p14:tracePt t="118688" x="4067175" y="4743450"/>
          <p14:tracePt t="118699" x="4000500" y="4738688"/>
          <p14:tracePt t="118714" x="3857625" y="4719638"/>
          <p14:tracePt t="118731" x="3709988" y="4705350"/>
          <p14:tracePt t="118748" x="3295650" y="4633913"/>
          <p14:tracePt t="118765" x="2695575" y="4514850"/>
          <p14:tracePt t="118781" x="2362200" y="4433888"/>
          <p14:tracePt t="118798" x="1676400" y="4286250"/>
          <p14:tracePt t="118815" x="1042988" y="4176713"/>
          <p14:tracePt t="118832" x="738188" y="4114800"/>
          <p14:tracePt t="118848" x="157163" y="4048125"/>
          <p14:tracePt t="118865" x="0" y="4005263"/>
          <p14:tracePt t="118882" x="0" y="3981450"/>
          <p14:tracePt t="118898" x="0" y="3948113"/>
          <p14:tracePt t="118915" x="0" y="3933825"/>
          <p14:tracePt t="118931" x="0" y="3890963"/>
          <p14:tracePt t="118948" x="0" y="3848100"/>
          <p14:tracePt t="118965" x="0" y="3829050"/>
          <p14:tracePt t="118981" x="0" y="3781425"/>
          <p14:tracePt t="118998" x="0" y="3752850"/>
          <p14:tracePt t="119015" x="0" y="3733800"/>
          <p14:tracePt t="119031" x="0" y="3724275"/>
          <p14:tracePt t="119048" x="0" y="3709988"/>
          <p14:tracePt t="119065" x="0" y="3705225"/>
          <p14:tracePt t="119084" x="0" y="3700463"/>
          <p14:tracePt t="119105" x="0" y="3695700"/>
          <p14:tracePt t="119125" x="4763" y="3690938"/>
          <p14:tracePt t="119135" x="23813" y="3671888"/>
          <p14:tracePt t="119147" x="61913" y="3648075"/>
          <p14:tracePt t="119164" x="171450" y="3562350"/>
          <p14:tracePt t="119181" x="266700" y="3490913"/>
          <p14:tracePt t="119197" x="314325" y="3467100"/>
          <p14:tracePt t="119214" x="366713" y="3438525"/>
          <p14:tracePt t="119231" x="414338" y="3414713"/>
          <p14:tracePt t="119247" x="442913" y="3405188"/>
          <p14:tracePt t="119264" x="538163" y="3357563"/>
          <p14:tracePt t="119280" x="733425" y="3262313"/>
          <p14:tracePt t="119298" x="847725" y="3209925"/>
          <p14:tracePt t="119314" x="1062038" y="3114675"/>
          <p14:tracePt t="119331" x="1147763" y="3081338"/>
          <p14:tracePt t="119331" x="1214438" y="3052763"/>
          <p14:tracePt t="119349" x="1285875" y="3028950"/>
          <p14:tracePt t="119364" x="1385888" y="3005138"/>
          <p14:tracePt t="119381" x="1433513" y="2990850"/>
          <p14:tracePt t="119398" x="1524000" y="2957513"/>
          <p14:tracePt t="119415" x="1647825" y="2933700"/>
          <p14:tracePt t="119431" x="1709738" y="2924175"/>
          <p14:tracePt t="119447" x="1800225" y="2909888"/>
          <p14:tracePt t="119464" x="1800225" y="2905125"/>
          <p14:tracePt t="119846" x="1795463" y="2900363"/>
          <p14:tracePt t="119866" x="1790700" y="2895600"/>
          <p14:tracePt t="119876" x="1776413" y="2876550"/>
          <p14:tracePt t="119886" x="1738313" y="2852738"/>
          <p14:tracePt t="119897" x="1695450" y="2805113"/>
          <p14:tracePt t="119914" x="1524000" y="2590800"/>
          <p14:tracePt t="119931" x="1385888" y="2381250"/>
          <p14:tracePt t="119948" x="1319213" y="2281238"/>
          <p14:tracePt t="119964" x="1195388" y="2043113"/>
          <p14:tracePt t="119981" x="1128713" y="1890713"/>
          <p14:tracePt t="119998" x="1090613" y="1814513"/>
          <p14:tracePt t="120014" x="1028700" y="1690688"/>
          <p14:tracePt t="120031" x="1009650" y="1633538"/>
          <p14:tracePt t="120048" x="947738" y="1500188"/>
          <p14:tracePt t="120064" x="833438" y="1195388"/>
          <p14:tracePt t="120080" x="785813" y="1066800"/>
          <p14:tracePt t="120096" x="738188" y="919163"/>
          <p14:tracePt t="120113" x="709613" y="852488"/>
          <p14:tracePt t="120129" x="704850" y="828675"/>
          <p14:tracePt t="120146" x="695325" y="804863"/>
          <p14:tracePt t="120163" x="690563" y="790575"/>
          <p14:tracePt t="120180" x="690563" y="785813"/>
          <p14:tracePt t="120200" x="690563" y="781050"/>
          <p14:tracePt t="120213" x="690563" y="776288"/>
          <p14:tracePt t="120230" x="690563" y="766763"/>
          <p14:tracePt t="120246" x="690563" y="762000"/>
          <p14:tracePt t="120263" x="690563" y="757238"/>
          <p14:tracePt t="120280" x="690563" y="752475"/>
          <p14:tracePt t="120296" x="690563" y="747713"/>
          <p14:tracePt t="121004" x="690563" y="742950"/>
          <p14:tracePt t="121033" x="690563" y="738188"/>
          <p14:tracePt t="121054" x="690563" y="733425"/>
          <p14:tracePt t="121073" x="690563" y="728663"/>
          <p14:tracePt t="121084" x="690563" y="723900"/>
          <p14:tracePt t="121095" x="695325" y="719138"/>
          <p14:tracePt t="121104" x="695325" y="714375"/>
          <p14:tracePt t="121114" x="700088" y="704850"/>
          <p14:tracePt t="121130" x="714375" y="685800"/>
          <p14:tracePt t="121147" x="719138" y="676275"/>
          <p14:tracePt t="121163" x="728663" y="661988"/>
          <p14:tracePt t="121180" x="733425" y="652463"/>
          <p14:tracePt t="121196" x="738188" y="647700"/>
          <p14:tracePt t="121214" x="742950" y="638175"/>
          <p14:tracePt t="121231" x="747713" y="623888"/>
          <p14:tracePt t="121248" x="752475" y="619125"/>
          <p14:tracePt t="121264" x="762000" y="609600"/>
          <p14:tracePt t="121281" x="766763" y="604838"/>
          <p14:tracePt t="121298" x="766763" y="600075"/>
          <p14:tracePt t="121314" x="771525" y="595313"/>
          <p14:tracePt t="121338" x="776288" y="595313"/>
          <p14:tracePt t="121348" x="781050" y="590550"/>
          <p14:tracePt t="121388" x="790575" y="590550"/>
          <p14:tracePt t="121399" x="795338" y="585788"/>
          <p14:tracePt t="121409" x="804863" y="585788"/>
          <p14:tracePt t="121419" x="814388" y="581025"/>
          <p14:tracePt t="121430" x="828675" y="581025"/>
          <p14:tracePt t="121447" x="842963" y="576263"/>
          <p14:tracePt t="121464" x="857250" y="576263"/>
          <p14:tracePt t="121480" x="862013" y="576263"/>
          <p14:tracePt t="121501" x="866775" y="576263"/>
          <p14:tracePt t="121521" x="871538" y="576263"/>
          <p14:tracePt t="121541" x="876300" y="576263"/>
          <p14:tracePt t="121551" x="881063" y="576263"/>
          <p14:tracePt t="121571" x="885825" y="576263"/>
          <p14:tracePt t="121582" x="890588" y="576263"/>
          <p14:tracePt t="121597" x="900113" y="581025"/>
          <p14:tracePt t="121613" x="904875" y="581025"/>
          <p14:tracePt t="121630" x="914400" y="581025"/>
          <p14:tracePt t="121647" x="919163" y="585788"/>
          <p14:tracePt t="121664" x="923925" y="585788"/>
          <p14:tracePt t="121680" x="928688" y="585788"/>
          <p14:tracePt t="121703" x="933450" y="585788"/>
          <p14:tracePt t="121745" x="933450" y="590550"/>
          <p14:tracePt t="121805" x="933450" y="585788"/>
          <p14:tracePt t="122140" x="933450" y="581025"/>
          <p14:tracePt t="122171" x="933450" y="576263"/>
          <p14:tracePt t="122201" x="928688" y="571500"/>
          <p14:tracePt t="122221" x="928688" y="566738"/>
          <p14:tracePt t="122231" x="923925" y="561975"/>
          <p14:tracePt t="122242" x="919163" y="557213"/>
          <p14:tracePt t="122262" x="919163" y="552450"/>
          <p14:tracePt t="122282" x="919163" y="547688"/>
          <p14:tracePt t="122292" x="914400" y="547688"/>
          <p14:tracePt t="122313" x="914400" y="542925"/>
          <p14:tracePt t="122333" x="909638" y="542925"/>
          <p14:tracePt t="122353" x="909638" y="538163"/>
          <p14:tracePt t="122364" x="909638" y="533400"/>
          <p14:tracePt t="122384" x="909638" y="528638"/>
          <p14:tracePt t="122394" x="904875" y="523875"/>
          <p14:tracePt t="122414" x="904875" y="519113"/>
          <p14:tracePt t="122425" x="904875" y="514350"/>
          <p14:tracePt t="122435" x="904875" y="509588"/>
          <p14:tracePt t="122447" x="900113" y="500063"/>
          <p14:tracePt t="122466" x="900113" y="490538"/>
          <p14:tracePt t="122481" x="895350" y="485775"/>
          <p14:tracePt t="122498" x="895350" y="481013"/>
          <p14:tracePt t="122514" x="895350" y="471488"/>
          <p14:tracePt t="122531" x="890588" y="466725"/>
          <p14:tracePt t="122547" x="890588" y="461963"/>
          <p14:tracePt t="122566" x="890588" y="457200"/>
          <p14:tracePt t="122579" x="904875" y="457200"/>
          <p14:tracePt t="122749" x="919163" y="452438"/>
          <p14:tracePt t="122760" x="942975" y="452438"/>
          <p14:tracePt t="122769" x="971550" y="452438"/>
          <p14:tracePt t="122781" x="1000125" y="452438"/>
          <p14:tracePt t="122798" x="1047750" y="452438"/>
          <p14:tracePt t="122815" x="1076325" y="452438"/>
          <p14:tracePt t="122832" x="1085850" y="452438"/>
          <p14:tracePt t="122847" x="1100138" y="452438"/>
          <p14:tracePt t="122865" x="1114425" y="452438"/>
          <p14:tracePt t="122882" x="1119188" y="461963"/>
          <p14:tracePt t="122972" x="1123950" y="471488"/>
          <p14:tracePt t="123859" x="1128713" y="485775"/>
          <p14:tracePt t="123866" x="1133475" y="495300"/>
          <p14:tracePt t="123880" x="1138238" y="514350"/>
          <p14:tracePt t="123897" x="1143000" y="528638"/>
          <p14:tracePt t="123914" x="1147763" y="542925"/>
          <p14:tracePt t="123931" x="1152525" y="557213"/>
          <p14:tracePt t="123948" x="1152525" y="561975"/>
          <p14:tracePt t="123968" x="1157288" y="566738"/>
          <p14:tracePt t="123980" x="1157288" y="571500"/>
          <p14:tracePt t="123998" x="1162050" y="571500"/>
          <p14:tracePt t="124014" x="1162050" y="576263"/>
          <p14:tracePt t="124110" x="1162050" y="581025"/>
          <p14:tracePt t="124262" x="1157288" y="581025"/>
          <p14:tracePt t="124454" x="1152525" y="581025"/>
          <p14:tracePt t="124464" x="1143000" y="581025"/>
          <p14:tracePt t="124474" x="1138238" y="581025"/>
          <p14:tracePt t="124485" x="1133475" y="576263"/>
          <p14:tracePt t="124497" x="1123950" y="566738"/>
          <p14:tracePt t="124513" x="1114425" y="566738"/>
          <p14:tracePt t="124530" x="1104900" y="561975"/>
          <p14:tracePt t="124547" x="1104900" y="557213"/>
          <p14:tracePt t="124563" x="1100138" y="552450"/>
          <p14:tracePt t="124580" x="1095375" y="552450"/>
          <p14:tracePt t="124709" x="1095375" y="547688"/>
          <p14:tracePt t="125135" x="1090613" y="542925"/>
          <p14:tracePt t="125185" x="1085850" y="538163"/>
          <p14:tracePt t="125206" x="1081088" y="533400"/>
          <p14:tracePt t="125216" x="1071563" y="523875"/>
          <p14:tracePt t="125226" x="1062038" y="519113"/>
          <p14:tracePt t="125236" x="1057275" y="514350"/>
          <p14:tracePt t="125247" x="1047750" y="504825"/>
          <p14:tracePt t="125264" x="1028700" y="485775"/>
          <p14:tracePt t="125281" x="1014413" y="466725"/>
          <p14:tracePt t="125298" x="1000125" y="457200"/>
          <p14:tracePt t="125314" x="990600" y="442913"/>
          <p14:tracePt t="125331" x="990600" y="433388"/>
          <p14:tracePt t="125347" x="981075" y="423863"/>
          <p14:tracePt t="125364" x="971550" y="419100"/>
          <p14:tracePt t="125381" x="971550" y="409575"/>
          <p14:tracePt t="125397" x="962025" y="400050"/>
          <p14:tracePt t="125414" x="952500" y="390525"/>
          <p14:tracePt t="125431" x="952500" y="385763"/>
          <p14:tracePt t="125447" x="942975" y="376238"/>
          <p14:tracePt t="125464" x="938213" y="366713"/>
          <p14:tracePt t="125481" x="938213" y="361950"/>
          <p14:tracePt t="125500" x="933450" y="357188"/>
          <p14:tracePt t="125520" x="933450" y="352425"/>
          <p14:tracePt t="125530" x="928688" y="352425"/>
          <p14:tracePt t="125546" x="928688" y="347663"/>
          <p14:tracePt t="125563" x="923925" y="347663"/>
          <p14:tracePt t="125580" x="923925" y="338138"/>
          <p14:tracePt t="125597" x="914400" y="323850"/>
          <p14:tracePt t="125613" x="914400" y="319088"/>
          <p14:tracePt t="125630" x="909638" y="304800"/>
          <p14:tracePt t="125648" x="904875" y="295275"/>
          <p14:tracePt t="125664" x="904875" y="285750"/>
          <p14:tracePt t="125680" x="904875" y="276225"/>
          <p14:tracePt t="125697" x="904875" y="266700"/>
          <p14:tracePt t="125714" x="904875" y="261938"/>
          <p14:tracePt t="125730" x="904875" y="252413"/>
          <p14:tracePt t="125747" x="904875" y="247650"/>
          <p14:tracePt t="125747" x="904875" y="242888"/>
          <p14:tracePt t="125764" x="904875" y="238125"/>
          <p14:tracePt t="125780" x="904875" y="233363"/>
          <p14:tracePt t="125796" x="904875" y="228600"/>
          <p14:tracePt t="125815" x="904875" y="223838"/>
          <p14:tracePt t="126627" x="900113" y="219075"/>
          <p14:tracePt t="126637" x="895350" y="214313"/>
          <p14:tracePt t="126657" x="890588" y="214313"/>
          <p14:tracePt t="126667" x="890588" y="209550"/>
          <p14:tracePt t="126679" x="885825" y="204788"/>
          <p14:tracePt t="126695" x="881063" y="195263"/>
          <p14:tracePt t="126714" x="876300" y="185738"/>
          <p14:tracePt t="126735" x="871538" y="185738"/>
          <p14:tracePt t="126751" x="866775" y="176213"/>
          <p14:tracePt t="126762" x="862013" y="171450"/>
          <p14:tracePt t="126779" x="857250" y="166688"/>
          <p14:tracePt t="126799" x="852488" y="161925"/>
          <p14:tracePt t="126812" x="847725" y="161925"/>
          <p14:tracePt t="126830" x="847725" y="157163"/>
          <p14:tracePt t="126845" x="847725" y="152400"/>
          <p14:tracePt t="126862" x="847725" y="157163"/>
          <p14:tracePt t="127134" x="857250" y="166688"/>
          <p14:tracePt t="127144" x="862013" y="171450"/>
          <p14:tracePt t="127154" x="871538" y="180975"/>
          <p14:tracePt t="127165" x="881063" y="185738"/>
          <p14:tracePt t="127178" x="900113" y="200025"/>
          <p14:tracePt t="127195" x="909638" y="209550"/>
          <p14:tracePt t="127212" x="933450" y="219075"/>
          <p14:tracePt t="127229" x="942975" y="228600"/>
          <p14:tracePt t="127229" x="952500" y="228600"/>
          <p14:tracePt t="127246" x="952500" y="233363"/>
          <p14:tracePt t="127262" x="962025" y="233363"/>
          <p14:tracePt t="127279" x="962025" y="238125"/>
          <p14:tracePt t="127295" x="957263" y="233363"/>
          <p14:tracePt t="127418" x="938213" y="219075"/>
          <p14:tracePt t="127428" x="914400" y="204788"/>
          <p14:tracePt t="127438" x="885825" y="190500"/>
          <p14:tracePt t="127449" x="862013" y="176213"/>
          <p14:tracePt t="127461" x="842963" y="166688"/>
          <p14:tracePt t="127478" x="809625" y="152400"/>
          <p14:tracePt t="129282" x="776288" y="571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33351"/>
            <a:ext cx="8153400" cy="1015663"/>
          </a:xfrm>
          <a:prstGeom prst="rect">
            <a:avLst/>
          </a:prstGeom>
          <a:noFill/>
        </p:spPr>
        <p:txBody>
          <a:bodyPr wrap="square" rtlCol="0">
            <a:spAutoFit/>
          </a:bodyPr>
          <a:lstStyle/>
          <a:p>
            <a:pPr lvl="0" algn="just"/>
            <a:r>
              <a:rPr lang="en-US" b="1" dirty="0" smtClean="0">
                <a:solidFill>
                  <a:srgbClr val="00B050"/>
                </a:solidFill>
                <a:latin typeface="Times New Roman" pitchFamily="18" charset="0"/>
                <a:ea typeface="Calibri" pitchFamily="34" charset="0"/>
                <a:cs typeface="Times New Roman" pitchFamily="18" charset="0"/>
              </a:rPr>
              <a:t>Table 4: Effect of ethanol leaves extract of </a:t>
            </a:r>
            <a:r>
              <a:rPr lang="en-US" b="1" i="1" dirty="0" smtClean="0">
                <a:solidFill>
                  <a:srgbClr val="00B050"/>
                </a:solidFill>
                <a:latin typeface="Times New Roman" pitchFamily="18" charset="0"/>
                <a:ea typeface="Calibri" pitchFamily="34" charset="0"/>
                <a:cs typeface="Times New Roman" pitchFamily="18" charset="0"/>
              </a:rPr>
              <a:t>Chromolaena odorata</a:t>
            </a:r>
            <a:r>
              <a:rPr lang="en-US" b="1" dirty="0" smtClean="0">
                <a:solidFill>
                  <a:srgbClr val="00B050"/>
                </a:solidFill>
                <a:latin typeface="Times New Roman" pitchFamily="18" charset="0"/>
                <a:ea typeface="Calibri" pitchFamily="34" charset="0"/>
                <a:cs typeface="Times New Roman" pitchFamily="18" charset="0"/>
              </a:rPr>
              <a:t> on  malondialdehyde level</a:t>
            </a:r>
            <a:r>
              <a:rPr lang="en-US" b="1" dirty="0" smtClean="0">
                <a:solidFill>
                  <a:srgbClr val="00B050"/>
                </a:solidFill>
                <a:latin typeface="Calibri" pitchFamily="34" charset="0"/>
                <a:ea typeface="Calibri" pitchFamily="34" charset="0"/>
                <a:cs typeface="Times New Roman" pitchFamily="18" charset="0"/>
              </a:rPr>
              <a:t>, and antioxidant enzymes of BPH-induced rats</a:t>
            </a:r>
            <a:endParaRPr lang="en-US" b="1" dirty="0" smtClean="0">
              <a:solidFill>
                <a:srgbClr val="00B050"/>
              </a:solidFill>
              <a:latin typeface="Arial" pitchFamily="34" charset="0"/>
              <a:cs typeface="Arial" pitchFamily="34" charset="0"/>
            </a:endParaRPr>
          </a:p>
          <a:p>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615744887"/>
              </p:ext>
            </p:extLst>
          </p:nvPr>
        </p:nvGraphicFramePr>
        <p:xfrm>
          <a:off x="761997" y="819153"/>
          <a:ext cx="7239002" cy="2880360"/>
        </p:xfrm>
        <a:graphic>
          <a:graphicData uri="http://schemas.openxmlformats.org/drawingml/2006/table">
            <a:tbl>
              <a:tblPr/>
              <a:tblGrid>
                <a:gridCol w="2057069">
                  <a:extLst>
                    <a:ext uri="{9D8B030D-6E8A-4147-A177-3AD203B41FA5}">
                      <a16:colId xmlns="" xmlns:a16="http://schemas.microsoft.com/office/drawing/2014/main" val="20000"/>
                    </a:ext>
                  </a:extLst>
                </a:gridCol>
                <a:gridCol w="1727311">
                  <a:extLst>
                    <a:ext uri="{9D8B030D-6E8A-4147-A177-3AD203B41FA5}">
                      <a16:colId xmlns="" xmlns:a16="http://schemas.microsoft.com/office/drawing/2014/main" val="20001"/>
                    </a:ext>
                  </a:extLst>
                </a:gridCol>
                <a:gridCol w="1727311">
                  <a:extLst>
                    <a:ext uri="{9D8B030D-6E8A-4147-A177-3AD203B41FA5}">
                      <a16:colId xmlns="" xmlns:a16="http://schemas.microsoft.com/office/drawing/2014/main" val="20002"/>
                    </a:ext>
                  </a:extLst>
                </a:gridCol>
                <a:gridCol w="1727311">
                  <a:extLst>
                    <a:ext uri="{9D8B030D-6E8A-4147-A177-3AD203B41FA5}">
                      <a16:colId xmlns="" xmlns:a16="http://schemas.microsoft.com/office/drawing/2014/main" val="20003"/>
                    </a:ext>
                  </a:extLst>
                </a:gridCol>
              </a:tblGrid>
              <a:tr h="387531">
                <a:tc>
                  <a:txBody>
                    <a:bodyPr/>
                    <a:lstStyle/>
                    <a:p>
                      <a:pPr marL="0" marR="0" indent="190500" algn="just">
                        <a:lnSpc>
                          <a:spcPct val="150000"/>
                        </a:lnSpc>
                        <a:spcBef>
                          <a:spcPts val="0"/>
                        </a:spcBef>
                        <a:spcAft>
                          <a:spcPts val="0"/>
                        </a:spcAft>
                      </a:pPr>
                      <a:r>
                        <a:rPr lang="en-US" sz="1800" b="1" dirty="0">
                          <a:solidFill>
                            <a:srgbClr val="000000"/>
                          </a:solidFill>
                          <a:latin typeface="Times New Roman"/>
                          <a:ea typeface="Calibri"/>
                          <a:cs typeface="Times New Roman"/>
                        </a:rPr>
                        <a:t>GROUPS</a:t>
                      </a:r>
                      <a:endParaRPr lang="en-US" sz="18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800" b="1">
                          <a:solidFill>
                            <a:srgbClr val="000000"/>
                          </a:solidFill>
                          <a:latin typeface="Times New Roman"/>
                          <a:ea typeface="Calibri"/>
                          <a:cs typeface="Times New Roman"/>
                        </a:rPr>
                        <a:t>MDA (mg/ml)</a:t>
                      </a:r>
                      <a:endParaRPr lang="en-US" sz="1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800" b="1">
                          <a:solidFill>
                            <a:srgbClr val="000000"/>
                          </a:solidFill>
                          <a:latin typeface="Times New Roman"/>
                          <a:ea typeface="Calibri"/>
                          <a:cs typeface="Times New Roman"/>
                        </a:rPr>
                        <a:t>SOD (U/mg)</a:t>
                      </a:r>
                      <a:endParaRPr lang="en-US" sz="1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800" b="1">
                          <a:solidFill>
                            <a:srgbClr val="000000"/>
                          </a:solidFill>
                          <a:latin typeface="Times New Roman"/>
                          <a:ea typeface="Calibri"/>
                          <a:cs typeface="Times New Roman"/>
                        </a:rPr>
                        <a:t>CAT (U/mg)</a:t>
                      </a:r>
                      <a:endParaRPr lang="en-US" sz="1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387531">
                <a:tc>
                  <a:txBody>
                    <a:bodyPr/>
                    <a:lstStyle/>
                    <a:p>
                      <a:pPr marL="0" marR="0" indent="190500" algn="just">
                        <a:lnSpc>
                          <a:spcPct val="150000"/>
                        </a:lnSpc>
                        <a:spcBef>
                          <a:spcPts val="0"/>
                        </a:spcBef>
                        <a:spcAft>
                          <a:spcPts val="0"/>
                        </a:spcAft>
                      </a:pPr>
                      <a:r>
                        <a:rPr lang="en-US" sz="1800" dirty="0">
                          <a:solidFill>
                            <a:srgbClr val="000000"/>
                          </a:solidFill>
                          <a:latin typeface="Times New Roman"/>
                          <a:ea typeface="Calibri"/>
                          <a:cs typeface="Times New Roman"/>
                        </a:rPr>
                        <a:t>  A</a:t>
                      </a:r>
                      <a:endParaRPr lang="en-US" sz="1800"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1.56 ± 0.52 </a:t>
                      </a:r>
                      <a:r>
                        <a:rPr lang="en-US" sz="1800" baseline="30000">
                          <a:solidFill>
                            <a:srgbClr val="000000"/>
                          </a:solidFill>
                          <a:latin typeface="Times New Roman"/>
                          <a:ea typeface="Calibri"/>
                          <a:cs typeface="Times New Roman"/>
                        </a:rPr>
                        <a:t>b</a:t>
                      </a:r>
                      <a:endParaRPr lang="en-US" sz="1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11.12 ± 0.17</a:t>
                      </a:r>
                      <a:r>
                        <a:rPr lang="en-US" sz="1800" baseline="30000">
                          <a:solidFill>
                            <a:srgbClr val="000000"/>
                          </a:solidFill>
                          <a:latin typeface="Times New Roman"/>
                          <a:ea typeface="Calibri"/>
                          <a:cs typeface="Times New Roman"/>
                        </a:rPr>
                        <a:t> b</a:t>
                      </a:r>
                      <a:endParaRPr lang="en-US" sz="1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2.50 ± 0.23</a:t>
                      </a:r>
                      <a:r>
                        <a:rPr lang="en-US" sz="1800" baseline="30000">
                          <a:solidFill>
                            <a:srgbClr val="000000"/>
                          </a:solidFill>
                          <a:latin typeface="Times New Roman"/>
                          <a:ea typeface="Calibri"/>
                          <a:cs typeface="Times New Roman"/>
                        </a:rPr>
                        <a:t>a,b</a:t>
                      </a:r>
                      <a:endParaRPr lang="en-US" sz="180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0001"/>
                  </a:ext>
                </a:extLst>
              </a:tr>
              <a:tr h="387531">
                <a:tc>
                  <a:txBody>
                    <a:bodyPr/>
                    <a:lstStyle/>
                    <a:p>
                      <a:pPr marL="0" marR="0" indent="190500" algn="just">
                        <a:lnSpc>
                          <a:spcPct val="150000"/>
                        </a:lnSpc>
                        <a:spcBef>
                          <a:spcPts val="0"/>
                        </a:spcBef>
                        <a:spcAft>
                          <a:spcPts val="0"/>
                        </a:spcAft>
                      </a:pPr>
                      <a:r>
                        <a:rPr lang="en-US" sz="1800" dirty="0">
                          <a:solidFill>
                            <a:srgbClr val="000000"/>
                          </a:solidFill>
                          <a:latin typeface="Times New Roman"/>
                          <a:ea typeface="Calibri"/>
                          <a:cs typeface="Times New Roman"/>
                        </a:rPr>
                        <a:t>  B</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2.64 ± 0.61</a:t>
                      </a:r>
                      <a:r>
                        <a:rPr lang="en-US" sz="1800" baseline="30000" dirty="0">
                          <a:solidFill>
                            <a:srgbClr val="000000"/>
                          </a:solidFill>
                          <a:latin typeface="Times New Roman"/>
                          <a:ea typeface="Calibri"/>
                          <a:cs typeface="Times New Roman"/>
                        </a:rPr>
                        <a:t> c</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10.76 ± 0.21</a:t>
                      </a:r>
                      <a:r>
                        <a:rPr lang="en-US" sz="1800" baseline="30000">
                          <a:solidFill>
                            <a:srgbClr val="000000"/>
                          </a:solidFill>
                          <a:latin typeface="Times New Roman"/>
                          <a:ea typeface="Calibri"/>
                          <a:cs typeface="Times New Roman"/>
                        </a:rPr>
                        <a:t> a</a:t>
                      </a:r>
                      <a:endParaRPr lang="en-US" sz="180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2.05 ± 0.18</a:t>
                      </a:r>
                      <a:r>
                        <a:rPr lang="en-US" sz="1800" baseline="30000">
                          <a:solidFill>
                            <a:srgbClr val="000000"/>
                          </a:solidFill>
                          <a:latin typeface="Times New Roman"/>
                          <a:ea typeface="Calibri"/>
                          <a:cs typeface="Times New Roman"/>
                        </a:rPr>
                        <a:t> a</a:t>
                      </a:r>
                      <a:endParaRPr lang="en-US" sz="180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extLst>
                  <a:ext uri="{0D108BD9-81ED-4DB2-BD59-A6C34878D82A}">
                    <a16:rowId xmlns="" xmlns:a16="http://schemas.microsoft.com/office/drawing/2014/main" val="10002"/>
                  </a:ext>
                </a:extLst>
              </a:tr>
              <a:tr h="387531">
                <a:tc>
                  <a:txBody>
                    <a:bodyPr/>
                    <a:lstStyle/>
                    <a:p>
                      <a:pPr marL="0" marR="0" indent="190500" algn="just">
                        <a:lnSpc>
                          <a:spcPct val="150000"/>
                        </a:lnSpc>
                        <a:spcBef>
                          <a:spcPts val="0"/>
                        </a:spcBef>
                        <a:spcAft>
                          <a:spcPts val="0"/>
                        </a:spcAft>
                      </a:pPr>
                      <a:r>
                        <a:rPr lang="en-US" sz="1800">
                          <a:solidFill>
                            <a:srgbClr val="000000"/>
                          </a:solidFill>
                          <a:latin typeface="Times New Roman"/>
                          <a:ea typeface="Calibri"/>
                          <a:cs typeface="Times New Roman"/>
                        </a:rPr>
                        <a:t>  C</a:t>
                      </a:r>
                      <a:endParaRPr lang="en-US" sz="180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0.91 ± 0.22</a:t>
                      </a:r>
                      <a:r>
                        <a:rPr lang="en-US" sz="1800" baseline="30000" dirty="0">
                          <a:solidFill>
                            <a:srgbClr val="000000"/>
                          </a:solidFill>
                          <a:latin typeface="Times New Roman"/>
                          <a:ea typeface="Calibri"/>
                          <a:cs typeface="Times New Roman"/>
                        </a:rPr>
                        <a:t> a</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10.92 ± 0.31</a:t>
                      </a:r>
                      <a:r>
                        <a:rPr lang="en-US" sz="1800" baseline="30000" dirty="0">
                          <a:solidFill>
                            <a:srgbClr val="000000"/>
                          </a:solidFill>
                          <a:latin typeface="Times New Roman"/>
                          <a:ea typeface="Calibri"/>
                          <a:cs typeface="Times New Roman"/>
                        </a:rPr>
                        <a:t> a</a:t>
                      </a:r>
                      <a:r>
                        <a:rPr lang="en-US" sz="1800" baseline="30000" dirty="0" smtClean="0">
                          <a:solidFill>
                            <a:srgbClr val="000000"/>
                          </a:solidFill>
                          <a:latin typeface="Times New Roman"/>
                          <a:ea typeface="Calibri"/>
                          <a:cs typeface="Times New Roman"/>
                        </a:rPr>
                        <a:t>, b</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3.35 ± 0.54</a:t>
                      </a:r>
                      <a:r>
                        <a:rPr lang="en-US" sz="1800" baseline="30000">
                          <a:solidFill>
                            <a:srgbClr val="000000"/>
                          </a:solidFill>
                          <a:latin typeface="Times New Roman"/>
                          <a:ea typeface="Calibri"/>
                          <a:cs typeface="Times New Roman"/>
                        </a:rPr>
                        <a:t> a,b,c</a:t>
                      </a:r>
                      <a:endParaRPr lang="en-US" sz="180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extLst>
                  <a:ext uri="{0D108BD9-81ED-4DB2-BD59-A6C34878D82A}">
                    <a16:rowId xmlns="" xmlns:a16="http://schemas.microsoft.com/office/drawing/2014/main" val="10003"/>
                  </a:ext>
                </a:extLst>
              </a:tr>
              <a:tr h="387531">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     </a:t>
                      </a:r>
                      <a:r>
                        <a:rPr lang="en-US" sz="1800" dirty="0" smtClean="0">
                          <a:solidFill>
                            <a:srgbClr val="000000"/>
                          </a:solidFill>
                          <a:latin typeface="Times New Roman"/>
                          <a:ea typeface="Calibri"/>
                          <a:cs typeface="Times New Roman"/>
                        </a:rPr>
                        <a:t>D</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2.78 ± 0.28 </a:t>
                      </a:r>
                      <a:r>
                        <a:rPr lang="en-US" sz="1800" baseline="30000">
                          <a:solidFill>
                            <a:srgbClr val="000000"/>
                          </a:solidFill>
                          <a:latin typeface="Times New Roman"/>
                          <a:ea typeface="Calibri"/>
                          <a:cs typeface="Times New Roman"/>
                        </a:rPr>
                        <a:t>c</a:t>
                      </a:r>
                      <a:endParaRPr lang="en-US" sz="180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10.92 ± 0.13 </a:t>
                      </a:r>
                      <a:r>
                        <a:rPr lang="en-US" sz="1800" baseline="30000" dirty="0">
                          <a:solidFill>
                            <a:srgbClr val="000000"/>
                          </a:solidFill>
                          <a:latin typeface="Times New Roman"/>
                          <a:ea typeface="Calibri"/>
                          <a:cs typeface="Times New Roman"/>
                        </a:rPr>
                        <a:t>a</a:t>
                      </a:r>
                      <a:r>
                        <a:rPr lang="en-US" sz="1800" baseline="30000" dirty="0" smtClean="0">
                          <a:solidFill>
                            <a:srgbClr val="000000"/>
                          </a:solidFill>
                          <a:latin typeface="Times New Roman"/>
                          <a:ea typeface="Calibri"/>
                          <a:cs typeface="Times New Roman"/>
                        </a:rPr>
                        <a:t>, b</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3.21 ± 0.25</a:t>
                      </a:r>
                      <a:r>
                        <a:rPr lang="en-US" sz="1800" baseline="30000" dirty="0">
                          <a:solidFill>
                            <a:srgbClr val="000000"/>
                          </a:solidFill>
                          <a:latin typeface="Times New Roman"/>
                          <a:ea typeface="Calibri"/>
                          <a:cs typeface="Times New Roman"/>
                        </a:rPr>
                        <a:t> b</a:t>
                      </a:r>
                      <a:r>
                        <a:rPr lang="en-US" sz="1800" baseline="30000" dirty="0" smtClean="0">
                          <a:solidFill>
                            <a:srgbClr val="000000"/>
                          </a:solidFill>
                          <a:latin typeface="Times New Roman"/>
                          <a:ea typeface="Calibri"/>
                          <a:cs typeface="Times New Roman"/>
                        </a:rPr>
                        <a:t>, c</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extLst>
                  <a:ext uri="{0D108BD9-81ED-4DB2-BD59-A6C34878D82A}">
                    <a16:rowId xmlns="" xmlns:a16="http://schemas.microsoft.com/office/drawing/2014/main" val="10004"/>
                  </a:ext>
                </a:extLst>
              </a:tr>
              <a:tr h="387531">
                <a:tc>
                  <a:txBody>
                    <a:bodyPr/>
                    <a:lstStyle/>
                    <a:p>
                      <a:pPr marL="0" marR="0" indent="190500" algn="just">
                        <a:lnSpc>
                          <a:spcPct val="150000"/>
                        </a:lnSpc>
                        <a:spcBef>
                          <a:spcPts val="0"/>
                        </a:spcBef>
                        <a:spcAft>
                          <a:spcPts val="0"/>
                        </a:spcAft>
                      </a:pPr>
                      <a:r>
                        <a:rPr lang="en-US" sz="1800">
                          <a:solidFill>
                            <a:srgbClr val="000000"/>
                          </a:solidFill>
                          <a:latin typeface="Times New Roman"/>
                          <a:ea typeface="Calibri"/>
                          <a:cs typeface="Times New Roman"/>
                        </a:rPr>
                        <a:t>  E</a:t>
                      </a:r>
                      <a:endParaRPr lang="en-US" sz="180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dirty="0" smtClean="0">
                          <a:solidFill>
                            <a:srgbClr val="000000"/>
                          </a:solidFill>
                          <a:latin typeface="Times New Roman"/>
                          <a:ea typeface="Calibri"/>
                          <a:cs typeface="Times New Roman"/>
                        </a:rPr>
                        <a:t>1.46 </a:t>
                      </a:r>
                      <a:r>
                        <a:rPr lang="en-US" sz="1800" dirty="0">
                          <a:solidFill>
                            <a:srgbClr val="000000"/>
                          </a:solidFill>
                          <a:latin typeface="Times New Roman"/>
                          <a:ea typeface="Calibri"/>
                          <a:cs typeface="Times New Roman"/>
                        </a:rPr>
                        <a:t>± 0.35</a:t>
                      </a:r>
                      <a:r>
                        <a:rPr lang="en-US" sz="1800" baseline="30000" dirty="0">
                          <a:solidFill>
                            <a:srgbClr val="000000"/>
                          </a:solidFill>
                          <a:latin typeface="Times New Roman"/>
                          <a:ea typeface="Calibri"/>
                          <a:cs typeface="Times New Roman"/>
                        </a:rPr>
                        <a:t> </a:t>
                      </a:r>
                      <a:r>
                        <a:rPr lang="en-US" sz="1800" baseline="30000" dirty="0" smtClean="0">
                          <a:solidFill>
                            <a:srgbClr val="000000"/>
                          </a:solidFill>
                          <a:latin typeface="Times New Roman"/>
                          <a:ea typeface="Calibri"/>
                          <a:cs typeface="Times New Roman"/>
                        </a:rPr>
                        <a:t>a, b</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11.06 ± 0.15</a:t>
                      </a:r>
                      <a:r>
                        <a:rPr lang="en-US" sz="1800" baseline="30000">
                          <a:solidFill>
                            <a:srgbClr val="000000"/>
                          </a:solidFill>
                          <a:latin typeface="Times New Roman"/>
                          <a:ea typeface="Calibri"/>
                          <a:cs typeface="Times New Roman"/>
                        </a:rPr>
                        <a:t> b</a:t>
                      </a:r>
                      <a:endParaRPr lang="en-US" sz="180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4.00 ± 0.64</a:t>
                      </a:r>
                      <a:r>
                        <a:rPr lang="en-US" sz="1800" baseline="30000" dirty="0">
                          <a:solidFill>
                            <a:srgbClr val="000000"/>
                          </a:solidFill>
                          <a:latin typeface="Times New Roman"/>
                          <a:ea typeface="Calibri"/>
                          <a:cs typeface="Times New Roman"/>
                        </a:rPr>
                        <a:t> c</a:t>
                      </a:r>
                      <a:r>
                        <a:rPr lang="en-US" sz="1800" baseline="30000" dirty="0" smtClean="0">
                          <a:solidFill>
                            <a:srgbClr val="000000"/>
                          </a:solidFill>
                          <a:latin typeface="Times New Roman"/>
                          <a:ea typeface="Calibri"/>
                          <a:cs typeface="Times New Roman"/>
                        </a:rPr>
                        <a:t>, d</a:t>
                      </a:r>
                      <a:endParaRPr lang="en-US" sz="1800" dirty="0">
                        <a:solidFill>
                          <a:srgbClr val="000000"/>
                        </a:solidFill>
                        <a:latin typeface="Calibri"/>
                        <a:ea typeface="Calibri"/>
                        <a:cs typeface="Times New Roman"/>
                      </a:endParaRPr>
                    </a:p>
                  </a:txBody>
                  <a:tcPr marL="68580" marR="68580" marT="0" marB="0">
                    <a:lnL>
                      <a:noFill/>
                    </a:lnL>
                    <a:lnR>
                      <a:noFill/>
                    </a:lnR>
                    <a:lnT>
                      <a:noFill/>
                    </a:lnT>
                    <a:lnB>
                      <a:noFill/>
                    </a:lnB>
                    <a:solidFill>
                      <a:srgbClr val="FFFFFF"/>
                    </a:solidFill>
                  </a:tcPr>
                </a:tc>
                <a:extLst>
                  <a:ext uri="{0D108BD9-81ED-4DB2-BD59-A6C34878D82A}">
                    <a16:rowId xmlns="" xmlns:a16="http://schemas.microsoft.com/office/drawing/2014/main" val="10005"/>
                  </a:ext>
                </a:extLst>
              </a:tr>
              <a:tr h="387531">
                <a:tc>
                  <a:txBody>
                    <a:bodyPr/>
                    <a:lstStyle/>
                    <a:p>
                      <a:pPr marL="0" marR="0" indent="190500" algn="just">
                        <a:lnSpc>
                          <a:spcPct val="150000"/>
                        </a:lnSpc>
                        <a:spcBef>
                          <a:spcPts val="0"/>
                        </a:spcBef>
                        <a:spcAft>
                          <a:spcPts val="0"/>
                        </a:spcAft>
                      </a:pPr>
                      <a:r>
                        <a:rPr lang="en-US" sz="1800">
                          <a:solidFill>
                            <a:srgbClr val="000000"/>
                          </a:solidFill>
                          <a:latin typeface="Times New Roman"/>
                          <a:ea typeface="Calibri"/>
                          <a:cs typeface="Times New Roman"/>
                        </a:rPr>
                        <a:t>  F</a:t>
                      </a:r>
                      <a:endParaRPr lang="en-US" sz="180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1.25 ± 0.45 </a:t>
                      </a:r>
                      <a:r>
                        <a:rPr lang="en-US" sz="1800" baseline="30000" dirty="0">
                          <a:solidFill>
                            <a:srgbClr val="000000"/>
                          </a:solidFill>
                          <a:latin typeface="Times New Roman"/>
                          <a:ea typeface="Calibri"/>
                          <a:cs typeface="Times New Roman"/>
                        </a:rPr>
                        <a:t>a</a:t>
                      </a:r>
                      <a:r>
                        <a:rPr lang="en-US" sz="1800" baseline="30000" dirty="0" smtClean="0">
                          <a:solidFill>
                            <a:srgbClr val="000000"/>
                          </a:solidFill>
                          <a:latin typeface="Times New Roman"/>
                          <a:ea typeface="Calibri"/>
                          <a:cs typeface="Times New Roman"/>
                        </a:rPr>
                        <a:t>, b</a:t>
                      </a:r>
                      <a:endParaRPr lang="en-US" sz="1800"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800">
                          <a:solidFill>
                            <a:srgbClr val="000000"/>
                          </a:solidFill>
                          <a:latin typeface="Times New Roman"/>
                          <a:ea typeface="Calibri"/>
                          <a:cs typeface="Times New Roman"/>
                        </a:rPr>
                        <a:t>11.10 ± 0.15</a:t>
                      </a:r>
                      <a:r>
                        <a:rPr lang="en-US" sz="1800" baseline="30000">
                          <a:solidFill>
                            <a:srgbClr val="000000"/>
                          </a:solidFill>
                          <a:latin typeface="Times New Roman"/>
                          <a:ea typeface="Calibri"/>
                          <a:cs typeface="Times New Roman"/>
                        </a:rPr>
                        <a:t> b</a:t>
                      </a:r>
                      <a:endParaRPr lang="en-US" sz="180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800" dirty="0">
                          <a:solidFill>
                            <a:srgbClr val="000000"/>
                          </a:solidFill>
                          <a:latin typeface="Times New Roman"/>
                          <a:ea typeface="Calibri"/>
                          <a:cs typeface="Times New Roman"/>
                        </a:rPr>
                        <a:t>4.20 ± 1.33</a:t>
                      </a:r>
                      <a:r>
                        <a:rPr lang="en-US" sz="1800" baseline="30000" dirty="0">
                          <a:solidFill>
                            <a:srgbClr val="000000"/>
                          </a:solidFill>
                          <a:latin typeface="Times New Roman"/>
                          <a:ea typeface="Calibri"/>
                          <a:cs typeface="Times New Roman"/>
                        </a:rPr>
                        <a:t> d</a:t>
                      </a:r>
                      <a:endParaRPr lang="en-US" sz="1800" dirty="0">
                        <a:solidFill>
                          <a:srgbClr val="000000"/>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bl>
          </a:graphicData>
        </a:graphic>
      </p:graphicFrame>
      <p:sp>
        <p:nvSpPr>
          <p:cNvPr id="9" name="TextBox 8"/>
          <p:cNvSpPr txBox="1"/>
          <p:nvPr/>
        </p:nvSpPr>
        <p:spPr>
          <a:xfrm>
            <a:off x="838200" y="3562350"/>
            <a:ext cx="7391400" cy="938719"/>
          </a:xfrm>
          <a:prstGeom prst="rect">
            <a:avLst/>
          </a:prstGeom>
          <a:noFill/>
        </p:spPr>
        <p:txBody>
          <a:bodyPr wrap="square" rtlCol="0">
            <a:spAutoFit/>
          </a:bodyPr>
          <a:lstStyle/>
          <a:p>
            <a:endParaRPr lang="en-US" sz="1100" b="1" dirty="0" smtClean="0"/>
          </a:p>
          <a:p>
            <a:r>
              <a:rPr lang="en-US" sz="1100" b="1" dirty="0" smtClean="0"/>
              <a:t>Key</a:t>
            </a:r>
            <a:r>
              <a:rPr lang="en-US" sz="1100" dirty="0" smtClean="0"/>
              <a:t>: Group A: Not induced and not treatment (Normal control; given carboxymethyl cellulose (vehicle) ), </a:t>
            </a:r>
            <a:r>
              <a:rPr lang="en-US" sz="1100" b="1" dirty="0" smtClean="0"/>
              <a:t> </a:t>
            </a:r>
            <a:r>
              <a:rPr lang="en-US" sz="1100" dirty="0" smtClean="0"/>
              <a:t>Group B: BPH induced and not treatment, given only vehicle (BPH- control), Group C: BPH induced and treated with 1 mg/kg b. w of finasteride (Standard control) and</a:t>
            </a:r>
            <a:r>
              <a:rPr lang="en-US" sz="1100" b="1" dirty="0" smtClean="0"/>
              <a:t> </a:t>
            </a:r>
            <a:r>
              <a:rPr lang="en-US" sz="1100" dirty="0" smtClean="0"/>
              <a:t>Groups D-F: BPH induced and treated with 100, 200 and 400 mg/kg b. w of the ethanol extract respectively.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4675"/>
    </mc:Choice>
    <mc:Fallback>
      <p:transition spd="slow" advTm="10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928" x="4729163" y="3557588"/>
          <p14:tracePt t="1828" x="4643438" y="3538538"/>
          <p14:tracePt t="2034" x="4514850" y="3519488"/>
          <p14:tracePt t="2045" x="4391025" y="3495675"/>
          <p14:tracePt t="2055" x="4267200" y="3481388"/>
          <p14:tracePt t="2065" x="4090988" y="3448050"/>
          <p14:tracePt t="2081" x="3810000" y="3376613"/>
          <p14:tracePt t="2098" x="3643313" y="3333750"/>
          <p14:tracePt t="2113" x="3333750" y="3252788"/>
          <p14:tracePt t="2129" x="3138488" y="3200400"/>
          <p14:tracePt t="2146" x="3076575" y="3186113"/>
          <p14:tracePt t="2163" x="2957513" y="3157538"/>
          <p14:tracePt t="2179" x="2876550" y="3128963"/>
          <p14:tracePt t="2196" x="2828925" y="3105150"/>
          <p14:tracePt t="2212" x="2747963" y="3067050"/>
          <p14:tracePt t="2229" x="2714625" y="3043238"/>
          <p14:tracePt t="2245" x="2647950" y="3000375"/>
          <p14:tracePt t="2262" x="2600325" y="2967038"/>
          <p14:tracePt t="2279" x="2576513" y="2947988"/>
          <p14:tracePt t="2295" x="2528888" y="2905125"/>
          <p14:tracePt t="2312" x="2486025" y="2876550"/>
          <p14:tracePt t="2330" x="2466975" y="2862263"/>
          <p14:tracePt t="2346" x="2447925" y="2843213"/>
          <p14:tracePt t="2363" x="2428875" y="2824163"/>
          <p14:tracePt t="2380" x="2424113" y="2809875"/>
          <p14:tracePt t="2396" x="2414588" y="2795588"/>
          <p14:tracePt t="2413" x="2409825" y="2776538"/>
          <p14:tracePt t="2430" x="2409825" y="2757488"/>
          <p14:tracePt t="2446" x="2409825" y="2724150"/>
          <p14:tracePt t="2463" x="2409825" y="2681288"/>
          <p14:tracePt t="2481" x="2409825" y="2652713"/>
          <p14:tracePt t="2496" x="2433638" y="2605088"/>
          <p14:tracePt t="2513" x="2443163" y="2571750"/>
          <p14:tracePt t="2530" x="2476500" y="2509838"/>
          <p14:tracePt t="2547" x="2509838" y="2466975"/>
          <p14:tracePt t="2563" x="2514600" y="2457450"/>
          <p14:tracePt t="2579" x="2533650" y="2433638"/>
          <p14:tracePt t="2596" x="2547938" y="2424113"/>
          <p14:tracePt t="2613" x="2552700" y="2419350"/>
          <p14:tracePt t="2633" x="2557463" y="2419350"/>
          <p14:tracePt t="2645" x="2562225" y="2414588"/>
          <p14:tracePt t="2663" x="2571750" y="2409825"/>
          <p14:tracePt t="2679" x="2576513" y="2409825"/>
          <p14:tracePt t="2704" x="2581275" y="2409825"/>
          <p14:tracePt t="2724" x="2590800" y="2409825"/>
          <p14:tracePt t="2744" x="2586038" y="2409825"/>
          <p14:tracePt t="3212" x="2562225" y="2409825"/>
          <p14:tracePt t="3222" x="2533650" y="2405063"/>
          <p14:tracePt t="3232" x="2481263" y="2386013"/>
          <p14:tracePt t="3246" x="2305050" y="2357438"/>
          <p14:tracePt t="3264" x="2219325" y="2338388"/>
          <p14:tracePt t="3279" x="2024063" y="2276475"/>
          <p14:tracePt t="3296" x="1885950" y="2224088"/>
          <p14:tracePt t="3314" x="1824038" y="2195513"/>
          <p14:tracePt t="3329" x="1738313" y="2138363"/>
          <p14:tracePt t="3346" x="1695450" y="2109788"/>
          <p14:tracePt t="3363" x="1624013" y="2066925"/>
          <p14:tracePt t="3380" x="1585913" y="2033588"/>
          <p14:tracePt t="3396" x="1571625" y="2019300"/>
          <p14:tracePt t="3413" x="1543050" y="2000250"/>
          <p14:tracePt t="3430" x="1528763" y="1990725"/>
          <p14:tracePt t="3446" x="1524000" y="1985963"/>
          <p14:tracePt t="3466" x="1524000" y="1981200"/>
          <p14:tracePt t="3479" x="1519238" y="1976438"/>
          <p14:tracePt t="3497" x="1519238" y="1971675"/>
          <p14:tracePt t="3516" x="1519238" y="1966913"/>
          <p14:tracePt t="3618" x="1524000" y="1966913"/>
          <p14:tracePt t="3638" x="1538288" y="1957388"/>
          <p14:tracePt t="3648" x="1566863" y="1957388"/>
          <p14:tracePt t="3659" x="1614488" y="1938338"/>
          <p14:tracePt t="3668" x="1657350" y="1924050"/>
          <p14:tracePt t="3679" x="1733550" y="1895475"/>
          <p14:tracePt t="3696" x="1824038" y="1852613"/>
          <p14:tracePt t="3713" x="1914525" y="1819275"/>
          <p14:tracePt t="3730" x="1962150" y="1790700"/>
          <p14:tracePt t="3746" x="2052638" y="1757363"/>
          <p14:tracePt t="3763" x="2085975" y="1743075"/>
          <p14:tracePt t="3763" x="2114550" y="1733550"/>
          <p14:tracePt t="3781" x="2138363" y="1719263"/>
          <p14:tracePt t="3796" x="2181225" y="1700213"/>
          <p14:tracePt t="3813" x="2195513" y="1700213"/>
          <p14:tracePt t="3829" x="2214563" y="1690688"/>
          <p14:tracePt t="3846" x="2224088" y="1690688"/>
          <p14:tracePt t="3863" x="2224088" y="1685925"/>
          <p14:tracePt t="4196" x="2224088" y="1681163"/>
          <p14:tracePt t="4206" x="2224088" y="1676400"/>
          <p14:tracePt t="4216" x="2224088" y="1666875"/>
          <p14:tracePt t="4228" x="2224088" y="1652588"/>
          <p14:tracePt t="4245" x="2224088" y="1595438"/>
          <p14:tracePt t="4261" x="2243138" y="1509713"/>
          <p14:tracePt t="4278" x="2247900" y="1471613"/>
          <p14:tracePt t="4295" x="2266950" y="1381125"/>
          <p14:tracePt t="4311" x="2271713" y="1328738"/>
          <p14:tracePt t="4328" x="2276475" y="1309688"/>
          <p14:tracePt t="4345" x="2276475" y="1281113"/>
          <p14:tracePt t="4362" x="2281238" y="1266825"/>
          <p14:tracePt t="4379" x="2286000" y="1252538"/>
          <p14:tracePt t="4395" x="2286000" y="1243013"/>
          <p14:tracePt t="4412" x="2286000" y="1238250"/>
          <p14:tracePt t="4430" x="2290763" y="1233488"/>
          <p14:tracePt t="4445" x="2295525" y="1233488"/>
          <p14:tracePt t="7988" x="2300288" y="1228725"/>
          <p14:tracePt t="8523" x="2305050" y="1228725"/>
          <p14:tracePt t="8553" x="2314575" y="1223963"/>
          <p14:tracePt t="8563" x="2319338" y="1219200"/>
          <p14:tracePt t="8573" x="2324100" y="1219200"/>
          <p14:tracePt t="8583" x="2343150" y="1219200"/>
          <p14:tracePt t="8594" x="2357438" y="1214438"/>
          <p14:tracePt t="8611" x="2381250" y="1209675"/>
          <p14:tracePt t="8628" x="2409825" y="1204913"/>
          <p14:tracePt t="8645" x="2424113" y="1204913"/>
          <p14:tracePt t="8661" x="2443163" y="1204913"/>
          <p14:tracePt t="8678" x="2452688" y="1204913"/>
          <p14:tracePt t="8694" x="2471738" y="1200150"/>
          <p14:tracePt t="8711" x="2486025" y="1195388"/>
          <p14:tracePt t="8728" x="2495550" y="1195388"/>
          <p14:tracePt t="8744" x="2514600" y="1190625"/>
          <p14:tracePt t="8761" x="2538413" y="1190625"/>
          <p14:tracePt t="8778" x="2547938" y="1185863"/>
          <p14:tracePt t="8795" x="2586038" y="1181100"/>
          <p14:tracePt t="8811" x="2619375" y="1171575"/>
          <p14:tracePt t="8828" x="2647950" y="1162050"/>
          <p14:tracePt t="8844" x="2695575" y="1152525"/>
          <p14:tracePt t="8861" x="2767013" y="1128713"/>
          <p14:tracePt t="8878" x="2800350" y="1119188"/>
          <p14:tracePt t="8895" x="2867025" y="1109663"/>
          <p14:tracePt t="8912" x="2890838" y="1100138"/>
          <p14:tracePt t="8928" x="2924175" y="1095375"/>
          <p14:tracePt t="8945" x="2943225" y="1090613"/>
          <p14:tracePt t="8961" x="2947988" y="1090613"/>
          <p14:tracePt t="8978" x="2962275" y="1090613"/>
          <p14:tracePt t="8995" x="2971800" y="1090613"/>
          <p14:tracePt t="9012" x="2976563" y="1090613"/>
          <p14:tracePt t="9031" x="2981325" y="1090613"/>
          <p14:tracePt t="9045" x="2990850" y="1090613"/>
          <p14:tracePt t="9062" x="2995613" y="1090613"/>
          <p14:tracePt t="9077" x="3009900" y="1090613"/>
          <p14:tracePt t="9094" x="3019425" y="1090613"/>
          <p14:tracePt t="9110" x="3038475" y="1090613"/>
          <p14:tracePt t="9127" x="3062288" y="1100138"/>
          <p14:tracePt t="9144" x="3071813" y="1100138"/>
          <p14:tracePt t="9161" x="3086100" y="1100138"/>
          <p14:tracePt t="9178" x="3095625" y="1104900"/>
          <p14:tracePt t="9194" x="3100388" y="1104900"/>
          <p14:tracePt t="9211" x="3105150" y="1104900"/>
          <p14:tracePt t="9228" x="3109913" y="1104900"/>
          <p14:tracePt t="10152" x="3114675" y="1104900"/>
          <p14:tracePt t="10453" x="3114675" y="1100138"/>
          <p14:tracePt t="10534" x="3119438" y="1100138"/>
          <p14:tracePt t="10564" x="3124200" y="1100138"/>
          <p14:tracePt t="10585" x="3128963" y="1100138"/>
          <p14:tracePt t="10605" x="3133725" y="1100138"/>
          <p14:tracePt t="10615" x="3138488" y="1100138"/>
          <p14:tracePt t="10625" x="3148013" y="1100138"/>
          <p14:tracePt t="10645" x="3152775" y="1100138"/>
          <p14:tracePt t="10665" x="3157538" y="1095375"/>
          <p14:tracePt t="10676" x="3162300" y="1095375"/>
          <p14:tracePt t="10686" x="3167063" y="1095375"/>
          <p14:tracePt t="10696" x="3171825" y="1095375"/>
          <p14:tracePt t="10711" x="3181350" y="1095375"/>
          <p14:tracePt t="10727" x="3186113" y="1095375"/>
          <p14:tracePt t="10757" x="3190875" y="1095375"/>
          <p14:tracePt t="10777" x="3195638" y="1095375"/>
          <p14:tracePt t="10787" x="3200400" y="1095375"/>
          <p14:tracePt t="10808" x="3205163" y="1095375"/>
          <p14:tracePt t="10828" x="3209925" y="1095375"/>
          <p14:tracePt t="10838" x="3214688" y="1095375"/>
          <p14:tracePt t="10848" x="3219450" y="1095375"/>
          <p14:tracePt t="10861" x="3224213" y="1095375"/>
          <p14:tracePt t="10879" x="3228975" y="1095375"/>
          <p14:tracePt t="10894" x="3238500" y="1095375"/>
          <p14:tracePt t="10911" x="3248025" y="1095375"/>
          <p14:tracePt t="10929" x="3252788" y="1090613"/>
          <p14:tracePt t="10944" x="3262313" y="1090613"/>
          <p14:tracePt t="10961" x="3267075" y="1090613"/>
          <p14:tracePt t="10978" x="3276600" y="1090613"/>
          <p14:tracePt t="10995" x="3290888" y="1090613"/>
          <p14:tracePt t="11011" x="3295650" y="1090613"/>
          <p14:tracePt t="11028" x="3305175" y="1090613"/>
          <p14:tracePt t="11045" x="3309938" y="1090613"/>
          <p14:tracePt t="11062" x="3314700" y="1090613"/>
          <p14:tracePt t="11092" x="3319463" y="1090613"/>
          <p14:tracePt t="11102" x="3324225" y="1090613"/>
          <p14:tracePt t="11163" x="3324225" y="1085850"/>
          <p14:tracePt t="11438" x="3319463" y="1081088"/>
          <p14:tracePt t="11478" x="3305175" y="1081088"/>
          <p14:tracePt t="11488" x="3276600" y="1081088"/>
          <p14:tracePt t="11498" x="3233738" y="1081088"/>
          <p14:tracePt t="11511" x="3190875" y="1081088"/>
          <p14:tracePt t="11528" x="3100388" y="1085850"/>
          <p14:tracePt t="11545" x="3028950" y="1085850"/>
          <p14:tracePt t="11561" x="3005138" y="1085850"/>
          <p14:tracePt t="11577" x="2957513" y="1085850"/>
          <p14:tracePt t="11594" x="2928938" y="1085850"/>
          <p14:tracePt t="11610" x="2914650" y="1085850"/>
          <p14:tracePt t="11627" x="2900363" y="1085850"/>
          <p14:tracePt t="11644" x="2886075" y="1085850"/>
          <p14:tracePt t="11661" x="2876550" y="1085850"/>
          <p14:tracePt t="11682" x="2871788" y="1085850"/>
          <p14:tracePt t="11702" x="2867025" y="1085850"/>
          <p14:tracePt t="11732" x="2876550" y="1085850"/>
          <p14:tracePt t="11946" x="2895600" y="1085850"/>
          <p14:tracePt t="11956" x="2914650" y="1085850"/>
          <p14:tracePt t="11966" x="2938463" y="1085850"/>
          <p14:tracePt t="11978" x="2971800" y="1085850"/>
          <p14:tracePt t="11995" x="3057525" y="1085850"/>
          <p14:tracePt t="12012" x="3162300" y="1085850"/>
          <p14:tracePt t="12029" x="3195638" y="1085850"/>
          <p14:tracePt t="12045" x="3257550" y="1081088"/>
          <p14:tracePt t="12062" x="3305175" y="1076325"/>
          <p14:tracePt t="12077" x="3319463" y="1076325"/>
          <p14:tracePt t="12093" x="3343275" y="1076325"/>
          <p14:tracePt t="12110" x="3348038" y="1076325"/>
          <p14:tracePt t="12126" x="3362325" y="1076325"/>
          <p14:tracePt t="12144" x="3371850" y="1076325"/>
          <p14:tracePt t="12161" x="3376613" y="1076325"/>
          <p14:tracePt t="12179" x="3381375" y="1076325"/>
          <p14:tracePt t="12194" x="3386138" y="1076325"/>
          <p14:tracePt t="12211" x="3390900" y="1076325"/>
          <p14:tracePt t="12240" x="3395663" y="1076325"/>
          <p14:tracePt t="12301" x="3395663" y="1071563"/>
          <p14:tracePt t="12464" x="3386138" y="1071563"/>
          <p14:tracePt t="12504" x="3376613" y="1071563"/>
          <p14:tracePt t="12514" x="3367088" y="1071563"/>
          <p14:tracePt t="12525" x="3357563" y="1071563"/>
          <p14:tracePt t="12535" x="3343275" y="1066800"/>
          <p14:tracePt t="12544" x="3328988" y="1066800"/>
          <p14:tracePt t="12560" x="3305175" y="1066800"/>
          <p14:tracePt t="12577" x="3290888" y="1066800"/>
          <p14:tracePt t="12593" x="3262313" y="1066800"/>
          <p14:tracePt t="12610" x="3243263" y="1066800"/>
          <p14:tracePt t="12627" x="3228975" y="1066800"/>
          <p14:tracePt t="12644" x="3209925" y="1066800"/>
          <p14:tracePt t="12660" x="3195638" y="1066800"/>
          <p14:tracePt t="12677" x="3186113" y="1066800"/>
          <p14:tracePt t="12694" x="3167063" y="1066800"/>
          <p14:tracePt t="12710" x="3157538" y="1066800"/>
          <p14:tracePt t="12727" x="3148013" y="1066800"/>
          <p14:tracePt t="12744" x="3143250" y="1066800"/>
          <p14:tracePt t="12760" x="3133725" y="1066800"/>
          <p14:tracePt t="12777" x="3128963" y="1066800"/>
          <p14:tracePt t="12794" x="3119438" y="1066800"/>
          <p14:tracePt t="12811" x="3109913" y="1066800"/>
          <p14:tracePt t="12827" x="3105150" y="1066800"/>
          <p14:tracePt t="12844" x="3095625" y="1066800"/>
          <p14:tracePt t="12860" x="3090863" y="1066800"/>
          <p14:tracePt t="12877" x="3086100" y="1066800"/>
          <p14:tracePt t="12894" x="3081338" y="1066800"/>
          <p14:tracePt t="12910" x="3076575" y="1066800"/>
          <p14:tracePt t="12927" x="3071813" y="1066800"/>
          <p14:tracePt t="12951" x="3067050" y="1066800"/>
          <p14:tracePt t="12971" x="3062288" y="1066800"/>
          <p14:tracePt t="13001" x="3057525" y="1066800"/>
          <p14:tracePt t="13012" x="3052763" y="1066800"/>
          <p14:tracePt t="13042" x="3048000" y="1066800"/>
          <p14:tracePt t="13062" x="3038475" y="1066800"/>
          <p14:tracePt t="13083" x="3033713" y="1066800"/>
          <p14:tracePt t="13102" x="3028950" y="1066800"/>
          <p14:tracePt t="13113" x="3024188" y="1066800"/>
          <p14:tracePt t="13123" x="3019425" y="1066800"/>
          <p14:tracePt t="13134" x="3014663" y="1066800"/>
          <p14:tracePt t="13144" x="3009900" y="1066800"/>
          <p14:tracePt t="13160" x="3005138" y="1066800"/>
          <p14:tracePt t="13177" x="2995613" y="1066800"/>
          <p14:tracePt t="13193" x="2990850" y="1066800"/>
          <p14:tracePt t="13210" x="2981325" y="1066800"/>
          <p14:tracePt t="13227" x="2976563" y="1066800"/>
          <p14:tracePt t="13245" x="2981325" y="1066800"/>
          <p14:tracePt t="13418" x="2986088" y="1066800"/>
          <p14:tracePt t="13428" x="2995613" y="1066800"/>
          <p14:tracePt t="13439" x="3009900" y="1066800"/>
          <p14:tracePt t="13449" x="3028950" y="1066800"/>
          <p14:tracePt t="13461" x="3076575" y="1066800"/>
          <p14:tracePt t="13479" x="3105150" y="1066800"/>
          <p14:tracePt t="13495" x="3181350" y="1066800"/>
          <p14:tracePt t="13512" x="3233738" y="1066800"/>
          <p14:tracePt t="13528" x="3290888" y="1066800"/>
          <p14:tracePt t="13545" x="3328988" y="1066800"/>
          <p14:tracePt t="13562" x="3348038" y="1066800"/>
          <p14:tracePt t="13577" x="3376613" y="1066800"/>
          <p14:tracePt t="13593" x="3390900" y="1066800"/>
          <p14:tracePt t="13610" x="3405188" y="1066800"/>
          <p14:tracePt t="13626" x="3419475" y="1066800"/>
          <p14:tracePt t="13643" x="3424238" y="1066800"/>
          <p14:tracePt t="13660" x="3433763" y="1066800"/>
          <p14:tracePt t="13677" x="3438525" y="1066800"/>
          <p14:tracePt t="13693" x="3443288" y="1066800"/>
          <p14:tracePt t="13710" x="3448050" y="1066800"/>
          <p14:tracePt t="13727" x="3457575" y="1066800"/>
          <p14:tracePt t="13744" x="3462338" y="1066800"/>
          <p14:tracePt t="13760" x="3467100" y="1066800"/>
          <p14:tracePt t="13777" x="3471863" y="1066800"/>
          <p14:tracePt t="13794" x="3476625" y="1066800"/>
          <p14:tracePt t="13824" x="3476625" y="1062038"/>
          <p14:tracePt t="13875" x="3471863" y="1062038"/>
          <p14:tracePt t="13906" x="3457575" y="1062038"/>
          <p14:tracePt t="13916" x="3429000" y="1057275"/>
          <p14:tracePt t="13928" x="3405188" y="1057275"/>
          <p14:tracePt t="13945" x="3314700" y="1057275"/>
          <p14:tracePt t="13962" x="3214688" y="1057275"/>
          <p14:tracePt t="13978" x="3167063" y="1057275"/>
          <p14:tracePt t="13995" x="3100388" y="1057275"/>
          <p14:tracePt t="14012" x="3038475" y="1062038"/>
          <p14:tracePt t="14029" x="3019425" y="1066800"/>
          <p14:tracePt t="14044" x="2986088" y="1071563"/>
          <p14:tracePt t="14062" x="2971800" y="1071563"/>
          <p14:tracePt t="14077" x="2943225" y="1076325"/>
          <p14:tracePt t="14093" x="2919413" y="1076325"/>
          <p14:tracePt t="14110" x="2909888" y="1076325"/>
          <p14:tracePt t="14126" x="2900363" y="1076325"/>
          <p14:tracePt t="14143" x="2890838" y="1076325"/>
          <p14:tracePt t="14160" x="2886075" y="1076325"/>
          <p14:tracePt t="14177" x="2881313" y="1076325"/>
          <p14:tracePt t="14193" x="2876550" y="1076325"/>
          <p14:tracePt t="14210" x="2871788" y="1076325"/>
          <p14:tracePt t="14230" x="2876550" y="1076325"/>
          <p14:tracePt t="14362" x="2881313" y="1076325"/>
          <p14:tracePt t="14382" x="2890838" y="1076325"/>
          <p14:tracePt t="14392" x="2900363" y="1076325"/>
          <p14:tracePt t="14402" x="2914650" y="1076325"/>
          <p14:tracePt t="14413" x="2928938" y="1076325"/>
          <p14:tracePt t="14426" x="2981325" y="1076325"/>
          <p14:tracePt t="14443" x="3009900" y="1076325"/>
          <p14:tracePt t="14459" x="3081338" y="1076325"/>
          <p14:tracePt t="14476" x="3114675" y="1076325"/>
          <p14:tracePt t="14493" x="3171825" y="1076325"/>
          <p14:tracePt t="14510" x="3209925" y="1076325"/>
          <p14:tracePt t="14526" x="3228975" y="1076325"/>
          <p14:tracePt t="14543" x="3252788" y="1076325"/>
          <p14:tracePt t="14560" x="3271838" y="1076325"/>
          <p14:tracePt t="14577" x="3276600" y="1076325"/>
          <p14:tracePt t="14593" x="3281363" y="1076325"/>
          <p14:tracePt t="14610" x="3290888" y="1076325"/>
          <p14:tracePt t="14627" x="3295650" y="1076325"/>
          <p14:tracePt t="15072" x="3300413" y="1076325"/>
          <p14:tracePt t="15084" x="3309938" y="1071563"/>
          <p14:tracePt t="15093" x="3319463" y="1071563"/>
          <p14:tracePt t="15109" x="3357563" y="1066800"/>
          <p14:tracePt t="15126" x="3376613" y="1066800"/>
          <p14:tracePt t="15143" x="3448050" y="1057275"/>
          <p14:tracePt t="15160" x="3519488" y="1052513"/>
          <p14:tracePt t="15176" x="3557588" y="1052513"/>
          <p14:tracePt t="15193" x="3657600" y="1052513"/>
          <p14:tracePt t="15210" x="3771900" y="1052513"/>
          <p14:tracePt t="15227" x="3814763" y="1052513"/>
          <p14:tracePt t="15244" x="3929063" y="1052513"/>
          <p14:tracePt t="15260" x="4057650" y="1052513"/>
          <p14:tracePt t="15277" x="4119563" y="1052513"/>
          <p14:tracePt t="15293" x="4243388" y="1057275"/>
          <p14:tracePt t="15310" x="4405313" y="1066800"/>
          <p14:tracePt t="15328" x="4471988" y="1071563"/>
          <p14:tracePt t="15343" x="4572000" y="1085850"/>
          <p14:tracePt t="15360" x="4619625" y="1090613"/>
          <p14:tracePt t="15377" x="4705350" y="1100138"/>
          <p14:tracePt t="15394" x="4791075" y="1109663"/>
          <p14:tracePt t="15410" x="4819650" y="1114425"/>
          <p14:tracePt t="15427" x="4852988" y="1114425"/>
          <p14:tracePt t="15444" x="4872038" y="1114425"/>
          <p14:tracePt t="15460" x="4876800" y="1114425"/>
          <p14:tracePt t="15477" x="4891088" y="1114425"/>
          <p14:tracePt t="15493" x="4895850" y="1114425"/>
          <p14:tracePt t="15520" x="4900613" y="1114425"/>
          <p14:tracePt t="15540" x="4905375" y="1114425"/>
          <p14:tracePt t="15561" x="4910138" y="1114425"/>
          <p14:tracePt t="15591" x="4914900" y="1114425"/>
          <p14:tracePt t="15611" x="4919663" y="1114425"/>
          <p14:tracePt t="15632" x="4924425" y="1114425"/>
          <p14:tracePt t="15642" x="4929188" y="1114425"/>
          <p14:tracePt t="15693" x="4924425" y="1114425"/>
          <p14:tracePt t="15805" x="4919663" y="1114425"/>
          <p14:tracePt t="15825" x="4905375" y="1114425"/>
          <p14:tracePt t="15835" x="4891088" y="1114425"/>
          <p14:tracePt t="15845" x="4876800" y="1114425"/>
          <p14:tracePt t="15859" x="4833938" y="1109663"/>
          <p14:tracePt t="15876" x="4819650" y="1109663"/>
          <p14:tracePt t="15893" x="4805363" y="1109663"/>
          <p14:tracePt t="15910" x="4786313" y="1109663"/>
          <p14:tracePt t="15927" x="4781550" y="1109663"/>
          <p14:tracePt t="15947" x="4776788" y="1109663"/>
          <p14:tracePt t="15967" x="4772025" y="1109663"/>
          <p14:tracePt t="15978" x="4767263" y="1109663"/>
          <p14:tracePt t="15993" x="4757738" y="1109663"/>
          <p14:tracePt t="16010" x="4752975" y="1109663"/>
          <p14:tracePt t="16026" x="4748213" y="1109663"/>
          <p14:tracePt t="16043" x="4738688" y="1109663"/>
          <p14:tracePt t="16060" x="4733925" y="1109663"/>
          <p14:tracePt t="16079" x="4729163" y="1109663"/>
          <p14:tracePt t="16098" x="4724400" y="1109663"/>
          <p14:tracePt t="16160" x="4724400" y="1104900"/>
          <p14:tracePt t="16780" x="4729163" y="1104900"/>
          <p14:tracePt t="16830" x="4729163" y="1100138"/>
          <p14:tracePt t="16861" x="4733925" y="1100138"/>
          <p14:tracePt t="16881" x="4738688" y="1100138"/>
          <p14:tracePt t="16901" x="4743450" y="1100138"/>
          <p14:tracePt t="16911" x="4748213" y="1100138"/>
          <p14:tracePt t="16922" x="4752975" y="1100138"/>
          <p14:tracePt t="16932" x="4757738" y="1100138"/>
          <p14:tracePt t="16944" x="4772025" y="1100138"/>
          <p14:tracePt t="16961" x="4810125" y="1100138"/>
          <p14:tracePt t="16978" x="4872038" y="1095375"/>
          <p14:tracePt t="16994" x="4895850" y="1090613"/>
          <p14:tracePt t="17010" x="4948238" y="1081088"/>
          <p14:tracePt t="17027" x="4995863" y="1076325"/>
          <p14:tracePt t="17044" x="5010150" y="1076325"/>
          <p14:tracePt t="17060" x="5033963" y="1071563"/>
          <p14:tracePt t="17078" x="5043488" y="1071563"/>
          <p14:tracePt t="17093" x="5057775" y="1071563"/>
          <p14:tracePt t="17109" x="5072063" y="1071563"/>
          <p14:tracePt t="17126" x="5081588" y="1071563"/>
          <p14:tracePt t="17145" x="5086350" y="1071563"/>
          <p14:tracePt t="17165" x="5091113" y="1071563"/>
          <p14:tracePt t="17196" x="5095875" y="1071563"/>
          <p14:tracePt t="17216" x="5100638" y="1071563"/>
          <p14:tracePt t="17247" x="5100638" y="1066800"/>
          <p14:tracePt t="17440" x="5100638" y="1062038"/>
          <p14:tracePt t="17511" x="5095875" y="1062038"/>
          <p14:tracePt t="17562" x="5091113" y="1062038"/>
          <p14:tracePt t="17582" x="5076825" y="1062038"/>
          <p14:tracePt t="17592" x="5062538" y="1062038"/>
          <p14:tracePt t="17602" x="5038725" y="1062038"/>
          <p14:tracePt t="17612" x="5010150" y="1062038"/>
          <p14:tracePt t="17626" x="4957763" y="1062038"/>
          <p14:tracePt t="17644" x="4933950" y="1062038"/>
          <p14:tracePt t="17660" x="4881563" y="1062038"/>
          <p14:tracePt t="17677" x="4848225" y="1066800"/>
          <p14:tracePt t="17694" x="4829175" y="1066800"/>
          <p14:tracePt t="17710" x="4800600" y="1071563"/>
          <p14:tracePt t="17727" x="4772025" y="1071563"/>
          <p14:tracePt t="17745" x="4757738" y="1076325"/>
          <p14:tracePt t="17760" x="4733925" y="1076325"/>
          <p14:tracePt t="17777" x="4729163" y="1076325"/>
          <p14:tracePt t="17794" x="4714875" y="1076325"/>
          <p14:tracePt t="17809" x="4695825" y="1081088"/>
          <p14:tracePt t="17826" x="4691063" y="1081088"/>
          <p14:tracePt t="17843" x="4686300" y="1081088"/>
          <p14:tracePt t="17859" x="4681538" y="1081088"/>
          <p14:tracePt t="17886" x="4676775" y="1081088"/>
          <p14:tracePt t="17947" x="4681538" y="1081088"/>
          <p14:tracePt t="18405" x="4686300" y="1081088"/>
          <p14:tracePt t="18659" x="4691063" y="1081088"/>
          <p14:tracePt t="18679" x="4695825" y="1081088"/>
          <p14:tracePt t="18689" x="4700588" y="1081088"/>
          <p14:tracePt t="18699" x="4710113" y="1081088"/>
          <p14:tracePt t="18710" x="4714875" y="1081088"/>
          <p14:tracePt t="18727" x="4738688" y="1081088"/>
          <p14:tracePt t="18744" x="4767263" y="1081088"/>
          <p14:tracePt t="18761" x="4776788" y="1081088"/>
          <p14:tracePt t="18777" x="4800600" y="1081088"/>
          <p14:tracePt t="18794" x="4814888" y="1085850"/>
          <p14:tracePt t="18812" x="4824413" y="1085850"/>
          <p14:tracePt t="18827" x="4838700" y="1085850"/>
          <p14:tracePt t="18844" x="4843463" y="1085850"/>
          <p14:tracePt t="18860" x="4857750" y="1085850"/>
          <p14:tracePt t="18877" x="4867275" y="1085850"/>
          <p14:tracePt t="18894" x="4872038" y="1085850"/>
          <p14:tracePt t="18910" x="4876800" y="1085850"/>
          <p14:tracePt t="18927" x="4881563" y="1085850"/>
          <p14:tracePt t="18943" x="4886325" y="1085850"/>
          <p14:tracePt t="18963" x="4891088" y="1085850"/>
          <p14:tracePt t="19014" x="4895850" y="1085850"/>
          <p14:tracePt t="19156" x="4900613" y="1085850"/>
          <p14:tracePt t="19217" x="4905375" y="1085850"/>
          <p14:tracePt t="19247" x="4910138" y="1085850"/>
          <p14:tracePt t="19268" x="4914900" y="1085850"/>
          <p14:tracePt t="19278" x="4919663" y="1085850"/>
          <p14:tracePt t="19288" x="4924425" y="1085850"/>
          <p14:tracePt t="19298" x="4929188" y="1085850"/>
          <p14:tracePt t="19310" x="4933950" y="1085850"/>
          <p14:tracePt t="19327" x="4948238" y="1085850"/>
          <p14:tracePt t="19344" x="4957763" y="1085850"/>
          <p14:tracePt t="19361" x="4976813" y="1085850"/>
          <p14:tracePt t="19380" x="4981575" y="1085850"/>
          <p14:tracePt t="19394" x="4991100" y="1085850"/>
          <p14:tracePt t="19411" x="4995863" y="1085850"/>
          <p14:tracePt t="19431" x="5000625" y="1085850"/>
          <p14:tracePt t="19444" x="5005388" y="1085850"/>
          <p14:tracePt t="19462" x="5010150" y="1085850"/>
          <p14:tracePt t="19492" x="5014913" y="1085850"/>
          <p14:tracePt t="19522" x="5019675" y="1085850"/>
          <p14:tracePt t="19542" x="5024438" y="1085850"/>
          <p14:tracePt t="19583" x="5029200" y="1085850"/>
          <p14:tracePt t="19613" x="5029200" y="1081088"/>
          <p14:tracePt t="19634" x="5033963" y="1081088"/>
          <p14:tracePt t="19644" x="5038725" y="1081088"/>
          <p14:tracePt t="19654" x="5043488" y="1081088"/>
          <p14:tracePt t="19674" x="5048250" y="1081088"/>
          <p14:tracePt t="19694" x="5053013" y="1081088"/>
          <p14:tracePt t="19705" x="5057775" y="1081088"/>
          <p14:tracePt t="19714" x="5057775" y="1076325"/>
          <p14:tracePt t="19727" x="5062538" y="1076325"/>
          <p14:tracePt t="19744" x="5072063" y="1071563"/>
          <p14:tracePt t="19761" x="5076825" y="1071563"/>
          <p14:tracePt t="19786" x="5081588" y="1071563"/>
          <p14:tracePt t="19837" x="5076825" y="1071563"/>
          <p14:tracePt t="19989" x="5062538" y="1071563"/>
          <p14:tracePt t="19999" x="5043488" y="1071563"/>
          <p14:tracePt t="20010" x="5010150" y="1071563"/>
          <p14:tracePt t="20027" x="4933950" y="1071563"/>
          <p14:tracePt t="20044" x="4872038" y="1076325"/>
          <p14:tracePt t="20061" x="4843463" y="1081088"/>
          <p14:tracePt t="20075" x="4791075" y="1090613"/>
          <p14:tracePt t="20092" x="4776788" y="1090613"/>
          <p14:tracePt t="20108" x="4738688" y="1100138"/>
          <p14:tracePt t="20125" x="4724400" y="1104900"/>
          <p14:tracePt t="20142" x="4710113" y="1104900"/>
          <p14:tracePt t="20158" x="4686300" y="1109663"/>
          <p14:tracePt t="20176" x="4676775" y="1114425"/>
          <p14:tracePt t="20192" x="4672013" y="1114425"/>
          <p14:tracePt t="20209" x="4662488" y="1114425"/>
          <p14:tracePt t="20226" x="4652963" y="1114425"/>
          <p14:tracePt t="20243" x="4648200" y="1119188"/>
          <p14:tracePt t="20259" x="4638675" y="1119188"/>
          <p14:tracePt t="20276" x="4633913" y="1119188"/>
          <p14:tracePt t="20294" x="4629150" y="1119188"/>
          <p14:tracePt t="20314" x="4648200" y="1114425"/>
          <p14:tracePt t="20436" x="4681538" y="1104900"/>
          <p14:tracePt t="20446" x="4729163" y="1095375"/>
          <p14:tracePt t="20456" x="4776788" y="1090613"/>
          <p14:tracePt t="20466" x="4824413" y="1085850"/>
          <p14:tracePt t="20477" x="4891088" y="1081088"/>
          <p14:tracePt t="20493" x="4986338" y="1081088"/>
          <p14:tracePt t="20510" x="5024438" y="1081088"/>
          <p14:tracePt t="20525" x="5076825" y="1076325"/>
          <p14:tracePt t="20542" x="5124450" y="1076325"/>
          <p14:tracePt t="20558" x="5138738" y="1076325"/>
          <p14:tracePt t="20575" x="5167313" y="1076325"/>
          <p14:tracePt t="20593" x="5181600" y="1076325"/>
          <p14:tracePt t="20609" x="5186363" y="1076325"/>
          <p14:tracePt t="20627" x="5195888" y="1076325"/>
          <p14:tracePt t="20643" x="5200650" y="1076325"/>
          <p14:tracePt t="20660" x="5205413" y="1076325"/>
          <p14:tracePt t="20700" x="5205413" y="1071563"/>
          <p14:tracePt t="20730" x="5205413" y="1066800"/>
          <p14:tracePt t="20791" x="5205413" y="1062038"/>
          <p14:tracePt t="20801" x="5195888" y="1062038"/>
          <p14:tracePt t="20811" x="5181600" y="1062038"/>
          <p14:tracePt t="20825" x="5129213" y="1057275"/>
          <p14:tracePt t="20842" x="5095875" y="1052513"/>
          <p14:tracePt t="20858" x="5019675" y="1042988"/>
          <p14:tracePt t="20875" x="4948238" y="1033463"/>
          <p14:tracePt t="20893" x="4905375" y="1033463"/>
          <p14:tracePt t="20909" x="4852988" y="1028700"/>
          <p14:tracePt t="20926" x="4810125" y="1028700"/>
          <p14:tracePt t="20944" x="4800600" y="1028700"/>
          <p14:tracePt t="20959" x="4776788" y="1028700"/>
          <p14:tracePt t="20976" x="4767263" y="1028700"/>
          <p14:tracePt t="20993" x="4743450" y="1038225"/>
          <p14:tracePt t="21009" x="4724400" y="1038225"/>
          <p14:tracePt t="21026" x="4714875" y="1042988"/>
          <p14:tracePt t="21043" x="4705350" y="1042988"/>
          <p14:tracePt t="21060" x="4700588" y="1047750"/>
          <p14:tracePt t="21076" x="4695825" y="1047750"/>
          <p14:tracePt t="21093" x="4691063" y="1047750"/>
          <p14:tracePt t="21136" x="4695825" y="1047750"/>
          <p14:tracePt t="21299" x="4710113" y="1047750"/>
          <p14:tracePt t="21309" x="4724400" y="1047750"/>
          <p14:tracePt t="21319" x="4748213" y="1047750"/>
          <p14:tracePt t="21329" x="4786313" y="1042988"/>
          <p14:tracePt t="21342" x="4819650" y="1042988"/>
          <p14:tracePt t="21359" x="4895850" y="1038225"/>
          <p14:tracePt t="21376" x="5000625" y="1033463"/>
          <p14:tracePt t="21393" x="5029200" y="1028700"/>
          <p14:tracePt t="21409" x="5081588" y="1028700"/>
          <p14:tracePt t="21426" x="5114925" y="1028700"/>
          <p14:tracePt t="21442" x="5124450" y="1028700"/>
          <p14:tracePt t="21459" x="5143500" y="1028700"/>
          <p14:tracePt t="21476" x="5153025" y="1028700"/>
          <p14:tracePt t="21492" x="5153025" y="1023938"/>
          <p14:tracePt t="21512" x="5157788" y="1023938"/>
          <p14:tracePt t="21526" x="5153025" y="1023938"/>
          <p14:tracePt t="21665" x="5129213" y="1023938"/>
          <p14:tracePt t="21675" x="5095875" y="1023938"/>
          <p14:tracePt t="21685" x="5057775" y="1023938"/>
          <p14:tracePt t="21695" x="5014913" y="1023938"/>
          <p14:tracePt t="21710" x="4910138" y="1023938"/>
          <p14:tracePt t="21727" x="4852988" y="1033463"/>
          <p14:tracePt t="21744" x="4772025" y="1047750"/>
          <p14:tracePt t="21760" x="4719638" y="1052513"/>
          <p14:tracePt t="21777" x="4695825" y="1057275"/>
          <p14:tracePt t="21793" x="4667250" y="1062038"/>
          <p14:tracePt t="21810" x="4652963" y="1066800"/>
          <p14:tracePt t="21828" x="4638675" y="1066800"/>
          <p14:tracePt t="21843" x="4629150" y="1071563"/>
          <p14:tracePt t="21860" x="4624388" y="1071563"/>
          <p14:tracePt t="21879" x="4629150" y="1071563"/>
          <p14:tracePt t="22152" x="4633913" y="1071563"/>
          <p14:tracePt t="22183" x="4638675" y="1071563"/>
          <p14:tracePt t="22223" x="4643438" y="1071563"/>
          <p14:tracePt t="22264" x="4648200" y="1071563"/>
          <p14:tracePt t="22294" x="4652963" y="1071563"/>
          <p14:tracePt t="22304" x="4662488" y="1071563"/>
          <p14:tracePt t="22314" x="4667250" y="1071563"/>
          <p14:tracePt t="22326" x="4672013" y="1071563"/>
          <p14:tracePt t="22343" x="4686300" y="1071563"/>
          <p14:tracePt t="22360" x="4700588" y="1071563"/>
          <p14:tracePt t="22377" x="4710113" y="1071563"/>
          <p14:tracePt t="22393" x="4733925" y="1071563"/>
          <p14:tracePt t="22410" x="4757738" y="1071563"/>
          <p14:tracePt t="22427" x="4772025" y="1071563"/>
          <p14:tracePt t="22443" x="4800600" y="1071563"/>
          <p14:tracePt t="22460" x="4824413" y="1071563"/>
          <p14:tracePt t="22478" x="4838700" y="1071563"/>
          <p14:tracePt t="22493" x="4867275" y="1071563"/>
          <p14:tracePt t="22510" x="4881563" y="1071563"/>
          <p14:tracePt t="22526" x="4905375" y="1071563"/>
          <p14:tracePt t="22544" x="4924425" y="1071563"/>
          <p14:tracePt t="22560" x="4933950" y="1071563"/>
          <p14:tracePt t="22575" x="4948238" y="1071563"/>
          <p14:tracePt t="22592" x="4957763" y="1071563"/>
          <p14:tracePt t="22609" x="4962525" y="1071563"/>
          <p14:tracePt t="22629" x="4972050" y="1071563"/>
          <p14:tracePt t="22649" x="4976813" y="1071563"/>
          <p14:tracePt t="22670" x="4981575" y="1071563"/>
          <p14:tracePt t="22690" x="4986338" y="1071563"/>
          <p14:tracePt t="22710" x="4991100" y="1071563"/>
          <p14:tracePt t="22741" x="4995863" y="1071563"/>
          <p14:tracePt t="22823" x="4995863" y="1066800"/>
          <p14:tracePt t="23218" x="5005388" y="1066800"/>
          <p14:tracePt t="23228" x="5024438" y="1057275"/>
          <p14:tracePt t="23239" x="5057775" y="1052513"/>
          <p14:tracePt t="23249" x="5105400" y="1042988"/>
          <p14:tracePt t="23260" x="5157788" y="1038225"/>
          <p14:tracePt t="23276" x="5353050" y="1023938"/>
          <p14:tracePt t="23293" x="5591175" y="1019175"/>
          <p14:tracePt t="23311" x="5715000" y="1004888"/>
          <p14:tracePt t="23326" x="5934075" y="1004888"/>
          <p14:tracePt t="23343" x="6119813" y="995363"/>
          <p14:tracePt t="23362" x="6191250" y="995363"/>
          <p14:tracePt t="23376" x="6296025" y="995363"/>
          <p14:tracePt t="23393" x="6334125" y="995363"/>
          <p14:tracePt t="23410" x="6419850" y="995363"/>
          <p14:tracePt t="23427" x="6505575" y="995363"/>
          <p14:tracePt t="23443" x="6543675" y="995363"/>
          <p14:tracePt t="23460" x="6605588" y="995363"/>
          <p14:tracePt t="23477" x="6643688" y="995363"/>
          <p14:tracePt t="23494" x="6662738" y="995363"/>
          <p14:tracePt t="23510" x="6681788" y="995363"/>
          <p14:tracePt t="23527" x="6705600" y="995363"/>
          <p14:tracePt t="23544" x="6715125" y="995363"/>
          <p14:tracePt t="23560" x="6738938" y="995363"/>
          <p14:tracePt t="23577" x="6757988" y="995363"/>
          <p14:tracePt t="23595" x="6767513" y="995363"/>
          <p14:tracePt t="23610" x="6781800" y="995363"/>
          <p14:tracePt t="23627" x="6786563" y="1000125"/>
          <p14:tracePt t="23642" x="6800850" y="1000125"/>
          <p14:tracePt t="23658" x="6810375" y="1004888"/>
          <p14:tracePt t="23676" x="6819900" y="1004888"/>
          <p14:tracePt t="23695" x="6781800" y="1019175"/>
          <p14:tracePt t="23869" x="6748463" y="1028700"/>
          <p14:tracePt t="23878" x="6719888" y="1033463"/>
          <p14:tracePt t="23889" x="6591300" y="1071563"/>
          <p14:tracePt t="23899" x="6538913" y="1090613"/>
          <p14:tracePt t="23910" x="6505575" y="1100138"/>
          <p14:tracePt t="23926" x="6448425" y="1114425"/>
          <p14:tracePt t="23943" x="6415088" y="1119188"/>
          <p14:tracePt t="23961" x="6405563" y="1123950"/>
          <p14:tracePt t="23976" x="6381750" y="1128713"/>
          <p14:tracePt t="23993" x="6372225" y="1128713"/>
          <p14:tracePt t="24011" x="6367463" y="1133475"/>
          <p14:tracePt t="24026" x="6357938" y="1138238"/>
          <p14:tracePt t="24043" x="6353175" y="1138238"/>
          <p14:tracePt t="24061" x="6348413" y="1138238"/>
          <p14:tracePt t="24075" x="6343650" y="1143000"/>
          <p14:tracePt t="24092" x="6338888" y="1143000"/>
          <p14:tracePt t="24112" x="6343650" y="1143000"/>
          <p14:tracePt t="24244" x="6348413" y="1143000"/>
          <p14:tracePt t="24254" x="6367463" y="1138238"/>
          <p14:tracePt t="24264" x="6386513" y="1133475"/>
          <p14:tracePt t="24276" x="6405563" y="1133475"/>
          <p14:tracePt t="24293" x="6457950" y="1123950"/>
          <p14:tracePt t="24310" x="6496050" y="1119188"/>
          <p14:tracePt t="24327" x="6510338" y="1119188"/>
          <p14:tracePt t="24343" x="6529388" y="1114425"/>
          <p14:tracePt t="24360" x="6543675" y="1114425"/>
          <p14:tracePt t="24377" x="6548438" y="1109663"/>
          <p14:tracePt t="24393" x="6553200" y="1104900"/>
          <p14:tracePt t="24410" x="6557963" y="1104900"/>
          <p14:tracePt t="24427" x="6553200" y="1104900"/>
          <p14:tracePt t="24853" x="6524625" y="1100138"/>
          <p14:tracePt t="24864" x="6486525" y="1095375"/>
          <p14:tracePt t="24876" x="6262688" y="1090613"/>
          <p14:tracePt t="24894" x="6229350" y="1085850"/>
          <p14:tracePt t="24909" x="5662613" y="1047750"/>
          <p14:tracePt t="24926" x="5157788" y="1028700"/>
          <p14:tracePt t="24943" x="4914900" y="1028700"/>
          <p14:tracePt t="24960" x="4567238" y="1028700"/>
          <p14:tracePt t="24976" x="4367213" y="1028700"/>
          <p14:tracePt t="24993" x="4143375" y="1028700"/>
          <p14:tracePt t="25010" x="3919538" y="1028700"/>
          <p14:tracePt t="25027" x="3771900" y="1038225"/>
          <p14:tracePt t="25043" x="3648075" y="1042988"/>
          <p14:tracePt t="25060" x="3538538" y="1042988"/>
          <p14:tracePt t="25078" x="3500438" y="1042988"/>
          <p14:tracePt t="25093" x="3438525" y="1042988"/>
          <p14:tracePt t="25109" x="3409950" y="1042988"/>
          <p14:tracePt t="25125" x="3367088" y="1042988"/>
          <p14:tracePt t="25142" x="3348038" y="1042988"/>
          <p14:tracePt t="25158" x="3343275" y="1042988"/>
          <p14:tracePt t="25175" x="3328988" y="1042988"/>
          <p14:tracePt t="25192" x="3324225" y="1042988"/>
          <p14:tracePt t="25218" x="3324225" y="1047750"/>
          <p14:tracePt t="26032" x="3328988" y="1057275"/>
          <p14:tracePt t="26041" x="3333750" y="1066800"/>
          <p14:tracePt t="26052" x="3348038" y="1076325"/>
          <p14:tracePt t="26065" x="3352800" y="1090613"/>
          <p14:tracePt t="26075" x="3371850" y="1109663"/>
          <p14:tracePt t="26075" x="3390900" y="1138238"/>
          <p14:tracePt t="26092" x="3409950" y="1166813"/>
          <p14:tracePt t="26107" x="3452813" y="1219200"/>
          <p14:tracePt t="26124" x="3467100" y="1238250"/>
          <p14:tracePt t="26141" x="3505200" y="1266825"/>
          <p14:tracePt t="26158" x="3529013" y="1290638"/>
          <p14:tracePt t="26174" x="3543300" y="1295400"/>
          <p14:tracePt t="26191" x="3557588" y="1304925"/>
          <p14:tracePt t="26209" x="3562350" y="1309688"/>
          <p14:tracePt t="26226" x="3571875" y="1309688"/>
          <p14:tracePt t="26243" x="3576638" y="1309688"/>
          <p14:tracePt t="26260" x="3571875" y="1314450"/>
          <p14:tracePt t="26539" x="3548063" y="1323975"/>
          <p14:tracePt t="26549" x="3533775" y="1323975"/>
          <p14:tracePt t="26560" x="3509963" y="1338263"/>
          <p14:tracePt t="26574" x="3462338" y="1366838"/>
          <p14:tracePt t="26591" x="3443288" y="1381125"/>
          <p14:tracePt t="26608" x="3395663" y="1423988"/>
          <p14:tracePt t="26625" x="3352800" y="1457325"/>
          <p14:tracePt t="26641" x="3338513" y="1476375"/>
          <p14:tracePt t="26658" x="3305175" y="1509713"/>
          <p14:tracePt t="26675" x="3267075" y="1547813"/>
          <p14:tracePt t="26692" x="3243263" y="1571625"/>
          <p14:tracePt t="26708" x="3209925" y="1633538"/>
          <p14:tracePt t="26725" x="3181350" y="1681163"/>
          <p14:tracePt t="26743" x="3171825" y="1695450"/>
          <p14:tracePt t="26758" x="3157538" y="1728788"/>
          <p14:tracePt t="26775" x="3148013" y="1743075"/>
          <p14:tracePt t="26791" x="3138488" y="1766888"/>
          <p14:tracePt t="26808" x="3124200" y="1790700"/>
          <p14:tracePt t="26825" x="3119438" y="1800225"/>
          <p14:tracePt t="26841" x="3109913" y="1828800"/>
          <p14:tracePt t="26859" x="3100388" y="1843088"/>
          <p14:tracePt t="26875" x="3095625" y="1852613"/>
          <p14:tracePt t="26892" x="3090863" y="1866900"/>
          <p14:tracePt t="26909" x="3086100" y="1881188"/>
          <p14:tracePt t="26925" x="3081338" y="1885950"/>
          <p14:tracePt t="26942" x="3081338" y="1890713"/>
          <p14:tracePt t="26958" x="3081338" y="1895475"/>
          <p14:tracePt t="26976" x="3076575" y="1900238"/>
          <p14:tracePt t="26996" x="3076575" y="1905000"/>
          <p14:tracePt t="27921" x="3076575" y="1900238"/>
          <p14:tracePt t="27961" x="3071813" y="1900238"/>
          <p14:tracePt t="27992" x="3067050" y="1895475"/>
          <p14:tracePt t="28215" x="3067050" y="1890713"/>
          <p14:tracePt t="28296" x="3067050" y="1885950"/>
          <p14:tracePt t="28306" x="3067050" y="1881188"/>
          <p14:tracePt t="28316" x="3067050" y="1871663"/>
          <p14:tracePt t="28337" x="3067050" y="1866900"/>
          <p14:tracePt t="28346" x="3067050" y="1862138"/>
          <p14:tracePt t="28358" x="3067050" y="1852613"/>
          <p14:tracePt t="28375" x="3067050" y="1804988"/>
          <p14:tracePt t="28392" x="3086100" y="1733550"/>
          <p14:tracePt t="28409" x="3100388" y="1704975"/>
          <p14:tracePt t="28425" x="3124200" y="1657350"/>
          <p14:tracePt t="28442" x="3143250" y="1619250"/>
          <p14:tracePt t="28459" x="3148013" y="1604963"/>
          <p14:tracePt t="28475" x="3162300" y="1581150"/>
          <p14:tracePt t="28492" x="3171825" y="1566863"/>
          <p14:tracePt t="28510" x="3176588" y="1562100"/>
          <p14:tracePt t="28525" x="3181350" y="1552575"/>
          <p14:tracePt t="28542" x="3186113" y="1552575"/>
          <p14:tracePt t="28560" x="3186113" y="1547813"/>
          <p14:tracePt t="28574" x="3186113" y="1543050"/>
          <p14:tracePt t="28610" x="3186113" y="1547813"/>
          <p14:tracePt t="28774" x="3186113" y="1552575"/>
          <p14:tracePt t="28783" x="3186113" y="1557338"/>
          <p14:tracePt t="28793" x="3181350" y="1557338"/>
          <p14:tracePt t="28808" x="3181350" y="1566863"/>
          <p14:tracePt t="28825" x="3176588" y="1571625"/>
          <p14:tracePt t="28842" x="3167063" y="1595438"/>
          <p14:tracePt t="28859" x="3143250" y="1652588"/>
          <p14:tracePt t="28876" x="3133725" y="1671638"/>
          <p14:tracePt t="28892" x="3124200" y="1704975"/>
          <p14:tracePt t="28909" x="3119438" y="1714500"/>
          <p14:tracePt t="28926" x="3119438" y="1724025"/>
          <p14:tracePt t="28942" x="3114675" y="1733550"/>
          <p14:tracePt t="28958" x="3109913" y="1738313"/>
          <p14:tracePt t="28977" x="3109913" y="1743075"/>
          <p14:tracePt t="28992" x="3109913" y="1747838"/>
          <p14:tracePt t="29008" x="3105150" y="1752600"/>
          <p14:tracePt t="29025" x="3105150" y="1757363"/>
          <p14:tracePt t="29042" x="3105150" y="1762125"/>
          <p14:tracePt t="29058" x="3105150" y="1766888"/>
          <p14:tracePt t="29075" x="3100388" y="1766888"/>
          <p14:tracePt t="29093" x="3100388" y="1771650"/>
          <p14:tracePt t="29108" x="3100388" y="1776413"/>
          <p14:tracePt t="29128" x="3095625" y="1781175"/>
          <p14:tracePt t="29149" x="3095625" y="1785938"/>
          <p14:tracePt t="29159" x="3090863" y="1790700"/>
          <p14:tracePt t="29179" x="3090863" y="1795463"/>
          <p14:tracePt t="29190" x="3090863" y="1800225"/>
          <p14:tracePt t="29208" x="3086100" y="1814513"/>
          <p14:tracePt t="29225" x="3081338" y="1828800"/>
          <p14:tracePt t="29242" x="3076575" y="1838325"/>
          <p14:tracePt t="29258" x="3071813" y="1843088"/>
          <p14:tracePt t="29275" x="3071813" y="1852613"/>
          <p14:tracePt t="29292" x="3067050" y="1852613"/>
          <p14:tracePt t="29308" x="3067050" y="1862138"/>
          <p14:tracePt t="29325" x="3062288" y="1866900"/>
          <p14:tracePt t="29352" x="3062288" y="1871663"/>
          <p14:tracePt t="29382" x="3057525" y="1871663"/>
          <p14:tracePt t="29393" x="3057525" y="1876425"/>
          <p14:tracePt t="31206" x="3052763" y="1876425"/>
          <p14:tracePt t="31881" x="3048000" y="1876425"/>
          <p14:tracePt t="31952" x="3043238" y="1876425"/>
          <p14:tracePt t="32003" x="3038475" y="1876425"/>
          <p14:tracePt t="32023" x="3033713" y="1876425"/>
          <p14:tracePt t="32064" x="3033713" y="1881188"/>
          <p14:tracePt t="32094" x="3028950" y="1885950"/>
          <p14:tracePt t="32134" x="3028950" y="1890713"/>
          <p14:tracePt t="32246" x="3024188" y="1890713"/>
          <p14:tracePt t="32277" x="3019425" y="1895475"/>
          <p14:tracePt t="32307" x="3014663" y="1900238"/>
          <p14:tracePt t="32338" x="3014663" y="1905000"/>
          <p14:tracePt t="32348" x="3009900" y="1905000"/>
          <p14:tracePt t="32358" x="3000375" y="1909763"/>
          <p14:tracePt t="32374" x="2986088" y="1914525"/>
          <p14:tracePt t="32391" x="2981325" y="1924050"/>
          <p14:tracePt t="32409" x="2971800" y="1924050"/>
          <p14:tracePt t="32424" x="2962275" y="1928813"/>
          <p14:tracePt t="32441" x="2957513" y="1928813"/>
          <p14:tracePt t="32458" x="2943225" y="1938338"/>
          <p14:tracePt t="32475" x="2938463" y="1943100"/>
          <p14:tracePt t="32492" x="2933700" y="1943100"/>
          <p14:tracePt t="32507" x="2924175" y="1947863"/>
          <p14:tracePt t="32524" x="2919413" y="1952625"/>
          <p14:tracePt t="32541" x="2914650" y="1957388"/>
          <p14:tracePt t="32557" x="2909888" y="1957388"/>
          <p14:tracePt t="32573" x="2909888" y="1962150"/>
          <p14:tracePt t="32590" x="2905125" y="1962150"/>
          <p14:tracePt t="32622" x="2905125" y="1957388"/>
          <p14:tracePt t="32825" x="2905125" y="1952625"/>
          <p14:tracePt t="32866" x="2909888" y="1952625"/>
          <p14:tracePt t="32906" x="2919413" y="1952625"/>
          <p14:tracePt t="32927" x="2928938" y="1947863"/>
          <p14:tracePt t="32937" x="2933700" y="1947863"/>
          <p14:tracePt t="32947" x="2952750" y="1947863"/>
          <p14:tracePt t="32958" x="2967038" y="1947863"/>
          <p14:tracePt t="32974" x="3005138" y="1947863"/>
          <p14:tracePt t="32991" x="3052763" y="1947863"/>
          <p14:tracePt t="33009" x="3076575" y="1947863"/>
          <p14:tracePt t="33024" x="3133725" y="1947863"/>
          <p14:tracePt t="33041" x="3190875" y="1947863"/>
          <p14:tracePt t="33059" x="3214688" y="1947863"/>
          <p14:tracePt t="33074" x="3252788" y="1947863"/>
          <p14:tracePt t="33090" x="3267075" y="1947863"/>
          <p14:tracePt t="33108" x="3286125" y="1947863"/>
          <p14:tracePt t="33124" x="3295650" y="1947863"/>
          <p14:tracePt t="33141" x="3300413" y="1947863"/>
          <p14:tracePt t="33157" x="3305175" y="1947863"/>
          <p14:tracePt t="33174" x="3309938" y="1947863"/>
          <p14:tracePt t="33191" x="3314700" y="1947863"/>
          <p14:tracePt t="33221" x="3319463" y="1947863"/>
          <p14:tracePt t="33231" x="3324225" y="1947863"/>
          <p14:tracePt t="33261" x="3328988" y="1947863"/>
          <p14:tracePt t="33292" x="3333750" y="1947863"/>
          <p14:tracePt t="33323" x="3328988" y="1947863"/>
          <p14:tracePt t="33465" x="3319463" y="1947863"/>
          <p14:tracePt t="33486" x="3309938" y="1947863"/>
          <p14:tracePt t="33495" x="3295650" y="1952625"/>
          <p14:tracePt t="33508" x="3276600" y="1957388"/>
          <p14:tracePt t="33525" x="3214688" y="1976438"/>
          <p14:tracePt t="33542" x="3167063" y="1990725"/>
          <p14:tracePt t="33558" x="3148013" y="1995488"/>
          <p14:tracePt t="33575" x="3109913" y="2000250"/>
          <p14:tracePt t="33592" x="3081338" y="2009775"/>
          <p14:tracePt t="33609" x="3067050" y="2009775"/>
          <p14:tracePt t="33625" x="3038475" y="2019300"/>
          <p14:tracePt t="33642" x="3014663" y="2024063"/>
          <p14:tracePt t="33659" x="3005138" y="2028825"/>
          <p14:tracePt t="33675" x="2990850" y="2028825"/>
          <p14:tracePt t="33692" x="2971800" y="2033588"/>
          <p14:tracePt t="33709" x="2967038" y="2038350"/>
          <p14:tracePt t="33724" x="2962275" y="2038350"/>
          <p14:tracePt t="33740" x="2952750" y="2038350"/>
          <p14:tracePt t="33757" x="2947988" y="2038350"/>
          <p14:tracePt t="33779" x="2943225" y="2038350"/>
          <p14:tracePt t="33841" x="2943225" y="2033588"/>
          <p14:tracePt t="34024" x="2947988" y="2028825"/>
          <p14:tracePt t="34034" x="2957513" y="2028825"/>
          <p14:tracePt t="34054" x="2957513" y="2024063"/>
          <p14:tracePt t="34064" x="2967038" y="2024063"/>
          <p14:tracePt t="34074" x="2981325" y="2019300"/>
          <p14:tracePt t="34090" x="3005138" y="2009775"/>
          <p14:tracePt t="34107" x="3014663" y="2009775"/>
          <p14:tracePt t="34123" x="3033713" y="2000250"/>
          <p14:tracePt t="34140" x="3052763" y="1995488"/>
          <p14:tracePt t="34156" x="3057525" y="1990725"/>
          <p14:tracePt t="34173" x="3062288" y="1990725"/>
          <p14:tracePt t="34190" x="3071813" y="1985963"/>
          <p14:tracePt t="34207" x="3076575" y="1981200"/>
          <p14:tracePt t="34224" x="3086100" y="1976438"/>
          <p14:tracePt t="34241" x="3090863" y="1976438"/>
          <p14:tracePt t="34258" x="3090863" y="1971675"/>
          <p14:tracePt t="34274" x="3095625" y="1971675"/>
          <p14:tracePt t="34290" x="3095625" y="1966913"/>
          <p14:tracePt t="34308" x="3095625" y="1962150"/>
          <p14:tracePt t="34338" x="3095625" y="1957388"/>
          <p14:tracePt t="34358" x="3095625" y="1952625"/>
          <p14:tracePt t="34399" x="3095625" y="1947863"/>
          <p14:tracePt t="34420" x="3090863" y="1947863"/>
          <p14:tracePt t="34430" x="3086100" y="1943100"/>
          <p14:tracePt t="34440" x="3071813" y="1933575"/>
          <p14:tracePt t="34457" x="3062288" y="1928813"/>
          <p14:tracePt t="34474" x="3043238" y="1919288"/>
          <p14:tracePt t="34491" x="3033713" y="1914525"/>
          <p14:tracePt t="34507" x="3014663" y="1909763"/>
          <p14:tracePt t="34524" x="3005138" y="1905000"/>
          <p14:tracePt t="34540" x="2986088" y="1900238"/>
          <p14:tracePt t="34557" x="2971800" y="1890713"/>
          <p14:tracePt t="34574" x="2967038" y="1890713"/>
          <p14:tracePt t="34591" x="2952750" y="1890713"/>
          <p14:tracePt t="34609" x="2943225" y="1890713"/>
          <p14:tracePt t="34624" x="2938463" y="1890713"/>
          <p14:tracePt t="34641" x="2933700" y="1890713"/>
          <p14:tracePt t="34657" x="2924175" y="1890713"/>
          <p14:tracePt t="34674" x="2914650" y="1890713"/>
          <p14:tracePt t="34690" x="2905125" y="1890713"/>
          <p14:tracePt t="34707" x="2900363" y="1890713"/>
          <p14:tracePt t="34724" x="2890838" y="1890713"/>
          <p14:tracePt t="34740" x="2886075" y="1890713"/>
          <p14:tracePt t="34775" x="2890838" y="1890713"/>
          <p14:tracePt t="35009" x="2895600" y="1885950"/>
          <p14:tracePt t="35029" x="2900363" y="1885950"/>
          <p14:tracePt t="35050" x="2905125" y="1885950"/>
          <p14:tracePt t="35069" x="2914650" y="1881188"/>
          <p14:tracePt t="35080" x="2924175" y="1881188"/>
          <p14:tracePt t="35089" x="2938463" y="1881188"/>
          <p14:tracePt t="35100" x="2957513" y="1881188"/>
          <p14:tracePt t="35110" x="2976563" y="1881188"/>
          <p14:tracePt t="35123" x="3014663" y="1881188"/>
          <p14:tracePt t="35140" x="3028950" y="1881188"/>
          <p14:tracePt t="35156" x="3062288" y="1876425"/>
          <p14:tracePt t="35174" x="3076575" y="1876425"/>
          <p14:tracePt t="35190" x="3100388" y="1876425"/>
          <p14:tracePt t="35207" x="3124200" y="1871663"/>
          <p14:tracePt t="35224" x="3128963" y="1871663"/>
          <p14:tracePt t="35240" x="3148013" y="1871663"/>
          <p14:tracePt t="35257" x="3152775" y="1871663"/>
          <p14:tracePt t="35273" x="3162300" y="1871663"/>
          <p14:tracePt t="35290" x="3171825" y="1866900"/>
          <p14:tracePt t="35307" x="3176588" y="1866900"/>
          <p14:tracePt t="35323" x="3186113" y="1866900"/>
          <p14:tracePt t="35340" x="3190875" y="1866900"/>
          <p14:tracePt t="35357" x="3195638" y="1866900"/>
          <p14:tracePt t="35374" x="3205163" y="1866900"/>
          <p14:tracePt t="35390" x="3209925" y="1866900"/>
          <p14:tracePt t="35407" x="3214688" y="1866900"/>
          <p14:tracePt t="35423" x="3224213" y="1866900"/>
          <p14:tracePt t="35440" x="3228975" y="1866900"/>
          <p14:tracePt t="35465" x="3233738" y="1866900"/>
          <p14:tracePt t="35475" x="3228975" y="1866900"/>
          <p14:tracePt t="35637" x="3214688" y="1866900"/>
          <p14:tracePt t="35647" x="3195638" y="1866900"/>
          <p14:tracePt t="35658" x="3167063" y="1866900"/>
          <p14:tracePt t="35673" x="3081338" y="1862138"/>
          <p14:tracePt t="35689" x="3038475" y="1862138"/>
          <p14:tracePt t="35706" x="2957513" y="1862138"/>
          <p14:tracePt t="35723" x="2876550" y="1857375"/>
          <p14:tracePt t="35740" x="2847975" y="1857375"/>
          <p14:tracePt t="35756" x="2805113" y="1857375"/>
          <p14:tracePt t="35773" x="2776538" y="1857375"/>
          <p14:tracePt t="35791" x="2767013" y="1857375"/>
          <p14:tracePt t="35806" x="2752725" y="1857375"/>
          <p14:tracePt t="35823" x="2738438" y="1857375"/>
          <p14:tracePt t="35840" x="2728913" y="1857375"/>
          <p14:tracePt t="35857" x="2724150" y="1862138"/>
          <p14:tracePt t="35874" x="2719388" y="1862138"/>
          <p14:tracePt t="35890" x="2724150" y="1862138"/>
          <p14:tracePt t="36075" x="2738438" y="1862138"/>
          <p14:tracePt t="36085" x="2752725" y="1862138"/>
          <p14:tracePt t="36095" x="2776538" y="1862138"/>
          <p14:tracePt t="36106" x="2790825" y="1862138"/>
          <p14:tracePt t="36123" x="2847975" y="1862138"/>
          <p14:tracePt t="36139" x="2905125" y="1862138"/>
          <p14:tracePt t="36156" x="2928938" y="1862138"/>
          <p14:tracePt t="36173" x="3000375" y="1862138"/>
          <p14:tracePt t="36190" x="3048000" y="1862138"/>
          <p14:tracePt t="36207" x="3067050" y="1862138"/>
          <p14:tracePt t="36223" x="3100388" y="1862138"/>
          <p14:tracePt t="36240" x="3119438" y="1862138"/>
          <p14:tracePt t="36256" x="3148013" y="1862138"/>
          <p14:tracePt t="36274" x="3167063" y="1862138"/>
          <p14:tracePt t="36291" x="3181350" y="1862138"/>
          <p14:tracePt t="36307" x="3200400" y="1862138"/>
          <p14:tracePt t="36324" x="3209925" y="1862138"/>
          <p14:tracePt t="36341" x="3214688" y="1862138"/>
          <p14:tracePt t="36357" x="3224213" y="1862138"/>
          <p14:tracePt t="36374" x="3228975" y="1862138"/>
          <p14:tracePt t="36390" x="3233738" y="1862138"/>
          <p14:tracePt t="36410" x="3238500" y="1862138"/>
          <p14:tracePt t="36430" x="3243263" y="1862138"/>
          <p14:tracePt t="36491" x="3238500" y="1862138"/>
          <p14:tracePt t="36979" x="3233738" y="1866900"/>
          <p14:tracePt t="36989" x="3228975" y="1871663"/>
          <p14:tracePt t="36999" x="3214688" y="1871663"/>
          <p14:tracePt t="37010" x="3205163" y="1876425"/>
          <p14:tracePt t="37024" x="3176588" y="1881188"/>
          <p14:tracePt t="37042" x="3162300" y="1885950"/>
          <p14:tracePt t="37058" x="3133725" y="1895475"/>
          <p14:tracePt t="37074" x="3105150" y="1905000"/>
          <p14:tracePt t="37091" x="3081338" y="1905000"/>
          <p14:tracePt t="37108" x="3057525" y="1914525"/>
          <p14:tracePt t="37124" x="3033713" y="1919288"/>
          <p14:tracePt t="37142" x="3019425" y="1924050"/>
          <p14:tracePt t="37157" x="2995613" y="1933575"/>
          <p14:tracePt t="37174" x="2986088" y="1938338"/>
          <p14:tracePt t="37191" x="2957513" y="1947863"/>
          <p14:tracePt t="37208" x="2933700" y="1952625"/>
          <p14:tracePt t="37224" x="2919413" y="1957388"/>
          <p14:tracePt t="37241" x="2900363" y="1962150"/>
          <p14:tracePt t="37258" x="2881313" y="1962150"/>
          <p14:tracePt t="37274" x="2871788" y="1962150"/>
          <p14:tracePt t="37291" x="2862263" y="1966913"/>
          <p14:tracePt t="37308" x="2847975" y="1971675"/>
          <p14:tracePt t="37325" x="2843213" y="1971675"/>
          <p14:tracePt t="37345" x="2838450" y="1971675"/>
          <p14:tracePt t="37357" x="2833688" y="1971675"/>
          <p14:tracePt t="37376" x="2833688" y="1966913"/>
          <p14:tracePt t="37598" x="2833688" y="1962150"/>
          <p14:tracePt t="37649" x="2833688" y="1957388"/>
          <p14:tracePt t="37812" x="2833688" y="1952625"/>
          <p14:tracePt t="37873" x="2833688" y="1947863"/>
          <p14:tracePt t="37913" x="2833688" y="1943100"/>
          <p14:tracePt t="37934" x="2833688" y="1938338"/>
          <p14:tracePt t="38299" x="2833688" y="1933575"/>
          <p14:tracePt t="38329" x="2833688" y="1928813"/>
          <p14:tracePt t="38360" x="2833688" y="1924050"/>
          <p14:tracePt t="38380" x="2833688" y="1919288"/>
          <p14:tracePt t="38390" x="2833688" y="1914525"/>
          <p14:tracePt t="38411" x="2833688" y="1909763"/>
          <p14:tracePt t="38431" x="2833688" y="1905000"/>
          <p14:tracePt t="38441" x="2833688" y="1900238"/>
          <p14:tracePt t="38451" x="2833688" y="1890713"/>
          <p14:tracePt t="38461" x="2833688" y="1881188"/>
          <p14:tracePt t="38474" x="2833688" y="1871663"/>
          <p14:tracePt t="38490" x="2828925" y="1847850"/>
          <p14:tracePt t="38508" x="2824163" y="1824038"/>
          <p14:tracePt t="38524" x="2824163" y="1809750"/>
          <p14:tracePt t="38541" x="2819400" y="1781175"/>
          <p14:tracePt t="38558" x="2819400" y="1757363"/>
          <p14:tracePt t="38574" x="2819400" y="1743075"/>
          <p14:tracePt t="38590" x="2819400" y="1719263"/>
          <p14:tracePt t="38609" x="2819400" y="1690688"/>
          <p14:tracePt t="38625" x="2819400" y="1681163"/>
          <p14:tracePt t="38640" x="2828925" y="1662113"/>
          <p14:tracePt t="38658" x="2838450" y="1633538"/>
          <p14:tracePt t="38675" x="2847975" y="1619250"/>
          <p14:tracePt t="38690" x="2862263" y="1600200"/>
          <p14:tracePt t="38707" x="2867025" y="1581150"/>
          <p14:tracePt t="38724" x="2881313" y="1566863"/>
          <p14:tracePt t="38741" x="2895600" y="1543050"/>
          <p14:tracePt t="38758" x="2905125" y="1533525"/>
          <p14:tracePt t="38774" x="2914650" y="1519238"/>
          <p14:tracePt t="38791" x="2924175" y="1509713"/>
          <p14:tracePt t="38809" x="2928938" y="1504950"/>
          <p14:tracePt t="38824" x="2938463" y="1500188"/>
          <p14:tracePt t="38842" x="2947988" y="1490663"/>
          <p14:tracePt t="38859" x="2952750" y="1485900"/>
          <p14:tracePt t="38879" x="2962275" y="1485900"/>
          <p14:tracePt t="38891" x="2967038" y="1485900"/>
          <p14:tracePt t="38908" x="2981325" y="1481138"/>
          <p14:tracePt t="38925" x="2986088" y="1476375"/>
          <p14:tracePt t="38941" x="2995613" y="1476375"/>
          <p14:tracePt t="42484" x="2990850" y="1481138"/>
          <p14:tracePt t="42748" x="2986088" y="1500188"/>
          <p14:tracePt t="42758" x="2971800" y="1543050"/>
          <p14:tracePt t="42768" x="2962275" y="1585913"/>
          <p14:tracePt t="42778" x="2947988" y="1628775"/>
          <p14:tracePt t="42790" x="2938463" y="1666875"/>
          <p14:tracePt t="42807" x="2933700" y="1714500"/>
          <p14:tracePt t="42824" x="2919413" y="1762125"/>
          <p14:tracePt t="42841" x="2909888" y="1781175"/>
          <p14:tracePt t="42857" x="2900363" y="1814513"/>
          <p14:tracePt t="42874" x="2900363" y="1838325"/>
          <p14:tracePt t="42891" x="2895600" y="1838325"/>
          <p14:tracePt t="42906" x="2895600" y="1847850"/>
          <p14:tracePt t="42923" x="2890838" y="1852613"/>
          <p14:tracePt t="43418" x="2886075" y="1866900"/>
          <p14:tracePt t="43428" x="2881313" y="1919288"/>
          <p14:tracePt t="43440" x="2867025" y="2019300"/>
          <p14:tracePt t="43457" x="2847975" y="2247900"/>
          <p14:tracePt t="43474" x="2843213" y="2552700"/>
          <p14:tracePt t="43491" x="2843213" y="2619375"/>
          <p14:tracePt t="43507" x="2843213" y="2747963"/>
          <p14:tracePt t="43524" x="2857500" y="2886075"/>
          <p14:tracePt t="43540" x="2862263" y="2933700"/>
          <p14:tracePt t="43556" x="2886075" y="3014663"/>
          <p14:tracePt t="43573" x="2895600" y="3048000"/>
          <p14:tracePt t="43589" x="2905125" y="3090863"/>
          <p14:tracePt t="43606" x="2914650" y="3114675"/>
          <p14:tracePt t="43623" x="2914650" y="3124200"/>
          <p14:tracePt t="43639" x="2919413" y="3128963"/>
          <p14:tracePt t="43656" x="2919413" y="3138488"/>
          <p14:tracePt t="43673" x="2924175" y="3138488"/>
          <p14:tracePt t="43689" x="2924175" y="3143250"/>
          <p14:tracePt t="43722" x="2924175" y="3148013"/>
          <p14:tracePt t="43753" x="2924175" y="3157538"/>
          <p14:tracePt t="43773" x="2928938" y="3162300"/>
          <p14:tracePt t="43793" x="2928938" y="3167063"/>
          <p14:tracePt t="43804" x="2928938" y="3171825"/>
          <p14:tracePt t="43814" x="2933700" y="3176588"/>
          <p14:tracePt t="43824" x="2933700" y="3181350"/>
          <p14:tracePt t="43839" x="2938463" y="3186113"/>
          <p14:tracePt t="43856" x="2943225" y="3186113"/>
          <p14:tracePt t="43873" x="2947988" y="3190875"/>
          <p14:tracePt t="43890" x="2952750" y="3195638"/>
          <p14:tracePt t="43906" x="2957513" y="3195638"/>
          <p14:tracePt t="43923" x="2962275" y="3195638"/>
          <p14:tracePt t="43939" x="2967038" y="3195638"/>
          <p14:tracePt t="43966" x="2971800" y="3195638"/>
          <p14:tracePt t="44007" x="2976563" y="3195638"/>
          <p14:tracePt t="44038" x="2981325" y="3195638"/>
          <p14:tracePt t="44058" x="2986088" y="3190875"/>
          <p14:tracePt t="44078" x="2990850" y="3186113"/>
          <p14:tracePt t="44099" x="2995613" y="3186113"/>
          <p14:tracePt t="44110" x="2995613" y="3181350"/>
          <p14:tracePt t="44119" x="3000375" y="3176588"/>
          <p14:tracePt t="44129" x="3005138" y="3171825"/>
          <p14:tracePt t="44159" x="3009900" y="3167063"/>
          <p14:tracePt t="44180" x="3014663" y="3167063"/>
          <p14:tracePt t="44190" x="3014663" y="3162300"/>
          <p14:tracePt t="44210" x="3014663" y="3157538"/>
          <p14:tracePt t="44231" x="3019425" y="3157538"/>
          <p14:tracePt t="44241" x="3019425" y="3152775"/>
          <p14:tracePt t="44271" x="3024188" y="3148013"/>
          <p14:tracePt t="44302" x="3024188" y="3143250"/>
          <p14:tracePt t="44363" x="3024188" y="3138488"/>
          <p14:tracePt t="44383" x="3019425" y="3138488"/>
          <p14:tracePt t="44434" x="3019425" y="3133725"/>
          <p14:tracePt t="44444" x="3014663" y="3133725"/>
          <p14:tracePt t="44505" x="3009900" y="3133725"/>
          <p14:tracePt t="45443" x="3005138" y="3133725"/>
          <p14:tracePt t="45479" x="3000375" y="3133725"/>
          <p14:tracePt t="45550" x="2995613" y="3133725"/>
          <p14:tracePt t="45713" x="2990850" y="3133725"/>
          <p14:tracePt t="46362" x="2990850" y="3143250"/>
          <p14:tracePt t="46453" x="2990850" y="3148013"/>
          <p14:tracePt t="46474" x="2990850" y="3152775"/>
          <p14:tracePt t="46494" x="2990850" y="3162300"/>
          <p14:tracePt t="46515" x="2986088" y="3176588"/>
          <p14:tracePt t="46525" x="2986088" y="3195638"/>
          <p14:tracePt t="46535" x="2981325" y="3238500"/>
          <p14:tracePt t="46545" x="2976563" y="3290888"/>
          <p14:tracePt t="46555" x="2971800" y="3328988"/>
          <p14:tracePt t="46572" x="2967038" y="3400425"/>
          <p14:tracePt t="46589" x="2967038" y="3438525"/>
          <p14:tracePt t="46605" x="2967038" y="3490913"/>
          <p14:tracePt t="46623" x="2967038" y="3524250"/>
          <p14:tracePt t="46639" x="2967038" y="3533775"/>
          <p14:tracePt t="46655" x="2967038" y="3552825"/>
          <p14:tracePt t="46672" x="2967038" y="3557588"/>
          <p14:tracePt t="46689" x="2967038" y="3562350"/>
          <p14:tracePt t="46705" x="2967038" y="3567113"/>
          <p14:tracePt t="46722" x="2967038" y="3571875"/>
          <p14:tracePt t="46739" x="2967038" y="3576638"/>
          <p14:tracePt t="46789" x="2967038" y="3567113"/>
          <p14:tracePt t="47185" x="2967038" y="3562350"/>
          <p14:tracePt t="47195" x="2962275" y="3562350"/>
          <p14:tracePt t="47206" x="2962275" y="3552825"/>
          <p14:tracePt t="47222" x="2962275" y="3543300"/>
          <p14:tracePt t="47238" x="2962275" y="3538538"/>
          <p14:tracePt t="47255" x="2962275" y="3529013"/>
          <p14:tracePt t="47272" x="2962275" y="3514725"/>
          <p14:tracePt t="47288" x="2962275" y="3509963"/>
          <p14:tracePt t="47305" x="2962275" y="3495675"/>
          <p14:tracePt t="47322" x="2962275" y="3481388"/>
          <p14:tracePt t="47339" x="2962275" y="3476625"/>
          <p14:tracePt t="47355" x="2962275" y="3457575"/>
          <p14:tracePt t="47372" x="2967038" y="3438525"/>
          <p14:tracePt t="47388" x="2967038" y="3429000"/>
          <p14:tracePt t="47405" x="2967038" y="3405188"/>
          <p14:tracePt t="47422" x="2967038" y="3386138"/>
          <p14:tracePt t="47439" x="2967038" y="3381375"/>
          <p14:tracePt t="47455" x="2967038" y="3367088"/>
          <p14:tracePt t="47472" x="2967038" y="3352800"/>
          <p14:tracePt t="47489" x="2967038" y="3333750"/>
          <p14:tracePt t="47505" x="2967038" y="3314700"/>
          <p14:tracePt t="47522" x="2967038" y="3300413"/>
          <p14:tracePt t="47538" x="2967038" y="3276600"/>
          <p14:tracePt t="47555" x="2967038" y="3252788"/>
          <p14:tracePt t="47572" x="2967038" y="3238500"/>
          <p14:tracePt t="47588" x="2967038" y="3228975"/>
          <p14:tracePt t="47605" x="2967038" y="3214688"/>
          <p14:tracePt t="47622" x="2967038" y="3209925"/>
          <p14:tracePt t="47638" x="2967038" y="3190875"/>
          <p14:tracePt t="47655" x="2967038" y="3181350"/>
          <p14:tracePt t="47672" x="2967038" y="3162300"/>
          <p14:tracePt t="47688" x="2967038" y="3152775"/>
          <p14:tracePt t="47705" x="2967038" y="3143250"/>
          <p14:tracePt t="47722" x="2967038" y="3133725"/>
          <p14:tracePt t="47739" x="2967038" y="3124200"/>
          <p14:tracePt t="47757" x="2967038" y="3119438"/>
          <p14:tracePt t="47773" x="2967038" y="3114675"/>
          <p14:tracePt t="47790" x="2967038" y="3105150"/>
          <p14:tracePt t="47807" x="2967038" y="3100388"/>
          <p14:tracePt t="47824" x="2967038" y="3095625"/>
          <p14:tracePt t="47840" x="2967038" y="3090863"/>
          <p14:tracePt t="47856" x="2967038" y="3086100"/>
          <p14:tracePt t="47958" x="2962275" y="3090863"/>
          <p14:tracePt t="48212" x="2957513" y="3100388"/>
          <p14:tracePt t="48222" x="2957513" y="3114675"/>
          <p14:tracePt t="48232" x="2957513" y="3138488"/>
          <p14:tracePt t="48242" x="2957513" y="3162300"/>
          <p14:tracePt t="48257" x="2952750" y="3233738"/>
          <p14:tracePt t="48274" x="2952750" y="3271838"/>
          <p14:tracePt t="48291" x="2952750" y="3381375"/>
          <p14:tracePt t="48307" x="2952750" y="3438525"/>
          <p14:tracePt t="48324" x="2952750" y="3452813"/>
          <p14:tracePt t="48340" x="2952750" y="3481388"/>
          <p14:tracePt t="48357" x="2952750" y="3509963"/>
          <p14:tracePt t="48375" x="2952750" y="3519488"/>
          <p14:tracePt t="48390" x="2957513" y="3548063"/>
          <p14:tracePt t="48407" x="2957513" y="3557588"/>
          <p14:tracePt t="48423" x="2957513" y="3571875"/>
          <p14:tracePt t="48440" x="2957513" y="3590925"/>
          <p14:tracePt t="48457" x="2957513" y="3600450"/>
          <p14:tracePt t="48473" x="2957513" y="3614738"/>
          <p14:tracePt t="48490" x="2962275" y="3624263"/>
          <p14:tracePt t="48507" x="2962275" y="3629025"/>
          <p14:tracePt t="48523" x="2962275" y="3633788"/>
          <p14:tracePt t="48540" x="2962275" y="3638550"/>
          <p14:tracePt t="48557" x="2962275" y="3643313"/>
          <p14:tracePt t="48577" x="2962275" y="3648075"/>
          <p14:tracePt t="48597" x="2967038" y="3643313"/>
          <p14:tracePt t="48740" x="2967038" y="3638550"/>
          <p14:tracePt t="48750" x="2967038" y="3633788"/>
          <p14:tracePt t="48760" x="2967038" y="3629025"/>
          <p14:tracePt t="48773" x="2967038" y="3619500"/>
          <p14:tracePt t="48792" x="2967038" y="3609975"/>
          <p14:tracePt t="48806" x="2967038" y="3581400"/>
          <p14:tracePt t="48823" x="2967038" y="3557588"/>
          <p14:tracePt t="48840" x="2976563" y="3481388"/>
          <p14:tracePt t="48857" x="2981325" y="3409950"/>
          <p14:tracePt t="48873" x="2981325" y="3386138"/>
          <p14:tracePt t="48890" x="2986088" y="3333750"/>
          <p14:tracePt t="48907" x="2986088" y="3281363"/>
          <p14:tracePt t="48923" x="2990850" y="3248025"/>
          <p14:tracePt t="48940" x="2990850" y="3195638"/>
          <p14:tracePt t="48955" x="2990850" y="3176588"/>
          <p14:tracePt t="48971" x="2990850" y="3148013"/>
          <p14:tracePt t="48988" x="2990850" y="3119438"/>
          <p14:tracePt t="49005" x="2990850" y="3114675"/>
          <p14:tracePt t="49022" x="2990850" y="3100388"/>
          <p14:tracePt t="49040" x="2990850" y="3095625"/>
          <p14:tracePt t="49056" x="2990850" y="3090863"/>
          <p14:tracePt t="49073" x="2990850" y="3086100"/>
          <p14:tracePt t="49089" x="2986088" y="3086100"/>
          <p14:tracePt t="49247" x="2981325" y="3086100"/>
          <p14:tracePt t="49257" x="2976563" y="3086100"/>
          <p14:tracePt t="49298" x="2971800" y="3086100"/>
          <p14:tracePt t="49349" x="2967038" y="3086100"/>
          <p14:tracePt t="49410" x="2962275" y="3086100"/>
          <p14:tracePt t="49471" x="2962275" y="3090863"/>
          <p14:tracePt t="49491" x="2962275" y="3100388"/>
          <p14:tracePt t="49501" x="2962275" y="3109913"/>
          <p14:tracePt t="49511" x="2962275" y="3124200"/>
          <p14:tracePt t="49523" x="2962275" y="3138488"/>
          <p14:tracePt t="49540" x="2962275" y="3167063"/>
          <p14:tracePt t="49557" x="2962275" y="3195638"/>
          <p14:tracePt t="49572" x="2962275" y="3209925"/>
          <p14:tracePt t="49588" x="2962275" y="3252788"/>
          <p14:tracePt t="49605" x="2962275" y="3267075"/>
          <p14:tracePt t="49622" x="2962275" y="3295650"/>
          <p14:tracePt t="49638" x="2962275" y="3319463"/>
          <p14:tracePt t="49655" x="2962275" y="3328988"/>
          <p14:tracePt t="49672" x="2962275" y="3343275"/>
          <p14:tracePt t="49689" x="2962275" y="3357563"/>
          <p14:tracePt t="49706" x="2962275" y="3367088"/>
          <p14:tracePt t="49723" x="2962275" y="3386138"/>
          <p14:tracePt t="49740" x="2957513" y="3400425"/>
          <p14:tracePt t="49756" x="2957513" y="3409950"/>
          <p14:tracePt t="49773" x="2952750" y="3419475"/>
          <p14:tracePt t="49790" x="2952750" y="3433763"/>
          <p14:tracePt t="49807" x="2952750" y="3443288"/>
          <p14:tracePt t="49823" x="2952750" y="3452813"/>
          <p14:tracePt t="49840" x="2952750" y="3471863"/>
          <p14:tracePt t="49857" x="2952750" y="3476625"/>
          <p14:tracePt t="49873" x="2952750" y="3486150"/>
          <p14:tracePt t="49890" x="2952750" y="3490913"/>
          <p14:tracePt t="49906" x="2952750" y="3495675"/>
          <p14:tracePt t="49922" x="2952750" y="3500438"/>
          <p14:tracePt t="49958" x="2952750" y="3495675"/>
          <p14:tracePt t="50090" x="2952750" y="3490913"/>
          <p14:tracePt t="50099" x="2952750" y="3476625"/>
          <p14:tracePt t="50109" x="2952750" y="3471863"/>
          <p14:tracePt t="50122" x="2952750" y="3467100"/>
          <p14:tracePt t="50138" x="2952750" y="3452813"/>
          <p14:tracePt t="50155" x="2952750" y="3424238"/>
          <p14:tracePt t="50171" x="2952750" y="3400425"/>
          <p14:tracePt t="50188" x="2952750" y="3328988"/>
          <p14:tracePt t="50205" x="2962275" y="3262313"/>
          <p14:tracePt t="50222" x="2962275" y="3238500"/>
          <p14:tracePt t="50238" x="2967038" y="3190875"/>
          <p14:tracePt t="50255" x="2971800" y="3171825"/>
          <p14:tracePt t="50272" x="2971800" y="3124200"/>
          <p14:tracePt t="50288" x="2971800" y="3086100"/>
          <p14:tracePt t="50305" x="2971800" y="3067050"/>
          <p14:tracePt t="50321" x="2971800" y="3038475"/>
          <p14:tracePt t="50338" x="2976563" y="3014663"/>
          <p14:tracePt t="50355" x="2976563" y="3005138"/>
          <p14:tracePt t="50372" x="2976563" y="2990850"/>
          <p14:tracePt t="50389" x="2976563" y="2981325"/>
          <p14:tracePt t="50405" x="2976563" y="2976563"/>
          <p14:tracePt t="50422" x="2976563" y="2971800"/>
          <p14:tracePt t="50438" x="2976563" y="2967038"/>
          <p14:tracePt t="50476" x="2971800" y="2967038"/>
          <p14:tracePt t="50801" x="2971800" y="2971800"/>
          <p14:tracePt t="50821" x="2971800" y="2981325"/>
          <p14:tracePt t="50862" x="2971800" y="2986088"/>
          <p14:tracePt t="50872" x="2967038" y="2986088"/>
          <p14:tracePt t="50882" x="2967038" y="2995613"/>
          <p14:tracePt t="50893" x="2962275" y="3005138"/>
          <p14:tracePt t="50906" x="2962275" y="3014663"/>
          <p14:tracePt t="50924" x="2962275" y="3028950"/>
          <p14:tracePt t="50939" x="2957513" y="3038475"/>
          <p14:tracePt t="50956" x="2957513" y="3048000"/>
          <p14:tracePt t="50975" x="2952750" y="3052763"/>
          <p14:tracePt t="50989" x="2952750" y="3057525"/>
          <p14:tracePt t="51006" x="2952750" y="3062288"/>
          <p14:tracePt t="51431" x="2957513" y="3062288"/>
          <p14:tracePt t="51441" x="2971800" y="3067050"/>
          <p14:tracePt t="51451" x="2995613" y="3076575"/>
          <p14:tracePt t="51461" x="3038475" y="3086100"/>
          <p14:tracePt t="51473" x="3076575" y="3095625"/>
          <p14:tracePt t="51489" x="3190875" y="3114675"/>
          <p14:tracePt t="51507" x="3314700" y="3133725"/>
          <p14:tracePt t="51523" x="3352800" y="3138488"/>
          <p14:tracePt t="51539" x="3414713" y="3143250"/>
          <p14:tracePt t="51556" x="3443288" y="3143250"/>
          <p14:tracePt t="51574" x="3452813" y="3143250"/>
          <p14:tracePt t="51589" x="3462338" y="3143250"/>
          <p14:tracePt t="51606" x="3471863" y="3143250"/>
          <p14:tracePt t="51626" x="3462338" y="3143250"/>
          <p14:tracePt t="51817" x="3457575" y="3143250"/>
          <p14:tracePt t="51827" x="3448050" y="3143250"/>
          <p14:tracePt t="51839" x="3429000" y="3138488"/>
          <p14:tracePt t="51856" x="3367088" y="3138488"/>
          <p14:tracePt t="51873" x="3286125" y="3138488"/>
          <p14:tracePt t="51891" x="3243263" y="3138488"/>
          <p14:tracePt t="51906" x="3181350" y="3138488"/>
          <p14:tracePt t="51923" x="3124200" y="3138488"/>
          <p14:tracePt t="51940" x="3100388" y="3138488"/>
          <p14:tracePt t="51956" x="3067050" y="3138488"/>
          <p14:tracePt t="51973" x="3038475" y="3138488"/>
          <p14:tracePt t="51990" x="3024188" y="3138488"/>
          <p14:tracePt t="52006" x="3000375" y="3138488"/>
          <p14:tracePt t="52023" x="2986088" y="3138488"/>
          <p14:tracePt t="52041" x="2976563" y="3138488"/>
          <p14:tracePt t="52056" x="2967038" y="3138488"/>
          <p14:tracePt t="52072" x="2962275" y="3138488"/>
          <p14:tracePt t="52088" x="2952750" y="3138488"/>
          <p14:tracePt t="52104" x="2947988" y="3138488"/>
          <p14:tracePt t="52121" x="2957513" y="3138488"/>
          <p14:tracePt t="52426" x="2967038" y="3138488"/>
          <p14:tracePt t="52436" x="2981325" y="3138488"/>
          <p14:tracePt t="52446" x="3000375" y="3138488"/>
          <p14:tracePt t="52457" x="3024188" y="3133725"/>
          <p14:tracePt t="52472" x="3071813" y="3133725"/>
          <p14:tracePt t="52490" x="3086100" y="3133725"/>
          <p14:tracePt t="52506" x="3109913" y="3128963"/>
          <p14:tracePt t="52523" x="3128963" y="3128963"/>
          <p14:tracePt t="52540" x="3138488" y="3128963"/>
          <p14:tracePt t="52556" x="3157538" y="3128963"/>
          <p14:tracePt t="52573" x="3176588" y="3128963"/>
          <p14:tracePt t="52588" x="3186113" y="3128963"/>
          <p14:tracePt t="52604" x="3209925" y="3128963"/>
          <p14:tracePt t="52621" x="3219450" y="3128963"/>
          <p14:tracePt t="52638" x="3238500" y="3128963"/>
          <p14:tracePt t="52655" x="3252788" y="3128963"/>
          <p14:tracePt t="52672" x="3262313" y="3128963"/>
          <p14:tracePt t="52688" x="3271838" y="3128963"/>
          <p14:tracePt t="52705" x="3276600" y="3128963"/>
          <p14:tracePt t="52722" x="3281363" y="3128963"/>
          <p14:tracePt t="52739" x="3290888" y="3128963"/>
          <p14:tracePt t="52755" x="3286125" y="3133725"/>
          <p14:tracePt t="52934" x="3276600" y="3138488"/>
          <p14:tracePt t="52944" x="3262313" y="3143250"/>
          <p14:tracePt t="52956" x="3238500" y="3162300"/>
          <p14:tracePt t="52973" x="3181350" y="3209925"/>
          <p14:tracePt t="52990" x="3105150" y="3271838"/>
          <p14:tracePt t="53006" x="3071813" y="3295650"/>
          <p14:tracePt t="53023" x="3005138" y="3338513"/>
          <p14:tracePt t="53039" x="2962275" y="3371850"/>
          <p14:tracePt t="53056" x="2943225" y="3390900"/>
          <p14:tracePt t="53072" x="2895600" y="3448050"/>
          <p14:tracePt t="53088" x="2871788" y="3476625"/>
          <p14:tracePt t="53104" x="2833688" y="3533775"/>
          <p14:tracePt t="53121" x="2805113" y="3571875"/>
          <p14:tracePt t="53137" x="2795588" y="3590925"/>
          <p14:tracePt t="53154" x="2781300" y="3600450"/>
          <p14:tracePt t="53171" x="2771775" y="3614738"/>
          <p14:tracePt t="53187" x="2767013" y="3619500"/>
          <p14:tracePt t="53204" x="2762250" y="3624263"/>
          <p14:tracePt t="53227" x="2762250" y="3629025"/>
          <p14:tracePt t="53248" x="2757488" y="3629025"/>
          <p14:tracePt t="53259" x="2762250" y="3629025"/>
          <p14:tracePt t="53401" x="2767013" y="3629025"/>
          <p14:tracePt t="53421" x="2771775" y="3629025"/>
          <p14:tracePt t="53431" x="2781300" y="3629025"/>
          <p14:tracePt t="53442" x="2795588" y="3629025"/>
          <p14:tracePt t="53456" x="2838450" y="3624263"/>
          <p14:tracePt t="53473" x="2862263" y="3624263"/>
          <p14:tracePt t="53489" x="2909888" y="3619500"/>
          <p14:tracePt t="53506" x="2962275" y="3614738"/>
          <p14:tracePt t="53523" x="2995613" y="3609975"/>
          <p14:tracePt t="53539" x="3052763" y="3595688"/>
          <p14:tracePt t="53556" x="3071813" y="3595688"/>
          <p14:tracePt t="53571" x="3109913" y="3590925"/>
          <p14:tracePt t="53588" x="3128963" y="3590925"/>
          <p14:tracePt t="53604" x="3133725" y="3590925"/>
          <p14:tracePt t="53621" x="3152775" y="3581400"/>
          <p14:tracePt t="53638" x="3162300" y="3581400"/>
          <p14:tracePt t="53655" x="3171825" y="3581400"/>
          <p14:tracePt t="53671" x="3181350" y="3581400"/>
          <p14:tracePt t="53688" x="3190875" y="3581400"/>
          <p14:tracePt t="53706" x="3195638" y="3581400"/>
          <p14:tracePt t="53721" x="3200400" y="3581400"/>
          <p14:tracePt t="53738" x="3209925" y="3581400"/>
          <p14:tracePt t="53754" x="3214688" y="3581400"/>
          <p14:tracePt t="53771" x="3219450" y="3581400"/>
          <p14:tracePt t="53788" x="3224213" y="3581400"/>
          <p14:tracePt t="53806" x="3228975" y="3581400"/>
          <p14:tracePt t="53821" x="3233738" y="3581400"/>
          <p14:tracePt t="53847" x="3238500" y="3581400"/>
          <p14:tracePt t="53878" x="3238500" y="3576638"/>
          <p14:tracePt t="53888" x="3243263" y="3576638"/>
          <p14:tracePt t="53898" x="3248025" y="3576638"/>
          <p14:tracePt t="53908" x="3252788" y="3571875"/>
          <p14:tracePt t="53939" x="3257550" y="3571875"/>
          <p14:tracePt t="53989" x="3262313" y="3571875"/>
          <p14:tracePt t="54457" x="3267075" y="3567113"/>
          <p14:tracePt t="54477" x="3267075" y="3562350"/>
          <p14:tracePt t="54508" x="3271838" y="3562350"/>
          <p14:tracePt t="54518" x="3271838" y="3557588"/>
          <p14:tracePt t="54528" x="3276600" y="3552825"/>
          <p14:tracePt t="54539" x="3281363" y="3548063"/>
          <p14:tracePt t="54555" x="3295650" y="3533775"/>
          <p14:tracePt t="54571" x="3314700" y="3524250"/>
          <p14:tracePt t="54587" x="3343275" y="3500438"/>
          <p14:tracePt t="54604" x="3367088" y="3486150"/>
          <p14:tracePt t="54621" x="3376613" y="3486150"/>
          <p14:tracePt t="54638" x="3390900" y="3476625"/>
          <p14:tracePt t="54655" x="3400425" y="3476625"/>
          <p14:tracePt t="54671" x="3409950" y="3476625"/>
          <p14:tracePt t="54688" x="3414713" y="3471863"/>
          <p14:tracePt t="54704" x="3419475" y="3471863"/>
          <p14:tracePt t="54731" x="3419475" y="3467100"/>
          <p14:tracePt t="55158" x="3424238" y="3467100"/>
          <p14:tracePt t="55168" x="3433763" y="3462338"/>
          <p14:tracePt t="55188" x="3452813" y="3448050"/>
          <p14:tracePt t="55198" x="3495675" y="3414713"/>
          <p14:tracePt t="55208" x="3567113" y="3362325"/>
          <p14:tracePt t="55222" x="3919538" y="3109913"/>
          <p14:tracePt t="55240" x="4071938" y="3014663"/>
          <p14:tracePt t="55255" x="4486275" y="2733675"/>
          <p14:tracePt t="55272" x="4872038" y="2476500"/>
          <p14:tracePt t="55290" x="5076825" y="2366963"/>
          <p14:tracePt t="55305" x="5438775" y="2200275"/>
          <p14:tracePt t="55321" x="5610225" y="2128838"/>
          <p14:tracePt t="55338" x="5943600" y="1976438"/>
          <p14:tracePt t="55355" x="6229350" y="1847850"/>
          <p14:tracePt t="55371" x="6334125" y="1809750"/>
          <p14:tracePt t="55388" x="6438900" y="1766888"/>
          <p14:tracePt t="55405" x="6515100" y="1743075"/>
          <p14:tracePt t="55422" x="6529388" y="1733550"/>
          <p14:tracePt t="55438" x="6543675" y="1728788"/>
          <p14:tracePt t="55455" x="6553200" y="1724025"/>
          <p14:tracePt t="55471" x="6557963" y="1724025"/>
          <p14:tracePt t="55488" x="6562725" y="1719263"/>
          <p14:tracePt t="55504" x="6553200" y="1719263"/>
          <p14:tracePt t="55615" x="6519863" y="1714500"/>
          <p14:tracePt t="55625" x="6500813" y="1709738"/>
          <p14:tracePt t="55635" x="6324600" y="1681163"/>
          <p14:tracePt t="55645" x="6253163" y="1671638"/>
          <p14:tracePt t="55656" x="6148388" y="1671638"/>
          <p14:tracePt t="55672" x="5767388" y="1671638"/>
          <p14:tracePt t="55689" x="5648325" y="1671638"/>
          <p14:tracePt t="55707" x="5610225" y="1671638"/>
          <p14:tracePt t="55722" x="5505450" y="1681163"/>
          <p14:tracePt t="55739" x="5467350" y="1690688"/>
          <p14:tracePt t="55755" x="5348288" y="1724025"/>
          <p14:tracePt t="55772" x="5200650" y="1781175"/>
          <p14:tracePt t="55789" x="5167313" y="1800225"/>
          <p14:tracePt t="55806" x="5086350" y="1843088"/>
          <p14:tracePt t="55822" x="5057775" y="1857375"/>
          <p14:tracePt t="55839" x="5048250" y="1857375"/>
          <p14:tracePt t="55855" x="5033963" y="1866900"/>
          <p14:tracePt t="55872" x="5024438" y="1876425"/>
          <p14:tracePt t="55889" x="5019675" y="1881188"/>
          <p14:tracePt t="55909" x="5014913" y="1885950"/>
          <p14:tracePt t="55922" x="5005388" y="1890713"/>
          <p14:tracePt t="55940" x="5000625" y="1895475"/>
          <p14:tracePt t="55955" x="4976813" y="1914525"/>
          <p14:tracePt t="55972" x="4972050" y="1919288"/>
          <p14:tracePt t="55988" x="4948238" y="1933575"/>
          <p14:tracePt t="56006" x="4933950" y="1947863"/>
          <p14:tracePt t="56022" x="4929188" y="1952625"/>
          <p14:tracePt t="56039" x="4914900" y="1957388"/>
          <p14:tracePt t="56056" x="4910138" y="1962150"/>
          <p14:tracePt t="56072" x="4905375" y="1962150"/>
          <p14:tracePt t="56407" x="4900613" y="1962150"/>
          <p14:tracePt t="56447" x="4895850" y="1962150"/>
          <p14:tracePt t="56468" x="4891088" y="1962150"/>
          <p14:tracePt t="56488" x="4886325" y="1962150"/>
          <p14:tracePt t="56508" x="4881563" y="1962150"/>
          <p14:tracePt t="56518" x="4876800" y="1962150"/>
          <p14:tracePt t="56529" x="4867275" y="1962150"/>
          <p14:tracePt t="56539" x="4862513" y="1962150"/>
          <p14:tracePt t="56555" x="4852988" y="1962150"/>
          <p14:tracePt t="56571" x="4848225" y="1962150"/>
          <p14:tracePt t="56587" x="4843463" y="1962150"/>
          <p14:tracePt t="56604" x="4838700" y="1962150"/>
          <p14:tracePt t="56620" x="4833938" y="1962150"/>
          <p14:tracePt t="56638" x="4829175" y="1962150"/>
          <p14:tracePt t="57534" x="4824413" y="1962150"/>
          <p14:tracePt t="57788" x="4824413" y="1957388"/>
          <p14:tracePt t="57808" x="4819650" y="1957388"/>
          <p14:tracePt t="58113" x="4814888" y="1957388"/>
          <p14:tracePt t="58326" x="4814888" y="1952625"/>
          <p14:tracePt t="58915" x="4814888" y="1947863"/>
          <p14:tracePt t="59006" x="4814888" y="1943100"/>
          <p14:tracePt t="59047" x="4814888" y="1938338"/>
          <p14:tracePt t="59107" x="4810125" y="1938338"/>
          <p14:tracePt t="59351" x="4805363" y="1938338"/>
          <p14:tracePt t="59514" x="4810125" y="1938338"/>
          <p14:tracePt t="60011" x="4810125" y="1943100"/>
          <p14:tracePt t="60093" x="4814888" y="1943100"/>
          <p14:tracePt t="60102" x="4814888" y="1947863"/>
          <p14:tracePt t="60133" x="4814888" y="1952625"/>
          <p14:tracePt t="60174" x="4814888" y="1947863"/>
          <p14:tracePt t="60722" x="4819650" y="1947863"/>
          <p14:tracePt t="60925" x="4819650" y="1943100"/>
          <p14:tracePt t="60946" x="4824413" y="1943100"/>
          <p14:tracePt t="61027" x="4829175" y="1938338"/>
          <p14:tracePt t="61149" x="4833938" y="1938338"/>
          <p14:tracePt t="61169" x="4843463" y="1933575"/>
          <p14:tracePt t="61189" x="4852988" y="1933575"/>
          <p14:tracePt t="61200" x="4857750" y="1933575"/>
          <p14:tracePt t="61209" x="4862513" y="1933575"/>
          <p14:tracePt t="61221" x="4872038" y="1933575"/>
          <p14:tracePt t="61237" x="4881563" y="1933575"/>
          <p14:tracePt t="61254" x="4891088" y="1933575"/>
          <p14:tracePt t="61271" x="4895850" y="1933575"/>
          <p14:tracePt t="61287" x="4905375" y="1933575"/>
          <p14:tracePt t="61304" x="4910138" y="1933575"/>
          <p14:tracePt t="61322" x="4914900" y="1933575"/>
          <p14:tracePt t="61337" x="4919663" y="1933575"/>
          <p14:tracePt t="61354" x="4929188" y="1933575"/>
          <p14:tracePt t="61371" x="4933950" y="1933575"/>
          <p14:tracePt t="61387" x="4938713" y="1933575"/>
          <p14:tracePt t="61404" x="4943475" y="1933575"/>
          <p14:tracePt t="61433" x="4948238" y="1933575"/>
          <p14:tracePt t="61454" x="4948238" y="1928813"/>
          <p14:tracePt t="61708" x="4938713" y="1928813"/>
          <p14:tracePt t="62245" x="4910138" y="1933575"/>
          <p14:tracePt t="62255" x="4872038" y="1938338"/>
          <p14:tracePt t="62266" x="4838700" y="1943100"/>
          <p14:tracePt t="62276" x="4800600" y="1952625"/>
          <p14:tracePt t="62287" x="4767263" y="1957388"/>
          <p14:tracePt t="62304" x="4714875" y="1966913"/>
          <p14:tracePt t="62321" x="4695825" y="1966913"/>
          <p14:tracePt t="62338" x="4686300" y="1966913"/>
          <p14:tracePt t="62354" x="4676775" y="1966913"/>
          <p14:tracePt t="62371" x="4672013" y="1966913"/>
          <p14:tracePt t="62388" x="4686300" y="1966913"/>
          <p14:tracePt t="62652" x="4714875" y="1966913"/>
          <p14:tracePt t="62662" x="4752975" y="1962150"/>
          <p14:tracePt t="62672" x="4800600" y="1962150"/>
          <p14:tracePt t="62687" x="4886325" y="1962150"/>
          <p14:tracePt t="62704" x="4924425" y="1962150"/>
          <p14:tracePt t="62720" x="4991100" y="1962150"/>
          <p14:tracePt t="62738" x="5029200" y="1962150"/>
          <p14:tracePt t="62754" x="5048250" y="1962150"/>
          <p14:tracePt t="62770" x="5067300" y="1962150"/>
          <p14:tracePt t="62787" x="5086350" y="1962150"/>
          <p14:tracePt t="62805" x="5091113" y="1962150"/>
          <p14:tracePt t="62824" x="5095875" y="1962150"/>
          <p14:tracePt t="62837" x="5086350" y="1962150"/>
          <p14:tracePt t="63017" x="5062538" y="1957388"/>
          <p14:tracePt t="63027" x="5024438" y="1952625"/>
          <p14:tracePt t="63038" x="4981575" y="1952625"/>
          <p14:tracePt t="63054" x="4886325" y="1947863"/>
          <p14:tracePt t="63071" x="4838700" y="1947863"/>
          <p14:tracePt t="63086" x="4781550" y="1947863"/>
          <p14:tracePt t="63103" x="4743450" y="1947863"/>
          <p14:tracePt t="63120" x="4729163" y="1947863"/>
          <p14:tracePt t="63137" x="4700588" y="1947863"/>
          <p14:tracePt t="63154" x="4672013" y="1952625"/>
          <p14:tracePt t="63170" x="4662488" y="1952625"/>
          <p14:tracePt t="63186" x="4648200" y="1957388"/>
          <p14:tracePt t="63203" x="4638675" y="1962150"/>
          <p14:tracePt t="63221" x="4657725" y="1962150"/>
          <p14:tracePt t="63373" x="4691063" y="1957388"/>
          <p14:tracePt t="63383" x="4748213" y="1947863"/>
          <p14:tracePt t="63393" x="4833938" y="1938338"/>
          <p14:tracePt t="63404" x="4943475" y="1933575"/>
          <p14:tracePt t="63421" x="5214938" y="1905000"/>
          <p14:tracePt t="63438" x="5367338" y="1905000"/>
          <p14:tracePt t="63455" x="5405438" y="1905000"/>
          <p14:tracePt t="63471" x="5481638" y="1900238"/>
          <p14:tracePt t="63488" x="5524500" y="1895475"/>
          <p14:tracePt t="63505" x="5534025" y="1895475"/>
          <p14:tracePt t="63521" x="5543550" y="1895475"/>
          <p14:tracePt t="63538" x="5548313" y="1895475"/>
          <p14:tracePt t="63554" x="5553075" y="1895475"/>
          <p14:tracePt t="63571" x="5548313" y="1895475"/>
          <p14:tracePt t="63810" x="5543550" y="1895475"/>
          <p14:tracePt t="63830" x="5534025" y="1895475"/>
          <p14:tracePt t="63840" x="5524500" y="1895475"/>
          <p14:tracePt t="63850" x="5500688" y="1895475"/>
          <p14:tracePt t="63860" x="5462588" y="1895475"/>
          <p14:tracePt t="63871" x="5419725" y="1895475"/>
          <p14:tracePt t="63887" x="5329238" y="1900238"/>
          <p14:tracePt t="63904" x="5262563" y="1905000"/>
          <p14:tracePt t="63922" x="5238750" y="1905000"/>
          <p14:tracePt t="63937" x="5205413" y="1905000"/>
          <p14:tracePt t="63954" x="5186363" y="1905000"/>
          <p14:tracePt t="63971" x="5138738" y="1905000"/>
          <p14:tracePt t="63988" x="5100638" y="1905000"/>
          <p14:tracePt t="64004" x="5086350" y="1905000"/>
          <p14:tracePt t="64021" x="5062538" y="1909763"/>
          <p14:tracePt t="64038" x="5043488" y="1909763"/>
          <p14:tracePt t="64054" x="5033963" y="1909763"/>
          <p14:tracePt t="64069" x="5019675" y="1914525"/>
          <p14:tracePt t="64086" x="5014913" y="1914525"/>
          <p14:tracePt t="64102" x="5010150" y="1914525"/>
          <p14:tracePt t="64119" x="5005388" y="1914525"/>
          <p14:tracePt t="64317" x="5000625" y="1914525"/>
          <p14:tracePt t="64338" x="4995863" y="1914525"/>
          <p14:tracePt t="64368" x="4986338" y="1914525"/>
          <p14:tracePt t="64388" x="4981575" y="1914525"/>
          <p14:tracePt t="64409" x="4976813" y="1914525"/>
          <p14:tracePt t="64419" x="4972050" y="1914525"/>
          <p14:tracePt t="64429" x="4967288" y="1914525"/>
          <p14:tracePt t="64440" x="4962525" y="1914525"/>
          <p14:tracePt t="64454" x="4953000" y="1914525"/>
          <p14:tracePt t="64470" x="4948238" y="1914525"/>
          <p14:tracePt t="64490" x="4943475" y="1914525"/>
          <p14:tracePt t="64510" x="4957763" y="1914525"/>
          <p14:tracePt t="64683" x="4986338" y="1909763"/>
          <p14:tracePt t="64693" x="5038725" y="1905000"/>
          <p14:tracePt t="64704" x="5100638" y="1900238"/>
          <p14:tracePt t="64720" x="5334000" y="1900238"/>
          <p14:tracePt t="64738" x="5634038" y="1900238"/>
          <p14:tracePt t="64755" x="5753100" y="1900238"/>
          <p14:tracePt t="64770" x="5991225" y="1909763"/>
          <p14:tracePt t="64787" x="6243638" y="1924050"/>
          <p14:tracePt t="64805" x="6386513" y="1928813"/>
          <p14:tracePt t="64820" x="6610350" y="1928813"/>
          <p14:tracePt t="64837" x="6672263" y="1928813"/>
          <p14:tracePt t="64854" x="6777038" y="1928813"/>
          <p14:tracePt t="64871" x="6843713" y="1928813"/>
          <p14:tracePt t="64887" x="6862763" y="1928813"/>
          <p14:tracePt t="64904" x="6896100" y="1928813"/>
          <p14:tracePt t="64921" x="6919913" y="1928813"/>
          <p14:tracePt t="64937" x="6929438" y="1928813"/>
          <p14:tracePt t="64954" x="6943725" y="1928813"/>
          <p14:tracePt t="64971" x="6953250" y="1928813"/>
          <p14:tracePt t="64988" x="6958013" y="1928813"/>
          <p14:tracePt t="65008" x="6962775" y="1928813"/>
          <p14:tracePt t="65058" x="6953250" y="1928813"/>
          <p14:tracePt t="65241" x="6948488" y="1928813"/>
          <p14:tracePt t="65251" x="6938963" y="1928813"/>
          <p14:tracePt t="65261" x="6934200" y="1928813"/>
          <p14:tracePt t="65272" x="6915150" y="1928813"/>
          <p14:tracePt t="65287" x="6877050" y="1928813"/>
          <p14:tracePt t="65304" x="6862763" y="1924050"/>
          <p14:tracePt t="65320" x="6829425" y="1919288"/>
          <p14:tracePt t="65338" x="6805613" y="1914525"/>
          <p14:tracePt t="65354" x="6796088" y="1914525"/>
          <p14:tracePt t="65370" x="6786563" y="1914525"/>
          <p14:tracePt t="65387" x="6767513" y="1914525"/>
          <p14:tracePt t="65405" x="6762750" y="1914525"/>
          <p14:tracePt t="65419" x="6748463" y="1914525"/>
          <p14:tracePt t="65435" x="6738938" y="1914525"/>
          <p14:tracePt t="65452" x="6724650" y="1914525"/>
          <p14:tracePt t="65469" x="6700838" y="1914525"/>
          <p14:tracePt t="65486" x="6691313" y="1914525"/>
          <p14:tracePt t="65502" x="6643688" y="1919288"/>
          <p14:tracePt t="65519" x="6615113" y="1928813"/>
          <p14:tracePt t="65537" x="6600825" y="1928813"/>
          <p14:tracePt t="65553" x="6581775" y="1928813"/>
          <p14:tracePt t="65570" x="6553200" y="1933575"/>
          <p14:tracePt t="65587" x="6538913" y="1933575"/>
          <p14:tracePt t="65603" x="6515100" y="1933575"/>
          <p14:tracePt t="65620" x="6505575" y="1933575"/>
          <p14:tracePt t="65638" x="6496050" y="1938338"/>
          <p14:tracePt t="65653" x="6486525" y="1938338"/>
          <p14:tracePt t="65670" x="6477000" y="1938338"/>
          <p14:tracePt t="65686" x="6467475" y="1938338"/>
          <p14:tracePt t="65703" x="6457950" y="1938338"/>
          <p14:tracePt t="65720" x="6453188" y="1938338"/>
          <p14:tracePt t="65737" x="6457950" y="1938338"/>
          <p14:tracePt t="65983" x="6472238" y="1938338"/>
          <p14:tracePt t="65993" x="6486525" y="1938338"/>
          <p14:tracePt t="66003" x="6510338" y="1938338"/>
          <p14:tracePt t="66020" x="6553200" y="1938338"/>
          <p14:tracePt t="66037" x="6605588" y="1938338"/>
          <p14:tracePt t="66054" x="6634163" y="1938338"/>
          <p14:tracePt t="66069" x="6681788" y="1933575"/>
          <p14:tracePt t="66085" x="6696075" y="1933575"/>
          <p14:tracePt t="66102" x="6719888" y="1933575"/>
          <p14:tracePt t="66119" x="6734175" y="1928813"/>
          <p14:tracePt t="66135" x="6738938" y="1928813"/>
          <p14:tracePt t="66152" x="6753225" y="1928813"/>
          <p14:tracePt t="66169" x="6762750" y="1928813"/>
          <p14:tracePt t="66186" x="6767513" y="1928813"/>
          <p14:tracePt t="66202" x="6738938" y="1924050"/>
          <p14:tracePt t="66328" x="6710363" y="1924050"/>
          <p14:tracePt t="66338" x="6653213" y="1919288"/>
          <p14:tracePt t="66348" x="6605588" y="1919288"/>
          <p14:tracePt t="66358" x="6567488" y="1919288"/>
          <p14:tracePt t="66370" x="6515100" y="1909763"/>
          <p14:tracePt t="66387" x="6438900" y="1909763"/>
          <p14:tracePt t="66404" x="6386513" y="1909763"/>
          <p14:tracePt t="66420" x="6367463" y="1909763"/>
          <p14:tracePt t="66437" x="6343650" y="1909763"/>
          <p14:tracePt t="66454" x="6329363" y="1909763"/>
          <p14:tracePt t="66471" x="6324600" y="1909763"/>
          <p14:tracePt t="66487" x="6319838" y="1909763"/>
          <p14:tracePt t="66503" x="6315075" y="1909763"/>
          <p14:tracePt t="66521" x="6324600" y="1909763"/>
          <p14:tracePt t="66632" x="6348413" y="1905000"/>
          <p14:tracePt t="66642" x="6386513" y="1905000"/>
          <p14:tracePt t="66653" x="6443663" y="1905000"/>
          <p14:tracePt t="66669" x="6572250" y="1890713"/>
          <p14:tracePt t="66686" x="6638925" y="1890713"/>
          <p14:tracePt t="66702" x="6753225" y="1876425"/>
          <p14:tracePt t="66719" x="6838950" y="1871663"/>
          <p14:tracePt t="66736" x="6862763" y="1871663"/>
          <p14:tracePt t="66752" x="6891338" y="1866900"/>
          <p14:tracePt t="66769" x="6910388" y="1866900"/>
          <p14:tracePt t="66786" x="6915150" y="1866900"/>
          <p14:tracePt t="66805" x="6896100" y="1866900"/>
          <p14:tracePt t="67384" x="6872288" y="1866900"/>
          <p14:tracePt t="67394" x="6834188" y="1866900"/>
          <p14:tracePt t="67405" x="6715125" y="1866900"/>
          <p14:tracePt t="67420" x="6396038" y="1866900"/>
          <p14:tracePt t="67437" x="6329363" y="1866900"/>
          <p14:tracePt t="67453" x="6048375" y="1866900"/>
          <p14:tracePt t="67470" x="5824538" y="1866900"/>
          <p14:tracePt t="67487" x="5734050" y="1866900"/>
          <p14:tracePt t="67504" x="5600700" y="1871663"/>
          <p14:tracePt t="67520" x="5467350" y="1876425"/>
          <p14:tracePt t="67537" x="5400675" y="1881188"/>
          <p14:tracePt t="67553" x="5219700" y="1895475"/>
          <p14:tracePt t="67570" x="5148263" y="1900238"/>
          <p14:tracePt t="67585" x="5048250" y="1909763"/>
          <p14:tracePt t="67602" x="4967288" y="1909763"/>
          <p14:tracePt t="67618" x="4929188" y="1909763"/>
          <p14:tracePt t="67635" x="4862513" y="1909763"/>
          <p14:tracePt t="67653" x="4814888" y="1909763"/>
          <p14:tracePt t="67669" x="4795838" y="1905000"/>
          <p14:tracePt t="67686" x="4767263" y="1905000"/>
          <p14:tracePt t="67703" x="4748213" y="1905000"/>
          <p14:tracePt t="67719" x="4738688" y="1905000"/>
          <p14:tracePt t="67736" x="4729163" y="1900238"/>
          <p14:tracePt t="67753" x="4710113" y="1895475"/>
          <p14:tracePt t="67770" x="4705350" y="1895475"/>
          <p14:tracePt t="67786" x="4691063" y="1895475"/>
          <p14:tracePt t="67803" x="4686300" y="1895475"/>
          <p14:tracePt t="67821" x="4714875" y="1895475"/>
          <p14:tracePt t="67963" x="4757738" y="1895475"/>
          <p14:tracePt t="67973" x="4824413" y="1895475"/>
          <p14:tracePt t="67983" x="4891088" y="1895475"/>
          <p14:tracePt t="67993" x="4986338" y="1895475"/>
          <p14:tracePt t="68004" x="5119688" y="1895475"/>
          <p14:tracePt t="68020" x="5343525" y="1905000"/>
          <p14:tracePt t="68037" x="5491163" y="1909763"/>
          <p14:tracePt t="68055" x="5562600" y="1909763"/>
          <p14:tracePt t="68070" x="5686425" y="1909763"/>
          <p14:tracePt t="68087" x="5743575" y="1909763"/>
          <p14:tracePt t="68103" x="5834063" y="1909763"/>
          <p14:tracePt t="68118" x="5905500" y="1909763"/>
          <p14:tracePt t="68135" x="5929313" y="1905000"/>
          <p14:tracePt t="68152" x="5962650" y="1900238"/>
          <p14:tracePt t="68168" x="5976938" y="1895475"/>
          <p14:tracePt t="68185" x="5981700" y="1895475"/>
          <p14:tracePt t="68202" x="5986463" y="1895475"/>
          <p14:tracePt t="68219" x="5976938" y="1895475"/>
          <p14:tracePt t="68328" x="5929313" y="1890713"/>
          <p14:tracePt t="68338" x="5910263" y="1885950"/>
          <p14:tracePt t="68349" x="5786438" y="1885950"/>
          <p14:tracePt t="68359" x="5724525" y="1881188"/>
          <p14:tracePt t="68370" x="5691188" y="1881188"/>
          <p14:tracePt t="68386" x="5562600" y="1876425"/>
          <p14:tracePt t="68404" x="5453063" y="1871663"/>
          <p14:tracePt t="68421" x="5395913" y="1871663"/>
          <p14:tracePt t="68436" x="5295900" y="1871663"/>
          <p14:tracePt t="68453" x="5205413" y="1871663"/>
          <p14:tracePt t="68471" x="5148263" y="1871663"/>
          <p14:tracePt t="68486" x="5053013" y="1876425"/>
          <p14:tracePt t="68503" x="5019675" y="1885950"/>
          <p14:tracePt t="68520" x="4962525" y="1885950"/>
          <p14:tracePt t="68537" x="4929188" y="1890713"/>
          <p14:tracePt t="68553" x="4919663" y="1890713"/>
          <p14:tracePt t="68568" x="4905375" y="1890713"/>
          <p14:tracePt t="68585" x="4891088" y="1890713"/>
          <p14:tracePt t="68602" x="4886325" y="1890713"/>
          <p14:tracePt t="68622" x="4881563" y="1890713"/>
          <p14:tracePt t="68635" x="4876800" y="1890713"/>
          <p14:tracePt t="68655" x="4872038" y="1890713"/>
          <p14:tracePt t="69405" x="4862513" y="1890713"/>
          <p14:tracePt t="69414" x="4848225" y="1890713"/>
          <p14:tracePt t="69425" x="4843463" y="1890713"/>
          <p14:tracePt t="69436" x="4833938" y="1900238"/>
          <p14:tracePt t="69453" x="4810125" y="1905000"/>
          <p14:tracePt t="69470" x="4791075" y="1914525"/>
          <p14:tracePt t="69487" x="4781550" y="1919288"/>
          <p14:tracePt t="69506" x="4772025" y="1928813"/>
          <p14:tracePt t="69520" x="4743450" y="1962150"/>
          <p14:tracePt t="69538" x="4724400" y="2014538"/>
          <p14:tracePt t="69553" x="4691063" y="2124075"/>
          <p14:tracePt t="69570" x="4681538" y="2224088"/>
          <p14:tracePt t="69588" x="4676775" y="2281238"/>
          <p14:tracePt t="69603" x="4681538" y="2419350"/>
          <p14:tracePt t="69620" x="4686300" y="2457450"/>
          <p14:tracePt t="69636" x="4705350" y="2528888"/>
          <p14:tracePt t="69655" x="4724400" y="2586038"/>
          <p14:tracePt t="69670" x="4738688" y="2605088"/>
          <p14:tracePt t="69687" x="4767263" y="2676525"/>
          <p14:tracePt t="69703" x="4800600" y="2743200"/>
          <p14:tracePt t="69721" x="4814888" y="2771775"/>
          <p14:tracePt t="69736" x="4843463" y="2833688"/>
          <p14:tracePt t="69753" x="4867275" y="2871788"/>
          <p14:tracePt t="69770" x="4872038" y="2895600"/>
          <p14:tracePt t="69786" x="4895850" y="2947988"/>
          <p14:tracePt t="69803" x="4905375" y="2976563"/>
          <p14:tracePt t="69820" x="4919663" y="3038475"/>
          <p14:tracePt t="69837" x="4929188" y="3109913"/>
          <p14:tracePt t="69853" x="4933950" y="3133725"/>
          <p14:tracePt t="69870" x="4933950" y="3176588"/>
          <p14:tracePt t="69887" x="4933950" y="3195638"/>
          <p14:tracePt t="69904" x="4933950" y="3200400"/>
          <p14:tracePt t="69920" x="4933950" y="3214688"/>
          <p14:tracePt t="69937" x="4933950" y="3224213"/>
          <p14:tracePt t="69954" x="4933950" y="3228975"/>
          <p14:tracePt t="69970" x="4933950" y="3238500"/>
          <p14:tracePt t="69986" x="4929188" y="3243263"/>
          <p14:tracePt t="70004" x="4929188" y="3248025"/>
          <p14:tracePt t="70020" x="4924425" y="3252788"/>
          <p14:tracePt t="70036" x="4919663" y="3252788"/>
          <p14:tracePt t="70053" x="4910138" y="3252788"/>
          <p14:tracePt t="70070" x="4900613" y="3257550"/>
          <p14:tracePt t="70085" x="4895850" y="3257550"/>
          <p14:tracePt t="70105" x="4886325" y="3257550"/>
          <p14:tracePt t="70118" x="4876800" y="3257550"/>
          <p14:tracePt t="70136" x="4872038" y="3257550"/>
          <p14:tracePt t="70152" x="4862513" y="3257550"/>
          <p14:tracePt t="70169" x="4857750" y="3257550"/>
          <p14:tracePt t="70186" x="4852988" y="3257550"/>
          <p14:tracePt t="70206" x="4852988" y="3252788"/>
          <p14:tracePt t="70219" x="4848225" y="3248025"/>
          <p14:tracePt t="70235" x="4843463" y="3243263"/>
          <p14:tracePt t="70252" x="4838700" y="3238500"/>
          <p14:tracePt t="70268" x="4833938" y="3233738"/>
          <p14:tracePt t="70298" x="4833938" y="3228975"/>
          <p14:tracePt t="70318" x="4829175" y="3228975"/>
          <p14:tracePt t="70328" x="4829175" y="3224213"/>
          <p14:tracePt t="70349" x="4829175" y="3219450"/>
          <p14:tracePt t="70369" x="4829175" y="3214688"/>
          <p14:tracePt t="70389" x="4829175" y="3209925"/>
          <p14:tracePt t="70420" x="4829175" y="3205163"/>
          <p14:tracePt t="70430" x="4833938" y="3205163"/>
          <p14:tracePt t="70440" x="4852988" y="3190875"/>
          <p14:tracePt t="70452" x="4895850" y="3176588"/>
          <p14:tracePt t="70469" x="5010150" y="3143250"/>
          <p14:tracePt t="70486" x="5133975" y="3119438"/>
          <p14:tracePt t="70503" x="5195888" y="3114675"/>
          <p14:tracePt t="70519" x="5334000" y="3114675"/>
          <p14:tracePt t="70536" x="5443538" y="3114675"/>
          <p14:tracePt t="70553" x="5486400" y="3114675"/>
          <p14:tracePt t="70568" x="5591175" y="3114675"/>
          <p14:tracePt t="70585" x="5638800" y="3114675"/>
          <p14:tracePt t="70601" x="5710238" y="3109913"/>
          <p14:tracePt t="70618" x="5786438" y="3105150"/>
          <p14:tracePt t="70635" x="5819775" y="3100388"/>
          <p14:tracePt t="70635" x="5843588" y="3095625"/>
          <p14:tracePt t="70654" x="5872163" y="3086100"/>
          <p14:tracePt t="70669" x="5915025" y="3076575"/>
          <p14:tracePt t="70685" x="5929313" y="3071813"/>
          <p14:tracePt t="70702" x="5948363" y="3071813"/>
          <p14:tracePt t="70719" x="5972175" y="3067050"/>
          <p14:tracePt t="70736" x="5981700" y="3067050"/>
          <p14:tracePt t="70752" x="5991225" y="3067050"/>
          <p14:tracePt t="70769" x="6010275" y="3067050"/>
          <p14:tracePt t="70786" x="6015038" y="3067050"/>
          <p14:tracePt t="70802" x="6024563" y="3067050"/>
          <p14:tracePt t="70819" x="6029325" y="3067050"/>
          <p14:tracePt t="70836" x="6034088" y="3067050"/>
          <p14:tracePt t="70852" x="6038850" y="3067050"/>
          <p14:tracePt t="70877" x="6038850" y="3071813"/>
          <p14:tracePt t="71040" x="6038850" y="3076575"/>
          <p14:tracePt t="71049" x="6038850" y="3081338"/>
          <p14:tracePt t="71060" x="6034088" y="3090863"/>
          <p14:tracePt t="71070" x="6034088" y="3095625"/>
          <p14:tracePt t="71086" x="6024563" y="3109913"/>
          <p14:tracePt t="71102" x="6019800" y="3128963"/>
          <p14:tracePt t="71118" x="6010275" y="3181350"/>
          <p14:tracePt t="71135" x="6000750" y="3271838"/>
          <p14:tracePt t="71151" x="6000750" y="3305175"/>
          <p14:tracePt t="71168" x="5995988" y="3362325"/>
          <p14:tracePt t="71185" x="5995988" y="3414713"/>
          <p14:tracePt t="71202" x="5986463" y="3438525"/>
          <p14:tracePt t="71218" x="5972175" y="3495675"/>
          <p14:tracePt t="71234" x="5967413" y="3514725"/>
          <p14:tracePt t="71251" x="5953125" y="3548063"/>
          <p14:tracePt t="71268" x="5938838" y="3576638"/>
          <p14:tracePt t="71285" x="5934075" y="3586163"/>
          <p14:tracePt t="71301" x="5924550" y="3600450"/>
          <p14:tracePt t="71319" x="5910263" y="3614738"/>
          <p14:tracePt t="71335" x="5900738" y="3619500"/>
          <p14:tracePt t="71352" x="5891213" y="3629025"/>
          <p14:tracePt t="71369" x="5886450" y="3633788"/>
          <p14:tracePt t="71385" x="5886450" y="3638550"/>
          <p14:tracePt t="71402" x="5881688" y="3643313"/>
          <p14:tracePt t="71418" x="5867400" y="3648075"/>
          <p14:tracePt t="71436" x="5862638" y="3657600"/>
          <p14:tracePt t="71452" x="5848350" y="3662363"/>
          <p14:tracePt t="71469" x="5838825" y="3662363"/>
          <p14:tracePt t="71485" x="5819775" y="3667125"/>
          <p14:tracePt t="71502" x="5800725" y="3667125"/>
          <p14:tracePt t="71519" x="5791200" y="3667125"/>
          <p14:tracePt t="71535" x="5757863" y="3667125"/>
          <p14:tracePt t="71552" x="5719763" y="3662363"/>
          <p14:tracePt t="71568" x="5686425" y="3652838"/>
          <p14:tracePt t="71585" x="5614988" y="3638550"/>
          <p14:tracePt t="71602" x="5543550" y="3624263"/>
          <p14:tracePt t="71619" x="5510213" y="3619500"/>
          <p14:tracePt t="71636" x="5453063" y="3605213"/>
          <p14:tracePt t="71652" x="5386388" y="3595688"/>
          <p14:tracePt t="71669" x="5353050" y="3590925"/>
          <p14:tracePt t="71685" x="5300663" y="3581400"/>
          <p14:tracePt t="71702" x="5281613" y="3581400"/>
          <p14:tracePt t="71718" x="5243513" y="3576638"/>
          <p14:tracePt t="71735" x="5214938" y="3571875"/>
          <p14:tracePt t="71752" x="5200650" y="3571875"/>
          <p14:tracePt t="71768" x="5176838" y="3571875"/>
          <p14:tracePt t="71785" x="5153025" y="3571875"/>
          <p14:tracePt t="71802" x="5138738" y="3571875"/>
          <p14:tracePt t="71818" x="5114925" y="3567113"/>
          <p14:tracePt t="71835" x="5091113" y="3562350"/>
          <p14:tracePt t="71852" x="5081588" y="3557588"/>
          <p14:tracePt t="71868" x="5072063" y="3552825"/>
          <p14:tracePt t="71885" x="5067300" y="3552825"/>
          <p14:tracePt t="71901" x="5057775" y="3552825"/>
          <p14:tracePt t="71918" x="5048250" y="3543300"/>
          <p14:tracePt t="71935" x="5038725" y="3538538"/>
          <p14:tracePt t="71953" x="5033963" y="3533775"/>
          <p14:tracePt t="71968" x="5024438" y="3524250"/>
          <p14:tracePt t="71985" x="5019675" y="3519488"/>
          <p14:tracePt t="72002" x="5005388" y="3505200"/>
          <p14:tracePt t="72019" x="4991100" y="3476625"/>
          <p14:tracePt t="72035" x="4981575" y="3467100"/>
          <p14:tracePt t="72052" x="4962525" y="3424238"/>
          <p14:tracePt t="72068" x="4938713" y="3381375"/>
          <p14:tracePt t="72085" x="4933950" y="3362325"/>
          <p14:tracePt t="72102" x="4924425" y="3324225"/>
          <p14:tracePt t="72118" x="4919663" y="3309938"/>
          <p14:tracePt t="72118" x="4914900" y="3295650"/>
          <p14:tracePt t="72137" x="4910138" y="3281363"/>
          <p14:tracePt t="72152" x="4910138" y="3252788"/>
          <p14:tracePt t="72169" x="4905375" y="3238500"/>
          <p14:tracePt t="72185" x="4905375" y="3209925"/>
          <p14:tracePt t="72202" x="4900613" y="3181350"/>
          <p14:tracePt t="72221" x="4895850" y="3171825"/>
          <p14:tracePt t="72236" x="4895850" y="3162300"/>
          <p14:tracePt t="72252" x="4895850" y="3152775"/>
          <p14:tracePt t="72269" x="4895850" y="3148013"/>
          <p14:tracePt t="72285" x="4895850" y="3143250"/>
          <p14:tracePt t="72302" x="4895850" y="3133725"/>
          <p14:tracePt t="72320" x="4895850" y="3128963"/>
          <p14:tracePt t="72339" x="4895850" y="3124200"/>
          <p14:tracePt t="72359" x="4895850" y="3119438"/>
          <p14:tracePt t="72400" x="4895850" y="3114675"/>
          <p14:tracePt t="72431" x="4891088" y="3114675"/>
          <p14:tracePt t="72512" x="4886325" y="3114675"/>
          <p14:tracePt t="72563" x="4886325" y="3109913"/>
          <p14:tracePt t="72583" x="4881563" y="3109913"/>
          <p14:tracePt t="93872" x="4881563" y="3114675"/>
          <p14:tracePt t="94350" x="4881563" y="3119438"/>
          <p14:tracePt t="94360" x="4881563" y="3128963"/>
          <p14:tracePt t="94370" x="4881563" y="3143250"/>
          <p14:tracePt t="94382" x="4881563" y="3157538"/>
          <p14:tracePt t="94399" x="4867275" y="3243263"/>
          <p14:tracePt t="94416" x="4848225" y="3362325"/>
          <p14:tracePt t="94432" x="4833938" y="3419475"/>
          <p14:tracePt t="94448" x="4805363" y="3567113"/>
          <p14:tracePt t="94465" x="4762500" y="3729038"/>
          <p14:tracePt t="94483" x="4748213" y="3781425"/>
          <p14:tracePt t="94498" x="4719638" y="3871913"/>
          <p14:tracePt t="94515" x="4681538" y="3995738"/>
          <p14:tracePt t="94533" x="4662488" y="4062413"/>
          <p14:tracePt t="94549" x="4648200" y="4133850"/>
          <p14:tracePt t="94565" x="4638675" y="4157663"/>
          <p14:tracePt t="94581" x="4629150" y="4181475"/>
          <p14:tracePt t="94597" x="4629150" y="4195763"/>
          <p14:tracePt t="94614" x="4624388" y="4200525"/>
          <p14:tracePt t="94634" x="4624388" y="4205288"/>
          <p14:tracePt t="94648" x="4624388" y="4210050"/>
          <p14:tracePt t="94665" x="4619625" y="4210050"/>
          <p14:tracePt t="94685" x="4614863" y="4214813"/>
          <p14:tracePt t="94715" x="4610100" y="4214813"/>
          <p14:tracePt t="94736" x="4605338" y="4214813"/>
          <p14:tracePt t="94766" x="4605338" y="4219575"/>
          <p14:tracePt t="94776" x="4600575" y="4219575"/>
          <p14:tracePt t="94807" x="4595813" y="4224338"/>
          <p14:tracePt t="94817" x="4591050" y="4224338"/>
          <p14:tracePt t="94837" x="4586288" y="4224338"/>
          <p14:tracePt t="94858" x="4581525" y="4224338"/>
          <p14:tracePt t="94868" x="4576763" y="4224338"/>
          <p14:tracePt t="94878" x="4567238" y="4224338"/>
          <p14:tracePt t="94888" x="4562475" y="4229100"/>
          <p14:tracePt t="94899" x="4552950" y="4229100"/>
          <p14:tracePt t="94915" x="4533900" y="4233863"/>
          <p14:tracePt t="94932" x="4524375" y="4233863"/>
          <p14:tracePt t="94949" x="4519613" y="4233863"/>
          <p14:tracePt t="94980" x="4514850" y="4233863"/>
          <p14:tracePt t="95010" x="4514850" y="4238625"/>
          <p14:tracePt t="95234" x="4514850" y="4243388"/>
          <p14:tracePt t="95254" x="4514850" y="4248150"/>
          <p14:tracePt t="95264" x="4514850" y="4262438"/>
          <p14:tracePt t="95274" x="4514850" y="4271963"/>
          <p14:tracePt t="95285" x="4514850" y="4286250"/>
          <p14:tracePt t="95297" x="4514850" y="4310063"/>
          <p14:tracePt t="95315" x="4514850" y="4324350"/>
          <p14:tracePt t="95330" x="4514850" y="4357688"/>
          <p14:tracePt t="95347" x="4514850" y="4400550"/>
          <p14:tracePt t="95366" x="4514850" y="4419600"/>
          <p14:tracePt t="95382" x="4514850" y="4448175"/>
          <p14:tracePt t="95399" x="4514850" y="4457700"/>
          <p14:tracePt t="95415" x="4510088" y="4471988"/>
          <p14:tracePt t="95432" x="4510088" y="4481513"/>
          <p14:tracePt t="95449" x="4510088" y="4486275"/>
          <p14:tracePt t="95465" x="4510088" y="4491038"/>
          <p14:tracePt t="95488" x="4510088" y="4495800"/>
          <p14:tracePt t="101713" x="4510088" y="4491038"/>
          <p14:tracePt t="102040" x="4510088" y="4486275"/>
          <p14:tracePt t="102203" x="4510088" y="4481513"/>
          <p14:tracePt t="102243" x="4505325" y="4481513"/>
          <p14:tracePt t="102284" x="4505325" y="4476750"/>
          <p14:tracePt t="102294" x="4505325" y="4471988"/>
          <p14:tracePt t="102325" x="4505325" y="4467225"/>
          <p14:tracePt t="102365" x="4505325" y="4462463"/>
          <p14:tracePt t="102375" x="4505325" y="4457700"/>
          <p14:tracePt t="102426" x="4505325" y="4452938"/>
          <p14:tracePt t="102497" x="4505325" y="4448175"/>
          <p14:tracePt t="102619" x="4505325" y="4443413"/>
          <p14:tracePt t="102640" x="4505325" y="4438650"/>
          <p14:tracePt t="102660" x="4505325" y="4433888"/>
          <p14:tracePt t="102680" x="4510088" y="4429125"/>
          <p14:tracePt t="102690" x="4510088" y="4424363"/>
          <p14:tracePt t="102701" x="4514850" y="4424363"/>
          <p14:tracePt t="102714" x="4519613" y="4419600"/>
          <p14:tracePt t="102732" x="4519613" y="4414838"/>
          <p14:tracePt t="102747" x="4529138" y="4410075"/>
          <p14:tracePt t="102764" x="4533900" y="4410075"/>
          <p14:tracePt t="102822" x="4533900" y="4414838"/>
          <p14:tracePt t="103300" x="4533900" y="4419600"/>
          <p14:tracePt t="103330" x="4533900" y="4424363"/>
          <p14:tracePt t="103361" x="4533900" y="4433888"/>
          <p14:tracePt t="103391" x="4533900" y="4438650"/>
          <p14:tracePt t="103411" x="4533900" y="4443413"/>
          <p14:tracePt t="103442" x="4533900" y="4448175"/>
          <p14:tracePt t="103473" x="4533900" y="4452938"/>
          <p14:tracePt t="103493" x="4533900" y="4457700"/>
          <p14:tracePt t="103524" x="4533900" y="4462463"/>
          <p14:tracePt t="103564" x="4533900" y="4467225"/>
          <p14:tracePt t="103625" x="4533900" y="4471988"/>
          <p14:tracePt t="103645" x="4533900" y="4476750"/>
          <p14:tracePt t="103665" x="4533900" y="4481513"/>
          <p14:tracePt t="103686" x="4533900" y="4486275"/>
          <p14:tracePt t="103706" x="4529138" y="4486275"/>
          <p14:tracePt t="103716" x="4529138" y="4491038"/>
          <p14:tracePt t="103727" x="4529138" y="44958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209551"/>
            <a:ext cx="8153400" cy="707886"/>
          </a:xfrm>
          <a:prstGeom prst="rect">
            <a:avLst/>
          </a:prstGeom>
          <a:noFill/>
        </p:spPr>
        <p:txBody>
          <a:bodyPr wrap="square" rtlCol="0">
            <a:spAutoFit/>
          </a:bodyPr>
          <a:lstStyle/>
          <a:p>
            <a:pPr lvl="0"/>
            <a:r>
              <a:rPr lang="en-US" sz="2000" b="1" dirty="0" smtClean="0">
                <a:solidFill>
                  <a:srgbClr val="00B050"/>
                </a:solidFill>
                <a:latin typeface="Calibri" pitchFamily="34" charset="0"/>
                <a:ea typeface="Calibri" pitchFamily="34" charset="0"/>
                <a:cs typeface="Times New Roman" pitchFamily="18" charset="0"/>
              </a:rPr>
              <a:t>Table 5: </a:t>
            </a:r>
            <a:r>
              <a:rPr lang="en-US" sz="2000" b="1" dirty="0" smtClean="0">
                <a:solidFill>
                  <a:srgbClr val="00B050"/>
                </a:solidFill>
                <a:latin typeface="Times New Roman" pitchFamily="18" charset="0"/>
                <a:ea typeface="Calibri" pitchFamily="34" charset="0"/>
                <a:cs typeface="Times New Roman" pitchFamily="18" charset="0"/>
              </a:rPr>
              <a:t>Effect of ethanol leaves extract of </a:t>
            </a:r>
            <a:r>
              <a:rPr lang="en-US" sz="2000" b="1" i="1" dirty="0" smtClean="0">
                <a:solidFill>
                  <a:srgbClr val="00B050"/>
                </a:solidFill>
                <a:latin typeface="Times New Roman" pitchFamily="18" charset="0"/>
                <a:ea typeface="Calibri" pitchFamily="34" charset="0"/>
                <a:cs typeface="Times New Roman" pitchFamily="18" charset="0"/>
              </a:rPr>
              <a:t>Chromolaena odorata</a:t>
            </a:r>
            <a:r>
              <a:rPr lang="en-US" sz="2000" b="1" dirty="0" smtClean="0">
                <a:solidFill>
                  <a:srgbClr val="00B050"/>
                </a:solidFill>
                <a:latin typeface="Times New Roman" pitchFamily="18" charset="0"/>
                <a:ea typeface="Calibri" pitchFamily="34" charset="0"/>
                <a:cs typeface="Times New Roman" pitchFamily="18" charset="0"/>
              </a:rPr>
              <a:t> on </a:t>
            </a:r>
            <a:r>
              <a:rPr lang="en-US" sz="2000" b="1" dirty="0" smtClean="0">
                <a:solidFill>
                  <a:srgbClr val="00B050"/>
                </a:solidFill>
                <a:latin typeface="Calibri" pitchFamily="34" charset="0"/>
                <a:ea typeface="Calibri" pitchFamily="34" charset="0"/>
                <a:cs typeface="Times New Roman" pitchFamily="18" charset="0"/>
              </a:rPr>
              <a:t>liver function enzymes in Testosterone-Induced  Rats</a:t>
            </a:r>
            <a:endParaRPr lang="en-US" sz="2000" dirty="0" smtClean="0">
              <a:solidFill>
                <a:srgbClr val="00B050"/>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graphicFrame>
        <p:nvGraphicFramePr>
          <p:cNvPr id="7" name="Table 6"/>
          <p:cNvGraphicFramePr>
            <a:graphicFrameLocks noGrp="1"/>
          </p:cNvGraphicFramePr>
          <p:nvPr/>
        </p:nvGraphicFramePr>
        <p:xfrm>
          <a:off x="685800" y="895345"/>
          <a:ext cx="7543800" cy="2880360"/>
        </p:xfrm>
        <a:graphic>
          <a:graphicData uri="http://schemas.openxmlformats.org/drawingml/2006/table">
            <a:tbl>
              <a:tblPr/>
              <a:tblGrid>
                <a:gridCol w="2514600">
                  <a:extLst>
                    <a:ext uri="{9D8B030D-6E8A-4147-A177-3AD203B41FA5}">
                      <a16:colId xmlns="" xmlns:a16="http://schemas.microsoft.com/office/drawing/2014/main" val="20000"/>
                    </a:ext>
                  </a:extLst>
                </a:gridCol>
                <a:gridCol w="2514600">
                  <a:extLst>
                    <a:ext uri="{9D8B030D-6E8A-4147-A177-3AD203B41FA5}">
                      <a16:colId xmlns="" xmlns:a16="http://schemas.microsoft.com/office/drawing/2014/main" val="20001"/>
                    </a:ext>
                  </a:extLst>
                </a:gridCol>
                <a:gridCol w="2514600">
                  <a:extLst>
                    <a:ext uri="{9D8B030D-6E8A-4147-A177-3AD203B41FA5}">
                      <a16:colId xmlns="" xmlns:a16="http://schemas.microsoft.com/office/drawing/2014/main" val="20002"/>
                    </a:ext>
                  </a:extLst>
                </a:gridCol>
              </a:tblGrid>
              <a:tr h="402772">
                <a:tc>
                  <a:txBody>
                    <a:bodyPr/>
                    <a:lstStyle/>
                    <a:p>
                      <a:pPr marL="0" marR="0" indent="190500" algn="just">
                        <a:lnSpc>
                          <a:spcPct val="150000"/>
                        </a:lnSpc>
                        <a:spcBef>
                          <a:spcPts val="0"/>
                        </a:spcBef>
                        <a:spcAft>
                          <a:spcPts val="0"/>
                        </a:spcAft>
                      </a:pPr>
                      <a:r>
                        <a:rPr lang="en-US" sz="1800" b="1" dirty="0">
                          <a:latin typeface="Times New Roman"/>
                          <a:ea typeface="Calibri"/>
                          <a:cs typeface="Times New Roman"/>
                        </a:rPr>
                        <a:t>GROUPS</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800" b="1" dirty="0">
                          <a:latin typeface="Times New Roman"/>
                          <a:ea typeface="Calibri"/>
                          <a:cs typeface="Times New Roman"/>
                        </a:rPr>
                        <a:t>AST (IU/L)</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800" b="1" dirty="0">
                          <a:latin typeface="Times New Roman"/>
                          <a:ea typeface="Calibri"/>
                          <a:cs typeface="Times New Roman"/>
                        </a:rPr>
                        <a:t>ALT (IU/L)</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402772">
                <a:tc>
                  <a:txBody>
                    <a:bodyPr/>
                    <a:lstStyle/>
                    <a:p>
                      <a:pPr marL="0" marR="0" algn="just">
                        <a:lnSpc>
                          <a:spcPct val="150000"/>
                        </a:lnSpc>
                        <a:spcBef>
                          <a:spcPts val="0"/>
                        </a:spcBef>
                        <a:spcAft>
                          <a:spcPts val="0"/>
                        </a:spcAft>
                      </a:pPr>
                      <a:r>
                        <a:rPr lang="en-US" sz="18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19.80 ± 2.04</a:t>
                      </a:r>
                      <a:r>
                        <a:rPr lang="en-US" sz="1800" baseline="30000" dirty="0">
                          <a:latin typeface="Times New Roman"/>
                          <a:ea typeface="Calibri"/>
                          <a:cs typeface="Times New Roman"/>
                        </a:rPr>
                        <a:t> </a:t>
                      </a:r>
                      <a:r>
                        <a:rPr lang="en-US" sz="1800" b="1" baseline="30000" dirty="0">
                          <a:latin typeface="Times New Roman"/>
                          <a:ea typeface="Calibri"/>
                          <a:cs typeface="Times New Roman"/>
                        </a:rPr>
                        <a:t>a</a:t>
                      </a:r>
                      <a:r>
                        <a:rPr lang="en-US" sz="1800" b="1" baseline="30000" dirty="0" smtClean="0">
                          <a:latin typeface="Times New Roman"/>
                          <a:ea typeface="Calibri"/>
                          <a:cs typeface="Times New Roman"/>
                        </a:rPr>
                        <a:t>, b</a:t>
                      </a:r>
                      <a:endParaRPr lang="en-US" sz="1800" b="1"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19.20 ± 7.39</a:t>
                      </a:r>
                      <a:r>
                        <a:rPr lang="en-US" sz="1800" baseline="30000">
                          <a:latin typeface="Times New Roman"/>
                          <a:ea typeface="Calibri"/>
                          <a:cs typeface="Times New Roman"/>
                        </a:rPr>
                        <a:t> a,b</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402772">
                <a:tc>
                  <a:txBody>
                    <a:bodyPr/>
                    <a:lstStyle/>
                    <a:p>
                      <a:pPr marL="0" marR="0" indent="190500" algn="just">
                        <a:lnSpc>
                          <a:spcPct val="150000"/>
                        </a:lnSpc>
                        <a:spcBef>
                          <a:spcPts val="0"/>
                        </a:spcBef>
                        <a:spcAft>
                          <a:spcPts val="0"/>
                        </a:spcAft>
                      </a:pPr>
                      <a:r>
                        <a:rPr lang="en-US" sz="1800" dirty="0" smtClean="0">
                          <a:latin typeface="Times New Roman"/>
                          <a:ea typeface="Calibri"/>
                          <a:cs typeface="Times New Roman"/>
                        </a:rPr>
                        <a:t>     B</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smtClean="0">
                          <a:latin typeface="Times New Roman"/>
                          <a:ea typeface="Calibri"/>
                          <a:cs typeface="Times New Roman"/>
                        </a:rPr>
                        <a:t>23.40 ± 4.03</a:t>
                      </a:r>
                      <a:r>
                        <a:rPr lang="en-US" sz="1800" baseline="30000" dirty="0" smtClean="0">
                          <a:latin typeface="Times New Roman"/>
                          <a:ea typeface="Calibri"/>
                          <a:cs typeface="Times New Roman"/>
                        </a:rPr>
                        <a:t> b</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30.80 ± 7.82</a:t>
                      </a:r>
                      <a:r>
                        <a:rPr lang="en-US" sz="1800" baseline="30000">
                          <a:latin typeface="Times New Roman"/>
                          <a:ea typeface="Calibri"/>
                          <a:cs typeface="Times New Roman"/>
                        </a:rPr>
                        <a:t> c</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2"/>
                  </a:ext>
                </a:extLst>
              </a:tr>
              <a:tr h="402772">
                <a:tc>
                  <a:txBody>
                    <a:bodyPr/>
                    <a:lstStyle/>
                    <a:p>
                      <a:pPr marL="0" marR="0" algn="just">
                        <a:lnSpc>
                          <a:spcPct val="150000"/>
                        </a:lnSpc>
                        <a:spcBef>
                          <a:spcPts val="0"/>
                        </a:spcBef>
                        <a:spcAft>
                          <a:spcPts val="0"/>
                        </a:spcAft>
                      </a:pPr>
                      <a:r>
                        <a:rPr lang="en-US" sz="1800">
                          <a:latin typeface="Times New Roman"/>
                          <a:ea typeface="Calibri"/>
                          <a:cs typeface="Times New Roman"/>
                        </a:rPr>
                        <a:t>        C</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17.80 ± 2.86</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15.60 ± 4.82</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3"/>
                  </a:ext>
                </a:extLst>
              </a:tr>
              <a:tr h="402772">
                <a:tc>
                  <a:txBody>
                    <a:bodyPr/>
                    <a:lstStyle/>
                    <a:p>
                      <a:pPr marL="0" marR="0" algn="just">
                        <a:lnSpc>
                          <a:spcPct val="150000"/>
                        </a:lnSpc>
                        <a:spcBef>
                          <a:spcPts val="0"/>
                        </a:spcBef>
                        <a:spcAft>
                          <a:spcPts val="0"/>
                        </a:spcAft>
                      </a:pPr>
                      <a:r>
                        <a:rPr lang="en-US" sz="1800" dirty="0">
                          <a:latin typeface="Times New Roman"/>
                          <a:ea typeface="Calibri"/>
                          <a:cs typeface="Times New Roman"/>
                        </a:rPr>
                        <a:t>        D</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20.60 ± 2.19</a:t>
                      </a:r>
                      <a:r>
                        <a:rPr lang="en-US" sz="1800" baseline="30000">
                          <a:latin typeface="Times New Roman"/>
                          <a:ea typeface="Calibri"/>
                          <a:cs typeface="Times New Roman"/>
                        </a:rPr>
                        <a:t> a,b</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30.20 ± 4.38</a:t>
                      </a:r>
                      <a:r>
                        <a:rPr lang="en-US" sz="1800" baseline="30000">
                          <a:latin typeface="Times New Roman"/>
                          <a:ea typeface="Calibri"/>
                          <a:cs typeface="Times New Roman"/>
                        </a:rPr>
                        <a:t> c</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4"/>
                  </a:ext>
                </a:extLst>
              </a:tr>
              <a:tr h="402772">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   </a:t>
                      </a:r>
                      <a:r>
                        <a:rPr lang="en-US" sz="1800" dirty="0" smtClean="0">
                          <a:latin typeface="Times New Roman"/>
                          <a:ea typeface="Calibri"/>
                          <a:cs typeface="Times New Roman"/>
                        </a:rPr>
                        <a:t>  E</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18.80 ± 2.38</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25.00 ± 6.44</a:t>
                      </a:r>
                      <a:r>
                        <a:rPr lang="en-US" sz="1800" baseline="30000">
                          <a:latin typeface="Times New Roman"/>
                          <a:ea typeface="Calibri"/>
                          <a:cs typeface="Times New Roman"/>
                        </a:rPr>
                        <a:t> b,c</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5"/>
                  </a:ext>
                </a:extLst>
              </a:tr>
              <a:tr h="402772">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   </a:t>
                      </a:r>
                      <a:r>
                        <a:rPr lang="en-US" sz="1800" dirty="0" smtClean="0">
                          <a:latin typeface="Times New Roman"/>
                          <a:ea typeface="Calibri"/>
                          <a:cs typeface="Times New Roman"/>
                        </a:rPr>
                        <a:t>  F</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18.20 ± 2.68</a:t>
                      </a:r>
                      <a:r>
                        <a:rPr lang="en-US" sz="1800" baseline="300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20.60 ± 6.87</a:t>
                      </a:r>
                      <a:r>
                        <a:rPr lang="en-US" sz="1800" baseline="30000" dirty="0">
                          <a:latin typeface="Times New Roman"/>
                          <a:ea typeface="Calibri"/>
                          <a:cs typeface="Times New Roman"/>
                        </a:rPr>
                        <a:t> </a:t>
                      </a:r>
                      <a:r>
                        <a:rPr lang="en-US" sz="1800" baseline="30000" dirty="0" err="1">
                          <a:latin typeface="Times New Roman"/>
                          <a:ea typeface="Calibri"/>
                          <a:cs typeface="Times New Roman"/>
                        </a:rPr>
                        <a:t>a,b</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9" name="TextBox 8"/>
          <p:cNvSpPr txBox="1"/>
          <p:nvPr/>
        </p:nvSpPr>
        <p:spPr>
          <a:xfrm>
            <a:off x="990600" y="3714750"/>
            <a:ext cx="7315200" cy="1015663"/>
          </a:xfrm>
          <a:prstGeom prst="rect">
            <a:avLst/>
          </a:prstGeom>
          <a:noFill/>
        </p:spPr>
        <p:txBody>
          <a:bodyPr wrap="square" rtlCol="0">
            <a:spAutoFit/>
          </a:bodyPr>
          <a:lstStyle/>
          <a:p>
            <a:endParaRPr lang="en-US" sz="1050" b="1" dirty="0" smtClean="0"/>
          </a:p>
          <a:p>
            <a:r>
              <a:rPr lang="en-US" sz="1050" b="1" dirty="0" smtClean="0"/>
              <a:t>Key</a:t>
            </a:r>
            <a:r>
              <a:rPr lang="en-US" sz="1050" dirty="0" smtClean="0"/>
              <a:t>: </a:t>
            </a:r>
            <a:r>
              <a:rPr lang="en-US" sz="1050" b="1" dirty="0" smtClean="0"/>
              <a:t>Key</a:t>
            </a:r>
            <a:r>
              <a:rPr lang="en-US" sz="1050" dirty="0" smtClean="0"/>
              <a:t>: Group A: Not induced and not treatment (Normal control; given carboxymethyl cellulose (vehicle) ), </a:t>
            </a:r>
            <a:r>
              <a:rPr lang="en-US" sz="1050" b="1" dirty="0" smtClean="0"/>
              <a:t> </a:t>
            </a:r>
            <a:r>
              <a:rPr lang="en-US" sz="1050" dirty="0" smtClean="0"/>
              <a:t>Group B: BPH induced and not treatment, given only vehicle (BPH- control), Group C: BPH induced and treated with 1 mg/kg b. w of finasteride (Standard control) and</a:t>
            </a:r>
            <a:r>
              <a:rPr lang="en-US" sz="1050" b="1" dirty="0" smtClean="0"/>
              <a:t> </a:t>
            </a:r>
            <a:r>
              <a:rPr lang="en-US" sz="1050" dirty="0" smtClean="0"/>
              <a:t>Groups D-F: BPH induced and treated with 100, 200 and 400 mg/kg b. w of the ethanol extract respectively.</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661"/>
    </mc:Choice>
    <mc:Fallback>
      <p:transition spd="slow" advTm="12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927" x="4943475" y="3481388"/>
          <p14:tracePt t="937" x="4938713" y="3481388"/>
          <p14:tracePt t="1358" x="4929188" y="3481388"/>
          <p14:tracePt t="1378" x="4924425" y="3476625"/>
          <p14:tracePt t="1399" x="4914900" y="3476625"/>
          <p14:tracePt t="1409" x="4910138" y="3476625"/>
          <p14:tracePt t="1429" x="4905375" y="3471863"/>
          <p14:tracePt t="1439" x="4900613" y="3471863"/>
          <p14:tracePt t="1450" x="4895850" y="3471863"/>
          <p14:tracePt t="1470" x="4891088" y="3471863"/>
          <p14:tracePt t="1482" x="4886325" y="3471863"/>
          <p14:tracePt t="1501" x="4881563" y="3471863"/>
          <p14:tracePt t="1551" x="4876800" y="3471863"/>
          <p14:tracePt t="1632" x="4872038" y="3471863"/>
          <p14:tracePt t="1662" x="4867275" y="3471863"/>
          <p14:tracePt t="1682" x="4862513" y="3471863"/>
          <p14:tracePt t="1723" x="4857750" y="3471863"/>
          <p14:tracePt t="4763" x="4857750" y="3467100"/>
          <p14:tracePt t="5369" x="4852988" y="3467100"/>
          <p14:tracePt t="5745" x="4848225" y="3467100"/>
          <p14:tracePt t="5755" x="4843463" y="3476625"/>
          <p14:tracePt t="5766" x="4833938" y="3476625"/>
          <p14:tracePt t="5782" x="4810125" y="3486150"/>
          <p14:tracePt t="5799" x="4786313" y="3490913"/>
          <p14:tracePt t="5817" x="4776788" y="3490913"/>
          <p14:tracePt t="5832" x="4772025" y="3490913"/>
          <p14:tracePt t="5849" x="4767263" y="3490913"/>
          <p14:tracePt t="5866" x="4762500" y="3486150"/>
          <p14:tracePt t="5883" x="4748213" y="3424238"/>
          <p14:tracePt t="5899" x="4748213" y="3348038"/>
          <p14:tracePt t="5916" x="4805363" y="2981325"/>
          <p14:tracePt t="5933" x="4872038" y="2790825"/>
          <p14:tracePt t="5949" x="4900613" y="2705100"/>
          <p14:tracePt t="5966" x="4943475" y="2600325"/>
          <p14:tracePt t="5983" x="4991100" y="2514600"/>
          <p14:tracePt t="6000" x="5014913" y="2466975"/>
          <p14:tracePt t="6017" x="5048250" y="2386013"/>
          <p14:tracePt t="6032" x="5057775" y="2362200"/>
          <p14:tracePt t="6048" x="5067300" y="2324100"/>
          <p14:tracePt t="6065" x="5072063" y="2300288"/>
          <p14:tracePt t="6082" x="5072063" y="2290763"/>
          <p14:tracePt t="6098" x="5072063" y="2205038"/>
          <p14:tracePt t="6116" x="5062538" y="1914525"/>
          <p14:tracePt t="6132" x="5062538" y="1909763"/>
          <p14:tracePt t="6608" x="5062538" y="1905000"/>
          <p14:tracePt t="6629" x="5062538" y="1881188"/>
          <p14:tracePt t="6639" x="5062538" y="1766888"/>
          <p14:tracePt t="6649" x="5072063" y="1628775"/>
          <p14:tracePt t="6666" x="5138738" y="1238250"/>
          <p14:tracePt t="6683" x="5219700" y="1014413"/>
          <p14:tracePt t="6700" x="5257800" y="928688"/>
          <p14:tracePt t="6716" x="5362575" y="771525"/>
          <p14:tracePt t="6733" x="5405438" y="728663"/>
          <p14:tracePt t="6749" x="5553075" y="585788"/>
          <p14:tracePt t="6766" x="5729288" y="438150"/>
          <p14:tracePt t="6783" x="5795963" y="395288"/>
          <p14:tracePt t="6783" x="5848350" y="361950"/>
          <p14:tracePt t="6802" x="5900738" y="333375"/>
          <p14:tracePt t="6816" x="5962650" y="304800"/>
          <p14:tracePt t="6833" x="5976938" y="295275"/>
          <p14:tracePt t="6849" x="5991225" y="290513"/>
          <p14:tracePt t="6866" x="6000750" y="285750"/>
          <p14:tracePt t="6883" x="6005513" y="285750"/>
          <p14:tracePt t="6913" x="6010275" y="285750"/>
          <p14:tracePt t="6943" x="6005513" y="285750"/>
          <p14:tracePt t="7289" x="6000750" y="285750"/>
          <p14:tracePt t="7319" x="5991225" y="285750"/>
          <p14:tracePt t="7329" x="5986463" y="290513"/>
          <p14:tracePt t="7339" x="5976938" y="295275"/>
          <p14:tracePt t="7350" x="5962650" y="295275"/>
          <p14:tracePt t="7366" x="5938838" y="300038"/>
          <p14:tracePt t="7381" x="5934075" y="304800"/>
          <p14:tracePt t="7398" x="5924550" y="304800"/>
          <p14:tracePt t="7414" x="5915025" y="304800"/>
          <p14:tracePt t="7431" x="5910263" y="304800"/>
          <p14:tracePt t="7450" x="5905500" y="304800"/>
          <p14:tracePt t="10311" x="5900738" y="309563"/>
          <p14:tracePt t="10498" x="5895975" y="314325"/>
          <p14:tracePt t="10508" x="5886450" y="314325"/>
          <p14:tracePt t="10518" x="5881688" y="319088"/>
          <p14:tracePt t="10530" x="5872163" y="328613"/>
          <p14:tracePt t="10547" x="5862638" y="333375"/>
          <p14:tracePt t="10564" x="5853113" y="342900"/>
          <p14:tracePt t="10582" x="5843588" y="342900"/>
          <p14:tracePt t="10582" x="5843588" y="347663"/>
          <p14:tracePt t="10599" x="5838825" y="352425"/>
          <p14:tracePt t="10615" x="5834063" y="352425"/>
          <p14:tracePt t="10631" x="5834063" y="357188"/>
          <p14:tracePt t="10680" x="5829300" y="357188"/>
          <p14:tracePt t="10700" x="5824538" y="357188"/>
          <p14:tracePt t="10741" x="5824538" y="361950"/>
          <p14:tracePt t="10802" x="5824538" y="366713"/>
          <p14:tracePt t="10995" x="5824538" y="371475"/>
          <p14:tracePt t="11056" x="5824538" y="376238"/>
          <p14:tracePt t="11097" x="5824538" y="381000"/>
          <p14:tracePt t="11127" x="5824538" y="385763"/>
          <p14:tracePt t="11147" x="5824538" y="390525"/>
          <p14:tracePt t="11168" x="5824538" y="395288"/>
          <p14:tracePt t="11219" x="5824538" y="400050"/>
          <p14:tracePt t="11939" x="5819775" y="404813"/>
          <p14:tracePt t="11960" x="5810250" y="409575"/>
          <p14:tracePt t="11970" x="5805488" y="414338"/>
          <p14:tracePt t="11981" x="5791200" y="423863"/>
          <p14:tracePt t="11997" x="5738813" y="461963"/>
          <p14:tracePt t="12014" x="5667375" y="504825"/>
          <p14:tracePt t="12031" x="5648325" y="519113"/>
          <p14:tracePt t="12047" x="5605463" y="542925"/>
          <p14:tracePt t="12064" x="5567363" y="566738"/>
          <p14:tracePt t="12082" x="5543550" y="576263"/>
          <p14:tracePt t="12098" x="5476875" y="595313"/>
          <p14:tracePt t="12116" x="5434013" y="604838"/>
          <p14:tracePt t="12116" x="5381625" y="619125"/>
          <p14:tracePt t="12133" x="5343525" y="623888"/>
          <p14:tracePt t="12148" x="5291138" y="638175"/>
          <p14:tracePt t="12165" x="5276850" y="638175"/>
          <p14:tracePt t="12181" x="5248275" y="642938"/>
          <p14:tracePt t="12198" x="5219700" y="642938"/>
          <p14:tracePt t="12215" x="5205413" y="647700"/>
          <p14:tracePt t="12231" x="5176838" y="652463"/>
          <p14:tracePt t="12248" x="5148263" y="657225"/>
          <p14:tracePt t="12265" x="5143500" y="657225"/>
          <p14:tracePt t="12281" x="5129213" y="661988"/>
          <p14:tracePt t="12298" x="5119688" y="661988"/>
          <p14:tracePt t="12316" x="5114925" y="661988"/>
          <p14:tracePt t="12331" x="5105400" y="661988"/>
          <p14:tracePt t="12348" x="5100638" y="661988"/>
          <p14:tracePt t="12365" x="5091113" y="666750"/>
          <p14:tracePt t="12382" x="5081588" y="666750"/>
          <p14:tracePt t="12398" x="5076825" y="666750"/>
          <p14:tracePt t="12415" x="5072063" y="666750"/>
          <p14:tracePt t="12431" x="5067300" y="666750"/>
          <p14:tracePt t="12448" x="5072063" y="666750"/>
          <p14:tracePt t="12681" x="5076825" y="666750"/>
          <p14:tracePt t="12692" x="5081588" y="666750"/>
          <p14:tracePt t="12701" x="5091113" y="666750"/>
          <p14:tracePt t="12715" x="5100638" y="666750"/>
          <p14:tracePt t="12732" x="5105400" y="666750"/>
          <p14:tracePt t="12748" x="5124450" y="666750"/>
          <p14:tracePt t="12764" x="5133975" y="671513"/>
          <p14:tracePt t="12783" x="5143500" y="671513"/>
          <p14:tracePt t="12798" x="5157788" y="671513"/>
          <p14:tracePt t="12815" x="5162550" y="671513"/>
          <p14:tracePt t="12831" x="5176838" y="676275"/>
          <p14:tracePt t="12847" x="5191125" y="681038"/>
          <p14:tracePt t="12864" x="5195888" y="681038"/>
          <p14:tracePt t="12880" x="5205413" y="681038"/>
          <p14:tracePt t="12897" x="5219700" y="681038"/>
          <p14:tracePt t="12914" x="5229225" y="685800"/>
          <p14:tracePt t="12930" x="5253038" y="685800"/>
          <p14:tracePt t="12947" x="5276850" y="690563"/>
          <p14:tracePt t="12965" x="5286375" y="690563"/>
          <p14:tracePt t="12980" x="5310188" y="690563"/>
          <p14:tracePt t="12997" x="5314950" y="690563"/>
          <p14:tracePt t="13014" x="5338763" y="695325"/>
          <p14:tracePt t="13030" x="5353050" y="700088"/>
          <p14:tracePt t="13046" x="5362575" y="700088"/>
          <p14:tracePt t="13063" x="5372100" y="704850"/>
          <p14:tracePt t="13080" x="5376863" y="704850"/>
          <p14:tracePt t="13097" x="5381625" y="704850"/>
          <p14:tracePt t="13113" x="5391150" y="704850"/>
          <p14:tracePt t="13130" x="5400675" y="704850"/>
          <p14:tracePt t="13147" x="5410200" y="704850"/>
          <p14:tracePt t="13163" x="5419725" y="704850"/>
          <p14:tracePt t="13180" x="5429250" y="704850"/>
          <p14:tracePt t="13198" x="5434013" y="704850"/>
          <p14:tracePt t="13218" x="5438775" y="704850"/>
          <p14:tracePt t="13230" x="5443538" y="704850"/>
          <p14:tracePt t="13247" x="5448300" y="704850"/>
          <p14:tracePt t="13269" x="5448300" y="709613"/>
          <p14:tracePt t="13299" x="5453063" y="709613"/>
          <p14:tracePt t="13868" x="5457825" y="709613"/>
          <p14:tracePt t="13878" x="5467350" y="709613"/>
          <p14:tracePt t="13888" x="5481638" y="709613"/>
          <p14:tracePt t="13898" x="5514975" y="704850"/>
          <p14:tracePt t="13915" x="5619750" y="695325"/>
          <p14:tracePt t="13931" x="5686425" y="690563"/>
          <p14:tracePt t="13947" x="5867400" y="666750"/>
          <p14:tracePt t="13964" x="6148388" y="642938"/>
          <p14:tracePt t="13981" x="6296025" y="619125"/>
          <p14:tracePt t="13997" x="6519863" y="619125"/>
          <p14:tracePt t="14014" x="6677025" y="619125"/>
          <p14:tracePt t="14031" x="6767513" y="619125"/>
          <p14:tracePt t="14046" x="6886575" y="619125"/>
          <p14:tracePt t="14062" x="6938963" y="623888"/>
          <p14:tracePt t="14079" x="7019925" y="628650"/>
          <p14:tracePt t="14096" x="7105650" y="638175"/>
          <p14:tracePt t="14113" x="7134225" y="638175"/>
          <p14:tracePt t="14129" x="7172325" y="638175"/>
          <p14:tracePt t="14147" x="7196138" y="638175"/>
          <p14:tracePt t="14164" x="7200900" y="638175"/>
          <p14:tracePt t="14180" x="7210425" y="638175"/>
          <p14:tracePt t="14197" x="7215188" y="638175"/>
          <p14:tracePt t="14223" x="7210425" y="638175"/>
          <p14:tracePt t="14385" x="7177088" y="638175"/>
          <p14:tracePt t="14395" x="7129463" y="638175"/>
          <p14:tracePt t="14406" x="6886575" y="628650"/>
          <p14:tracePt t="14416" x="6791325" y="619125"/>
          <p14:tracePt t="14429" x="6062663" y="561975"/>
          <p14:tracePt t="14447" x="5838825" y="547688"/>
          <p14:tracePt t="14463" x="5143500" y="514350"/>
          <p14:tracePt t="14480" x="4562475" y="514350"/>
          <p14:tracePt t="14498" x="4433888" y="514350"/>
          <p14:tracePt t="14513" x="4257675" y="514350"/>
          <p14:tracePt t="14530" x="4105275" y="514350"/>
          <p14:tracePt t="14546" x="4019550" y="514350"/>
          <p14:tracePt t="14563" x="3933825" y="514350"/>
          <p14:tracePt t="14579" x="3919538" y="514350"/>
          <p14:tracePt t="14596" x="3905250" y="514350"/>
          <p14:tracePt t="14613" x="3895725" y="514350"/>
          <p14:tracePt t="14630" x="3890963" y="514350"/>
          <p14:tracePt t="14650" x="3867150" y="514350"/>
          <p14:tracePt t="15066" x="3833813" y="514350"/>
          <p14:tracePt t="15077" x="3590925" y="566738"/>
          <p14:tracePt t="15086" x="3462338" y="590550"/>
          <p14:tracePt t="15097" x="3386138" y="604838"/>
          <p14:tracePt t="15113" x="2824163" y="842963"/>
          <p14:tracePt t="15131" x="2647950" y="919163"/>
          <p14:tracePt t="15149" x="2533650" y="947738"/>
          <p14:tracePt t="15164" x="2438400" y="966788"/>
          <p14:tracePt t="15180" x="2390775" y="976313"/>
          <p14:tracePt t="15197" x="2305050" y="990600"/>
          <p14:tracePt t="15214" x="2214563" y="1004888"/>
          <p14:tracePt t="15230" x="2176463" y="1009650"/>
          <p14:tracePt t="15247" x="2124075" y="1014413"/>
          <p14:tracePt t="15264" x="2071688" y="1014413"/>
          <p14:tracePt t="15281" x="2033588" y="1019175"/>
          <p14:tracePt t="15297" x="1962150" y="1023938"/>
          <p14:tracePt t="15314" x="1909763" y="1023938"/>
          <p14:tracePt t="15331" x="1881188" y="1023938"/>
          <p14:tracePt t="15347" x="1838325" y="1023938"/>
          <p14:tracePt t="15364" x="1819275" y="1023938"/>
          <p14:tracePt t="15381" x="1809750" y="1019175"/>
          <p14:tracePt t="15395" x="1804988" y="1019175"/>
          <p14:tracePt t="15412" x="1800225" y="1019175"/>
          <p14:tracePt t="15431" x="1800225" y="1014413"/>
          <p14:tracePt t="15445" x="1800225" y="1009650"/>
          <p14:tracePt t="15482" x="1800225" y="1004888"/>
          <p14:tracePt t="15493" x="1800225" y="1000125"/>
          <p14:tracePt t="15513" x="1800225" y="995363"/>
          <p14:tracePt t="15543" x="1800225" y="985838"/>
          <p14:tracePt t="15564" x="1800225" y="976313"/>
          <p14:tracePt t="15584" x="1804988" y="966788"/>
          <p14:tracePt t="15595" x="1824038" y="952500"/>
          <p14:tracePt t="15604" x="1852613" y="933450"/>
          <p14:tracePt t="15615" x="1881188" y="914400"/>
          <p14:tracePt t="15630" x="1962150" y="871538"/>
          <p14:tracePt t="15647" x="2000250" y="862013"/>
          <p14:tracePt t="15663" x="2071688" y="842963"/>
          <p14:tracePt t="15681" x="2119313" y="833438"/>
          <p14:tracePt t="15697" x="2133600" y="833438"/>
          <p14:tracePt t="15713" x="2152650" y="833438"/>
          <p14:tracePt t="15731" x="2162175" y="833438"/>
          <p14:tracePt t="15748" x="2166938" y="833438"/>
          <p14:tracePt t="15767" x="2171700" y="833438"/>
          <p14:tracePt t="16559" x="2185988" y="833438"/>
          <p14:tracePt t="16569" x="2195513" y="833438"/>
          <p14:tracePt t="16580" x="2209800" y="833438"/>
          <p14:tracePt t="16597" x="2233613" y="833438"/>
          <p14:tracePt t="16614" x="2252663" y="833438"/>
          <p14:tracePt t="16631" x="2266950" y="833438"/>
          <p14:tracePt t="16647" x="2290763" y="833438"/>
          <p14:tracePt t="16664" x="2314575" y="833438"/>
          <p14:tracePt t="16681" x="2324100" y="833438"/>
          <p14:tracePt t="16697" x="2343150" y="833438"/>
          <p14:tracePt t="16714" x="2352675" y="838200"/>
          <p14:tracePt t="16730" x="2362200" y="838200"/>
          <p14:tracePt t="16747" x="2371725" y="838200"/>
          <p14:tracePt t="16764" x="2376488" y="838200"/>
          <p14:tracePt t="16783" x="2381250" y="838200"/>
          <p14:tracePt t="16797" x="2386013" y="838200"/>
          <p14:tracePt t="16853" x="2390775" y="838200"/>
          <p14:tracePt t="17300" x="2405063" y="833438"/>
          <p14:tracePt t="17310" x="2414588" y="833438"/>
          <p14:tracePt t="17320" x="2433638" y="833438"/>
          <p14:tracePt t="17331" x="2452688" y="833438"/>
          <p14:tracePt t="17347" x="2486025" y="833438"/>
          <p14:tracePt t="17363" x="2500313" y="833438"/>
          <p14:tracePt t="17380" x="2533650" y="833438"/>
          <p14:tracePt t="17397" x="2552700" y="833438"/>
          <p14:tracePt t="17414" x="2557463" y="833438"/>
          <p14:tracePt t="17430" x="2571750" y="833438"/>
          <p14:tracePt t="17447" x="2586038" y="833438"/>
          <p14:tracePt t="17464" x="2590800" y="833438"/>
          <p14:tracePt t="17482" x="2595563" y="833438"/>
          <p14:tracePt t="17495" x="2600325" y="833438"/>
          <p14:tracePt t="18403" x="2600325" y="828675"/>
          <p14:tracePt t="18915" x="2605088" y="828675"/>
          <p14:tracePt t="18935" x="2605088" y="823913"/>
          <p14:tracePt t="18945" x="2609850" y="823913"/>
          <p14:tracePt t="18955" x="2619375" y="819150"/>
          <p14:tracePt t="18966" x="2624138" y="819150"/>
          <p14:tracePt t="18979" x="2643188" y="819150"/>
          <p14:tracePt t="18997" x="2652713" y="814388"/>
          <p14:tracePt t="19012" x="2667000" y="814388"/>
          <p14:tracePt t="19030" x="2686050" y="814388"/>
          <p14:tracePt t="19047" x="2695575" y="814388"/>
          <p14:tracePt t="19062" x="2719388" y="809625"/>
          <p14:tracePt t="19080" x="2728913" y="809625"/>
          <p14:tracePt t="19096" x="2747963" y="809625"/>
          <p14:tracePt t="19113" x="2767013" y="809625"/>
          <p14:tracePt t="19129" x="2771775" y="809625"/>
          <p14:tracePt t="19148" x="2776538" y="809625"/>
          <p14:tracePt t="19163" x="2781300" y="809625"/>
          <p14:tracePt t="19179" x="2786063" y="809625"/>
          <p14:tracePt t="19199" x="2790825" y="809625"/>
          <p14:tracePt t="19270" x="2795588" y="809625"/>
          <p14:tracePt t="19310" x="2795588" y="804863"/>
          <p14:tracePt t="19971" x="2800350" y="804863"/>
          <p14:tracePt t="20082" x="2809875" y="804863"/>
          <p14:tracePt t="20092" x="2814638" y="804863"/>
          <p14:tracePt t="20102" x="2819400" y="804863"/>
          <p14:tracePt t="20113" x="2824163" y="804863"/>
          <p14:tracePt t="20129" x="2838450" y="804863"/>
          <p14:tracePt t="20146" x="2843213" y="804863"/>
          <p14:tracePt t="20163" x="2847975" y="804863"/>
          <p14:tracePt t="20179" x="2852738" y="804863"/>
          <p14:tracePt t="20265" x="2857500" y="804863"/>
          <p14:tracePt t="20285" x="2862263" y="804863"/>
          <p14:tracePt t="20295" x="2867025" y="804863"/>
          <p14:tracePt t="20306" x="2876550" y="804863"/>
          <p14:tracePt t="20326" x="2881313" y="804863"/>
          <p14:tracePt t="20346" x="2886075" y="804863"/>
          <p14:tracePt t="20356" x="2890838" y="804863"/>
          <p14:tracePt t="20366" x="2895600" y="804863"/>
          <p14:tracePt t="20378" x="2900363" y="809625"/>
          <p14:tracePt t="20395" x="2909888" y="809625"/>
          <p14:tracePt t="20411" x="2924175" y="809625"/>
          <p14:tracePt t="20428" x="2933700" y="809625"/>
          <p14:tracePt t="20446" x="2947988" y="814388"/>
          <p14:tracePt t="20463" x="2976563" y="819150"/>
          <p14:tracePt t="20479" x="2990850" y="823913"/>
          <p14:tracePt t="20496" x="3052763" y="847725"/>
          <p14:tracePt t="20513" x="3105150" y="866775"/>
          <p14:tracePt t="20531" x="3124200" y="881063"/>
          <p14:tracePt t="20546" x="3162300" y="904875"/>
          <p14:tracePt t="20563" x="3190875" y="919163"/>
          <p14:tracePt t="20579" x="3228975" y="938213"/>
          <p14:tracePt t="20596" x="3262313" y="952500"/>
          <p14:tracePt t="20612" x="3271838" y="962025"/>
          <p14:tracePt t="20629" x="3295650" y="966788"/>
          <p14:tracePt t="20646" x="3314700" y="981075"/>
          <p14:tracePt t="20663" x="3319463" y="985838"/>
          <p14:tracePt t="20679" x="3333750" y="990600"/>
          <p14:tracePt t="20696" x="3352800" y="1004888"/>
          <p14:tracePt t="20713" x="3357563" y="1014413"/>
          <p14:tracePt t="20729" x="3367088" y="1023938"/>
          <p14:tracePt t="20746" x="3376613" y="1033463"/>
          <p14:tracePt t="20764" x="3386138" y="1033463"/>
          <p14:tracePt t="20779" x="3390900" y="1042988"/>
          <p14:tracePt t="20796" x="3395663" y="1047750"/>
          <p14:tracePt t="20812" x="3400425" y="1057275"/>
          <p14:tracePt t="20829" x="3414713" y="1066800"/>
          <p14:tracePt t="20846" x="3419475" y="1071563"/>
          <p14:tracePt t="20862" x="3438525" y="1081088"/>
          <p14:tracePt t="20879" x="3462338" y="1095375"/>
          <p14:tracePt t="20896" x="3476625" y="1100138"/>
          <p14:tracePt t="20912" x="3500438" y="1119188"/>
          <p14:tracePt t="20929" x="3524250" y="1128713"/>
          <p14:tracePt t="20946" x="3533775" y="1133475"/>
          <p14:tracePt t="20962" x="3548063" y="1138238"/>
          <p14:tracePt t="20979" x="3571875" y="1152525"/>
          <p14:tracePt t="20997" x="3576638" y="1152525"/>
          <p14:tracePt t="21012" x="3595688" y="1157288"/>
          <p14:tracePt t="21030" x="3600450" y="1162050"/>
          <p14:tracePt t="21046" x="3609975" y="1162050"/>
          <p14:tracePt t="21063" x="3619500" y="1171575"/>
          <p14:tracePt t="21079" x="3629025" y="1171575"/>
          <p14:tracePt t="21096" x="3638550" y="1176338"/>
          <p14:tracePt t="21113" x="3648075" y="1181100"/>
          <p14:tracePt t="21129" x="3652838" y="1181100"/>
          <p14:tracePt t="21149" x="3657600" y="1181100"/>
          <p14:tracePt t="21190" x="3662363" y="1181100"/>
          <p14:tracePt t="22022" x="3662363" y="1176338"/>
          <p14:tracePt t="22031" x="3667125" y="1176338"/>
          <p14:tracePt t="22082" x="3671888" y="1176338"/>
          <p14:tracePt t="22103" x="3676650" y="1176338"/>
          <p14:tracePt t="22123" x="3681413" y="1176338"/>
          <p14:tracePt t="22144" x="3686175" y="1176338"/>
          <p14:tracePt t="22154" x="3690938" y="1176338"/>
          <p14:tracePt t="22164" x="3700463" y="1176338"/>
          <p14:tracePt t="22179" x="3719513" y="1176338"/>
          <p14:tracePt t="22196" x="3729038" y="1176338"/>
          <p14:tracePt t="22212" x="3748088" y="1176338"/>
          <p14:tracePt t="22229" x="3767138" y="1176338"/>
          <p14:tracePt t="22246" x="3771900" y="1176338"/>
          <p14:tracePt t="22262" x="3786188" y="1176338"/>
          <p14:tracePt t="22279" x="3790950" y="1176338"/>
          <p14:tracePt t="22296" x="3795713" y="1176338"/>
          <p14:tracePt t="22312" x="3800475" y="1176338"/>
          <p14:tracePt t="22328" x="3805238" y="1176338"/>
          <p14:tracePt t="23250" x="3805238" y="1171575"/>
          <p14:tracePt t="23921" x="3810000" y="1171575"/>
          <p14:tracePt t="23930" x="3814763" y="1171575"/>
          <p14:tracePt t="23941" x="3819525" y="1171575"/>
          <p14:tracePt t="23951" x="3833813" y="1171575"/>
          <p14:tracePt t="23962" x="3848100" y="1166813"/>
          <p14:tracePt t="23978" x="3890963" y="1162050"/>
          <p14:tracePt t="23995" x="3938588" y="1162050"/>
          <p14:tracePt t="24012" x="3952875" y="1162050"/>
          <p14:tracePt t="24027" x="3981450" y="1162050"/>
          <p14:tracePt t="24044" x="3995738" y="1162050"/>
          <p14:tracePt t="24061" x="4010025" y="1162050"/>
          <p14:tracePt t="24077" x="4024313" y="1162050"/>
          <p14:tracePt t="24094" x="4029075" y="1162050"/>
          <p14:tracePt t="24112" x="4033838" y="1157288"/>
          <p14:tracePt t="24469" x="4038600" y="1152525"/>
          <p14:tracePt t="24489" x="4048125" y="1147763"/>
          <p14:tracePt t="24499" x="4067175" y="1147763"/>
          <p14:tracePt t="24509" x="4095750" y="1143000"/>
          <p14:tracePt t="24520" x="4133850" y="1138238"/>
          <p14:tracePt t="24529" x="4181475" y="1128713"/>
          <p14:tracePt t="24544" x="4271963" y="1109663"/>
          <p14:tracePt t="24561" x="4333875" y="1104900"/>
          <p14:tracePt t="24577" x="4552950" y="1081088"/>
          <p14:tracePt t="24594" x="4852988" y="1071563"/>
          <p14:tracePt t="24611" x="4981575" y="1071563"/>
          <p14:tracePt t="24628" x="5291138" y="1100138"/>
          <p14:tracePt t="24645" x="5538788" y="1133475"/>
          <p14:tracePt t="24662" x="5648325" y="1147763"/>
          <p14:tracePt t="24678" x="5815013" y="1166813"/>
          <p14:tracePt t="24695" x="5924550" y="1181100"/>
          <p14:tracePt t="24713" x="5967413" y="1181100"/>
          <p14:tracePt t="24728" x="6029325" y="1190625"/>
          <p14:tracePt t="24745" x="6043613" y="1195388"/>
          <p14:tracePt t="24762" x="6081713" y="1204913"/>
          <p14:tracePt t="24778" x="6100763" y="1204913"/>
          <p14:tracePt t="24795" x="6110288" y="1209675"/>
          <p14:tracePt t="24812" x="6124575" y="1209675"/>
          <p14:tracePt t="24829" x="6134100" y="1214438"/>
          <p14:tracePt t="24845" x="6143625" y="1214438"/>
          <p14:tracePt t="24862" x="6157913" y="1214438"/>
          <p14:tracePt t="24879" x="6172200" y="1214438"/>
          <p14:tracePt t="24896" x="6176963" y="1214438"/>
          <p14:tracePt t="24912" x="6191250" y="1214438"/>
          <p14:tracePt t="24928" x="6196013" y="1219200"/>
          <p14:tracePt t="24945" x="6205538" y="1219200"/>
          <p14:tracePt t="24962" x="6215063" y="1219200"/>
          <p14:tracePt t="24978" x="6219825" y="1219200"/>
          <p14:tracePt t="24997" x="6224588" y="1219200"/>
          <p14:tracePt t="25038" x="6229350" y="1219200"/>
          <p14:tracePt t="25078" x="6229350" y="1214438"/>
          <p14:tracePt t="25322" x="6224588" y="1214438"/>
          <p14:tracePt t="25545" x="6224588" y="1209675"/>
          <p14:tracePt t="26144" x="6229350" y="1209675"/>
          <p14:tracePt t="26195" x="6234113" y="1204913"/>
          <p14:tracePt t="26215" x="6243638" y="1204913"/>
          <p14:tracePt t="26225" x="6253163" y="1200150"/>
          <p14:tracePt t="26235" x="6257925" y="1200150"/>
          <p14:tracePt t="26246" x="6267450" y="1200150"/>
          <p14:tracePt t="26261" x="6291263" y="1195388"/>
          <p14:tracePt t="26278" x="6296025" y="1190625"/>
          <p14:tracePt t="26295" x="6305550" y="1190625"/>
          <p14:tracePt t="26312" x="6315075" y="1190625"/>
          <p14:tracePt t="26328" x="6319838" y="1185863"/>
          <p14:tracePt t="26358" x="6324600" y="1185863"/>
          <p14:tracePt t="26408" x="6324600" y="1181100"/>
          <p14:tracePt t="26946" x="6319838" y="1181100"/>
          <p14:tracePt t="27017" x="6315075" y="1181100"/>
          <p14:tracePt t="27037" x="6305550" y="1181100"/>
          <p14:tracePt t="27057" x="6300788" y="1176338"/>
          <p14:tracePt t="27068" x="6291263" y="1176338"/>
          <p14:tracePt t="27079" x="6281738" y="1171575"/>
          <p14:tracePt t="27095" x="6224588" y="1171575"/>
          <p14:tracePt t="27112" x="6176963" y="1157288"/>
          <p14:tracePt t="27112" x="6138863" y="1152525"/>
          <p14:tracePt t="27130" x="6110288" y="1152525"/>
          <p14:tracePt t="27145" x="6057900" y="1138238"/>
          <p14:tracePt t="27162" x="6043613" y="1133475"/>
          <p14:tracePt t="27178" x="6010275" y="1123950"/>
          <p14:tracePt t="27195" x="5995988" y="1123950"/>
          <p14:tracePt t="27212" x="5991225" y="1119188"/>
          <p14:tracePt t="27228" x="5981700" y="1119188"/>
          <p14:tracePt t="27245" x="5986463" y="1119188"/>
          <p14:tracePt t="27657" x="5991225" y="1119188"/>
          <p14:tracePt t="27667" x="6000750" y="1119188"/>
          <p14:tracePt t="27688" x="6005513" y="1119188"/>
          <p14:tracePt t="27698" x="6015038" y="1119188"/>
          <p14:tracePt t="27711" x="6034088" y="1119188"/>
          <p14:tracePt t="27729" x="6048375" y="1123950"/>
          <p14:tracePt t="27744" x="6067425" y="1128713"/>
          <p14:tracePt t="27761" x="6072188" y="1128713"/>
          <p14:tracePt t="27778" x="6081713" y="1128713"/>
          <p14:tracePt t="27795" x="6091238" y="1128713"/>
          <p14:tracePt t="27811" x="6096000" y="1133475"/>
          <p14:tracePt t="27828" x="6100763" y="1133475"/>
          <p14:tracePt t="27844" x="6110288" y="1133475"/>
          <p14:tracePt t="27861" x="6115050" y="1133475"/>
          <p14:tracePt t="27878" x="6119813" y="1133475"/>
          <p14:tracePt t="27911" x="6124575" y="1133475"/>
          <p14:tracePt t="27951" x="6115050" y="1133475"/>
          <p14:tracePt t="28388" x="6086475" y="1133475"/>
          <p14:tracePt t="28398" x="6019800" y="1133475"/>
          <p14:tracePt t="28408" x="5929313" y="1133475"/>
          <p14:tracePt t="28418" x="5710238" y="1133475"/>
          <p14:tracePt t="28429" x="5505450" y="1138238"/>
          <p14:tracePt t="28445" x="5100638" y="1157288"/>
          <p14:tracePt t="28462" x="4886325" y="1171575"/>
          <p14:tracePt t="28478" x="4543425" y="1204913"/>
          <p14:tracePt t="28495" x="4291013" y="1219200"/>
          <p14:tracePt t="28512" x="4229100" y="1223963"/>
          <p14:tracePt t="28526" x="4086225" y="1233488"/>
          <p14:tracePt t="28544" x="3981450" y="1238250"/>
          <p14:tracePt t="28561" x="3933825" y="1243013"/>
          <p14:tracePt t="28576" x="3857625" y="1243013"/>
          <p14:tracePt t="28594" x="3819525" y="1243013"/>
          <p14:tracePt t="28610" x="3748088" y="1247775"/>
          <p14:tracePt t="28627" x="3705225" y="1252538"/>
          <p14:tracePt t="28644" x="3690938" y="1252538"/>
          <p14:tracePt t="28660" x="3667125" y="1252538"/>
          <p14:tracePt t="28678" x="3657600" y="1252538"/>
          <p14:tracePt t="28695" x="3652838" y="1252538"/>
          <p14:tracePt t="28711" x="3643313" y="1252538"/>
          <p14:tracePt t="28728" x="3638550" y="1252538"/>
          <p14:tracePt t="28744" x="3633788" y="1252538"/>
          <p14:tracePt t="28761" x="3629025" y="1252538"/>
          <p14:tracePt t="28778" x="3624263" y="1252538"/>
          <p14:tracePt t="28795" x="3619500" y="1252538"/>
          <p14:tracePt t="28825" x="3619500" y="1247775"/>
          <p14:tracePt t="28865" x="3619500" y="1243013"/>
          <p14:tracePt t="28876" x="3614738" y="1243013"/>
          <p14:tracePt t="28886" x="3609975" y="1238250"/>
          <p14:tracePt t="28906" x="3605213" y="1238250"/>
          <p14:tracePt t="28916" x="3600450" y="1233488"/>
          <p14:tracePt t="28937" x="3595688" y="1233488"/>
          <p14:tracePt t="28957" x="3595688" y="1228725"/>
          <p14:tracePt t="28997" x="3590925" y="1228725"/>
          <p14:tracePt t="29007" x="3590925" y="1223963"/>
          <p14:tracePt t="29914" x="3590925" y="1228725"/>
          <p14:tracePt t="30104" x="3590925" y="1238250"/>
          <p14:tracePt t="30114" x="3590925" y="1252538"/>
          <p14:tracePt t="30124" x="3590925" y="1271588"/>
          <p14:tracePt t="30134" x="3590925" y="1300163"/>
          <p14:tracePt t="30145" x="3590925" y="1328738"/>
          <p14:tracePt t="30161" x="3590925" y="1362075"/>
          <p14:tracePt t="30178" x="3590925" y="1376363"/>
          <p14:tracePt t="30194" x="3590925" y="1395413"/>
          <p14:tracePt t="30211" x="3590925" y="1414463"/>
          <p14:tracePt t="30228" x="3590925" y="1423988"/>
          <p14:tracePt t="30244" x="3595688" y="1443038"/>
          <p14:tracePt t="30261" x="3600450" y="1452563"/>
          <p14:tracePt t="30278" x="3600450" y="1457325"/>
          <p14:tracePt t="31194" x="3600450" y="1462088"/>
          <p14:tracePt t="31607" x="3600450" y="1471613"/>
          <p14:tracePt t="31617" x="3595688" y="1481138"/>
          <p14:tracePt t="31628" x="3595688" y="1485900"/>
          <p14:tracePt t="31644" x="3590925" y="1504950"/>
          <p14:tracePt t="31661" x="3590925" y="1533525"/>
          <p14:tracePt t="31679" x="3590925" y="1547813"/>
          <p14:tracePt t="31694" x="3590925" y="1595438"/>
          <p14:tracePt t="31711" x="3590925" y="1633538"/>
          <p14:tracePt t="31727" x="3595688" y="1690688"/>
          <p14:tracePt t="31744" x="3609975" y="1738313"/>
          <p14:tracePt t="31761" x="3609975" y="1757363"/>
          <p14:tracePt t="31777" x="3614738" y="1790700"/>
          <p14:tracePt t="31794" x="3619500" y="1819275"/>
          <p14:tracePt t="31811" x="3624263" y="1824038"/>
          <p14:tracePt t="31827" x="3629025" y="1838325"/>
          <p14:tracePt t="31844" x="3629025" y="1847850"/>
          <p14:tracePt t="31861" x="3629025" y="1857375"/>
          <p14:tracePt t="31877" x="3633788" y="1862138"/>
          <p14:tracePt t="31894" x="3633788" y="1871663"/>
          <p14:tracePt t="31912" x="3633788" y="1881188"/>
          <p14:tracePt t="31927" x="3633788" y="1890713"/>
          <p14:tracePt t="31944" x="3633788" y="1895475"/>
          <p14:tracePt t="31960" x="3633788" y="1900238"/>
          <p14:tracePt t="31977" x="3633788" y="1905000"/>
          <p14:tracePt t="31994" x="3633788" y="1909763"/>
          <p14:tracePt t="32013" x="3633788" y="1914525"/>
          <p14:tracePt t="32053" x="3633788" y="1919288"/>
          <p14:tracePt t="32206" x="3633788" y="1924050"/>
          <p14:tracePt t="32247" x="3633788" y="1928813"/>
          <p14:tracePt t="32348" x="3633788" y="1933575"/>
          <p14:tracePt t="32378" x="3624263" y="1938338"/>
          <p14:tracePt t="32408" x="3624263" y="1943100"/>
          <p14:tracePt t="32418" x="3619500" y="1943100"/>
          <p14:tracePt t="32429" x="3609975" y="1947863"/>
          <p14:tracePt t="32442" x="3600450" y="1957388"/>
          <p14:tracePt t="32459" x="3595688" y="1962150"/>
          <p14:tracePt t="32476" x="3590925" y="1966913"/>
          <p14:tracePt t="32493" x="3581400" y="1971675"/>
          <p14:tracePt t="32510" x="3576638" y="1976438"/>
          <p14:tracePt t="32530" x="3571875" y="1981200"/>
          <p14:tracePt t="32543" x="3562350" y="1981200"/>
          <p14:tracePt t="32563" x="3562350" y="1985963"/>
          <p14:tracePt t="32577" x="3552825" y="1990725"/>
          <p14:tracePt t="32592" x="3543300" y="1995488"/>
          <p14:tracePt t="32617" x="3533775" y="1995488"/>
          <p14:tracePt t="32643" x="3529013" y="1995488"/>
          <p14:tracePt t="32662" x="3524250" y="1995488"/>
          <p14:tracePt t="32683" x="3519488" y="1995488"/>
          <p14:tracePt t="32703" x="3514725" y="1995488"/>
          <p14:tracePt t="32723" x="3509963" y="1995488"/>
          <p14:tracePt t="32764" x="3505200" y="1995488"/>
          <p14:tracePt t="32805" x="3514725" y="1995488"/>
          <p14:tracePt t="33059" x="3524250" y="1995488"/>
          <p14:tracePt t="33069" x="3529013" y="1995488"/>
          <p14:tracePt t="33079" x="3538538" y="1995488"/>
          <p14:tracePt t="33094" x="3557588" y="1995488"/>
          <p14:tracePt t="33111" x="3576638" y="1995488"/>
          <p14:tracePt t="33127" x="3605213" y="2000250"/>
          <p14:tracePt t="33145" x="3633788" y="2000250"/>
          <p14:tracePt t="33161" x="3643313" y="2005013"/>
          <p14:tracePt t="33177" x="3662363" y="2009775"/>
          <p14:tracePt t="33195" x="3676650" y="2009775"/>
          <p14:tracePt t="33212" x="3681413" y="2009775"/>
          <p14:tracePt t="33227" x="3690938" y="2009775"/>
          <p14:tracePt t="33245" x="3695700" y="2009775"/>
          <p14:tracePt t="33262" x="3700463" y="2009775"/>
          <p14:tracePt t="33278" x="3709988" y="2009775"/>
          <p14:tracePt t="33294" x="3719513" y="2009775"/>
          <p14:tracePt t="33311" x="3733800" y="2009775"/>
          <p14:tracePt t="33328" x="3752850" y="2009775"/>
          <p14:tracePt t="33344" x="3757613" y="2009775"/>
          <p14:tracePt t="33364" x="3762375" y="2009775"/>
          <p14:tracePt t="33377" x="3767138" y="2009775"/>
          <p14:tracePt t="33393" x="3771900" y="2009775"/>
          <p14:tracePt t="33414" x="3776663" y="2009775"/>
          <p14:tracePt t="33464" x="3767138" y="2009775"/>
          <p14:tracePt t="33617" x="3757613" y="2009775"/>
          <p14:tracePt t="33627" x="3743325" y="2009775"/>
          <p14:tracePt t="33637" x="3729038" y="2009775"/>
          <p14:tracePt t="33647" x="3705225" y="2009775"/>
          <p14:tracePt t="33659" x="3690938" y="2009775"/>
          <p14:tracePt t="33676" x="3657600" y="2009775"/>
          <p14:tracePt t="33693" x="3624263" y="2009775"/>
          <p14:tracePt t="33710" x="3609975" y="2009775"/>
          <p14:tracePt t="33727" x="3581400" y="2009775"/>
          <p14:tracePt t="33744" x="3567113" y="2009775"/>
          <p14:tracePt t="33760" x="3552825" y="2005013"/>
          <p14:tracePt t="33777" x="3538538" y="2005013"/>
          <p14:tracePt t="33794" x="3524250" y="2005013"/>
          <p14:tracePt t="33811" x="3519488" y="2005013"/>
          <p14:tracePt t="33827" x="3509963" y="2005013"/>
          <p14:tracePt t="33844" x="3505200" y="2005013"/>
          <p14:tracePt t="33861" x="3500438" y="2005013"/>
          <p14:tracePt t="33877" x="3495675" y="2005013"/>
          <p14:tracePt t="33893" x="3495675" y="2000250"/>
          <p14:tracePt t="33993" x="3495675" y="1995488"/>
          <p14:tracePt t="34064" x="3505200" y="1990725"/>
          <p14:tracePt t="34074" x="3514725" y="1990725"/>
          <p14:tracePt t="34084" x="3529013" y="1985963"/>
          <p14:tracePt t="34094" x="3552825" y="1981200"/>
          <p14:tracePt t="34110" x="3605213" y="1971675"/>
          <p14:tracePt t="34127" x="3629025" y="1971675"/>
          <p14:tracePt t="34144" x="3681413" y="1966913"/>
          <p14:tracePt t="34161" x="3733800" y="1966913"/>
          <p14:tracePt t="34178" x="3767138" y="1966913"/>
          <p14:tracePt t="34194" x="3824288" y="1966913"/>
          <p14:tracePt t="34211" x="3867150" y="1971675"/>
          <p14:tracePt t="34228" x="3876675" y="1971675"/>
          <p14:tracePt t="34244" x="3895725" y="1971675"/>
          <p14:tracePt t="34261" x="3905250" y="1971675"/>
          <p14:tracePt t="34278" x="3910013" y="1971675"/>
          <p14:tracePt t="34294" x="3914775" y="1971675"/>
          <p14:tracePt t="34310" x="3919538" y="1971675"/>
          <p14:tracePt t="34358" x="3919538" y="1976438"/>
          <p14:tracePt t="34430" x="3905250" y="1976438"/>
          <p14:tracePt t="34460" x="3881438" y="1976438"/>
          <p14:tracePt t="34470" x="3848100" y="1976438"/>
          <p14:tracePt t="34480" x="3814763" y="1976438"/>
          <p14:tracePt t="34494" x="3714750" y="1976438"/>
          <p14:tracePt t="34512" x="3671888" y="1976438"/>
          <p14:tracePt t="34527" x="3609975" y="1981200"/>
          <p14:tracePt t="34546" x="3586163" y="1981200"/>
          <p14:tracePt t="34560" x="3548063" y="1981200"/>
          <p14:tracePt t="34577" x="3519488" y="1981200"/>
          <p14:tracePt t="34594" x="3505200" y="1981200"/>
          <p14:tracePt t="34611" x="3486150" y="1981200"/>
          <p14:tracePt t="34627" x="3471863" y="1981200"/>
          <p14:tracePt t="34644" x="3462338" y="1981200"/>
          <p14:tracePt t="34660" x="3457575" y="1981200"/>
          <p14:tracePt t="34677" x="3452813" y="1981200"/>
          <p14:tracePt t="34694" x="3448050" y="1981200"/>
          <p14:tracePt t="34744" x="3457575" y="1981200"/>
          <p14:tracePt t="34886" x="3471863" y="1981200"/>
          <p14:tracePt t="34897" x="3505200" y="1976438"/>
          <p14:tracePt t="34907" x="3543300" y="1971675"/>
          <p14:tracePt t="34917" x="3595688" y="1971675"/>
          <p14:tracePt t="34928" x="3638550" y="1971675"/>
          <p14:tracePt t="34944" x="3743325" y="1971675"/>
          <p14:tracePt t="34961" x="3843338" y="1971675"/>
          <p14:tracePt t="34978" x="3886200" y="1971675"/>
          <p14:tracePt t="34994" x="3967163" y="1976438"/>
          <p14:tracePt t="35010" x="4024313" y="1976438"/>
          <p14:tracePt t="35028" x="4038600" y="1976438"/>
          <p14:tracePt t="35042" x="4062413" y="1976438"/>
          <p14:tracePt t="35060" x="4067175" y="1976438"/>
          <p14:tracePt t="35076" x="4071938" y="1976438"/>
          <p14:tracePt t="35092" x="4076700" y="1976438"/>
          <p14:tracePt t="35109" x="4081463" y="1976438"/>
          <p14:tracePt t="35130" x="4071938" y="1976438"/>
          <p14:tracePt t="35262" x="4057650" y="1976438"/>
          <p14:tracePt t="35272" x="4029075" y="1976438"/>
          <p14:tracePt t="35282" x="3986213" y="1976438"/>
          <p14:tracePt t="35294" x="3948113" y="1976438"/>
          <p14:tracePt t="35310" x="3843338" y="1976438"/>
          <p14:tracePt t="35327" x="3738563" y="1981200"/>
          <p14:tracePt t="35344" x="3700463" y="1981200"/>
          <p14:tracePt t="35360" x="3643313" y="1981200"/>
          <p14:tracePt t="35377" x="3629025" y="1981200"/>
          <p14:tracePt t="35392" x="3605213" y="1981200"/>
          <p14:tracePt t="35409" x="3586163" y="1985963"/>
          <p14:tracePt t="35425" x="3576638" y="1985963"/>
          <p14:tracePt t="35442" x="3567113" y="1985963"/>
          <p14:tracePt t="35459" x="3562350" y="1985963"/>
          <p14:tracePt t="35477" x="3557588" y="1985963"/>
          <p14:tracePt t="35494" x="3567113" y="1985963"/>
          <p14:tracePt t="35709" x="3581400" y="1985963"/>
          <p14:tracePt t="35719" x="3605213" y="1985963"/>
          <p14:tracePt t="35730" x="3629025" y="1981200"/>
          <p14:tracePt t="35743" x="3709988" y="1971675"/>
          <p14:tracePt t="35761" x="3743325" y="1966913"/>
          <p14:tracePt t="35777" x="3805238" y="1962150"/>
          <p14:tracePt t="35794" x="3852863" y="1952625"/>
          <p14:tracePt t="35812" x="3871913" y="1952625"/>
          <p14:tracePt t="35827" x="3900488" y="1947863"/>
          <p14:tracePt t="35844" x="3910013" y="1947863"/>
          <p14:tracePt t="35844" x="3914775" y="1947863"/>
          <p14:tracePt t="35862" x="3919538" y="1947863"/>
          <p14:tracePt t="35881" x="3924300" y="1947863"/>
          <p14:tracePt t="35902" x="3919538" y="1947863"/>
          <p14:tracePt t="35993" x="3910013" y="1947863"/>
          <p14:tracePt t="36003" x="3890963" y="1947863"/>
          <p14:tracePt t="36014" x="3862388" y="1947863"/>
          <p14:tracePt t="36027" x="3829050" y="1947863"/>
          <p14:tracePt t="36042" x="3738563" y="1947863"/>
          <p14:tracePt t="36059" x="3624263" y="1957388"/>
          <p14:tracePt t="36075" x="3571875" y="1966913"/>
          <p14:tracePt t="36092" x="3471863" y="1981200"/>
          <p14:tracePt t="36110" x="3405188" y="1995488"/>
          <p14:tracePt t="36127" x="3386138" y="1995488"/>
          <p14:tracePt t="36143" x="3357563" y="2000250"/>
          <p14:tracePt t="36160" x="3333750" y="2005013"/>
          <p14:tracePt t="36177" x="3328988" y="2005013"/>
          <p14:tracePt t="36193" x="3324225" y="2009775"/>
          <p14:tracePt t="36210" x="3319463" y="2009775"/>
          <p14:tracePt t="36227" x="3314700" y="2009775"/>
          <p14:tracePt t="36247" x="3319463" y="2009775"/>
          <p14:tracePt t="36439" x="3328988" y="2009775"/>
          <p14:tracePt t="36449" x="3333750" y="2009775"/>
          <p14:tracePt t="36460" x="3348038" y="2009775"/>
          <p14:tracePt t="36477" x="3390900" y="2009775"/>
          <p14:tracePt t="36494" x="3476625" y="2009775"/>
          <p14:tracePt t="36512" x="3514725" y="2009775"/>
          <p14:tracePt t="36527" x="3590925" y="2009775"/>
          <p14:tracePt t="36545" x="3629025" y="2009775"/>
          <p14:tracePt t="36560" x="3695700" y="2014538"/>
          <p14:tracePt t="36577" x="3738563" y="2014538"/>
          <p14:tracePt t="36595" x="3748088" y="2014538"/>
          <p14:tracePt t="36611" x="3767138" y="2014538"/>
          <p14:tracePt t="36628" x="3776663" y="2014538"/>
          <p14:tracePt t="36645" x="3781425" y="2014538"/>
          <p14:tracePt t="36664" x="3786188" y="2014538"/>
          <p14:tracePt t="36715" x="3786188" y="2009775"/>
          <p14:tracePt t="37070" x="3786188" y="2005013"/>
          <p14:tracePt t="37152" x="3781425" y="2005013"/>
          <p14:tracePt t="37172" x="3776663" y="2005013"/>
          <p14:tracePt t="37202" x="3771900" y="2005013"/>
          <p14:tracePt t="37212" x="3767138" y="2005013"/>
          <p14:tracePt t="37243" x="3762375" y="2005013"/>
          <p14:tracePt t="37273" x="3752850" y="2005013"/>
          <p14:tracePt t="37293" x="3748088" y="2005013"/>
          <p14:tracePt t="37304" x="3738563" y="2005013"/>
          <p14:tracePt t="37314" x="3729038" y="2005013"/>
          <p14:tracePt t="37328" x="3709988" y="2005013"/>
          <p14:tracePt t="37346" x="3700463" y="2005013"/>
          <p14:tracePt t="37361" x="3681413" y="2005013"/>
          <p14:tracePt t="37378" x="3671888" y="2005013"/>
          <p14:tracePt t="37394" x="3652838" y="2005013"/>
          <p14:tracePt t="37411" x="3633788" y="2005013"/>
          <p14:tracePt t="37428" x="3629025" y="2005013"/>
          <p14:tracePt t="37444" x="3614738" y="2000250"/>
          <p14:tracePt t="37461" x="3605213" y="1995488"/>
          <p14:tracePt t="37478" x="3600450" y="1995488"/>
          <p14:tracePt t="37497" x="3595688" y="1995488"/>
          <p14:tracePt t="37517" x="3590925" y="1995488"/>
          <p14:tracePt t="37538" x="3586163" y="1995488"/>
          <p14:tracePt t="37558" x="3581400" y="1995488"/>
          <p14:tracePt t="37608" x="3586163" y="1995488"/>
          <p14:tracePt t="37943" x="3590925" y="1995488"/>
          <p14:tracePt t="37953" x="3605213" y="1995488"/>
          <p14:tracePt t="37964" x="3624263" y="1990725"/>
          <p14:tracePt t="37977" x="3671888" y="1985963"/>
          <p14:tracePt t="37995" x="3690938" y="1985963"/>
          <p14:tracePt t="38011" x="3724275" y="1985963"/>
          <p14:tracePt t="38028" x="3743325" y="1985963"/>
          <p14:tracePt t="38046" x="3752850" y="1985963"/>
          <p14:tracePt t="38061" x="3767138" y="1985963"/>
          <p14:tracePt t="38078" x="3771900" y="1985963"/>
          <p14:tracePt t="38094" x="3776663" y="1985963"/>
          <p14:tracePt t="38111" x="3786188" y="1985963"/>
          <p14:tracePt t="38128" x="3790950" y="1985963"/>
          <p14:tracePt t="38147" x="3790950" y="1981200"/>
          <p14:tracePt t="38420" x="3786188" y="1981200"/>
          <p14:tracePt t="38583" x="3781425" y="1981200"/>
          <p14:tracePt t="38593" x="3776663" y="1981200"/>
          <p14:tracePt t="38614" x="3767138" y="1981200"/>
          <p14:tracePt t="38624" x="3762375" y="1981200"/>
          <p14:tracePt t="38634" x="3752850" y="1981200"/>
          <p14:tracePt t="38645" x="3738563" y="1981200"/>
          <p14:tracePt t="38661" x="3709988" y="1981200"/>
          <p14:tracePt t="38677" x="3676650" y="1981200"/>
          <p14:tracePt t="38695" x="3662363" y="1981200"/>
          <p14:tracePt t="38711" x="3643313" y="1981200"/>
          <p14:tracePt t="38728" x="3633788" y="1981200"/>
          <p14:tracePt t="38744" x="3624263" y="1981200"/>
          <p14:tracePt t="38761" x="3614738" y="1981200"/>
          <p14:tracePt t="38777" x="3609975" y="1981200"/>
          <p14:tracePt t="38794" x="3600450" y="1981200"/>
          <p14:tracePt t="38811" x="3595688" y="1981200"/>
          <p14:tracePt t="38828" x="3590925" y="1981200"/>
          <p14:tracePt t="38857" x="3586163" y="1981200"/>
          <p14:tracePt t="38886" x="3581400" y="1981200"/>
          <p14:tracePt t="38908" x="3576638" y="1981200"/>
          <p14:tracePt t="38998" x="3571875" y="1981200"/>
          <p14:tracePt t="39100" x="3567113" y="1981200"/>
          <p14:tracePt t="39202" x="3562350" y="1981200"/>
          <p14:tracePt t="39252" x="3567113" y="1981200"/>
          <p14:tracePt t="39882" x="3571875" y="1981200"/>
          <p14:tracePt t="39912" x="3576638" y="1981200"/>
          <p14:tracePt t="39953" x="3581400" y="1981200"/>
          <p14:tracePt t="40014" x="3586163" y="1981200"/>
          <p14:tracePt t="40034" x="3590925" y="1981200"/>
          <p14:tracePt t="40065" x="3595688" y="1981200"/>
          <p14:tracePt t="40975" x="3590925" y="1985963"/>
          <p14:tracePt t="41507" x="3586163" y="1985963"/>
          <p14:tracePt t="41517" x="3576638" y="1990725"/>
          <p14:tracePt t="41528" x="3567113" y="1995488"/>
          <p14:tracePt t="41543" x="3548063" y="2009775"/>
          <p14:tracePt t="41561" x="3538538" y="2014538"/>
          <p14:tracePt t="41576" x="3519488" y="2028825"/>
          <p14:tracePt t="41594" x="3500438" y="2052638"/>
          <p14:tracePt t="41610" x="3486150" y="2071688"/>
          <p14:tracePt t="41626" x="3457575" y="2128838"/>
          <p14:tracePt t="41644" x="3438525" y="2166938"/>
          <p14:tracePt t="41660" x="3429000" y="2190750"/>
          <p14:tracePt t="41676" x="3400425" y="2257425"/>
          <p14:tracePt t="41694" x="3362325" y="2343150"/>
          <p14:tracePt t="41711" x="3343275" y="2395538"/>
          <p14:tracePt t="41726" x="3305175" y="2490788"/>
          <p14:tracePt t="41744" x="3295650" y="2524125"/>
          <p14:tracePt t="41760" x="3276600" y="2586038"/>
          <p14:tracePt t="41777" x="3252788" y="2657475"/>
          <p14:tracePt t="41793" x="3243263" y="2700338"/>
          <p14:tracePt t="41810" x="3233738" y="2767013"/>
          <p14:tracePt t="41827" x="3228975" y="2819400"/>
          <p14:tracePt t="41843" x="3224213" y="2843213"/>
          <p14:tracePt t="41860" x="3224213" y="2876550"/>
          <p14:tracePt t="41877" x="3224213" y="2900363"/>
          <p14:tracePt t="41894" x="3224213" y="2905125"/>
          <p14:tracePt t="41910" x="3224213" y="2919413"/>
          <p14:tracePt t="41927" x="3224213" y="2933700"/>
          <p14:tracePt t="41944" x="3228975" y="2938463"/>
          <p14:tracePt t="41960" x="3233738" y="2952750"/>
          <p14:tracePt t="41977" x="3243263" y="2962275"/>
          <p14:tracePt t="41993" x="3252788" y="2976563"/>
          <p14:tracePt t="42010" x="3262313" y="2986088"/>
          <p14:tracePt t="42027" x="3267075" y="2986088"/>
          <p14:tracePt t="42043" x="3271838" y="2995613"/>
          <p14:tracePt t="42060" x="3281363" y="3000375"/>
          <p14:tracePt t="42077" x="3286125" y="3005138"/>
          <p14:tracePt t="42093" x="3290888" y="3009900"/>
          <p14:tracePt t="42110" x="3300413" y="3014663"/>
          <p14:tracePt t="42127" x="3305175" y="3014663"/>
          <p14:tracePt t="42143" x="3314700" y="3024188"/>
          <p14:tracePt t="42160" x="3324225" y="3028950"/>
          <p14:tracePt t="42177" x="3328988" y="3028950"/>
          <p14:tracePt t="42197" x="3328988" y="3033713"/>
          <p14:tracePt t="42210" x="3333750" y="3033713"/>
          <p14:tracePt t="42228" x="3333750" y="3038475"/>
          <p14:tracePt t="42243" x="3343275" y="3038475"/>
          <p14:tracePt t="42260" x="3343275" y="3043238"/>
          <p14:tracePt t="42276" x="3348038" y="3048000"/>
          <p14:tracePt t="42293" x="3352800" y="3048000"/>
          <p14:tracePt t="42310" x="3352800" y="3052763"/>
          <p14:tracePt t="42326" x="3362325" y="3057525"/>
          <p14:tracePt t="42343" x="3367088" y="3067050"/>
          <p14:tracePt t="42361" x="3376613" y="3071813"/>
          <p14:tracePt t="42376" x="3386138" y="3081338"/>
          <p14:tracePt t="42393" x="3386138" y="3086100"/>
          <p14:tracePt t="42393" x="3390900" y="3090863"/>
          <p14:tracePt t="42411" x="3395663" y="3095625"/>
          <p14:tracePt t="42426" x="3400425" y="3100388"/>
          <p14:tracePt t="42443" x="3400425" y="3105150"/>
          <p14:tracePt t="42459" x="3409950" y="3109913"/>
          <p14:tracePt t="42477" x="3409950" y="3114675"/>
          <p14:tracePt t="42493" x="3414713" y="3114675"/>
          <p14:tracePt t="42510" x="3414713" y="3119438"/>
          <p14:tracePt t="42526" x="3419475" y="3124200"/>
          <p14:tracePt t="42543" x="3424238" y="3124200"/>
          <p14:tracePt t="42560" x="3429000" y="3133725"/>
          <p14:tracePt t="42577" x="3433763" y="3133725"/>
          <p14:tracePt t="42594" x="3433763" y="3138488"/>
          <p14:tracePt t="42609" x="3438525" y="3138488"/>
          <p14:tracePt t="42626" x="3438525" y="3143250"/>
          <p14:tracePt t="42643" x="3443288" y="3148013"/>
          <p14:tracePt t="42675" x="3448050" y="3148013"/>
          <p14:tracePt t="42695" x="3448050" y="3152775"/>
          <p14:tracePt t="42705" x="3448050" y="3157538"/>
          <p14:tracePt t="42715" x="3452813" y="3157538"/>
          <p14:tracePt t="42735" x="3452813" y="3162300"/>
          <p14:tracePt t="42746" x="3452813" y="3167063"/>
          <p14:tracePt t="42766" x="3457575" y="3171825"/>
          <p14:tracePt t="42786" x="3457575" y="3176588"/>
          <p14:tracePt t="42797" x="3457575" y="3181350"/>
          <p14:tracePt t="42837" x="3462338" y="3186113"/>
          <p14:tracePt t="42857" x="3467100" y="3190875"/>
          <p14:tracePt t="42888" x="3467100" y="3195638"/>
          <p14:tracePt t="42908" x="3467100" y="3200400"/>
          <p14:tracePt t="42939" x="3471863" y="3200400"/>
          <p14:tracePt t="42949" x="3476625" y="3200400"/>
          <p14:tracePt t="43009" x="3476625" y="3205163"/>
          <p14:tracePt t="43020" x="3481388" y="3205163"/>
          <p14:tracePt t="43152" x="3486150" y="3205163"/>
          <p14:tracePt t="44097" x="3486150" y="3200400"/>
          <p14:tracePt t="44532" x="3486150" y="3195638"/>
          <p14:tracePt t="44827" x="3486150" y="3190875"/>
          <p14:tracePt t="44878" x="3490913" y="3195638"/>
          <p14:tracePt t="45294" x="3490913" y="3209925"/>
          <p14:tracePt t="45304" x="3495675" y="3228975"/>
          <p14:tracePt t="45314" x="3500438" y="3262313"/>
          <p14:tracePt t="45326" x="3505200" y="3300413"/>
          <p14:tracePt t="45343" x="3529013" y="3424238"/>
          <p14:tracePt t="45359" x="3552825" y="3529013"/>
          <p14:tracePt t="45376" x="3562350" y="3562350"/>
          <p14:tracePt t="45391" x="3576638" y="3609975"/>
          <p14:tracePt t="45408" x="3590925" y="3652838"/>
          <p14:tracePt t="45425" x="3595688" y="3667125"/>
          <p14:tracePt t="45442" x="3600450" y="3695700"/>
          <p14:tracePt t="45460" x="3609975" y="3714750"/>
          <p14:tracePt t="45477" x="3609975" y="3724275"/>
          <p14:tracePt t="45493" x="3609975" y="3733800"/>
          <p14:tracePt t="45509" x="3609975" y="3738563"/>
          <p14:tracePt t="45526" x="3614738" y="3748088"/>
          <p14:tracePt t="45543" x="3614738" y="3752850"/>
          <p14:tracePt t="45561" x="3614738" y="3757613"/>
          <p14:tracePt t="45598" x="3614738" y="3762375"/>
          <p14:tracePt t="45639" x="3614738" y="3757613"/>
          <p14:tracePt t="46350" x="3614738" y="3752850"/>
          <p14:tracePt t="46370" x="3609975" y="3743325"/>
          <p14:tracePt t="46380" x="3590925" y="3729038"/>
          <p14:tracePt t="46392" x="3576638" y="3709988"/>
          <p14:tracePt t="46409" x="3519488" y="3638550"/>
          <p14:tracePt t="46426" x="3471863" y="3576638"/>
          <p14:tracePt t="46443" x="3433763" y="3529013"/>
          <p14:tracePt t="46459" x="3371850" y="3429000"/>
          <p14:tracePt t="46476" x="3286125" y="3267075"/>
          <p14:tracePt t="46493" x="3252788" y="3195638"/>
          <p14:tracePt t="46509" x="3181350" y="2971800"/>
          <p14:tracePt t="46526" x="3157538" y="2914650"/>
          <p14:tracePt t="46541" x="3133725" y="2795588"/>
          <p14:tracePt t="46558" x="3114675" y="2714625"/>
          <p14:tracePt t="46575" x="3100388" y="2667000"/>
          <p14:tracePt t="46591" x="3095625" y="2576513"/>
          <p14:tracePt t="46610" x="3095625" y="2509838"/>
          <p14:tracePt t="46626" x="3100388" y="2481263"/>
          <p14:tracePt t="46642" x="3109913" y="2428875"/>
          <p14:tracePt t="46659" x="3124200" y="2386013"/>
          <p14:tracePt t="46676" x="3133725" y="2366963"/>
          <p14:tracePt t="46692" x="3143250" y="2338388"/>
          <p14:tracePt t="46709" x="3157538" y="2319338"/>
          <p14:tracePt t="46726" x="3162300" y="2305050"/>
          <p14:tracePt t="46742" x="3186113" y="2281238"/>
          <p14:tracePt t="46759" x="3224213" y="2257425"/>
          <p14:tracePt t="46777" x="3248025" y="2243138"/>
          <p14:tracePt t="46792" x="3286125" y="2233613"/>
          <p14:tracePt t="46809" x="3295650" y="2233613"/>
          <p14:tracePt t="46826" x="3319463" y="2228850"/>
          <p14:tracePt t="46843" x="3343275" y="2228850"/>
          <p14:tracePt t="46859" x="3357563" y="2228850"/>
          <p14:tracePt t="46876" x="3386138" y="2233613"/>
          <p14:tracePt t="46893" x="3419475" y="2243138"/>
          <p14:tracePt t="46909" x="3438525" y="2252663"/>
          <p14:tracePt t="46925" x="3481388" y="2276475"/>
          <p14:tracePt t="46943" x="3529013" y="2309813"/>
          <p14:tracePt t="46959" x="3552825" y="2319338"/>
          <p14:tracePt t="46976" x="3590925" y="2333625"/>
          <p14:tracePt t="46993" x="3609975" y="2347913"/>
          <p14:tracePt t="47010" x="3614738" y="2347913"/>
          <p14:tracePt t="47026" x="3624263" y="2347913"/>
          <p14:tracePt t="47043" x="3629025" y="2347913"/>
          <p14:tracePt t="47059" x="3633788" y="2347913"/>
          <p14:tracePt t="47162" x="3638550" y="2347913"/>
          <p14:tracePt t="47243" x="3643313" y="2347913"/>
          <p14:tracePt t="48169" x="3648075" y="2347913"/>
          <p14:tracePt t="48593" x="3657600" y="2347913"/>
          <p14:tracePt t="48603" x="3681413" y="2347913"/>
          <p14:tracePt t="48613" x="3719513" y="2347913"/>
          <p14:tracePt t="48625" x="3762375" y="2347913"/>
          <p14:tracePt t="48642" x="3957638" y="2347913"/>
          <p14:tracePt t="48659" x="4267200" y="2352675"/>
          <p14:tracePt t="48676" x="4443413" y="2366963"/>
          <p14:tracePt t="48692" x="4710113" y="2400300"/>
          <p14:tracePt t="48709" x="5033963" y="2438400"/>
          <p14:tracePt t="48726" x="5157788" y="2452688"/>
          <p14:tracePt t="48742" x="5438775" y="2486025"/>
          <p14:tracePt t="48759" x="5614988" y="2495550"/>
          <p14:tracePt t="48777" x="5700713" y="2509838"/>
          <p14:tracePt t="48792" x="5810250" y="2524125"/>
          <p14:tracePt t="48809" x="5848350" y="2524125"/>
          <p14:tracePt t="48825" x="5905500" y="2528888"/>
          <p14:tracePt t="48842" x="5938838" y="2533650"/>
          <p14:tracePt t="48859" x="5953125" y="2533650"/>
          <p14:tracePt t="48875" x="5981700" y="2533650"/>
          <p14:tracePt t="48892" x="5995988" y="2533650"/>
          <p14:tracePt t="48909" x="6005513" y="2533650"/>
          <p14:tracePt t="48925" x="6024563" y="2538413"/>
          <p14:tracePt t="48942" x="6038850" y="2543175"/>
          <p14:tracePt t="48960" x="6048375" y="2543175"/>
          <p14:tracePt t="48975" x="6053138" y="2543175"/>
          <p14:tracePt t="48992" x="6062663" y="2543175"/>
          <p14:tracePt t="49008" x="6067425" y="2543175"/>
          <p14:tracePt t="49029" x="6072188" y="2543175"/>
          <p14:tracePt t="49070" x="6076950" y="2543175"/>
          <p14:tracePt t="49091" x="6081713" y="2543175"/>
          <p14:tracePt t="49122" x="6081713" y="2538413"/>
          <p14:tracePt t="49132" x="6086475" y="2533650"/>
          <p14:tracePt t="49142" x="6091238" y="2524125"/>
          <p14:tracePt t="49158" x="6100763" y="2505075"/>
          <p14:tracePt t="49175" x="6129338" y="2424113"/>
          <p14:tracePt t="49193" x="6138863" y="2386013"/>
          <p14:tracePt t="49209" x="6157913" y="2309813"/>
          <p14:tracePt t="49226" x="6162675" y="2286000"/>
          <p14:tracePt t="49242" x="6167438" y="2262188"/>
          <p14:tracePt t="49259" x="6172200" y="2247900"/>
          <p14:tracePt t="49275" x="6172200" y="2243138"/>
          <p14:tracePt t="49292" x="6172200" y="2238375"/>
          <p14:tracePt t="49308" x="6172200" y="2233613"/>
          <p14:tracePt t="49325" x="6172200" y="2228850"/>
          <p14:tracePt t="49467" x="6172200" y="2224088"/>
          <p14:tracePt t="49487" x="6172200" y="2214563"/>
          <p14:tracePt t="49497" x="6167438" y="2205038"/>
          <p14:tracePt t="49508" x="6157913" y="2195513"/>
          <p14:tracePt t="49525" x="6143625" y="2171700"/>
          <p14:tracePt t="49543" x="6134100" y="2157413"/>
          <p14:tracePt t="49559" x="6129338" y="2157413"/>
          <p14:tracePt t="49575" x="6119813" y="2147888"/>
          <p14:tracePt t="49593" x="6115050" y="2138363"/>
          <p14:tracePt t="49609" x="6115050" y="2133600"/>
          <p14:tracePt t="49625" x="6115050" y="2128838"/>
          <p14:tracePt t="49670" x="6115050" y="2124075"/>
          <p14:tracePt t="49680" x="6115050" y="2119313"/>
          <p14:tracePt t="49692" x="6115050" y="2114550"/>
          <p14:tracePt t="49771" x="6124575" y="2109788"/>
          <p14:tracePt t="49781" x="6134100" y="2100263"/>
          <p14:tracePt t="49792" x="6138863" y="2100263"/>
          <p14:tracePt t="49809" x="6153150" y="2090738"/>
          <p14:tracePt t="49826" x="6157913" y="2081213"/>
          <p14:tracePt t="49843" x="6162675" y="2081213"/>
          <p14:tracePt t="49859" x="6172200" y="2076450"/>
          <p14:tracePt t="49876" x="6172200" y="2071688"/>
          <p14:tracePt t="50431" x="6172200" y="2066925"/>
          <p14:tracePt t="50461" x="6172200" y="2062163"/>
          <p14:tracePt t="50492" x="6172200" y="2057400"/>
          <p14:tracePt t="50532" x="6172200" y="2052638"/>
          <p14:tracePt t="50552" x="6172200" y="2047875"/>
          <p14:tracePt t="50562" x="6167438" y="2047875"/>
          <p14:tracePt t="50573" x="6167438" y="2043113"/>
          <p14:tracePt t="50583" x="6162675" y="2038350"/>
          <p14:tracePt t="50603" x="6157913" y="2033588"/>
          <p14:tracePt t="50624" x="6157913" y="2028825"/>
          <p14:tracePt t="50634" x="6153150" y="2028825"/>
          <p14:tracePt t="50645" x="6153150" y="2024063"/>
          <p14:tracePt t="50658" x="6148388" y="2024063"/>
          <p14:tracePt t="50675" x="6148388" y="2019300"/>
          <p14:tracePt t="50695" x="6143625" y="2019300"/>
          <p14:tracePt t="50715" x="6143625" y="2014538"/>
          <p14:tracePt t="50726" x="6143625" y="2009775"/>
          <p14:tracePt t="50766" x="6138863" y="2009775"/>
          <p14:tracePt t="50807" x="6138863" y="2005013"/>
          <p14:tracePt t="50857" x="6134100" y="2005013"/>
          <p14:tracePt t="50898" x="6129338" y="2005013"/>
          <p14:tracePt t="50928" x="6124575" y="2005013"/>
          <p14:tracePt t="50979" x="6119813" y="2005013"/>
          <p14:tracePt t="51020" x="6115050" y="2005013"/>
          <p14:tracePt t="51050" x="6110288" y="2005013"/>
          <p14:tracePt t="51091" x="6105525" y="2005013"/>
          <p14:tracePt t="51710" x="6100763" y="2005013"/>
          <p14:tracePt t="51761" x="6096000" y="2000250"/>
          <p14:tracePt t="51771" x="6091238" y="2000250"/>
          <p14:tracePt t="51781" x="6086475" y="2000250"/>
          <p14:tracePt t="51802" x="6081713" y="2000250"/>
          <p14:tracePt t="51812" x="6076950" y="2000250"/>
          <p14:tracePt t="51825" x="6072188" y="2000250"/>
          <p14:tracePt t="51842" x="6072188" y="1995488"/>
          <p14:tracePt t="51862" x="6067425" y="1995488"/>
          <p14:tracePt t="51875" x="6062663" y="1995488"/>
          <p14:tracePt t="51913" x="6057900" y="1995488"/>
          <p14:tracePt t="51954" x="6057900" y="1990725"/>
          <p14:tracePt t="52167" x="6062663" y="1990725"/>
          <p14:tracePt t="52269" x="6062663" y="1985963"/>
          <p14:tracePt t="52665" x="6067425" y="1985963"/>
          <p14:tracePt t="52695" x="6072188" y="1985963"/>
          <p14:tracePt t="52735" x="6076950" y="1981200"/>
          <p14:tracePt t="52746" x="6081713" y="1981200"/>
          <p14:tracePt t="52756" x="6086475" y="1981200"/>
          <p14:tracePt t="52766" x="6096000" y="1976438"/>
          <p14:tracePt t="52776" x="6105525" y="1976438"/>
          <p14:tracePt t="52791" x="6134100" y="1966913"/>
          <p14:tracePt t="52808" x="6148388" y="1962150"/>
          <p14:tracePt t="52825" x="6172200" y="1957388"/>
          <p14:tracePt t="52842" x="6196013" y="1952625"/>
          <p14:tracePt t="52858" x="6205538" y="1952625"/>
          <p14:tracePt t="52875" x="6224588" y="1952625"/>
          <p14:tracePt t="52892" x="6234113" y="1947863"/>
          <p14:tracePt t="52908" x="6238875" y="1947863"/>
          <p14:tracePt t="52925" x="6243638" y="1947863"/>
          <p14:tracePt t="52941" x="6248400" y="1947863"/>
          <p14:tracePt t="52958" x="6243638" y="1947863"/>
          <p14:tracePt t="53355" x="6243638" y="1943100"/>
          <p14:tracePt t="54391" x="6238875" y="1943100"/>
          <p14:tracePt t="54705" x="6234113" y="1943100"/>
          <p14:tracePt t="54715" x="6224588" y="1943100"/>
          <p14:tracePt t="54725" x="6215063" y="1943100"/>
          <p14:tracePt t="54741" x="6181725" y="1943100"/>
          <p14:tracePt t="54758" x="6167438" y="1943100"/>
          <p14:tracePt t="54774" x="6143625" y="1943100"/>
          <p14:tracePt t="54791" x="6124575" y="1947863"/>
          <p14:tracePt t="54808" x="6115050" y="1947863"/>
          <p14:tracePt t="54824" x="6100763" y="1962150"/>
          <p14:tracePt t="54841" x="6081713" y="1971675"/>
          <p14:tracePt t="54858" x="6076950" y="1971675"/>
          <p14:tracePt t="54874" x="6062663" y="1990725"/>
          <p14:tracePt t="54891" x="6048375" y="2009775"/>
          <p14:tracePt t="54909" x="6038850" y="2019300"/>
          <p14:tracePt t="54924" x="6024563" y="2038350"/>
          <p14:tracePt t="54941" x="6010275" y="2062163"/>
          <p14:tracePt t="54959" x="6000750" y="2071688"/>
          <p14:tracePt t="54974" x="5991225" y="2085975"/>
          <p14:tracePt t="54991" x="5986463" y="2090738"/>
          <p14:tracePt t="55008" x="5981700" y="2095500"/>
          <p14:tracePt t="55025" x="5981700" y="2100263"/>
          <p14:tracePt t="55041" x="5981700" y="2105025"/>
          <p14:tracePt t="55059" x="5981700" y="2109788"/>
          <p14:tracePt t="55091" x="5981700" y="2114550"/>
          <p14:tracePt t="55111" x="5981700" y="2124075"/>
          <p14:tracePt t="55121" x="5976938" y="2133600"/>
          <p14:tracePt t="55629" x="5967413" y="2147888"/>
          <p14:tracePt t="55639" x="5957888" y="2185988"/>
          <p14:tracePt t="55649" x="5948363" y="2214563"/>
          <p14:tracePt t="55659" x="5938838" y="2252663"/>
          <p14:tracePt t="55674" x="5915025" y="2352675"/>
          <p14:tracePt t="55691" x="5905500" y="2414588"/>
          <p14:tracePt t="55708" x="5895975" y="2505075"/>
          <p14:tracePt t="55724" x="5891213" y="2586038"/>
          <p14:tracePt t="55741" x="5886450" y="2638425"/>
          <p14:tracePt t="55758" x="5886450" y="2733675"/>
          <p14:tracePt t="55775" x="5886450" y="2828925"/>
          <p14:tracePt t="55792" x="5886450" y="2867025"/>
          <p14:tracePt t="55807" x="5895975" y="2938463"/>
          <p14:tracePt t="55824" x="5900738" y="2971800"/>
          <p14:tracePt t="55841" x="5905500" y="3033713"/>
          <p14:tracePt t="55858" x="5915025" y="3090863"/>
          <p14:tracePt t="55874" x="5919788" y="3109913"/>
          <p14:tracePt t="55891" x="5929313" y="3143250"/>
          <p14:tracePt t="55908" x="5934075" y="3176588"/>
          <p14:tracePt t="55924" x="5943600" y="3186113"/>
          <p14:tracePt t="55941" x="5953125" y="3219450"/>
          <p14:tracePt t="55958" x="5957888" y="3248025"/>
          <p14:tracePt t="55975" x="5962650" y="3257550"/>
          <p14:tracePt t="55991" x="5972175" y="3290888"/>
          <p14:tracePt t="56008" x="5981700" y="3328988"/>
          <p14:tracePt t="56025" x="5991225" y="3348038"/>
          <p14:tracePt t="56041" x="5995988" y="3371850"/>
          <p14:tracePt t="56058" x="5995988" y="3381375"/>
          <p14:tracePt t="56058" x="5995988" y="3386138"/>
          <p14:tracePt t="56078" x="6000750" y="3395663"/>
          <p14:tracePt t="56091" x="6005513" y="3405188"/>
          <p14:tracePt t="56108" x="6005513" y="3409950"/>
          <p14:tracePt t="56124" x="6005513" y="3419475"/>
          <p14:tracePt t="56141" x="6015038" y="3433763"/>
          <p14:tracePt t="56158" x="6015038" y="3443288"/>
          <p14:tracePt t="56174" x="6019800" y="3467100"/>
          <p14:tracePt t="56191" x="6029325" y="3481388"/>
          <p14:tracePt t="56208" x="6029325" y="3490913"/>
          <p14:tracePt t="56224" x="6034088" y="3505200"/>
          <p14:tracePt t="56241" x="6038850" y="3514725"/>
          <p14:tracePt t="56259" x="6038850" y="3519488"/>
          <p14:tracePt t="56278" x="6038850" y="3524250"/>
          <p14:tracePt t="56299" x="6043613" y="3524250"/>
          <p14:tracePt t="56319" x="6043613" y="3529013"/>
          <p14:tracePt t="56360" x="6048375" y="3529013"/>
          <p14:tracePt t="56390" x="6048375" y="3533775"/>
          <p14:tracePt t="56400" x="6053138" y="3533775"/>
          <p14:tracePt t="56431" x="6053138" y="3538538"/>
          <p14:tracePt t="56441" x="6057900" y="3543300"/>
          <p14:tracePt t="56451" x="6057900" y="3548063"/>
          <p14:tracePt t="56492" x="6062663" y="3548063"/>
          <p14:tracePt t="56512" x="6062663" y="3552825"/>
          <p14:tracePt t="56522" x="6062663" y="3557588"/>
          <p14:tracePt t="56553" x="6067425" y="3562350"/>
          <p14:tracePt t="56573" x="6067425" y="3567113"/>
          <p14:tracePt t="56603" x="6072188" y="3567113"/>
          <p14:tracePt t="56614" x="6072188" y="3571875"/>
          <p14:tracePt t="56624" x="6072188" y="3576638"/>
          <p14:tracePt t="56654" x="6072188" y="3581400"/>
          <p14:tracePt t="56664" x="6076950" y="3581400"/>
          <p14:tracePt t="56685" x="6081713" y="3581400"/>
          <p14:tracePt t="56715" x="6081713" y="3586163"/>
          <p14:tracePt t="56746" x="6081713" y="3590925"/>
          <p14:tracePt t="57294" x="6081713" y="3595688"/>
          <p14:tracePt t="57385" x="6081713" y="3600450"/>
          <p14:tracePt t="57436" x="6081713" y="3605213"/>
          <p14:tracePt t="57497" x="6081713" y="3609975"/>
          <p14:tracePt t="60290" x="6076950" y="3609975"/>
          <p14:tracePt t="61142" x="6067425" y="3605213"/>
          <p14:tracePt t="61152" x="6057900" y="3595688"/>
          <p14:tracePt t="61162" x="6048375" y="3590925"/>
          <p14:tracePt t="61173" x="6034088" y="3576638"/>
          <p14:tracePt t="61190" x="5995988" y="3552825"/>
          <p14:tracePt t="61207" x="5953125" y="3524250"/>
          <p14:tracePt t="61224" x="5929313" y="3505200"/>
          <p14:tracePt t="61240" x="5895975" y="3476625"/>
          <p14:tracePt t="61257" x="5867400" y="3429000"/>
          <p14:tracePt t="61274" x="5848350" y="3405188"/>
          <p14:tracePt t="61290" x="5815013" y="3348038"/>
          <p14:tracePt t="61307" x="5795963" y="3314700"/>
          <p14:tracePt t="61323" x="5762625" y="3248025"/>
          <p14:tracePt t="61341" x="5743575" y="3181350"/>
          <p14:tracePt t="61357" x="5734050" y="3148013"/>
          <p14:tracePt t="61373" x="5719763" y="3043238"/>
          <p14:tracePt t="61390" x="5710238" y="2947988"/>
          <p14:tracePt t="61407" x="5710238" y="2895600"/>
          <p14:tracePt t="61423" x="5710238" y="2800350"/>
          <p14:tracePt t="61440" x="5710238" y="2714625"/>
          <p14:tracePt t="61457" x="5715000" y="2667000"/>
          <p14:tracePt t="61473" x="5738813" y="2581275"/>
          <p14:tracePt t="61490" x="5757863" y="2509838"/>
          <p14:tracePt t="61507" x="5767388" y="2481263"/>
          <p14:tracePt t="61522" x="5776913" y="2438400"/>
          <p14:tracePt t="61539" x="5786438" y="2419350"/>
          <p14:tracePt t="61555" x="5795963" y="2390775"/>
          <p14:tracePt t="61572" x="5819775" y="2362200"/>
          <p14:tracePt t="61588" x="5829300" y="2343150"/>
          <p14:tracePt t="61605" x="5848350" y="2309813"/>
          <p14:tracePt t="61623" x="5867400" y="2290763"/>
          <p14:tracePt t="61638" x="5872163" y="2286000"/>
          <p14:tracePt t="61655" x="5881688" y="2276475"/>
          <p14:tracePt t="61672" x="5891213" y="2266950"/>
          <p14:tracePt t="61689" x="5900738" y="2262188"/>
          <p14:tracePt t="61705" x="5910263" y="2257425"/>
          <p14:tracePt t="61722" x="5924550" y="2257425"/>
          <p14:tracePt t="61738" x="5943600" y="2257425"/>
          <p14:tracePt t="61755" x="5967413" y="2257425"/>
          <p14:tracePt t="61772" x="5981700" y="2257425"/>
          <p14:tracePt t="61789" x="6005513" y="2257425"/>
          <p14:tracePt t="61805" x="6024563" y="2257425"/>
          <p14:tracePt t="61822" x="6029325" y="2257425"/>
          <p14:tracePt t="61842" x="6034088" y="2257425"/>
          <p14:tracePt t="61855" x="6038850" y="2262188"/>
          <p14:tracePt t="61872" x="6043613" y="2262188"/>
          <p14:tracePt t="61913" x="6048375" y="2266950"/>
          <p14:tracePt t="61923" x="6053138" y="2271713"/>
          <p14:tracePt t="61943" x="6057900" y="2276475"/>
          <p14:tracePt t="61953" x="6062663" y="2281238"/>
          <p14:tracePt t="61963" x="6067425" y="2286000"/>
          <p14:tracePt t="61974" x="6076950" y="2290763"/>
          <p14:tracePt t="61989" x="6086475" y="2305050"/>
          <p14:tracePt t="62006" x="6096000" y="2305050"/>
          <p14:tracePt t="62023" x="6115050" y="2319338"/>
          <p14:tracePt t="62040" x="6124575" y="2328863"/>
          <p14:tracePt t="62056" x="6134100" y="2333625"/>
          <p14:tracePt t="62073" x="6143625" y="2338388"/>
          <p14:tracePt t="62090" x="6148388" y="2338388"/>
          <p14:tracePt t="62106" x="6153150" y="2338388"/>
          <p14:tracePt t="62228" x="6153150" y="2343150"/>
          <p14:tracePt t="62411" x="6157913" y="2343150"/>
          <p14:tracePt t="62492" x="6157913" y="2347913"/>
          <p14:tracePt t="62532" x="6157913" y="2352675"/>
          <p14:tracePt t="62695" x="6157913" y="2357438"/>
          <p14:tracePt t="62919" x="6157913" y="2362200"/>
          <p14:tracePt t="64220" x="6153150" y="2362200"/>
          <p14:tracePt t="64847" x="6148388" y="2362200"/>
          <p14:tracePt t="64857" x="6129338" y="2362200"/>
          <p14:tracePt t="64868" x="6110288" y="2362200"/>
          <p14:tracePt t="64878" x="6076950" y="2366963"/>
          <p14:tracePt t="64889" x="6048375" y="2371725"/>
          <p14:tracePt t="64906" x="5976938" y="2390775"/>
          <p14:tracePt t="64923" x="5891213" y="2400300"/>
          <p14:tracePt t="64940" x="5853113" y="2409825"/>
          <p14:tracePt t="64956" x="5795963" y="2428875"/>
          <p14:tracePt t="64973" x="5781675" y="2433638"/>
          <p14:tracePt t="64988" x="5757863" y="2438400"/>
          <p14:tracePt t="65005" x="5738813" y="2438400"/>
          <p14:tracePt t="65021" x="5729288" y="2438400"/>
          <p14:tracePt t="65038" x="5715000" y="2452688"/>
          <p14:tracePt t="65055" x="5700713" y="2462213"/>
          <p14:tracePt t="65073" x="5691188" y="2462213"/>
          <p14:tracePt t="65089" x="5676900" y="2471738"/>
          <p14:tracePt t="65106" x="5676900" y="2476500"/>
          <p14:tracePt t="65203" x="5676900" y="2481263"/>
          <p14:tracePt t="65213" x="5676900" y="2486025"/>
          <p14:tracePt t="65223" x="5676900" y="2495550"/>
          <p14:tracePt t="65239" x="5676900" y="2524125"/>
          <p14:tracePt t="65256" x="5686425" y="2552700"/>
          <p14:tracePt t="65273" x="5710238" y="2614613"/>
          <p14:tracePt t="65290" x="5743575" y="2676525"/>
          <p14:tracePt t="65306" x="5762625" y="2714625"/>
          <p14:tracePt t="65322" x="5805488" y="2786063"/>
          <p14:tracePt t="65340" x="5848350" y="2862263"/>
          <p14:tracePt t="65356" x="5867400" y="2890838"/>
          <p14:tracePt t="65372" x="5905500" y="2938463"/>
          <p14:tracePt t="65388" x="5919788" y="2957513"/>
          <p14:tracePt t="65405" x="5938838" y="2990850"/>
          <p14:tracePt t="65422" x="5957888" y="3024188"/>
          <p14:tracePt t="65439" x="5972175" y="3048000"/>
          <p14:tracePt t="65457" x="5976938" y="3057525"/>
          <p14:tracePt t="65472" x="5981700" y="3081338"/>
          <p14:tracePt t="65489" x="5986463" y="3086100"/>
          <p14:tracePt t="65506" x="5995988" y="3114675"/>
          <p14:tracePt t="65523" x="5995988" y="3152775"/>
          <p14:tracePt t="65539" x="6000750" y="3167063"/>
          <p14:tracePt t="65556" x="6010275" y="3200400"/>
          <p14:tracePt t="65573" x="6015038" y="3238500"/>
          <p14:tracePt t="65590" x="6015038" y="3267075"/>
          <p14:tracePt t="65606" x="6019800" y="3324225"/>
          <p14:tracePt t="65623" x="6019800" y="3376613"/>
          <p14:tracePt t="65640" x="6019800" y="3395663"/>
          <p14:tracePt t="65656" x="6019800" y="3414713"/>
          <p14:tracePt t="65673" x="6019800" y="3429000"/>
          <p14:tracePt t="65673" x="6019800" y="3438525"/>
          <p14:tracePt t="65690" x="6019800" y="3448050"/>
          <p14:tracePt t="65706" x="6019800" y="3452813"/>
          <p14:tracePt t="65722" x="6019800" y="3467100"/>
          <p14:tracePt t="65739" x="6015038" y="3481388"/>
          <p14:tracePt t="65756" x="6015038" y="3514725"/>
          <p14:tracePt t="65773" x="6015038" y="3524250"/>
          <p14:tracePt t="65789" x="6015038" y="3543300"/>
          <p14:tracePt t="65806" x="6015038" y="3548063"/>
          <p14:tracePt t="65822" x="6015038" y="3557588"/>
          <p14:tracePt t="65839" x="6015038" y="3562350"/>
          <p14:tracePt t="65873" x="6015038" y="3567113"/>
          <p14:tracePt t="65913" x="6015038" y="3571875"/>
          <p14:tracePt t="66096" x="6015038" y="3576638"/>
          <p14:tracePt t="66167" x="6015038" y="3581400"/>
          <p14:tracePt t="66299" x="6019800" y="3581400"/>
          <p14:tracePt t="66380" x="6019800" y="3586163"/>
          <p14:tracePt t="66390" x="6019800" y="3590925"/>
          <p14:tracePt t="67071" x="6019800" y="3595688"/>
          <p14:tracePt t="67111" x="6019800" y="3600450"/>
          <p14:tracePt t="67213" x="6019800" y="3605213"/>
          <p14:tracePt t="67325" x="6019800" y="3609975"/>
          <p14:tracePt t="67406" x="6015038" y="3609975"/>
          <p14:tracePt t="68208" x="5986463" y="3619500"/>
          <p14:tracePt t="68218" x="5938838" y="3643313"/>
          <p14:tracePt t="68228" x="5886450" y="3671888"/>
          <p14:tracePt t="68239" x="5819775" y="3700463"/>
          <p14:tracePt t="68255" x="5643563" y="3762375"/>
          <p14:tracePt t="68272" x="5529263" y="3805238"/>
          <p14:tracePt t="68290" x="5476875" y="3824288"/>
          <p14:tracePt t="68305" x="5386388" y="3848100"/>
          <p14:tracePt t="68322" x="5343525" y="3857625"/>
          <p14:tracePt t="68338" x="5272088" y="3867150"/>
          <p14:tracePt t="68356" x="5219700" y="3881438"/>
          <p14:tracePt t="68373" x="5195888" y="3886200"/>
          <p14:tracePt t="68388" x="5172075" y="3890963"/>
          <p14:tracePt t="68404" x="5162550" y="3890963"/>
          <p14:tracePt t="68421" x="5153025" y="3895725"/>
          <p14:tracePt t="68438" x="5143500" y="3900488"/>
          <p14:tracePt t="68456" x="5138738" y="3900488"/>
          <p14:tracePt t="68472" x="5133975" y="3900488"/>
          <p14:tracePt t="68488" x="5124450" y="3900488"/>
          <p14:tracePt t="68505" x="5119688" y="3900488"/>
          <p14:tracePt t="68523" x="5105400" y="3910013"/>
          <p14:tracePt t="68537" x="5095875" y="3914775"/>
          <p14:tracePt t="68554" x="5086350" y="3914775"/>
          <p14:tracePt t="68571" x="5072063" y="3924300"/>
          <p14:tracePt t="68589" x="5057775" y="3924300"/>
          <p14:tracePt t="68605" x="5053013" y="3929063"/>
          <p14:tracePt t="68621" x="5033963" y="3933825"/>
          <p14:tracePt t="68638" x="5010150" y="3938588"/>
          <p14:tracePt t="68655" x="5000625" y="3943350"/>
          <p14:tracePt t="68671" x="4976813" y="3948113"/>
          <p14:tracePt t="68688" x="4953000" y="3957638"/>
          <p14:tracePt t="68706" x="4948238" y="3957638"/>
          <p14:tracePt t="68721" x="4924425" y="3962400"/>
          <p14:tracePt t="68738" x="4919663" y="3967163"/>
          <p14:tracePt t="68755" x="4905375" y="3971925"/>
          <p14:tracePt t="68772" x="4891088" y="3981450"/>
          <p14:tracePt t="68789" x="4881563" y="3981450"/>
          <p14:tracePt t="68805" x="4867275" y="3995738"/>
          <p14:tracePt t="68822" x="4852988" y="4005263"/>
          <p14:tracePt t="68839" x="4843463" y="4010025"/>
          <p14:tracePt t="68855" x="4829175" y="4019550"/>
          <p14:tracePt t="68872" x="4800600" y="4052888"/>
          <p14:tracePt t="68889" x="4791075" y="4057650"/>
          <p14:tracePt t="69315" x="4781550" y="4062413"/>
          <p14:tracePt t="69325" x="4762500" y="4081463"/>
          <p14:tracePt t="69335" x="4748213" y="4090988"/>
          <p14:tracePt t="69345" x="4724400" y="4114800"/>
          <p14:tracePt t="69356" x="4691063" y="4148138"/>
          <p14:tracePt t="69372" x="4624388" y="4229100"/>
          <p14:tracePt t="69389" x="4591050" y="4257675"/>
          <p14:tracePt t="69404" x="4529138" y="4324350"/>
          <p14:tracePt t="69421" x="4486275" y="4376738"/>
          <p14:tracePt t="69437" x="4471988" y="4395788"/>
          <p14:tracePt t="69454" x="4438650" y="4443413"/>
          <p14:tracePt t="69472" x="4400550" y="4495800"/>
          <p14:tracePt t="69489" x="4381500" y="4524375"/>
          <p14:tracePt t="69505" x="4348163" y="4567238"/>
          <p14:tracePt t="69523" x="4329113" y="4600575"/>
          <p14:tracePt t="69539" x="4324350" y="4605338"/>
          <p14:tracePt t="69555" x="4310063" y="4624388"/>
          <p14:tracePt t="69573" x="4300538" y="4643438"/>
          <p14:tracePt t="69592" x="4291013" y="4648200"/>
          <p14:tracePt t="69605" x="4281488" y="4662488"/>
          <p14:tracePt t="69623" x="4271963" y="4676775"/>
          <p14:tracePt t="69640" x="4267200" y="4676775"/>
          <p14:tracePt t="69655" x="4257675" y="4695825"/>
          <p14:tracePt t="69672" x="4257675" y="4700588"/>
          <p14:tracePt t="69689" x="4248150" y="4714875"/>
          <p14:tracePt t="69706" x="4233863" y="4729163"/>
          <p14:tracePt t="69724" x="4229100" y="4738688"/>
          <p14:tracePt t="69739" x="4219575" y="4752975"/>
          <p14:tracePt t="69756" x="4205288" y="4767263"/>
          <p14:tracePt t="69773" x="4200525" y="4776788"/>
          <p14:tracePt t="69789" x="4191000" y="4786313"/>
          <p14:tracePt t="69806" x="4176713" y="4795838"/>
          <p14:tracePt t="69823" x="4171950" y="4800600"/>
          <p14:tracePt t="69839" x="4157663" y="4810125"/>
          <p14:tracePt t="69856" x="4148138" y="4810125"/>
          <p14:tracePt t="69874" x="4143375" y="4814888"/>
          <p14:tracePt t="69893" x="4138613" y="4814888"/>
          <p14:tracePt t="69924" x="4133850" y="4814888"/>
          <p14:tracePt t="69954" x="4129088" y="4814888"/>
          <p14:tracePt t="69964" x="4124325" y="4814888"/>
          <p14:tracePt t="70005" x="4119563" y="4814888"/>
          <p14:tracePt t="70096" x="4124325" y="4814888"/>
          <p14:tracePt t="70390" x="4129088" y="4814888"/>
          <p14:tracePt t="70441" x="4133850" y="4814888"/>
          <p14:tracePt t="71369" x="4133850" y="4810125"/>
          <p14:tracePt t="76514" x="4138613" y="4810125"/>
          <p14:tracePt t="117806" x="4138613" y="4805363"/>
          <p14:tracePt t="120405" x="4129088" y="4800600"/>
          <p14:tracePt t="120808" x="4119563" y="4800600"/>
          <p14:tracePt t="120818" x="4105275" y="4791075"/>
          <p14:tracePt t="120830" x="4086225" y="4786313"/>
          <p14:tracePt t="120847" x="4048125" y="4767263"/>
          <p14:tracePt t="120864" x="3976688" y="4733925"/>
          <p14:tracePt t="120880" x="3924300" y="4700588"/>
          <p14:tracePt t="120897" x="3767138" y="4619625"/>
          <p14:tracePt t="120914" x="3529013" y="4476750"/>
          <p14:tracePt t="120931" x="3424238" y="4410075"/>
          <p14:tracePt t="120947" x="3224213" y="4257675"/>
          <p14:tracePt t="120964" x="3024188" y="4100513"/>
          <p14:tracePt t="120982" x="2919413" y="4024313"/>
          <p14:tracePt t="120997" x="2767013" y="3900488"/>
          <p14:tracePt t="121014" x="2671763" y="3829050"/>
          <p14:tracePt t="121029" x="2562225" y="3719513"/>
          <p14:tracePt t="121045" x="2471738" y="3624263"/>
          <p14:tracePt t="121062" x="2424113" y="3552825"/>
          <p14:tracePt t="121079" x="2357438" y="3429000"/>
          <p14:tracePt t="121097" x="2309813" y="3338513"/>
          <p14:tracePt t="121114" x="2290763" y="3295650"/>
          <p14:tracePt t="121130" x="2266950" y="3209925"/>
          <p14:tracePt t="121147" x="2243138" y="3138488"/>
          <p14:tracePt t="121164" x="2238375" y="3105150"/>
          <p14:tracePt t="121180" x="2214563" y="3038475"/>
          <p14:tracePt t="121197" x="2205038" y="3009900"/>
          <p14:tracePt t="121213" x="2185988" y="2938463"/>
          <p14:tracePt t="121231" x="2176463" y="2738438"/>
          <p14:tracePt t="121247" x="2176463" y="2733675"/>
          <p14:tracePt t="121580" x="2176463" y="2728913"/>
          <p14:tracePt t="121591" x="2176463" y="2719388"/>
          <p14:tracePt t="121600" x="2157413" y="2695575"/>
          <p14:tracePt t="121613" x="1981200" y="2457450"/>
          <p14:tracePt t="121633" x="1804988" y="2224088"/>
          <p14:tracePt t="121647" x="1443038" y="1571625"/>
          <p14:tracePt t="121663" x="1338263" y="1381125"/>
          <p14:tracePt t="121680" x="1166813" y="1066800"/>
          <p14:tracePt t="121697" x="1033463" y="828675"/>
          <p14:tracePt t="121713" x="962025" y="704850"/>
          <p14:tracePt t="121730" x="833438" y="404813"/>
          <p14:tracePt t="121747" x="723900" y="90488"/>
          <p14:tracePt t="123539" x="747713" y="428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33351"/>
            <a:ext cx="8153400" cy="1077218"/>
          </a:xfrm>
          <a:prstGeom prst="rect">
            <a:avLst/>
          </a:prstGeom>
          <a:noFill/>
        </p:spPr>
        <p:txBody>
          <a:bodyPr wrap="square" rtlCol="0">
            <a:spAutoFit/>
          </a:bodyPr>
          <a:lstStyle/>
          <a:p>
            <a:pPr lvl="0" indent="190500" algn="just" fontAlgn="base">
              <a:spcBef>
                <a:spcPct val="0"/>
              </a:spcBef>
              <a:spcAft>
                <a:spcPct val="0"/>
              </a:spcAft>
            </a:pPr>
            <a:r>
              <a:rPr lang="en-US" sz="2000" b="1" dirty="0" smtClean="0">
                <a:solidFill>
                  <a:srgbClr val="00B050"/>
                </a:solidFill>
                <a:latin typeface="Calibri" pitchFamily="34" charset="0"/>
                <a:ea typeface="Calibri" pitchFamily="34" charset="0"/>
                <a:cs typeface="Times New Roman" pitchFamily="18" charset="0"/>
              </a:rPr>
              <a:t>Table 6: </a:t>
            </a:r>
            <a:r>
              <a:rPr lang="en-US" sz="2000" b="1" dirty="0" smtClean="0">
                <a:solidFill>
                  <a:srgbClr val="00B050"/>
                </a:solidFill>
                <a:latin typeface="Times New Roman" pitchFamily="18" charset="0"/>
                <a:ea typeface="Calibri" pitchFamily="34" charset="0"/>
                <a:cs typeface="Times New Roman" pitchFamily="18" charset="0"/>
              </a:rPr>
              <a:t>Effect of ethanol extract of C</a:t>
            </a:r>
            <a:r>
              <a:rPr lang="en-US" sz="2000" b="1" i="1" dirty="0" smtClean="0">
                <a:solidFill>
                  <a:srgbClr val="00B050"/>
                </a:solidFill>
                <a:latin typeface="Times New Roman" pitchFamily="18" charset="0"/>
                <a:ea typeface="Calibri" pitchFamily="34" charset="0"/>
                <a:cs typeface="Times New Roman" pitchFamily="18" charset="0"/>
              </a:rPr>
              <a:t>hromolaena odorata</a:t>
            </a:r>
            <a:r>
              <a:rPr lang="en-US" sz="2000" b="1" dirty="0" smtClean="0">
                <a:solidFill>
                  <a:srgbClr val="00B050"/>
                </a:solidFill>
                <a:latin typeface="Times New Roman" pitchFamily="18" charset="0"/>
                <a:ea typeface="Calibri" pitchFamily="34" charset="0"/>
                <a:cs typeface="Times New Roman" pitchFamily="18" charset="0"/>
              </a:rPr>
              <a:t> on </a:t>
            </a:r>
            <a:r>
              <a:rPr lang="en-US" sz="2000" b="1" dirty="0" smtClean="0">
                <a:solidFill>
                  <a:srgbClr val="00B050"/>
                </a:solidFill>
                <a:latin typeface="Calibri" pitchFamily="34" charset="0"/>
                <a:ea typeface="Calibri" pitchFamily="34" charset="0"/>
                <a:cs typeface="Times New Roman" pitchFamily="18" charset="0"/>
              </a:rPr>
              <a:t>lipid profile of BPH-induced rats</a:t>
            </a:r>
            <a:endParaRPr lang="en-US" sz="2000" b="1" dirty="0" smtClean="0">
              <a:solidFill>
                <a:srgbClr val="00B050"/>
              </a:solidFill>
              <a:latin typeface="Arial" pitchFamily="34" charset="0"/>
              <a:cs typeface="Arial" pitchFamily="34" charset="0"/>
            </a:endParaRPr>
          </a:p>
          <a:p>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14</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graphicFrame>
        <p:nvGraphicFramePr>
          <p:cNvPr id="7" name="Table 6"/>
          <p:cNvGraphicFramePr>
            <a:graphicFrameLocks noGrp="1"/>
          </p:cNvGraphicFramePr>
          <p:nvPr/>
        </p:nvGraphicFramePr>
        <p:xfrm>
          <a:off x="685800" y="895348"/>
          <a:ext cx="8001000" cy="2845526"/>
        </p:xfrm>
        <a:graphic>
          <a:graphicData uri="http://schemas.openxmlformats.org/drawingml/2006/table">
            <a:tbl>
              <a:tblPr/>
              <a:tblGrid>
                <a:gridCol w="1134018">
                  <a:extLst>
                    <a:ext uri="{9D8B030D-6E8A-4147-A177-3AD203B41FA5}">
                      <a16:colId xmlns="" xmlns:a16="http://schemas.microsoft.com/office/drawing/2014/main" val="20000"/>
                    </a:ext>
                  </a:extLst>
                </a:gridCol>
                <a:gridCol w="1456782">
                  <a:extLst>
                    <a:ext uri="{9D8B030D-6E8A-4147-A177-3AD203B41FA5}">
                      <a16:colId xmlns="" xmlns:a16="http://schemas.microsoft.com/office/drawing/2014/main" val="20001"/>
                    </a:ext>
                  </a:extLst>
                </a:gridCol>
                <a:gridCol w="1676689">
                  <a:extLst>
                    <a:ext uri="{9D8B030D-6E8A-4147-A177-3AD203B41FA5}">
                      <a16:colId xmlns="" xmlns:a16="http://schemas.microsoft.com/office/drawing/2014/main" val="20002"/>
                    </a:ext>
                  </a:extLst>
                </a:gridCol>
                <a:gridCol w="1790556">
                  <a:extLst>
                    <a:ext uri="{9D8B030D-6E8A-4147-A177-3AD203B41FA5}">
                      <a16:colId xmlns="" xmlns:a16="http://schemas.microsoft.com/office/drawing/2014/main" val="20003"/>
                    </a:ext>
                  </a:extLst>
                </a:gridCol>
                <a:gridCol w="1942955">
                  <a:extLst>
                    <a:ext uri="{9D8B030D-6E8A-4147-A177-3AD203B41FA5}">
                      <a16:colId xmlns="" xmlns:a16="http://schemas.microsoft.com/office/drawing/2014/main" val="20004"/>
                    </a:ext>
                  </a:extLst>
                </a:gridCol>
              </a:tblGrid>
              <a:tr h="376646">
                <a:tc>
                  <a:txBody>
                    <a:bodyPr/>
                    <a:lstStyle/>
                    <a:p>
                      <a:pPr marL="0" marR="0" algn="just">
                        <a:lnSpc>
                          <a:spcPct val="150000"/>
                        </a:lnSpc>
                        <a:spcBef>
                          <a:spcPts val="0"/>
                        </a:spcBef>
                        <a:spcAft>
                          <a:spcPts val="0"/>
                        </a:spcAft>
                      </a:pPr>
                      <a:r>
                        <a:rPr lang="en-US" sz="1400" b="1" dirty="0">
                          <a:latin typeface="Times New Roman"/>
                          <a:ea typeface="Calibri"/>
                          <a:cs typeface="Times New Roman"/>
                        </a:rPr>
                        <a:t>GROUPS</a:t>
                      </a:r>
                      <a:endParaRPr lang="en-US" sz="14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400" b="1" dirty="0">
                          <a:latin typeface="Times New Roman"/>
                          <a:ea typeface="Calibri"/>
                          <a:cs typeface="Times New Roman"/>
                        </a:rPr>
                        <a:t>CHOL (mmol/L)</a:t>
                      </a:r>
                      <a:endParaRPr lang="en-US" sz="14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400" b="1" dirty="0">
                          <a:latin typeface="Times New Roman"/>
                          <a:ea typeface="Calibri"/>
                          <a:cs typeface="Times New Roman"/>
                        </a:rPr>
                        <a:t>TAG (mmol/L)</a:t>
                      </a:r>
                      <a:endParaRPr lang="en-US" sz="14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400" b="1" dirty="0">
                          <a:latin typeface="Times New Roman"/>
                          <a:ea typeface="Calibri"/>
                          <a:cs typeface="Times New Roman"/>
                        </a:rPr>
                        <a:t>HDL-C (mmol/L)</a:t>
                      </a:r>
                      <a:endParaRPr lang="en-US" sz="14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400" b="1" dirty="0">
                          <a:latin typeface="Times New Roman"/>
                          <a:ea typeface="Calibri"/>
                          <a:cs typeface="Times New Roman"/>
                        </a:rPr>
                        <a:t>LDL-C (mmol/L)</a:t>
                      </a:r>
                      <a:endParaRPr lang="en-US" sz="14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76646">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4.74 ± 1.76 </a:t>
                      </a:r>
                      <a:r>
                        <a:rPr lang="en-US" sz="1800" baseline="30000" dirty="0">
                          <a:latin typeface="Times New Roman"/>
                          <a:ea typeface="Calibri"/>
                          <a:cs typeface="Times New Roman"/>
                        </a:rPr>
                        <a:t>a</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1.82 ± 0.20</a:t>
                      </a:r>
                      <a:r>
                        <a:rPr lang="en-US" sz="1800" baseline="30000">
                          <a:latin typeface="Times New Roman"/>
                          <a:ea typeface="Calibri"/>
                          <a:cs typeface="Times New Roman"/>
                        </a:rPr>
                        <a:t> a,b</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5.04 ± 0.39 </a:t>
                      </a:r>
                      <a:r>
                        <a:rPr lang="en-US" sz="1800" baseline="30000">
                          <a:latin typeface="Times New Roman"/>
                          <a:ea typeface="Calibri"/>
                          <a:cs typeface="Times New Roman"/>
                        </a:rPr>
                        <a:t>a,b,c</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1.48 ± 0.41</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376646">
                <a:tc>
                  <a:txBody>
                    <a:bodyPr/>
                    <a:lstStyle/>
                    <a:p>
                      <a:pPr marL="0" marR="0" algn="just">
                        <a:lnSpc>
                          <a:spcPct val="150000"/>
                        </a:lnSpc>
                        <a:spcBef>
                          <a:spcPts val="0"/>
                        </a:spcBef>
                        <a:spcAft>
                          <a:spcPts val="0"/>
                        </a:spcAft>
                      </a:pPr>
                      <a:r>
                        <a:rPr lang="en-US" sz="1800" dirty="0">
                          <a:latin typeface="Times New Roman"/>
                          <a:ea typeface="Calibri"/>
                          <a:cs typeface="Times New Roman"/>
                        </a:rPr>
                        <a:t>       </a:t>
                      </a:r>
                      <a:r>
                        <a:rPr lang="en-US" sz="1800" dirty="0" smtClean="0">
                          <a:latin typeface="Times New Roman"/>
                          <a:ea typeface="Calibri"/>
                          <a:cs typeface="Times New Roman"/>
                        </a:rPr>
                        <a:t>B</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7.82 ± 1.36</a:t>
                      </a:r>
                      <a:r>
                        <a:rPr lang="en-US" sz="1800" baseline="30000">
                          <a:latin typeface="Times New Roman"/>
                          <a:ea typeface="Calibri"/>
                          <a:cs typeface="Times New Roman"/>
                        </a:rPr>
                        <a:t> b</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2.29 ± 0.42</a:t>
                      </a:r>
                      <a:r>
                        <a:rPr lang="en-US" sz="1800" baseline="30000" dirty="0">
                          <a:latin typeface="Times New Roman"/>
                          <a:ea typeface="Calibri"/>
                          <a:cs typeface="Times New Roman"/>
                        </a:rPr>
                        <a:t> c</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3.88 ± 1.18 </a:t>
                      </a:r>
                      <a:r>
                        <a:rPr lang="en-US" sz="1800" baseline="30000">
                          <a:latin typeface="Times New Roman"/>
                          <a:ea typeface="Calibri"/>
                          <a:cs typeface="Times New Roman"/>
                        </a:rPr>
                        <a:t>a</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2.32 ± 0.52</a:t>
                      </a:r>
                      <a:r>
                        <a:rPr lang="en-US" sz="1800" baseline="30000">
                          <a:latin typeface="Times New Roman"/>
                          <a:ea typeface="Calibri"/>
                          <a:cs typeface="Times New Roman"/>
                        </a:rPr>
                        <a:t> b</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2"/>
                  </a:ext>
                </a:extLst>
              </a:tr>
              <a:tr h="376646">
                <a:tc>
                  <a:txBody>
                    <a:bodyPr/>
                    <a:lstStyle/>
                    <a:p>
                      <a:pPr marL="0" marR="0" indent="190500" algn="just">
                        <a:lnSpc>
                          <a:spcPct val="150000"/>
                        </a:lnSpc>
                        <a:spcBef>
                          <a:spcPts val="0"/>
                        </a:spcBef>
                        <a:spcAft>
                          <a:spcPts val="0"/>
                        </a:spcAft>
                      </a:pPr>
                      <a:r>
                        <a:rPr lang="en-US" sz="1800">
                          <a:latin typeface="Times New Roman"/>
                          <a:ea typeface="Calibri"/>
                          <a:cs typeface="Times New Roman"/>
                        </a:rPr>
                        <a:t>    C</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4.57 ± 0.65</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1.66 ± 0.31</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5.60 ± 0.48 </a:t>
                      </a:r>
                      <a:r>
                        <a:rPr lang="en-US" sz="1800" baseline="30000">
                          <a:latin typeface="Times New Roman"/>
                          <a:ea typeface="Calibri"/>
                          <a:cs typeface="Times New Roman"/>
                        </a:rPr>
                        <a:t>b,c</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1.04 ± 0.26</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3"/>
                  </a:ext>
                </a:extLst>
              </a:tr>
              <a:tr h="376646">
                <a:tc>
                  <a:txBody>
                    <a:bodyPr/>
                    <a:lstStyle/>
                    <a:p>
                      <a:pPr marL="0" marR="0" indent="190500" algn="just">
                        <a:lnSpc>
                          <a:spcPct val="150000"/>
                        </a:lnSpc>
                        <a:spcBef>
                          <a:spcPts val="0"/>
                        </a:spcBef>
                        <a:spcAft>
                          <a:spcPts val="0"/>
                        </a:spcAft>
                      </a:pPr>
                      <a:r>
                        <a:rPr lang="en-US" sz="1800">
                          <a:latin typeface="Times New Roman"/>
                          <a:ea typeface="Calibri"/>
                          <a:cs typeface="Times New Roman"/>
                        </a:rPr>
                        <a:t>    D</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7.62 ± 1.67</a:t>
                      </a:r>
                      <a:r>
                        <a:rPr lang="en-US" sz="1800" baseline="30000">
                          <a:latin typeface="Times New Roman"/>
                          <a:ea typeface="Calibri"/>
                          <a:cs typeface="Times New Roman"/>
                        </a:rPr>
                        <a:t> b</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2.22 ± 0.29 </a:t>
                      </a:r>
                      <a:r>
                        <a:rPr lang="en-US" sz="1800" baseline="30000">
                          <a:latin typeface="Times New Roman"/>
                          <a:ea typeface="Calibri"/>
                          <a:cs typeface="Times New Roman"/>
                        </a:rPr>
                        <a:t>b,c</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4.63 ± 0.34</a:t>
                      </a:r>
                      <a:r>
                        <a:rPr lang="en-US" sz="1800" baseline="30000">
                          <a:latin typeface="Times New Roman"/>
                          <a:ea typeface="Calibri"/>
                          <a:cs typeface="Times New Roman"/>
                        </a:rPr>
                        <a:t> a,b</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2.22 ± 0.34</a:t>
                      </a:r>
                      <a:r>
                        <a:rPr lang="en-US" sz="1800" baseline="30000">
                          <a:latin typeface="Times New Roman"/>
                          <a:ea typeface="Calibri"/>
                          <a:cs typeface="Times New Roman"/>
                        </a:rPr>
                        <a:t> b</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4"/>
                  </a:ext>
                </a:extLst>
              </a:tr>
              <a:tr h="376646">
                <a:tc>
                  <a:txBody>
                    <a:bodyPr/>
                    <a:lstStyle/>
                    <a:p>
                      <a:pPr marL="0" marR="0" indent="190500" algn="just">
                        <a:lnSpc>
                          <a:spcPct val="150000"/>
                        </a:lnSpc>
                        <a:spcBef>
                          <a:spcPts val="0"/>
                        </a:spcBef>
                        <a:spcAft>
                          <a:spcPts val="0"/>
                        </a:spcAft>
                      </a:pPr>
                      <a:r>
                        <a:rPr lang="en-US" sz="1800">
                          <a:latin typeface="Times New Roman"/>
                          <a:ea typeface="Calibri"/>
                          <a:cs typeface="Times New Roman"/>
                        </a:rPr>
                        <a:t>    E</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7.27 ± 1.09</a:t>
                      </a:r>
                      <a:r>
                        <a:rPr lang="en-US" sz="1800" baseline="30000">
                          <a:latin typeface="Times New Roman"/>
                          <a:ea typeface="Calibri"/>
                          <a:cs typeface="Times New Roman"/>
                        </a:rPr>
                        <a:t> b</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2.15 ± 0.31</a:t>
                      </a:r>
                      <a:r>
                        <a:rPr lang="en-US" sz="1800" baseline="30000">
                          <a:latin typeface="Times New Roman"/>
                          <a:ea typeface="Calibri"/>
                          <a:cs typeface="Times New Roman"/>
                        </a:rPr>
                        <a:t> b,c</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5.15 ± 1.18 </a:t>
                      </a:r>
                      <a:r>
                        <a:rPr lang="en-US" sz="1800" baseline="30000">
                          <a:latin typeface="Times New Roman"/>
                          <a:ea typeface="Calibri"/>
                          <a:cs typeface="Times New Roman"/>
                        </a:rPr>
                        <a:t>b,c</a:t>
                      </a:r>
                      <a:endParaRPr lang="en-US" sz="1800">
                        <a:latin typeface="Calibri"/>
                        <a:ea typeface="Calibri"/>
                        <a:cs typeface="Times New Roman"/>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1800">
                          <a:latin typeface="Times New Roman"/>
                          <a:ea typeface="Calibri"/>
                          <a:cs typeface="Times New Roman"/>
                        </a:rPr>
                        <a:t>1.50 ± 0.39</a:t>
                      </a:r>
                      <a:r>
                        <a:rPr lang="en-US" sz="1800" baseline="30000">
                          <a:latin typeface="Times New Roman"/>
                          <a:ea typeface="Calibri"/>
                          <a:cs typeface="Times New Roman"/>
                        </a:rPr>
                        <a:t> a</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5"/>
                  </a:ext>
                </a:extLst>
              </a:tr>
              <a:tr h="376646">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    F</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5.32 ± 1.23</a:t>
                      </a:r>
                      <a:r>
                        <a:rPr lang="en-US" sz="1800" baseline="300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1.92 ± 0.24</a:t>
                      </a:r>
                      <a:r>
                        <a:rPr lang="en-US" sz="1800" baseline="30000" dirty="0">
                          <a:latin typeface="Times New Roman"/>
                          <a:ea typeface="Calibri"/>
                          <a:cs typeface="Times New Roman"/>
                        </a:rPr>
                        <a:t> </a:t>
                      </a:r>
                      <a:r>
                        <a:rPr lang="en-US" sz="1800" baseline="30000" dirty="0" err="1">
                          <a:latin typeface="Times New Roman"/>
                          <a:ea typeface="Calibri"/>
                          <a:cs typeface="Times New Roman"/>
                        </a:rPr>
                        <a:t>a,b,c</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5.98 ± 1.03</a:t>
                      </a:r>
                      <a:r>
                        <a:rPr lang="en-US" sz="1800" baseline="30000" dirty="0">
                          <a:latin typeface="Times New Roman"/>
                          <a:ea typeface="Calibri"/>
                          <a:cs typeface="Times New Roman"/>
                        </a:rPr>
                        <a:t> c</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dirty="0">
                          <a:latin typeface="Times New Roman"/>
                          <a:ea typeface="Calibri"/>
                          <a:cs typeface="Times New Roman"/>
                        </a:rPr>
                        <a:t>1.32 ± 0.71</a:t>
                      </a:r>
                      <a:r>
                        <a:rPr lang="en-US" sz="1800" baseline="30000" dirty="0">
                          <a:latin typeface="Times New Roman"/>
                          <a:ea typeface="Calibri"/>
                          <a:cs typeface="Times New Roman"/>
                        </a:rPr>
                        <a:t> a</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10" name="TextBox 9"/>
          <p:cNvSpPr txBox="1"/>
          <p:nvPr/>
        </p:nvSpPr>
        <p:spPr>
          <a:xfrm>
            <a:off x="1066800" y="3790950"/>
            <a:ext cx="7620000" cy="738664"/>
          </a:xfrm>
          <a:prstGeom prst="rect">
            <a:avLst/>
          </a:prstGeom>
          <a:noFill/>
        </p:spPr>
        <p:txBody>
          <a:bodyPr wrap="square" rtlCol="0">
            <a:spAutoFit/>
          </a:bodyPr>
          <a:lstStyle/>
          <a:p>
            <a:r>
              <a:rPr lang="en-US" sz="1050" b="1" dirty="0" smtClean="0"/>
              <a:t>Key</a:t>
            </a:r>
            <a:r>
              <a:rPr lang="en-US" sz="1050" dirty="0" smtClean="0"/>
              <a:t>: Group A: Not induced and not treatment (Normal control; given carboxymethyl cellulose (vehicle) ), </a:t>
            </a:r>
            <a:r>
              <a:rPr lang="en-US" sz="1050" b="1" dirty="0" smtClean="0"/>
              <a:t> </a:t>
            </a:r>
            <a:r>
              <a:rPr lang="en-US" sz="1050" dirty="0" smtClean="0"/>
              <a:t>Group B: BPH induced and not treatment, given only vehicle (BPH- control), Group C: BPH induced and treated with 1 mg/kg b. w of finasteride (Standard control) and</a:t>
            </a:r>
            <a:r>
              <a:rPr lang="en-US" sz="1050" b="1" dirty="0" smtClean="0"/>
              <a:t> </a:t>
            </a:r>
            <a:r>
              <a:rPr lang="en-US" sz="1050" dirty="0" smtClean="0"/>
              <a:t>Groups D-F: BPH induced and treated with 100, 200 and 400 mg/kg b. w of the ethanol extract respectively.</a:t>
            </a:r>
          </a:p>
          <a:p>
            <a:endParaRPr lang="en-US" sz="1050"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7087"/>
    </mc:Choice>
    <mc:Fallback>
      <p:transition spd="slow" advTm="147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6" x="4986338" y="4476750"/>
          <p14:tracePt t="869" x="4953000" y="4462463"/>
          <p14:tracePt t="879" x="4905375" y="4429125"/>
          <p14:tracePt t="890" x="4852988" y="4405313"/>
          <p14:tracePt t="899" x="4795838" y="4357688"/>
          <p14:tracePt t="911" x="4762500" y="4329113"/>
          <p14:tracePt t="928" x="4672013" y="4252913"/>
          <p14:tracePt t="944" x="4619625" y="4200525"/>
          <p14:tracePt t="961" x="4595813" y="4167188"/>
          <p14:tracePt t="977" x="4538663" y="4086225"/>
          <p14:tracePt t="994" x="4481513" y="3924300"/>
          <p14:tracePt t="1012" x="4452938" y="3824288"/>
          <p14:tracePt t="1027" x="4424363" y="3709988"/>
          <p14:tracePt t="1045" x="4414838" y="3671888"/>
          <p14:tracePt t="1061" x="4410075" y="3624263"/>
          <p14:tracePt t="1077" x="4410075" y="3595688"/>
          <p14:tracePt t="1093" x="4410075" y="3586163"/>
          <p14:tracePt t="1110" x="4410075" y="3576638"/>
          <p14:tracePt t="1127" x="4410075" y="3571875"/>
          <p14:tracePt t="1144" x="4410075" y="3567113"/>
          <p14:tracePt t="1163" x="4410075" y="3562350"/>
          <p14:tracePt t="1176" x="4414838" y="3557588"/>
          <p14:tracePt t="1193" x="4419600" y="3552825"/>
          <p14:tracePt t="1210" x="4424363" y="3548063"/>
          <p14:tracePt t="1227" x="4429125" y="3543300"/>
          <p14:tracePt t="1244" x="4429125" y="3538538"/>
          <p14:tracePt t="1260" x="4433888" y="3538538"/>
          <p14:tracePt t="1276" x="4438650" y="3533775"/>
          <p14:tracePt t="1293" x="4438650" y="3529013"/>
          <p14:tracePt t="1310" x="4448175" y="3529013"/>
          <p14:tracePt t="1327" x="4448175" y="3524250"/>
          <p14:tracePt t="1356" x="4452938" y="3524250"/>
          <p14:tracePt t="1376" x="4438650" y="3524250"/>
          <p14:tracePt t="1650" x="4424363" y="3524250"/>
          <p14:tracePt t="1660" x="4405313" y="3524250"/>
          <p14:tracePt t="1671" x="4381500" y="3519488"/>
          <p14:tracePt t="1680" x="4357688" y="3514725"/>
          <p14:tracePt t="1693" x="4333875" y="3514725"/>
          <p14:tracePt t="1710" x="4262438" y="3505200"/>
          <p14:tracePt t="1727" x="4191000" y="3495675"/>
          <p14:tracePt t="1743" x="4162425" y="3495675"/>
          <p14:tracePt t="1760" x="4114800" y="3486150"/>
          <p14:tracePt t="1777" x="4081463" y="3476625"/>
          <p14:tracePt t="1793" x="4067175" y="3476625"/>
          <p14:tracePt t="1810" x="4043363" y="3462338"/>
          <p14:tracePt t="1827" x="4029075" y="3457575"/>
          <p14:tracePt t="1844" x="4024313" y="3452813"/>
          <p14:tracePt t="1860" x="4014788" y="3448050"/>
          <p14:tracePt t="1877" x="4014788" y="3443288"/>
          <p14:tracePt t="1894" x="4014788" y="3438525"/>
          <p14:tracePt t="1910" x="4014788" y="3429000"/>
          <p14:tracePt t="1926" x="4014788" y="3424238"/>
          <p14:tracePt t="1943" x="4014788" y="3419475"/>
          <p14:tracePt t="1960" x="4014788" y="3400425"/>
          <p14:tracePt t="1977" x="4019550" y="3395663"/>
          <p14:tracePt t="1993" x="4048125" y="3357563"/>
          <p14:tracePt t="2010" x="4095750" y="3286125"/>
          <p14:tracePt t="2026" x="4114800" y="3257550"/>
          <p14:tracePt t="2042" x="4143375" y="3224213"/>
          <p14:tracePt t="2058" x="4152900" y="3209925"/>
          <p14:tracePt t="2075" x="4167188" y="3190875"/>
          <p14:tracePt t="2092" x="4181475" y="3176588"/>
          <p14:tracePt t="2109" x="4191000" y="3171825"/>
          <p14:tracePt t="2125" x="4214813" y="3157538"/>
          <p14:tracePt t="2142" x="4238625" y="3143250"/>
          <p14:tracePt t="2159" x="4252913" y="3138488"/>
          <p14:tracePt t="2176" x="4286250" y="3124200"/>
          <p14:tracePt t="2192" x="4295775" y="3119438"/>
          <p14:tracePt t="2208" x="4291013" y="3114675"/>
          <p14:tracePt t="2645" x="4276725" y="3105150"/>
          <p14:tracePt t="2655" x="4252913" y="3100388"/>
          <p14:tracePt t="2665" x="4229100" y="3090863"/>
          <p14:tracePt t="2676" x="4181475" y="3076575"/>
          <p14:tracePt t="2693" x="4090988" y="3052763"/>
          <p14:tracePt t="2710" x="3967163" y="3038475"/>
          <p14:tracePt t="2727" x="3905250" y="3028950"/>
          <p14:tracePt t="2743" x="3790950" y="3009900"/>
          <p14:tracePt t="2760" x="3700463" y="2995613"/>
          <p14:tracePt t="2778" x="3662363" y="2995613"/>
          <p14:tracePt t="2793" x="3576638" y="2986088"/>
          <p14:tracePt t="2810" x="3543300" y="2981325"/>
          <p14:tracePt t="2826" x="3467100" y="2971800"/>
          <p14:tracePt t="2844" x="3400425" y="2962275"/>
          <p14:tracePt t="2860" x="3381375" y="2957513"/>
          <p14:tracePt t="2877" x="3348038" y="2952750"/>
          <p14:tracePt t="2894" x="3319463" y="2947988"/>
          <p14:tracePt t="2910" x="3314700" y="2943225"/>
          <p14:tracePt t="2926" x="3300413" y="2938463"/>
          <p14:tracePt t="2944" x="3295650" y="2938463"/>
          <p14:tracePt t="2961" x="3295650" y="2933700"/>
          <p14:tracePt t="2976" x="3290888" y="2928938"/>
          <p14:tracePt t="2993" x="3286125" y="2919413"/>
          <p14:tracePt t="3011" x="3281363" y="2914650"/>
          <p14:tracePt t="3025" x="3281363" y="2909888"/>
          <p14:tracePt t="3041" x="3276600" y="2905125"/>
          <p14:tracePt t="3060" x="3271838" y="2890838"/>
          <p14:tracePt t="3075" x="3271838" y="2876550"/>
          <p14:tracePt t="3092" x="3271838" y="2862263"/>
          <p14:tracePt t="3108" x="3271838" y="2847975"/>
          <p14:tracePt t="3125" x="3271838" y="2828925"/>
          <p14:tracePt t="3143" x="3271838" y="2824163"/>
          <p14:tracePt t="3158" x="3281363" y="2809875"/>
          <p14:tracePt t="3175" x="3281363" y="2795588"/>
          <p14:tracePt t="3192" x="3290888" y="2781300"/>
          <p14:tracePt t="3209" x="3300413" y="2757488"/>
          <p14:tracePt t="3225" x="3305175" y="2752725"/>
          <p14:tracePt t="3242" x="3314700" y="2743200"/>
          <p14:tracePt t="3259" x="3324225" y="2728913"/>
          <p14:tracePt t="3275" x="3338513" y="2724150"/>
          <p14:tracePt t="3292" x="3371850" y="2714625"/>
          <p14:tracePt t="3309" x="3371850" y="2709863"/>
          <p14:tracePt t="3538" x="3371850" y="2700338"/>
          <p14:tracePt t="3549" x="3343275" y="2662238"/>
          <p14:tracePt t="3558" x="3257550" y="2543175"/>
          <p14:tracePt t="3575" x="3033713" y="2105025"/>
          <p14:tracePt t="3592" x="2876550" y="1752600"/>
          <p14:tracePt t="3608" x="2724150" y="1333500"/>
          <p14:tracePt t="3625" x="2681288" y="1171575"/>
          <p14:tracePt t="3642" x="2662238" y="1123950"/>
          <p14:tracePt t="3659" x="2652713" y="1066800"/>
          <p14:tracePt t="3675" x="2652713" y="1019175"/>
          <p14:tracePt t="3699" x="2652713" y="981075"/>
          <p14:tracePt t="3710" x="2652713" y="909638"/>
          <p14:tracePt t="3725" x="2662238" y="814388"/>
          <p14:tracePt t="3749" x="2690813" y="690563"/>
          <p14:tracePt t="3775" x="2700338" y="661988"/>
          <p14:tracePt t="3792" x="2714625" y="609600"/>
          <p14:tracePt t="3808" x="2728913" y="576263"/>
          <p14:tracePt t="3825" x="2733675" y="566738"/>
          <p14:tracePt t="3842" x="2743200" y="547688"/>
          <p14:tracePt t="3858" x="2747963" y="533400"/>
          <p14:tracePt t="3875" x="2752725" y="523875"/>
          <p14:tracePt t="3892" x="2762250" y="514350"/>
          <p14:tracePt t="3909" x="2767013" y="504825"/>
          <p14:tracePt t="3925" x="2771775" y="495300"/>
          <p14:tracePt t="3942" x="2781300" y="490538"/>
          <p14:tracePt t="3958" x="2786063" y="485775"/>
          <p14:tracePt t="3975" x="2800350" y="481013"/>
          <p14:tracePt t="3992" x="2814638" y="481013"/>
          <p14:tracePt t="4009" x="2828925" y="476250"/>
          <p14:tracePt t="4025" x="2871788" y="471488"/>
          <p14:tracePt t="4042" x="2905125" y="471488"/>
          <p14:tracePt t="4058" x="2919413" y="471488"/>
          <p14:tracePt t="4075" x="2952750" y="471488"/>
          <p14:tracePt t="4092" x="2981325" y="471488"/>
          <p14:tracePt t="4108" x="2990850" y="471488"/>
          <p14:tracePt t="4126" x="3019425" y="471488"/>
          <p14:tracePt t="4143" x="3038475" y="471488"/>
          <p14:tracePt t="4160" x="3048000" y="471488"/>
          <p14:tracePt t="4175" x="3062288" y="471488"/>
          <p14:tracePt t="4193" x="3067050" y="471488"/>
          <p14:tracePt t="4209" x="3071813" y="471488"/>
          <p14:tracePt t="4225" x="3081338" y="471488"/>
          <p14:tracePt t="4243" x="3086100" y="471488"/>
          <p14:tracePt t="4260" x="3090863" y="471488"/>
          <p14:tracePt t="4280" x="3095625" y="471488"/>
          <p14:tracePt t="4292" x="3100388" y="471488"/>
          <p14:tracePt t="4310" x="3105150" y="471488"/>
          <p14:tracePt t="4422" x="3109913" y="471488"/>
          <p14:tracePt t="5449" x="3114675" y="471488"/>
          <p14:tracePt t="6332" x="3119438" y="471488"/>
          <p14:tracePt t="6352" x="3124200" y="466725"/>
          <p14:tracePt t="6362" x="3128963" y="466725"/>
          <p14:tracePt t="6372" x="3143250" y="466725"/>
          <p14:tracePt t="6382" x="3152775" y="461963"/>
          <p14:tracePt t="6393" x="3162300" y="461963"/>
          <p14:tracePt t="6409" x="3181350" y="457200"/>
          <p14:tracePt t="6426" x="3190875" y="457200"/>
          <p14:tracePt t="6442" x="3214688" y="457200"/>
          <p14:tracePt t="6459" x="3233738" y="457200"/>
          <p14:tracePt t="6476" x="3243263" y="457200"/>
          <p14:tracePt t="6492" x="3257550" y="457200"/>
          <p14:tracePt t="6510" x="3271838" y="457200"/>
          <p14:tracePt t="6524" x="3276600" y="457200"/>
          <p14:tracePt t="6541" x="3286125" y="457200"/>
          <p14:tracePt t="6558" x="3290888" y="457200"/>
          <p14:tracePt t="6575" x="3295650" y="457200"/>
          <p14:tracePt t="6591" x="3300413" y="457200"/>
          <p14:tracePt t="6608" x="3305175" y="457200"/>
          <p14:tracePt t="6626" x="3309938" y="457200"/>
          <p14:tracePt t="6687" x="3314700" y="457200"/>
          <p14:tracePt t="6789" x="3319463" y="457200"/>
          <p14:tracePt t="7642" x="3319463" y="452438"/>
          <p14:tracePt t="8762" x="3324225" y="452438"/>
          <p14:tracePt t="14256" x="3328988" y="452438"/>
          <p14:tracePt t="14273" x="3333750" y="452438"/>
          <p14:tracePt t="14526" x="3343275" y="452438"/>
          <p14:tracePt t="15125" x="3348038" y="452438"/>
          <p14:tracePt t="15136" x="3352800" y="452438"/>
          <p14:tracePt t="15146" x="3362325" y="452438"/>
          <p14:tracePt t="15157" x="3376613" y="452438"/>
          <p14:tracePt t="15174" x="3409950" y="452438"/>
          <p14:tracePt t="15194" x="3443288" y="452438"/>
          <p14:tracePt t="15208" x="3457575" y="452438"/>
          <p14:tracePt t="15223" x="3490913" y="457200"/>
          <p14:tracePt t="15239" x="3509963" y="457200"/>
          <p14:tracePt t="15256" x="3557588" y="466725"/>
          <p14:tracePt t="15273" x="3590925" y="476250"/>
          <p14:tracePt t="15290" x="3605213" y="476250"/>
          <p14:tracePt t="15306" x="3633788" y="481013"/>
          <p14:tracePt t="15323" x="3662363" y="481013"/>
          <p14:tracePt t="15340" x="3676650" y="481013"/>
          <p14:tracePt t="15357" x="3724275" y="481013"/>
          <p14:tracePt t="15374" x="3767138" y="481013"/>
          <p14:tracePt t="15391" x="3800475" y="481013"/>
          <p14:tracePt t="15407" x="3852863" y="481013"/>
          <p14:tracePt t="15424" x="3914775" y="481013"/>
          <p14:tracePt t="15441" x="3952875" y="481013"/>
          <p14:tracePt t="15457" x="4057650" y="481013"/>
          <p14:tracePt t="15474" x="4157663" y="481013"/>
          <p14:tracePt t="15492" x="4195763" y="481013"/>
          <p14:tracePt t="15507" x="4286250" y="481013"/>
          <p14:tracePt t="15523" x="4324350" y="481013"/>
          <p14:tracePt t="15540" x="4371975" y="481013"/>
          <p14:tracePt t="15556" x="4419600" y="481013"/>
          <p14:tracePt t="15573" x="4438650" y="481013"/>
          <p14:tracePt t="15589" x="4471988" y="481013"/>
          <p14:tracePt t="15606" x="4495800" y="481013"/>
          <p14:tracePt t="15623" x="4510088" y="481013"/>
          <p14:tracePt t="15640" x="4524375" y="481013"/>
          <p14:tracePt t="15657" x="4533900" y="481013"/>
          <p14:tracePt t="15675" x="4538663" y="481013"/>
          <p14:tracePt t="15968" x="4548188" y="481013"/>
          <p14:tracePt t="15979" x="4581525" y="466725"/>
          <p14:tracePt t="15990" x="4633913" y="452438"/>
          <p14:tracePt t="16007" x="4924425" y="376238"/>
          <p14:tracePt t="16024" x="5334000" y="342900"/>
          <p14:tracePt t="16041" x="5505450" y="342900"/>
          <p14:tracePt t="16057" x="5767388" y="333375"/>
          <p14:tracePt t="16074" x="6000750" y="338138"/>
          <p14:tracePt t="16091" x="6100763" y="347663"/>
          <p14:tracePt t="16107" x="6276975" y="361950"/>
          <p14:tracePt t="16124" x="6434138" y="371475"/>
          <p14:tracePt t="16142" x="6491288" y="385763"/>
          <p14:tracePt t="16157" x="6605588" y="395288"/>
          <p14:tracePt t="16174" x="6700838" y="395288"/>
          <p14:tracePt t="16192" x="6748463" y="395288"/>
          <p14:tracePt t="16207" x="6810375" y="395288"/>
          <p14:tracePt t="16224" x="6829425" y="400050"/>
          <p14:tracePt t="16241" x="6872288" y="404813"/>
          <p14:tracePt t="16258" x="6905625" y="404813"/>
          <p14:tracePt t="16274" x="6915150" y="404813"/>
          <p14:tracePt t="16290" x="6934200" y="404813"/>
          <p14:tracePt t="16307" x="6943725" y="404813"/>
          <p14:tracePt t="16324" x="6948488" y="404813"/>
          <p14:tracePt t="16340" x="6953250" y="404813"/>
          <p14:tracePt t="16357" x="6958013" y="404813"/>
          <p14:tracePt t="16374" x="6962775" y="404813"/>
          <p14:tracePt t="16710" x="6972300" y="404813"/>
          <p14:tracePt t="16720" x="6981825" y="404813"/>
          <p14:tracePt t="16730" x="6991350" y="404813"/>
          <p14:tracePt t="16741" x="7010400" y="404813"/>
          <p14:tracePt t="16757" x="7067550" y="404813"/>
          <p14:tracePt t="16774" x="7181850" y="404813"/>
          <p14:tracePt t="16792" x="7243763" y="409575"/>
          <p14:tracePt t="16807" x="7377113" y="428625"/>
          <p14:tracePt t="16824" x="7448550" y="433388"/>
          <p14:tracePt t="16840" x="7581900" y="447675"/>
          <p14:tracePt t="16858" x="7667625" y="452438"/>
          <p14:tracePt t="16874" x="7686675" y="452438"/>
          <p14:tracePt t="16891" x="7729538" y="452438"/>
          <p14:tracePt t="16908" x="7767638" y="457200"/>
          <p14:tracePt t="16924" x="7777163" y="457200"/>
          <p14:tracePt t="16940" x="7800975" y="457200"/>
          <p14:tracePt t="16958" x="7815263" y="457200"/>
          <p14:tracePt t="16974" x="7820025" y="457200"/>
          <p14:tracePt t="16990" x="7834313" y="457200"/>
          <p14:tracePt t="17007" x="7848600" y="457200"/>
          <p14:tracePt t="17024" x="7858125" y="457200"/>
          <p14:tracePt t="17040" x="7872413" y="457200"/>
          <p14:tracePt t="17057" x="7881938" y="457200"/>
          <p14:tracePt t="17073" x="7905750" y="457200"/>
          <p14:tracePt t="17090" x="7929563" y="457200"/>
          <p14:tracePt t="17107" x="7939088" y="457200"/>
          <p14:tracePt t="17123" x="7972425" y="452438"/>
          <p14:tracePt t="17140" x="7996238" y="447675"/>
          <p14:tracePt t="17157" x="8005763" y="447675"/>
          <p14:tracePt t="17173" x="8024813" y="447675"/>
          <p14:tracePt t="17192" x="8043863" y="447675"/>
          <p14:tracePt t="17208" x="8058150" y="442913"/>
          <p14:tracePt t="17223" x="8077200" y="442913"/>
          <p14:tracePt t="17240" x="8091488" y="442913"/>
          <p14:tracePt t="17256" x="8110538" y="442913"/>
          <p14:tracePt t="17273" x="8124825" y="442913"/>
          <p14:tracePt t="17290" x="8134350" y="442913"/>
          <p14:tracePt t="17306" x="8153400" y="442913"/>
          <p14:tracePt t="17323" x="8162925" y="442913"/>
          <p14:tracePt t="17339" x="8172450" y="442913"/>
          <p14:tracePt t="17356" x="8196263" y="438150"/>
          <p14:tracePt t="17373" x="8229600" y="438150"/>
          <p14:tracePt t="17390" x="8248650" y="438150"/>
          <p14:tracePt t="17406" x="8286750" y="438150"/>
          <p14:tracePt t="17423" x="8296275" y="438150"/>
          <p14:tracePt t="17439" x="8320088" y="438150"/>
          <p14:tracePt t="17457" x="8334375" y="433388"/>
          <p14:tracePt t="17473" x="8343900" y="433388"/>
          <p14:tracePt t="17490" x="8362950" y="433388"/>
          <p14:tracePt t="17507" x="8372475" y="433388"/>
          <p14:tracePt t="17523" x="8377238" y="433388"/>
          <p14:tracePt t="17540" x="8386763" y="433388"/>
          <p14:tracePt t="17557" x="8391525" y="433388"/>
          <p14:tracePt t="17573" x="8353425" y="433388"/>
          <p14:tracePt t="17705" x="8334375" y="433388"/>
          <p14:tracePt t="17715" x="8324850" y="433388"/>
          <p14:tracePt t="17725" x="8310563" y="433388"/>
          <p14:tracePt t="17741" x="8272463" y="433388"/>
          <p14:tracePt t="17758" x="8239125" y="433388"/>
          <p14:tracePt t="17774" x="8162925" y="433388"/>
          <p14:tracePt t="17791" x="8077200" y="433388"/>
          <p14:tracePt t="17808" x="8034338" y="438150"/>
          <p14:tracePt t="17824" x="7943850" y="442913"/>
          <p14:tracePt t="17841" x="7858125" y="452438"/>
          <p14:tracePt t="17858" x="7815263" y="461963"/>
          <p14:tracePt t="17874" x="7743825" y="471488"/>
          <p14:tracePt t="17891" x="7672388" y="490538"/>
          <p14:tracePt t="17909" x="7639050" y="495300"/>
          <p14:tracePt t="17924" x="7572375" y="509588"/>
          <p14:tracePt t="17941" x="7539038" y="514350"/>
          <p14:tracePt t="17957" x="7481888" y="528638"/>
          <p14:tracePt t="17974" x="7453313" y="533400"/>
          <p14:tracePt t="17991" x="7443788" y="533400"/>
          <p14:tracePt t="18007" x="7424738" y="533400"/>
          <p14:tracePt t="18023" x="7400925" y="538163"/>
          <p14:tracePt t="18040" x="7391400" y="538163"/>
          <p14:tracePt t="18056" x="7367588" y="542925"/>
          <p14:tracePt t="18072" x="7358063" y="542925"/>
          <p14:tracePt t="18089" x="7348538" y="542925"/>
          <p14:tracePt t="18106" x="7339013" y="542925"/>
          <p14:tracePt t="18122" x="7334250" y="542925"/>
          <p14:tracePt t="18139" x="7329488" y="542925"/>
          <p14:tracePt t="18156" x="7324725" y="542925"/>
          <p14:tracePt t="18172" x="7319963" y="547688"/>
          <p14:tracePt t="18212" x="7315200" y="547688"/>
          <p14:tracePt t="18222" x="7300913" y="566738"/>
          <p14:tracePt t="18232" x="7272338" y="566738"/>
          <p14:tracePt t="18578" x="7248525" y="566738"/>
          <p14:tracePt t="18588" x="7029450" y="566738"/>
          <p14:tracePt t="18599" x="6972300" y="571500"/>
          <p14:tracePt t="18609" x="6757988" y="600075"/>
          <p14:tracePt t="18624" x="6481763" y="633413"/>
          <p14:tracePt t="18641" x="6343650" y="647700"/>
          <p14:tracePt t="18657" x="6205538" y="657225"/>
          <p14:tracePt t="18674" x="6019800" y="661988"/>
          <p14:tracePt t="18692" x="5910263" y="671513"/>
          <p14:tracePt t="18707" x="5557838" y="685800"/>
          <p14:tracePt t="18724" x="5200650" y="728663"/>
          <p14:tracePt t="18742" x="5057775" y="762000"/>
          <p14:tracePt t="18757" x="4838700" y="790575"/>
          <p14:tracePt t="18774" x="4743450" y="804863"/>
          <p14:tracePt t="18792" x="4686300" y="804863"/>
          <p14:tracePt t="18807" x="4605338" y="819150"/>
          <p14:tracePt t="18824" x="4567238" y="823913"/>
          <p14:tracePt t="18840" x="4500563" y="838200"/>
          <p14:tracePt t="18858" x="4414838" y="866775"/>
          <p14:tracePt t="18874" x="4386263" y="881063"/>
          <p14:tracePt t="18891" x="4286250" y="923925"/>
          <p14:tracePt t="18908" x="4271963" y="923925"/>
          <p14:tracePt t="19289" x="4162425" y="928688"/>
          <p14:tracePt t="19299" x="4129088" y="938213"/>
          <p14:tracePt t="19310" x="3800475" y="995363"/>
          <p14:tracePt t="19324" x="3524250" y="1033463"/>
          <p14:tracePt t="19341" x="3338513" y="1066800"/>
          <p14:tracePt t="19357" x="3176588" y="1076325"/>
          <p14:tracePt t="19374" x="3014663" y="1081088"/>
          <p14:tracePt t="19391" x="2928938" y="1081088"/>
          <p14:tracePt t="19407" x="2776538" y="1081088"/>
          <p14:tracePt t="19424" x="2519363" y="1109663"/>
          <p14:tracePt t="19442" x="2452688" y="1114425"/>
          <p14:tracePt t="19457" x="2066925" y="1200150"/>
          <p14:tracePt t="19474" x="2000250" y="1214438"/>
          <p14:tracePt t="19490" x="1947863" y="1219200"/>
          <p14:tracePt t="19508" x="1895475" y="1223963"/>
          <p14:tracePt t="19522" x="1881188" y="1223963"/>
          <p14:tracePt t="19539" x="1843088" y="1228725"/>
          <p14:tracePt t="19556" x="1819275" y="1233488"/>
          <p14:tracePt t="19572" x="1771650" y="1252538"/>
          <p14:tracePt t="19589" x="1700213" y="1276350"/>
          <p14:tracePt t="19605" x="1652588" y="1290638"/>
          <p14:tracePt t="19622" x="1600200" y="1309688"/>
          <p14:tracePt t="19639" x="1552575" y="1319213"/>
          <p14:tracePt t="19656" x="1533525" y="1319213"/>
          <p14:tracePt t="19672" x="1519238" y="1323975"/>
          <p14:tracePt t="19690" x="1504950" y="1323975"/>
          <p14:tracePt t="19706" x="1500188" y="1323975"/>
          <p14:tracePt t="19722" x="1495425" y="1323975"/>
          <p14:tracePt t="19766" x="1495425" y="1319213"/>
          <p14:tracePt t="19837" x="1495425" y="1314450"/>
          <p14:tracePt t="19848" x="1495425" y="1309688"/>
          <p14:tracePt t="19868" x="1509713" y="1300163"/>
          <p14:tracePt t="19888" x="1533525" y="1290638"/>
          <p14:tracePt t="19898" x="1562100" y="1281113"/>
          <p14:tracePt t="19908" x="1595438" y="1276350"/>
          <p14:tracePt t="19924" x="1657350" y="1266825"/>
          <p14:tracePt t="19941" x="1690688" y="1262063"/>
          <p14:tracePt t="19957" x="1762125" y="1262063"/>
          <p14:tracePt t="19974" x="1814513" y="1262063"/>
          <p14:tracePt t="19991" x="1838325" y="1262063"/>
          <p14:tracePt t="20007" x="1871663" y="1262063"/>
          <p14:tracePt t="20022" x="1885950" y="1262063"/>
          <p14:tracePt t="20039" x="1919288" y="1262063"/>
          <p14:tracePt t="20056" x="1943100" y="1262063"/>
          <p14:tracePt t="20072" x="1952625" y="1262063"/>
          <p14:tracePt t="20089" x="1966913" y="1262063"/>
          <p14:tracePt t="20106" x="1981200" y="1262063"/>
          <p14:tracePt t="20123" x="1985963" y="1262063"/>
          <p14:tracePt t="20140" x="1995488" y="1262063"/>
          <p14:tracePt t="20156" x="2009775" y="1257300"/>
          <p14:tracePt t="20173" x="2019300" y="1257300"/>
          <p14:tracePt t="20191" x="2057400" y="1247775"/>
          <p14:tracePt t="20207" x="2124075" y="1243013"/>
          <p14:tracePt t="20224" x="2162175" y="1238250"/>
          <p14:tracePt t="20239" x="2252663" y="1219200"/>
          <p14:tracePt t="20256" x="2290763" y="1214438"/>
          <p14:tracePt t="20273" x="2371725" y="1200150"/>
          <p14:tracePt t="20290" x="2419350" y="1185863"/>
          <p14:tracePt t="20306" x="2433638" y="1185863"/>
          <p14:tracePt t="20323" x="2447925" y="1185863"/>
          <p14:tracePt t="20340" x="2457450" y="1181100"/>
          <p14:tracePt t="20356" x="2462213" y="1176338"/>
          <p14:tracePt t="20372" x="2466975" y="1171575"/>
          <p14:tracePt t="20894" x="2471738" y="1171575"/>
          <p14:tracePt t="20904" x="2486025" y="1166813"/>
          <p14:tracePt t="20914" x="2500313" y="1162050"/>
          <p14:tracePt t="20925" x="2519363" y="1157288"/>
          <p14:tracePt t="20940" x="2566988" y="1152525"/>
          <p14:tracePt t="20957" x="2590800" y="1147763"/>
          <p14:tracePt t="20973" x="2667000" y="1138238"/>
          <p14:tracePt t="20990" x="2752725" y="1128713"/>
          <p14:tracePt t="21007" x="2795588" y="1123950"/>
          <p14:tracePt t="21023" x="2881313" y="1114425"/>
          <p14:tracePt t="21039" x="2981325" y="1100138"/>
          <p14:tracePt t="21055" x="3028950" y="1100138"/>
          <p14:tracePt t="21072" x="3114675" y="1095375"/>
          <p14:tracePt t="21089" x="3171825" y="1095375"/>
          <p14:tracePt t="21105" x="3257550" y="1095375"/>
          <p14:tracePt t="21122" x="3343275" y="1095375"/>
          <p14:tracePt t="21139" x="3381375" y="1095375"/>
          <p14:tracePt t="21156" x="3443288" y="1095375"/>
          <p14:tracePt t="21173" x="3519488" y="1095375"/>
          <p14:tracePt t="21191" x="3552825" y="1100138"/>
          <p14:tracePt t="21206" x="3624263" y="1100138"/>
          <p14:tracePt t="21224" x="3690938" y="1100138"/>
          <p14:tracePt t="21240" x="3719513" y="1100138"/>
          <p14:tracePt t="21257" x="3805238" y="1100138"/>
          <p14:tracePt t="21273" x="3867150" y="1100138"/>
          <p14:tracePt t="21290" x="3890963" y="1100138"/>
          <p14:tracePt t="21306" x="3938588" y="1100138"/>
          <p14:tracePt t="21323" x="3952875" y="1100138"/>
          <p14:tracePt t="21341" x="3962400" y="1100138"/>
          <p14:tracePt t="21356" x="3967163" y="1100138"/>
          <p14:tracePt t="21373" x="3971925" y="1100138"/>
          <p14:tracePt t="21421" x="3976688" y="1100138"/>
          <p14:tracePt t="21441" x="3971925" y="1100138"/>
          <p14:tracePt t="21757" x="3967163" y="1100138"/>
          <p14:tracePt t="21797" x="3962400" y="1100138"/>
          <p14:tracePt t="21868" x="3957638" y="1100138"/>
          <p14:tracePt t="21919" x="3952875" y="1100138"/>
          <p14:tracePt t="21929" x="3948113" y="1100138"/>
          <p14:tracePt t="21960" x="3943350" y="1100138"/>
          <p14:tracePt t="21990" x="3938588" y="1104900"/>
          <p14:tracePt t="22031" x="3933825" y="1104900"/>
          <p14:tracePt t="22051" x="3929063" y="1104900"/>
          <p14:tracePt t="22072" x="3929063" y="1109663"/>
          <p14:tracePt t="22082" x="3924300" y="1109663"/>
          <p14:tracePt t="22092" x="3919538" y="1109663"/>
          <p14:tracePt t="22107" x="3905250" y="1109663"/>
          <p14:tracePt t="22124" x="3895725" y="1114425"/>
          <p14:tracePt t="22140" x="3871913" y="1119188"/>
          <p14:tracePt t="22157" x="3848100" y="1119188"/>
          <p14:tracePt t="22174" x="3838575" y="1119188"/>
          <p14:tracePt t="22191" x="3819525" y="1123950"/>
          <p14:tracePt t="22207" x="3810000" y="1123950"/>
          <p14:tracePt t="22225" x="3805238" y="1123950"/>
          <p14:tracePt t="22244" x="3800475" y="1123950"/>
          <p14:tracePt t="22284" x="3805238" y="1123950"/>
          <p14:tracePt t="22610" x="3814763" y="1119188"/>
          <p14:tracePt t="22620" x="3833813" y="1114425"/>
          <p14:tracePt t="22630" x="3862388" y="1109663"/>
          <p14:tracePt t="22641" x="3905250" y="1104900"/>
          <p14:tracePt t="22656" x="4014788" y="1095375"/>
          <p14:tracePt t="22674" x="4105275" y="1090613"/>
          <p14:tracePt t="22674" x="4195763" y="1090613"/>
          <p14:tracePt t="22693" x="4286250" y="1090613"/>
          <p14:tracePt t="22707" x="4424363" y="1085850"/>
          <p14:tracePt t="22723" x="4510088" y="1085850"/>
          <p14:tracePt t="22740" x="4667250" y="1085850"/>
          <p14:tracePt t="22757" x="4819650" y="1085850"/>
          <p14:tracePt t="22773" x="4891088" y="1095375"/>
          <p14:tracePt t="22790" x="5005388" y="1095375"/>
          <p14:tracePt t="22805" x="5100638" y="1100138"/>
          <p14:tracePt t="22823" x="5133975" y="1100138"/>
          <p14:tracePt t="22838" x="5172075" y="1100138"/>
          <p14:tracePt t="22855" x="5195888" y="1100138"/>
          <p14:tracePt t="22871" x="5243513" y="1100138"/>
          <p14:tracePt t="22889" x="5286375" y="1100138"/>
          <p14:tracePt t="22905" x="5300663" y="1100138"/>
          <p14:tracePt t="22922" x="5329238" y="1100138"/>
          <p14:tracePt t="22939" x="5357813" y="1100138"/>
          <p14:tracePt t="22955" x="5362575" y="1100138"/>
          <p14:tracePt t="22972" x="5372100" y="1100138"/>
          <p14:tracePt t="22989" x="5381625" y="1100138"/>
          <p14:tracePt t="23005" x="5386388" y="1100138"/>
          <p14:tracePt t="23036" x="5391150" y="1100138"/>
          <p14:tracePt t="23987" x="5395913" y="1100138"/>
          <p14:tracePt t="24346" x="5400675" y="1100138"/>
          <p14:tracePt t="24357" x="5414963" y="1095375"/>
          <p14:tracePt t="24366" x="5438775" y="1090613"/>
          <p14:tracePt t="24376" x="5476875" y="1085850"/>
          <p14:tracePt t="24389" x="5538788" y="1071563"/>
          <p14:tracePt t="24405" x="5724525" y="1052513"/>
          <p14:tracePt t="24422" x="5953125" y="1038225"/>
          <p14:tracePt t="24439" x="6062663" y="1033463"/>
          <p14:tracePt t="24455" x="6286500" y="1019175"/>
          <p14:tracePt t="24472" x="6434138" y="1019175"/>
          <p14:tracePt t="24489" x="6510338" y="1019175"/>
          <p14:tracePt t="24505" x="6643688" y="1019175"/>
          <p14:tracePt t="24522" x="6743700" y="1019175"/>
          <p14:tracePt t="24539" x="6796088" y="1019175"/>
          <p14:tracePt t="24555" x="6886575" y="1019175"/>
          <p14:tracePt t="24572" x="6915150" y="1019175"/>
          <p14:tracePt t="24588" x="6953250" y="1019175"/>
          <p14:tracePt t="24605" x="6981825" y="1019175"/>
          <p14:tracePt t="24622" x="6991350" y="1019175"/>
          <p14:tracePt t="24640" x="6996113" y="1019175"/>
          <p14:tracePt t="24655" x="7000875" y="1019175"/>
          <p14:tracePt t="24672" x="7010400" y="1019175"/>
          <p14:tracePt t="24690" x="7015163" y="1019175"/>
          <p14:tracePt t="24705" x="7019925" y="1019175"/>
          <p14:tracePt t="24722" x="7024688" y="1019175"/>
          <p14:tracePt t="24738" x="7034213" y="1019175"/>
          <p14:tracePt t="24755" x="7038975" y="1019175"/>
          <p14:tracePt t="24773" x="7043738" y="1019175"/>
          <p14:tracePt t="24788" x="7053263" y="1019175"/>
          <p14:tracePt t="24805" x="7058025" y="1019175"/>
          <p14:tracePt t="24822" x="7062788" y="1019175"/>
          <p14:tracePt t="24838" x="7072313" y="1019175"/>
          <p14:tracePt t="24855" x="7077075" y="1019175"/>
          <p14:tracePt t="24874" x="7081838" y="1019175"/>
          <p14:tracePt t="24894" x="7086600" y="1019175"/>
          <p14:tracePt t="24914" x="7091363" y="1023938"/>
          <p14:tracePt t="24925" x="7096125" y="1023938"/>
          <p14:tracePt t="24945" x="7100888" y="1023938"/>
          <p14:tracePt t="24975" x="7105650" y="1023938"/>
          <p14:tracePt t="25006" x="7110413" y="1028700"/>
          <p14:tracePt t="25036" x="7110413" y="1033463"/>
          <p14:tracePt t="25158" x="7115175" y="1033463"/>
          <p14:tracePt t="25179" x="7115175" y="1038225"/>
          <p14:tracePt t="25199" x="7115175" y="1042988"/>
          <p14:tracePt t="25270" x="7115175" y="1047750"/>
          <p14:tracePt t="25331" x="7115175" y="1052513"/>
          <p14:tracePt t="25362" x="7115175" y="1057275"/>
          <p14:tracePt t="25372" x="7115175" y="1062038"/>
          <p14:tracePt t="25392" x="7115175" y="1066800"/>
          <p14:tracePt t="25402" x="7115175" y="1071563"/>
          <p14:tracePt t="25412" x="7115175" y="1076325"/>
          <p14:tracePt t="25433" x="7115175" y="1081088"/>
          <p14:tracePt t="25453" x="7115175" y="1085850"/>
          <p14:tracePt t="25523" x="7115175" y="1090613"/>
          <p14:tracePt t="25687" x="7115175" y="1085850"/>
          <p14:tracePt t="26062" x="7115175" y="1081088"/>
          <p14:tracePt t="26093" x="7086600" y="1076325"/>
          <p14:tracePt t="26458" x="7053263" y="1076325"/>
          <p14:tracePt t="26468" x="6824663" y="1076325"/>
          <p14:tracePt t="26479" x="6634163" y="1076325"/>
          <p14:tracePt t="26489" x="6577013" y="1076325"/>
          <p14:tracePt t="26505" x="6391275" y="1076325"/>
          <p14:tracePt t="26521" x="6281738" y="1085850"/>
          <p14:tracePt t="26538" x="6053138" y="1104900"/>
          <p14:tracePt t="26554" x="5900738" y="1114425"/>
          <p14:tracePt t="26571" x="5843588" y="1114425"/>
          <p14:tracePt t="26588" x="5748338" y="1123950"/>
          <p14:tracePt t="26604" x="5653088" y="1133475"/>
          <p14:tracePt t="26621" x="5624513" y="1138238"/>
          <p14:tracePt t="26638" x="5553075" y="1152525"/>
          <p14:tracePt t="26655" x="5505450" y="1166813"/>
          <p14:tracePt t="26672" x="5491163" y="1171575"/>
          <p14:tracePt t="26688" x="5467350" y="1171575"/>
          <p14:tracePt t="26705" x="5457825" y="1171575"/>
          <p14:tracePt t="26722" x="5453063" y="1176338"/>
          <p14:tracePt t="26739" x="5448300" y="1176338"/>
          <p14:tracePt t="26755" x="5419725" y="1171575"/>
          <p14:tracePt t="27109" x="5281613" y="1143000"/>
          <p14:tracePt t="27118" x="5038725" y="1095375"/>
          <p14:tracePt t="27129" x="4572000" y="1052513"/>
          <p14:tracePt t="27140" x="4362450" y="1038225"/>
          <p14:tracePt t="27156" x="3705225" y="1038225"/>
          <p14:tracePt t="27173" x="3243263" y="1038225"/>
          <p14:tracePt t="27192" x="3086100" y="1038225"/>
          <p14:tracePt t="27204" x="2924175" y="1038225"/>
          <p14:tracePt t="27221" x="2871788" y="1038225"/>
          <p14:tracePt t="27238" x="2771775" y="1042988"/>
          <p14:tracePt t="27254" x="2686050" y="1052513"/>
          <p14:tracePt t="27271" x="2652713" y="1062038"/>
          <p14:tracePt t="27287" x="2600325" y="1076325"/>
          <p14:tracePt t="27304" x="2538413" y="1090613"/>
          <p14:tracePt t="27322" x="2505075" y="1100138"/>
          <p14:tracePt t="27338" x="2452688" y="1114425"/>
          <p14:tracePt t="27355" x="2424113" y="1119188"/>
          <p14:tracePt t="27372" x="2414588" y="1128713"/>
          <p14:tracePt t="27388" x="2395538" y="1133475"/>
          <p14:tracePt t="27405" x="2390775" y="1138238"/>
          <p14:tracePt t="27421" x="2386013" y="1143000"/>
          <p14:tracePt t="27443" x="2386013" y="1147763"/>
          <p14:tracePt t="27484" x="2386013" y="1143000"/>
          <p14:tracePt t="27758" x="2386013" y="1138238"/>
          <p14:tracePt t="27819" x="2386013" y="1143000"/>
          <p14:tracePt t="28367" x="2386013" y="1152525"/>
          <p14:tracePt t="28377" x="2390775" y="1171575"/>
          <p14:tracePt t="28389" x="2400300" y="1219200"/>
          <p14:tracePt t="28405" x="2414588" y="1295400"/>
          <p14:tracePt t="28422" x="2428875" y="1362075"/>
          <p14:tracePt t="28439" x="2438400" y="1404938"/>
          <p14:tracePt t="28455" x="2457450" y="1476375"/>
          <p14:tracePt t="28472" x="2471738" y="1547813"/>
          <p14:tracePt t="28490" x="2481263" y="1581150"/>
          <p14:tracePt t="28505" x="2500313" y="1647825"/>
          <p14:tracePt t="28520" x="2505075" y="1681163"/>
          <p14:tracePt t="28537" x="2509838" y="1733550"/>
          <p14:tracePt t="28554" x="2519363" y="1785938"/>
          <p14:tracePt t="28571" x="2519363" y="1819275"/>
          <p14:tracePt t="28587" x="2528888" y="1866900"/>
          <p14:tracePt t="28604" x="2528888" y="1905000"/>
          <p14:tracePt t="28622" x="2528888" y="1924050"/>
          <p14:tracePt t="28638" x="2528888" y="1957388"/>
          <p14:tracePt t="28655" x="2528888" y="1985963"/>
          <p14:tracePt t="28672" x="2528888" y="2000250"/>
          <p14:tracePt t="28688" x="2524125" y="2028825"/>
          <p14:tracePt t="28706" x="2519363" y="2057400"/>
          <p14:tracePt t="28721" x="2495550" y="2119313"/>
          <p14:tracePt t="28738" x="2481263" y="2152650"/>
          <p14:tracePt t="28755" x="2471738" y="2171700"/>
          <p14:tracePt t="28772" x="2471738" y="2185988"/>
          <p14:tracePt t="28788" x="2466975" y="2190750"/>
          <p14:tracePt t="28804" x="2466975" y="2195513"/>
          <p14:tracePt t="28821" x="2462213" y="2200275"/>
          <p14:tracePt t="28844" x="2457450" y="2200275"/>
          <p14:tracePt t="28875" x="2447925" y="2200275"/>
          <p14:tracePt t="28885" x="2433638" y="2200275"/>
          <p14:tracePt t="28895" x="2414588" y="2200275"/>
          <p14:tracePt t="28906" x="2395538" y="2200275"/>
          <p14:tracePt t="28921" x="2333625" y="2190750"/>
          <p14:tracePt t="28938" x="2314575" y="2185988"/>
          <p14:tracePt t="28955" x="2228850" y="2166938"/>
          <p14:tracePt t="28972" x="2147888" y="2143125"/>
          <p14:tracePt t="28988" x="2128838" y="2133600"/>
          <p14:tracePt t="29005" x="2076450" y="2114550"/>
          <p14:tracePt t="29022" x="2038350" y="2100263"/>
          <p14:tracePt t="29038" x="2024063" y="2095500"/>
          <p14:tracePt t="29054" x="1995488" y="2081213"/>
          <p14:tracePt t="29072" x="1966913" y="2071688"/>
          <p14:tracePt t="29089" x="1952625" y="2066925"/>
          <p14:tracePt t="29104" x="1933575" y="2062163"/>
          <p14:tracePt t="29122" x="1924050" y="2057400"/>
          <p14:tracePt t="29138" x="1909763" y="2052638"/>
          <p14:tracePt t="29155" x="1900238" y="2043113"/>
          <p14:tracePt t="29171" x="1890713" y="2043113"/>
          <p14:tracePt t="29189" x="1890713" y="2038350"/>
          <p14:tracePt t="29205" x="1885950" y="2038350"/>
          <p14:tracePt t="29221" x="1881188" y="2033588"/>
          <p14:tracePt t="29251" x="1876425" y="2033588"/>
          <p14:tracePt t="29260" x="1876425" y="2028825"/>
          <p14:tracePt t="29301" x="1871663" y="2028825"/>
          <p14:tracePt t="29311" x="1871663" y="2024063"/>
          <p14:tracePt t="29342" x="1871663" y="2019300"/>
          <p14:tracePt t="29372" x="1876425" y="2019300"/>
          <p14:tracePt t="29637" x="1881188" y="2019300"/>
          <p14:tracePt t="29647" x="1885950" y="2019300"/>
          <p14:tracePt t="29678" x="1890713" y="2014538"/>
          <p14:tracePt t="29708" x="1895475" y="2014538"/>
          <p14:tracePt t="29728" x="1900238" y="2014538"/>
          <p14:tracePt t="29739" x="1905000" y="2014538"/>
          <p14:tracePt t="29759" x="1909763" y="2014538"/>
          <p14:tracePt t="29789" x="1914525" y="2014538"/>
          <p14:tracePt t="29830" x="1919288" y="2014538"/>
          <p14:tracePt t="29850" x="1924050" y="2014538"/>
          <p14:tracePt t="29891" x="1924050" y="2009775"/>
          <p14:tracePt t="29900" x="1928813" y="2009775"/>
          <p14:tracePt t="29921" x="1933575" y="2009775"/>
          <p14:tracePt t="29951" x="1938338" y="2009775"/>
          <p14:tracePt t="29961" x="1943100" y="2009775"/>
          <p14:tracePt t="29992" x="1947863" y="2009775"/>
          <p14:tracePt t="30022" x="1952625" y="2009775"/>
          <p14:tracePt t="30064" x="1957388" y="2009775"/>
          <p14:tracePt t="30094" x="1962150" y="2009775"/>
          <p14:tracePt t="30135" x="1966913" y="2009775"/>
          <p14:tracePt t="30175" x="1971675" y="2005013"/>
          <p14:tracePt t="30226" x="1976438" y="2005013"/>
          <p14:tracePt t="30247" x="1981200" y="2005013"/>
          <p14:tracePt t="30327" x="1981200" y="2000250"/>
          <p14:tracePt t="30358" x="1985963" y="2000250"/>
          <p14:tracePt t="30429" x="1990725" y="2000250"/>
          <p14:tracePt t="30530" x="1995488" y="1995488"/>
          <p14:tracePt t="30571" x="2000250" y="1995488"/>
          <p14:tracePt t="30581" x="2005013" y="1995488"/>
          <p14:tracePt t="30591" x="2009775" y="1995488"/>
          <p14:tracePt t="30604" x="2024063" y="1995488"/>
          <p14:tracePt t="30622" x="2038350" y="1995488"/>
          <p14:tracePt t="30638" x="2062163" y="1995488"/>
          <p14:tracePt t="30654" x="2081213" y="1995488"/>
          <p14:tracePt t="30670" x="2133600" y="1995488"/>
          <p14:tracePt t="30687" x="2181225" y="1995488"/>
          <p14:tracePt t="30703" x="2214563" y="1995488"/>
          <p14:tracePt t="30720" x="2281238" y="1995488"/>
          <p14:tracePt t="30737" x="2347913" y="1990725"/>
          <p14:tracePt t="30754" x="2376488" y="1990725"/>
          <p14:tracePt t="30771" x="2447925" y="1985963"/>
          <p14:tracePt t="30788" x="2500313" y="1981200"/>
          <p14:tracePt t="30804" x="2519363" y="1981200"/>
          <p14:tracePt t="30821" x="2543175" y="1976438"/>
          <p14:tracePt t="30838" x="2552700" y="1971675"/>
          <p14:tracePt t="30854" x="2576513" y="1966913"/>
          <p14:tracePt t="30871" x="2590800" y="1966913"/>
          <p14:tracePt t="30888" x="2595563" y="1966913"/>
          <p14:tracePt t="30904" x="2605088" y="1966913"/>
          <p14:tracePt t="30921" x="2609850" y="1966913"/>
          <p14:tracePt t="30937" x="2609850" y="1962150"/>
          <p14:tracePt t="31089" x="2590800" y="1962150"/>
          <p14:tracePt t="31099" x="2562225" y="1957388"/>
          <p14:tracePt t="31109" x="2519363" y="1952625"/>
          <p14:tracePt t="31122" x="2481263" y="1947863"/>
          <p14:tracePt t="31138" x="2400300" y="1938338"/>
          <p14:tracePt t="31155" x="2328863" y="1928813"/>
          <p14:tracePt t="31172" x="2305050" y="1928813"/>
          <p14:tracePt t="31189" x="2271713" y="1924050"/>
          <p14:tracePt t="31207" x="2238375" y="1919288"/>
          <p14:tracePt t="31222" x="2228850" y="1919288"/>
          <p14:tracePt t="31238" x="2209800" y="1919288"/>
          <p14:tracePt t="31255" x="2190750" y="1919288"/>
          <p14:tracePt t="31273" x="2176463" y="1919288"/>
          <p14:tracePt t="31288" x="2157413" y="1919288"/>
          <p14:tracePt t="31305" x="2143125" y="1919288"/>
          <p14:tracePt t="31323" x="2138363" y="1919288"/>
          <p14:tracePt t="31338" x="2124075" y="1919288"/>
          <p14:tracePt t="31355" x="2114550" y="1919288"/>
          <p14:tracePt t="31373" x="2109788" y="1919288"/>
          <p14:tracePt t="31388" x="2100263" y="1919288"/>
          <p14:tracePt t="31405" x="2090738" y="1919288"/>
          <p14:tracePt t="31422" x="2076450" y="1919288"/>
          <p14:tracePt t="31439" x="2057400" y="1919288"/>
          <p14:tracePt t="31456" x="2043113" y="1919288"/>
          <p14:tracePt t="31472" x="2019300" y="1919288"/>
          <p14:tracePt t="31489" x="2009775" y="1919288"/>
          <p14:tracePt t="31505" x="2000250" y="1919288"/>
          <p14:tracePt t="31520" x="1985963" y="1914525"/>
          <p14:tracePt t="31537" x="1981200" y="1914525"/>
          <p14:tracePt t="31554" x="1966913" y="1914525"/>
          <p14:tracePt t="31570" x="1957388" y="1914525"/>
          <p14:tracePt t="31587" x="1952625" y="1914525"/>
          <p14:tracePt t="31607" x="1952625" y="1909763"/>
          <p14:tracePt t="31790" x="1952625" y="1905000"/>
          <p14:tracePt t="31881" x="1957388" y="1905000"/>
          <p14:tracePt t="31891" x="1962150" y="1905000"/>
          <p14:tracePt t="31901" x="1971675" y="1905000"/>
          <p14:tracePt t="31912" x="1976438" y="1905000"/>
          <p14:tracePt t="31922" x="1990725" y="1905000"/>
          <p14:tracePt t="31938" x="2024063" y="1905000"/>
          <p14:tracePt t="31955" x="2043113" y="1900238"/>
          <p14:tracePt t="31955" x="2066925" y="1900238"/>
          <p14:tracePt t="31972" x="2095500" y="1900238"/>
          <p14:tracePt t="31988" x="2138363" y="1900238"/>
          <p14:tracePt t="32005" x="2152650" y="1900238"/>
          <p14:tracePt t="32020" x="2181225" y="1900238"/>
          <p14:tracePt t="32037" x="2205038" y="1900238"/>
          <p14:tracePt t="32053" x="2214563" y="1900238"/>
          <p14:tracePt t="32070" x="2224088" y="1900238"/>
          <p14:tracePt t="32087" x="2228850" y="1900238"/>
          <p14:tracePt t="32104" x="2233613" y="1900238"/>
          <p14:tracePt t="32121" x="2238375" y="1900238"/>
          <p14:tracePt t="32138" x="2243138" y="1900238"/>
          <p14:tracePt t="32166" x="2238375" y="1900238"/>
          <p14:tracePt t="32287" x="2233613" y="1900238"/>
          <p14:tracePt t="32298" x="2219325" y="1895475"/>
          <p14:tracePt t="32308" x="2205038" y="1895475"/>
          <p14:tracePt t="32322" x="2171700" y="1890713"/>
          <p14:tracePt t="32339" x="2143125" y="1890713"/>
          <p14:tracePt t="32355" x="2095500" y="1885950"/>
          <p14:tracePt t="32372" x="2047875" y="1885950"/>
          <p14:tracePt t="32389" x="2033588" y="1885950"/>
          <p14:tracePt t="32405" x="2014538" y="1885950"/>
          <p14:tracePt t="32422" x="2005013" y="1885950"/>
          <p14:tracePt t="32438" x="1990725" y="1885950"/>
          <p14:tracePt t="32455" x="1981200" y="1885950"/>
          <p14:tracePt t="32471" x="1971675" y="1885950"/>
          <p14:tracePt t="32488" x="1966913" y="1885950"/>
          <p14:tracePt t="32505" x="1962150" y="1885950"/>
          <p14:tracePt t="32520" x="1976438" y="1885950"/>
          <p14:tracePt t="32724" x="1985963" y="1885950"/>
          <p14:tracePt t="32733" x="1995488" y="1885950"/>
          <p14:tracePt t="32743" x="2009775" y="1885950"/>
          <p14:tracePt t="32754" x="2028825" y="1885950"/>
          <p14:tracePt t="32770" x="2066925" y="1885950"/>
          <p14:tracePt t="32787" x="2076450" y="1885950"/>
          <p14:tracePt t="32803" x="2095500" y="1885950"/>
          <p14:tracePt t="32820" x="2100263" y="1885950"/>
          <p14:tracePt t="32837" x="2105025" y="1885950"/>
          <p14:tracePt t="32853" x="2109788" y="1885950"/>
          <p14:tracePt t="32870" x="2114550" y="1885950"/>
          <p14:tracePt t="32886" x="2119313" y="1885950"/>
          <p14:tracePt t="32936" x="2114550" y="1885950"/>
          <p14:tracePt t="33415" x="2109788" y="1885950"/>
          <p14:tracePt t="33445" x="2105025" y="1881188"/>
          <p14:tracePt t="33455" x="2100263" y="1881188"/>
          <p14:tracePt t="33486" x="2100263" y="1876425"/>
          <p14:tracePt t="33516" x="2100263" y="1871663"/>
          <p14:tracePt t="33546" x="2100263" y="1866900"/>
          <p14:tracePt t="33566" x="2100263" y="1862138"/>
          <p14:tracePt t="33586" x="2100263" y="1857375"/>
          <p14:tracePt t="33628" x="2100263" y="1852613"/>
          <p14:tracePt t="33922" x="2100263" y="1847850"/>
          <p14:tracePt t="33932" x="2100263" y="1843088"/>
          <p14:tracePt t="33942" x="2100263" y="1828800"/>
          <p14:tracePt t="33954" x="2100263" y="1809750"/>
          <p14:tracePt t="33971" x="2124075" y="1738313"/>
          <p14:tracePt t="33988" x="2152650" y="1633538"/>
          <p14:tracePt t="34005" x="2166938" y="1585913"/>
          <p14:tracePt t="34020" x="2200275" y="1481138"/>
          <p14:tracePt t="34036" x="2219325" y="1400175"/>
          <p14:tracePt t="34054" x="2224088" y="1357313"/>
          <p14:tracePt t="34069" x="2224088" y="1309688"/>
          <p14:tracePt t="34087" x="2224088" y="1285875"/>
          <p14:tracePt t="34103" x="2224088" y="1257300"/>
          <p14:tracePt t="34120" x="2224088" y="1228725"/>
          <p14:tracePt t="34137" x="2224088" y="1223963"/>
          <p14:tracePt t="34154" x="2219325" y="1204913"/>
          <p14:tracePt t="34170" x="2214563" y="1185863"/>
          <p14:tracePt t="34187" x="2209800" y="1176338"/>
          <p14:tracePt t="34204" x="2205038" y="1157288"/>
          <p14:tracePt t="34220" x="2200275" y="1147763"/>
          <p14:tracePt t="34237" x="2195513" y="1138238"/>
          <p14:tracePt t="34253" x="2190750" y="1133475"/>
          <p14:tracePt t="34270" x="2190750" y="1123950"/>
          <p14:tracePt t="34287" x="2181225" y="1114425"/>
          <p14:tracePt t="34304" x="2176463" y="1104900"/>
          <p14:tracePt t="34320" x="2171700" y="1100138"/>
          <p14:tracePt t="34337" x="2162175" y="1085850"/>
          <p14:tracePt t="34354" x="2157413" y="1076325"/>
          <p14:tracePt t="34370" x="2152650" y="1066800"/>
          <p14:tracePt t="34390" x="2152650" y="1062038"/>
          <p14:tracePt t="34404" x="2143125" y="1047750"/>
          <p14:tracePt t="34420" x="2143125" y="1038225"/>
          <p14:tracePt t="34436" x="2138363" y="1028700"/>
          <p14:tracePt t="34453" x="2133600" y="1023938"/>
          <p14:tracePt t="34471" x="2133600" y="1028700"/>
          <p14:tracePt t="35242" x="2128838" y="1047750"/>
          <p14:tracePt t="35253" x="2119313" y="1085850"/>
          <p14:tracePt t="35263" x="2100263" y="1133475"/>
          <p14:tracePt t="35274" x="2100263" y="1162050"/>
          <p14:tracePt t="35288" x="2071688" y="1262063"/>
          <p14:tracePt t="35305" x="2057400" y="1323975"/>
          <p14:tracePt t="35321" x="2043113" y="1414463"/>
          <p14:tracePt t="35338" x="2028825" y="1476375"/>
          <p14:tracePt t="35355" x="2024063" y="1490663"/>
          <p14:tracePt t="35371" x="2019300" y="1524000"/>
          <p14:tracePt t="35388" x="2014538" y="1533525"/>
          <p14:tracePt t="35403" x="2014538" y="1547813"/>
          <p14:tracePt t="35420" x="2014538" y="1552575"/>
          <p14:tracePt t="35436" x="2009775" y="1547813"/>
          <p14:tracePt t="35974" x="2009775" y="1543050"/>
          <p14:tracePt t="35994" x="2009775" y="1538288"/>
          <p14:tracePt t="36004" x="2009775" y="1533525"/>
          <p14:tracePt t="36156" x="2009775" y="1528763"/>
          <p14:tracePt t="36227" x="2009775" y="1524000"/>
          <p14:tracePt t="36309" x="2009775" y="1519238"/>
          <p14:tracePt t="36349" x="2005013" y="1519238"/>
          <p14:tracePt t="36430" x="2000250" y="1519238"/>
          <p14:tracePt t="36471" x="2000250" y="1524000"/>
          <p14:tracePt t="36969" x="2000250" y="1528763"/>
          <p14:tracePt t="37890" x="2000250" y="1533525"/>
          <p14:tracePt t="38279" x="2000250" y="1538288"/>
          <p14:tracePt t="38289" x="1995488" y="1547813"/>
          <p14:tracePt t="38299" x="1990725" y="1557338"/>
          <p14:tracePt t="38309" x="1990725" y="1571625"/>
          <p14:tracePt t="38320" x="1985963" y="1581150"/>
          <p14:tracePt t="38337" x="1976438" y="1604963"/>
          <p14:tracePt t="38354" x="1966913" y="1643063"/>
          <p14:tracePt t="38371" x="1957388" y="1666875"/>
          <p14:tracePt t="38387" x="1947863" y="1743075"/>
          <p14:tracePt t="38404" x="1933575" y="1795463"/>
          <p14:tracePt t="38422" x="1933575" y="1814513"/>
          <p14:tracePt t="38437" x="1924050" y="1862138"/>
          <p14:tracePt t="38454" x="1924050" y="1885950"/>
          <p14:tracePt t="38470" x="1919288" y="1938338"/>
          <p14:tracePt t="38487" x="1914525" y="1976438"/>
          <p14:tracePt t="38504" x="1914525" y="1990725"/>
          <p14:tracePt t="38519" x="1914525" y="2005013"/>
          <p14:tracePt t="38536" x="1914525" y="2019300"/>
          <p14:tracePt t="38552" x="1914525" y="2024063"/>
          <p14:tracePt t="38573" x="1914525" y="2028825"/>
          <p14:tracePt t="38586" x="1914525" y="2033588"/>
          <p14:tracePt t="38644" x="1909763" y="2038350"/>
          <p14:tracePt t="39020" x="1905000" y="2057400"/>
          <p14:tracePt t="39030" x="1900238" y="2109788"/>
          <p14:tracePt t="39040" x="1890713" y="2166938"/>
          <p14:tracePt t="39053" x="1881188" y="2300288"/>
          <p14:tracePt t="39072" x="1871663" y="2409825"/>
          <p14:tracePt t="39087" x="1871663" y="2581275"/>
          <p14:tracePt t="39104" x="1871663" y="2667000"/>
          <p14:tracePt t="39120" x="1881188" y="2819400"/>
          <p14:tracePt t="39137" x="1914525" y="3005138"/>
          <p14:tracePt t="39153" x="1928813" y="3057525"/>
          <p14:tracePt t="39170" x="1952625" y="3157538"/>
          <p14:tracePt t="39187" x="1985963" y="3276600"/>
          <p14:tracePt t="39204" x="2000250" y="3338513"/>
          <p14:tracePt t="39220" x="2038350" y="3433763"/>
          <p14:tracePt t="39237" x="2062163" y="3505200"/>
          <p14:tracePt t="39254" x="2071688" y="3533775"/>
          <p14:tracePt t="39270" x="2085975" y="3571875"/>
          <p14:tracePt t="39287" x="2095500" y="3586163"/>
          <p14:tracePt t="39305" x="2100263" y="3595688"/>
          <p14:tracePt t="39320" x="2100263" y="3605213"/>
          <p14:tracePt t="39337" x="2105025" y="3609975"/>
          <p14:tracePt t="39353" x="2105025" y="3614738"/>
          <p14:tracePt t="39370" x="2109788" y="3624263"/>
          <p14:tracePt t="39387" x="2114550" y="3624263"/>
          <p14:tracePt t="39403" x="2114550" y="3638550"/>
          <p14:tracePt t="39420" x="2119313" y="3643313"/>
          <p14:tracePt t="39437" x="2119313" y="3648075"/>
          <p14:tracePt t="39453" x="2119313" y="3652838"/>
          <p14:tracePt t="39470" x="2124075" y="3652838"/>
          <p14:tracePt t="39487" x="2119313" y="3652838"/>
          <p14:tracePt t="39751" x="2119313" y="3648075"/>
          <p14:tracePt t="39761" x="2109788" y="3648075"/>
          <p14:tracePt t="39772" x="2105025" y="3648075"/>
          <p14:tracePt t="39791" x="2100263" y="3648075"/>
          <p14:tracePt t="39803" x="2090738" y="3643313"/>
          <p14:tracePt t="39820" x="2076450" y="3643313"/>
          <p14:tracePt t="39837" x="2057400" y="3643313"/>
          <p14:tracePt t="39854" x="2047875" y="3638550"/>
          <p14:tracePt t="39870" x="2033588" y="3638550"/>
          <p14:tracePt t="39888" x="2028825" y="3638550"/>
          <p14:tracePt t="39904" x="2024063" y="3638550"/>
          <p14:tracePt t="39920" x="2019300" y="3638550"/>
          <p14:tracePt t="39937" x="2014538" y="3638550"/>
          <p14:tracePt t="39953" x="2009775" y="3638550"/>
          <p14:tracePt t="39985" x="2009775" y="3633788"/>
          <p14:tracePt t="40098" x="2009775" y="3629025"/>
          <p14:tracePt t="40117" x="2014538" y="3629025"/>
          <p14:tracePt t="40127" x="2028825" y="3624263"/>
          <p14:tracePt t="40138" x="2043113" y="3619500"/>
          <p14:tracePt t="40153" x="2109788" y="3605213"/>
          <p14:tracePt t="40171" x="2181225" y="3590925"/>
          <p14:tracePt t="40189" x="2214563" y="3590925"/>
          <p14:tracePt t="40203" x="2247900" y="3586163"/>
          <p14:tracePt t="40220" x="2262188" y="3586163"/>
          <p14:tracePt t="40237" x="2281238" y="3586163"/>
          <p14:tracePt t="40254" x="2295525" y="3586163"/>
          <p14:tracePt t="40271" x="2300288" y="3586163"/>
          <p14:tracePt t="40287" x="2309813" y="3586163"/>
          <p14:tracePt t="40304" x="2290763" y="3586163"/>
          <p14:tracePt t="40412" x="2266950" y="3586163"/>
          <p14:tracePt t="40421" x="2228850" y="3586163"/>
          <p14:tracePt t="40431" x="2190750" y="3586163"/>
          <p14:tracePt t="40442" x="2147888" y="3581400"/>
          <p14:tracePt t="40453" x="2109788" y="3581400"/>
          <p14:tracePt t="40470" x="2052638" y="3576638"/>
          <p14:tracePt t="40487" x="2005013" y="3576638"/>
          <p14:tracePt t="40504" x="1990725" y="3571875"/>
          <p14:tracePt t="40519" x="1957388" y="3567113"/>
          <p14:tracePt t="40535" x="1947863" y="3567113"/>
          <p14:tracePt t="40552" x="1928813" y="3562350"/>
          <p14:tracePt t="40568" x="1914525" y="3562350"/>
          <p14:tracePt t="40585" x="1909763" y="3562350"/>
          <p14:tracePt t="40602" x="1905000" y="3557588"/>
          <p14:tracePt t="40619" x="1909763" y="3557588"/>
          <p14:tracePt t="40757" x="1914525" y="3557588"/>
          <p14:tracePt t="40767" x="1924050" y="3552825"/>
          <p14:tracePt t="40777" x="1938338" y="3552825"/>
          <p14:tracePt t="40788" x="1957388" y="3552825"/>
          <p14:tracePt t="40804" x="2009775" y="3552825"/>
          <p14:tracePt t="40821" x="2090738" y="3548063"/>
          <p14:tracePt t="40839" x="2138363" y="3548063"/>
          <p14:tracePt t="40853" x="2219325" y="3548063"/>
          <p14:tracePt t="40870" x="2252663" y="3548063"/>
          <p14:tracePt t="40887" x="2305050" y="3548063"/>
          <p14:tracePt t="40904" x="2343150" y="3548063"/>
          <p14:tracePt t="40921" x="2352675" y="3548063"/>
          <p14:tracePt t="40937" x="2366963" y="3548063"/>
          <p14:tracePt t="40954" x="2376488" y="3548063"/>
          <p14:tracePt t="40971" x="2371725" y="3548063"/>
          <p14:tracePt t="41112" x="2366963" y="3548063"/>
          <p14:tracePt t="41122" x="2362200" y="3548063"/>
          <p14:tracePt t="41132" x="2352675" y="3548063"/>
          <p14:tracePt t="41142" x="2338388" y="3548063"/>
          <p14:tracePt t="41153" x="2324100" y="3548063"/>
          <p14:tracePt t="41170" x="2276475" y="3543300"/>
          <p14:tracePt t="41187" x="2238375" y="3538538"/>
          <p14:tracePt t="41204" x="2224088" y="3538538"/>
          <p14:tracePt t="41220" x="2190750" y="3533775"/>
          <p14:tracePt t="41237" x="2162175" y="3533775"/>
          <p14:tracePt t="41255" x="2147888" y="3533775"/>
          <p14:tracePt t="41270" x="2128838" y="3529013"/>
          <p14:tracePt t="41287" x="2119313" y="3529013"/>
          <p14:tracePt t="41303" x="2105025" y="3529013"/>
          <p14:tracePt t="41320" x="2085975" y="3529013"/>
          <p14:tracePt t="41337" x="2076450" y="3529013"/>
          <p14:tracePt t="41356" x="2071688" y="3529013"/>
          <p14:tracePt t="41376" x="2071688" y="3524250"/>
          <p14:tracePt t="41498" x="2076450" y="3519488"/>
          <p14:tracePt t="41528" x="2085975" y="3514725"/>
          <p14:tracePt t="41538" x="2095500" y="3514725"/>
          <p14:tracePt t="41548" x="2109788" y="3509963"/>
          <p14:tracePt t="41558" x="2138363" y="3505200"/>
          <p14:tracePt t="41568" x="2157413" y="3500438"/>
          <p14:tracePt t="41585" x="2219325" y="3481388"/>
          <p14:tracePt t="41602" x="2276475" y="3467100"/>
          <p14:tracePt t="41619" x="2300288" y="3462338"/>
          <p14:tracePt t="41635" x="2328863" y="3457575"/>
          <p14:tracePt t="41652" x="2338388" y="3452813"/>
          <p14:tracePt t="41669" x="2347913" y="3448050"/>
          <p14:tracePt t="41686" x="2347913" y="3443288"/>
          <p14:tracePt t="42107" x="2347913" y="3438525"/>
          <p14:tracePt t="42168" x="2343150" y="3433763"/>
          <p14:tracePt t="42209" x="2338388" y="3429000"/>
          <p14:tracePt t="42219" x="2328863" y="3429000"/>
          <p14:tracePt t="42229" x="2319338" y="3419475"/>
          <p14:tracePt t="42249" x="2309813" y="3419475"/>
          <p14:tracePt t="42259" x="2300288" y="3409950"/>
          <p14:tracePt t="42270" x="2290763" y="3405188"/>
          <p14:tracePt t="42286" x="2271713" y="3400425"/>
          <p14:tracePt t="42304" x="2238375" y="3386138"/>
          <p14:tracePt t="42321" x="2224088" y="3376613"/>
          <p14:tracePt t="42336" x="2171700" y="3343275"/>
          <p14:tracePt t="42353" x="2143125" y="3319463"/>
          <p14:tracePt t="42370" x="2090738" y="3271838"/>
          <p14:tracePt t="42387" x="2038350" y="3224213"/>
          <p14:tracePt t="42404" x="2014538" y="3190875"/>
          <p14:tracePt t="42420" x="1952625" y="3109913"/>
          <p14:tracePt t="42437" x="1895475" y="2990850"/>
          <p14:tracePt t="42454" x="1881188" y="2928938"/>
          <p14:tracePt t="42470" x="1857375" y="2805113"/>
          <p14:tracePt t="42487" x="1847850" y="2686050"/>
          <p14:tracePt t="42504" x="1847850" y="2619375"/>
          <p14:tracePt t="42519" x="1866900" y="2466975"/>
          <p14:tracePt t="42536" x="1885950" y="2390775"/>
          <p14:tracePt t="42553" x="1924050" y="2271713"/>
          <p14:tracePt t="42569" x="1971675" y="2133600"/>
          <p14:tracePt t="42586" x="1990725" y="2081213"/>
          <p14:tracePt t="42602" x="2028825" y="1990725"/>
          <p14:tracePt t="42619" x="2071688" y="1909763"/>
          <p14:tracePt t="42636" x="2090738" y="1866900"/>
          <p14:tracePt t="42652" x="2138363" y="1766888"/>
          <p14:tracePt t="42670" x="2166938" y="1714500"/>
          <p14:tracePt t="42687" x="2176463" y="1690688"/>
          <p14:tracePt t="42703" x="2185988" y="1676400"/>
          <p14:tracePt t="42720" x="2190750" y="1666875"/>
          <p14:tracePt t="42736" x="2190750" y="1652588"/>
          <p14:tracePt t="42753" x="2195513" y="1647825"/>
          <p14:tracePt t="42770" x="2195513" y="1652588"/>
          <p14:tracePt t="43012" x="2195513" y="1657350"/>
          <p14:tracePt t="43021" x="2195513" y="1662113"/>
          <p14:tracePt t="43042" x="2190750" y="1666875"/>
          <p14:tracePt t="43052" x="2190750" y="1671638"/>
          <p14:tracePt t="43062" x="2190750" y="1676400"/>
          <p14:tracePt t="43072" x="2190750" y="1681163"/>
          <p14:tracePt t="43087" x="2185988" y="1709738"/>
          <p14:tracePt t="43104" x="2181225" y="1733550"/>
          <p14:tracePt t="43121" x="2176463" y="1833563"/>
          <p14:tracePt t="43138" x="2162175" y="1938338"/>
          <p14:tracePt t="43155" x="2152650" y="1976438"/>
          <p14:tracePt t="43171" x="2128838" y="2085975"/>
          <p14:tracePt t="43188" x="2085975" y="2252663"/>
          <p14:tracePt t="43206" x="2062163" y="2309813"/>
          <p14:tracePt t="43221" x="2019300" y="2462213"/>
          <p14:tracePt t="43238" x="1990725" y="2543175"/>
          <p14:tracePt t="43254" x="1938338" y="2724150"/>
          <p14:tracePt t="43271" x="1914525" y="2814638"/>
          <p14:tracePt t="43288" x="1909763" y="2852738"/>
          <p14:tracePt t="43304" x="1900238" y="2957513"/>
          <p14:tracePt t="43321" x="1900238" y="3071813"/>
          <p14:tracePt t="43338" x="1900238" y="3119438"/>
          <p14:tracePt t="43354" x="1900238" y="3190875"/>
          <p14:tracePt t="43371" x="1914525" y="3271838"/>
          <p14:tracePt t="43388" x="1924050" y="3309938"/>
          <p14:tracePt t="43404" x="1933575" y="3357563"/>
          <p14:tracePt t="43421" x="1947863" y="3400425"/>
          <p14:tracePt t="43439" x="1947863" y="3414713"/>
          <p14:tracePt t="43454" x="1957388" y="3433763"/>
          <p14:tracePt t="43471" x="1962150" y="3443288"/>
          <p14:tracePt t="43487" x="1962150" y="3457575"/>
          <p14:tracePt t="43504" x="1971675" y="3476625"/>
          <p14:tracePt t="43519" x="1976438" y="3486150"/>
          <p14:tracePt t="43536" x="1990725" y="3505200"/>
          <p14:tracePt t="43553" x="1995488" y="3514725"/>
          <p14:tracePt t="43569" x="2014538" y="3538538"/>
          <p14:tracePt t="43586" x="2028825" y="3567113"/>
          <p14:tracePt t="43603" x="2033588" y="3576638"/>
          <p14:tracePt t="43619" x="2047875" y="3600450"/>
          <p14:tracePt t="43636" x="2057400" y="3614738"/>
          <p14:tracePt t="43653" x="2062163" y="3619500"/>
          <p14:tracePt t="43670" x="2066925" y="3624263"/>
          <p14:tracePt t="43686" x="2071688" y="3629025"/>
          <p14:tracePt t="43703" x="2071688" y="3633788"/>
          <p14:tracePt t="43732" x="2071688" y="3629025"/>
          <p14:tracePt t="44139" x="2071688" y="3624263"/>
          <p14:tracePt t="44241" x="2071688" y="3619500"/>
          <p14:tracePt t="44332" x="2066925" y="3609975"/>
          <p14:tracePt t="44373" x="2057400" y="3609975"/>
          <p14:tracePt t="44383" x="2052638" y="3600450"/>
          <p14:tracePt t="44393" x="2043113" y="3590925"/>
          <p14:tracePt t="44404" x="2024063" y="3571875"/>
          <p14:tracePt t="44420" x="1990725" y="3538538"/>
          <p14:tracePt t="44438" x="1938338" y="3481388"/>
          <p14:tracePt t="44455" x="1919288" y="3452813"/>
          <p14:tracePt t="44470" x="1876425" y="3395663"/>
          <p14:tracePt t="44488" x="1814513" y="3286125"/>
          <p14:tracePt t="44505" x="1771650" y="3190875"/>
          <p14:tracePt t="44520" x="1700213" y="3000375"/>
          <p14:tracePt t="44536" x="1681163" y="2924175"/>
          <p14:tracePt t="44552" x="1652588" y="2747963"/>
          <p14:tracePt t="44569" x="1643063" y="2590800"/>
          <p14:tracePt t="44586" x="1643063" y="2486025"/>
          <p14:tracePt t="44602" x="1643063" y="2324100"/>
          <p14:tracePt t="44619" x="1657350" y="2147888"/>
          <p14:tracePt t="44636" x="1662113" y="2090738"/>
          <p14:tracePt t="44652" x="1676400" y="2014538"/>
          <p14:tracePt t="44669" x="1685925" y="1981200"/>
          <p14:tracePt t="44686" x="1714500" y="1876425"/>
          <p14:tracePt t="44703" x="1752600" y="1781175"/>
          <p14:tracePt t="44720" x="1766888" y="1743075"/>
          <p14:tracePt t="44736" x="1795463" y="1681163"/>
          <p14:tracePt t="44753" x="1819275" y="1633538"/>
          <p14:tracePt t="44769" x="1824038" y="1619250"/>
          <p14:tracePt t="44786" x="1838325" y="1604963"/>
          <p14:tracePt t="44803" x="1843088" y="1595438"/>
          <p14:tracePt t="44819" x="1843088" y="1590675"/>
          <p14:tracePt t="44837" x="1847850" y="1590675"/>
          <p14:tracePt t="44859" x="1852613" y="1590675"/>
          <p14:tracePt t="44941" x="1857375" y="1590675"/>
          <p14:tracePt t="44962" x="1862138" y="1590675"/>
          <p14:tracePt t="44982" x="1866900" y="1595438"/>
          <p14:tracePt t="44992" x="1866900" y="1600200"/>
          <p14:tracePt t="45004" x="1871663" y="1604963"/>
          <p14:tracePt t="45020" x="1885950" y="1624013"/>
          <p14:tracePt t="45040" x="1905000" y="1662113"/>
          <p14:tracePt t="45053" x="1924050" y="1685925"/>
          <p14:tracePt t="45069" x="1947863" y="1724025"/>
          <p14:tracePt t="45086" x="1957388" y="1733550"/>
          <p14:tracePt t="45102" x="1971675" y="1762125"/>
          <p14:tracePt t="45119" x="1985963" y="1776413"/>
          <p14:tracePt t="45136" x="1995488" y="1785938"/>
          <p14:tracePt t="45152" x="2009775" y="1804988"/>
          <p14:tracePt t="45169" x="2014538" y="1814513"/>
          <p14:tracePt t="45186" x="2019300" y="1824038"/>
          <p14:tracePt t="45202" x="2028825" y="1833563"/>
          <p14:tracePt t="45220" x="2033588" y="1857375"/>
          <p14:tracePt t="45236" x="2043113" y="1866900"/>
          <p14:tracePt t="45252" x="2047875" y="1881188"/>
          <p14:tracePt t="45269" x="2052638" y="1890713"/>
          <p14:tracePt t="45286" x="2057400" y="1895475"/>
          <p14:tracePt t="45306" x="2057400" y="1900238"/>
          <p14:tracePt t="45327" x="2062163" y="1900238"/>
          <p14:tracePt t="45337" x="2062163" y="1905000"/>
          <p14:tracePt t="45357" x="2062163" y="1909763"/>
          <p14:tracePt t="46330" x="2071688" y="1909763"/>
          <p14:tracePt t="46444" x="2090738" y="1909763"/>
          <p14:tracePt t="46454" x="2124075" y="1905000"/>
          <p14:tracePt t="46464" x="2162175" y="1900238"/>
          <p14:tracePt t="46474" x="2228850" y="1900238"/>
          <p14:tracePt t="46487" x="2319338" y="1890713"/>
          <p14:tracePt t="46503" x="2576513" y="1890713"/>
          <p14:tracePt t="46519" x="2890838" y="1890713"/>
          <p14:tracePt t="46536" x="3048000" y="1905000"/>
          <p14:tracePt t="46552" x="3305175" y="1924050"/>
          <p14:tracePt t="46569" x="3552825" y="1971675"/>
          <p14:tracePt t="46586" x="3652838" y="1981200"/>
          <p14:tracePt t="46602" x="3862388" y="2019300"/>
          <p14:tracePt t="46619" x="3943350" y="2024063"/>
          <p14:tracePt t="46636" x="4081463" y="2047875"/>
          <p14:tracePt t="46653" x="4191000" y="2057400"/>
          <p14:tracePt t="46669" x="4233863" y="2057400"/>
          <p14:tracePt t="46686" x="4305300" y="2057400"/>
          <p14:tracePt t="46703" x="4348163" y="2057400"/>
          <p14:tracePt t="46719" x="4357688" y="2057400"/>
          <p14:tracePt t="46736" x="4381500" y="2057400"/>
          <p14:tracePt t="46753" x="4386263" y="2057400"/>
          <p14:tracePt t="46769" x="4391025" y="2057400"/>
          <p14:tracePt t="46789" x="4395788" y="2057400"/>
          <p14:tracePt t="46809" x="4400550" y="2057400"/>
          <p14:tracePt t="46870" x="4391025" y="2057400"/>
          <p14:tracePt t="47032" x="4376738" y="2052638"/>
          <p14:tracePt t="47043" x="4348163" y="2043113"/>
          <p14:tracePt t="47052" x="4329113" y="2038350"/>
          <p14:tracePt t="47069" x="4286250" y="2024063"/>
          <p14:tracePt t="47086" x="4276725" y="2019300"/>
          <p14:tracePt t="47102" x="4248150" y="2014538"/>
          <p14:tracePt t="47119" x="4229100" y="2005013"/>
          <p14:tracePt t="47136" x="4214813" y="2005013"/>
          <p14:tracePt t="47153" x="4186238" y="2000250"/>
          <p14:tracePt t="47170" x="4162425" y="2000250"/>
          <p14:tracePt t="47186" x="4148138" y="2000250"/>
          <p14:tracePt t="47203" x="4114800" y="2000250"/>
          <p14:tracePt t="47220" x="4067175" y="2000250"/>
          <p14:tracePt t="47237" x="4043363" y="2000250"/>
          <p14:tracePt t="47253" x="3986213" y="2000250"/>
          <p14:tracePt t="47270" x="3933825" y="2000250"/>
          <p14:tracePt t="47287" x="3914775" y="2000250"/>
          <p14:tracePt t="47303" x="3852863" y="2000250"/>
          <p14:tracePt t="47319" x="3814763" y="2000250"/>
          <p14:tracePt t="47336" x="3729038" y="2005013"/>
          <p14:tracePt t="47353" x="3652838" y="2014538"/>
          <p14:tracePt t="47369" x="3624263" y="2019300"/>
          <p14:tracePt t="47386" x="3581400" y="2024063"/>
          <p14:tracePt t="47403" x="3557588" y="2024063"/>
          <p14:tracePt t="47420" x="3548063" y="2024063"/>
          <p14:tracePt t="47436" x="3538538" y="2024063"/>
          <p14:tracePt t="47453" x="3533775" y="2024063"/>
          <p14:tracePt t="47470" x="3529013" y="2024063"/>
          <p14:tracePt t="47490" x="3529013" y="2019300"/>
          <p14:tracePt t="47663" x="3529013" y="2014538"/>
          <p14:tracePt t="47703" x="3529013" y="2009775"/>
          <p14:tracePt t="47754" x="3529013" y="2005013"/>
          <p14:tracePt t="48353" x="3529013" y="2000250"/>
          <p14:tracePt t="48394" x="3524250" y="2000250"/>
          <p14:tracePt t="48404" x="3519488" y="2000250"/>
          <p14:tracePt t="48455" x="3514725" y="2000250"/>
          <p14:tracePt t="48465" x="3505200" y="2000250"/>
          <p14:tracePt t="48485" x="3500438" y="2000250"/>
          <p14:tracePt t="48505" x="3495675" y="2000250"/>
          <p14:tracePt t="48525" x="3490913" y="2000250"/>
          <p14:tracePt t="48546" x="3486150" y="2000250"/>
          <p14:tracePt t="48576" x="3481388" y="2000250"/>
          <p14:tracePt t="48607" x="3476625" y="1995488"/>
          <p14:tracePt t="48627" x="3471863" y="1995488"/>
          <p14:tracePt t="48648" x="3467100" y="1995488"/>
          <p14:tracePt t="48668" x="3462338" y="1995488"/>
          <p14:tracePt t="48698" x="3462338" y="1990725"/>
          <p14:tracePt t="48708" x="3457575" y="1990725"/>
          <p14:tracePt t="48720" x="3452813" y="1990725"/>
          <p14:tracePt t="48737" x="3448050" y="1990725"/>
          <p14:tracePt t="48753" x="3443288" y="1985963"/>
          <p14:tracePt t="48780" x="3438525" y="1981200"/>
          <p14:tracePt t="48800" x="3433763" y="1981200"/>
          <p14:tracePt t="48831" x="3429000" y="1981200"/>
          <p14:tracePt t="48840" x="3424238" y="1981200"/>
          <p14:tracePt t="48871" x="3419475" y="1976438"/>
          <p14:tracePt t="48902" x="3414713" y="1976438"/>
          <p14:tracePt t="48942" x="3409950" y="1976438"/>
          <p14:tracePt t="48973" x="3419475" y="1976438"/>
          <p14:tracePt t="49175" x="3429000" y="1976438"/>
          <p14:tracePt t="49185" x="3438525" y="1976438"/>
          <p14:tracePt t="49196" x="3448050" y="1976438"/>
          <p14:tracePt t="49206" x="3457575" y="1976438"/>
          <p14:tracePt t="49220" x="3486150" y="1976438"/>
          <p14:tracePt t="49237" x="3505200" y="1971675"/>
          <p14:tracePt t="49253" x="3533775" y="1971675"/>
          <p14:tracePt t="49270" x="3557588" y="1966913"/>
          <p14:tracePt t="49288" x="3567113" y="1966913"/>
          <p14:tracePt t="49303" x="3581400" y="1966913"/>
          <p14:tracePt t="49320" x="3590925" y="1962150"/>
          <p14:tracePt t="49336" x="3600450" y="1962150"/>
          <p14:tracePt t="49353" x="3605213" y="1962150"/>
          <p14:tracePt t="49370" x="3609975" y="1962150"/>
          <p14:tracePt t="49387" x="3624263" y="1962150"/>
          <p14:tracePt t="49403" x="3638550" y="1957388"/>
          <p14:tracePt t="49420" x="3643313" y="1957388"/>
          <p14:tracePt t="49436" x="3652838" y="1957388"/>
          <p14:tracePt t="49454" x="3662363" y="1952625"/>
          <p14:tracePt t="49471" x="3667125" y="1952625"/>
          <p14:tracePt t="49486" x="3681413" y="1952625"/>
          <p14:tracePt t="49503" x="3695700" y="1952625"/>
          <p14:tracePt t="49521" x="3700463" y="1952625"/>
          <p14:tracePt t="49535" x="3709988" y="1952625"/>
          <p14:tracePt t="49551" x="3714750" y="1952625"/>
          <p14:tracePt t="49571" x="3719513" y="1952625"/>
          <p14:tracePt t="49591" x="3719513" y="1947863"/>
          <p14:tracePt t="49602" x="3714750" y="1947863"/>
          <p14:tracePt t="49724" x="3700463" y="1947863"/>
          <p14:tracePt t="49734" x="3681413" y="1947863"/>
          <p14:tracePt t="49744" x="3657600" y="1947863"/>
          <p14:tracePt t="49754" x="3629025" y="1947863"/>
          <p14:tracePt t="49769" x="3562350" y="1947863"/>
          <p14:tracePt t="49787" x="3524250" y="1947863"/>
          <p14:tracePt t="49803" x="3462338" y="1947863"/>
          <p14:tracePt t="49820" x="3419475" y="1947863"/>
          <p14:tracePt t="49837" x="3405188" y="1947863"/>
          <p14:tracePt t="49853" x="3386138" y="1947863"/>
          <p14:tracePt t="49870" x="3376613" y="1947863"/>
          <p14:tracePt t="49886" x="3371850" y="1947863"/>
          <p14:tracePt t="49903" x="3362325" y="1947863"/>
          <p14:tracePt t="49920" x="3357563" y="1947863"/>
          <p14:tracePt t="49938" x="3357563" y="1943100"/>
          <p14:tracePt t="50069" x="3362325" y="1943100"/>
          <p14:tracePt t="50109" x="3376613" y="1938338"/>
          <p14:tracePt t="50120" x="3390900" y="1938338"/>
          <p14:tracePt t="50129" x="3405188" y="1938338"/>
          <p14:tracePt t="50140" x="3424238" y="1938338"/>
          <p14:tracePt t="50152" x="3448050" y="1938338"/>
          <p14:tracePt t="50169" x="3486150" y="1933575"/>
          <p14:tracePt t="50186" x="3519488" y="1933575"/>
          <p14:tracePt t="50202" x="3533775" y="1933575"/>
          <p14:tracePt t="50219" x="3557588" y="1933575"/>
          <p14:tracePt t="50237" x="3571875" y="1933575"/>
          <p14:tracePt t="50252" x="3576638" y="1933575"/>
          <p14:tracePt t="50269" x="3581400" y="1928813"/>
          <p14:tracePt t="50285" x="3586163" y="1928813"/>
          <p14:tracePt t="50302" x="3590925" y="1928813"/>
          <p14:tracePt t="50658" x="3595688" y="1928813"/>
          <p14:tracePt t="51551" x="3590925" y="1928813"/>
          <p14:tracePt t="52029" x="3590925" y="1933575"/>
          <p14:tracePt t="52039" x="3581400" y="1938338"/>
          <p14:tracePt t="52049" x="3571875" y="1947863"/>
          <p14:tracePt t="52059" x="3562350" y="1957388"/>
          <p14:tracePt t="52070" x="3548063" y="1971675"/>
          <p14:tracePt t="52085" x="3529013" y="1995488"/>
          <p14:tracePt t="52102" x="3514725" y="2009775"/>
          <p14:tracePt t="52119" x="3495675" y="2033588"/>
          <p14:tracePt t="52136" x="3486150" y="2052638"/>
          <p14:tracePt t="52152" x="3481388" y="2057400"/>
          <p14:tracePt t="52169" x="3471863" y="2066925"/>
          <p14:tracePt t="52186" x="3471863" y="2071688"/>
          <p14:tracePt t="52202" x="3467100" y="2076450"/>
          <p14:tracePt t="52219" x="3467100" y="2081213"/>
          <p14:tracePt t="52237" x="3467100" y="2090738"/>
          <p14:tracePt t="52973" x="3457575" y="2100263"/>
          <p14:tracePt t="52983" x="3452813" y="2114550"/>
          <p14:tracePt t="52993" x="3448050" y="2128838"/>
          <p14:tracePt t="53004" x="3438525" y="2138363"/>
          <p14:tracePt t="53019" x="3433763" y="2152650"/>
          <p14:tracePt t="53034" x="3429000" y="2162175"/>
          <p14:tracePt t="53051" x="3429000" y="2166938"/>
          <p14:tracePt t="53067" x="3424238" y="2171700"/>
          <p14:tracePt t="53085" x="3424238" y="2176463"/>
          <p14:tracePt t="53268" x="3424238" y="2181225"/>
          <p14:tracePt t="53278" x="3424238" y="2190750"/>
          <p14:tracePt t="53288" x="3419475" y="2205038"/>
          <p14:tracePt t="53303" x="3419475" y="2233613"/>
          <p14:tracePt t="53319" x="3414713" y="2247900"/>
          <p14:tracePt t="53336" x="3414713" y="2271713"/>
          <p14:tracePt t="53353" x="3414713" y="2290763"/>
          <p14:tracePt t="53370" x="3414713" y="2300288"/>
          <p14:tracePt t="53386" x="3414713" y="2319338"/>
          <p14:tracePt t="53403" x="3414713" y="2338388"/>
          <p14:tracePt t="53420" x="3414713" y="2347913"/>
          <p14:tracePt t="53435" x="3414713" y="2366963"/>
          <p14:tracePt t="53453" x="3414713" y="2381250"/>
          <p14:tracePt t="53469" x="3414713" y="2395538"/>
          <p14:tracePt t="53486" x="3414713" y="2414588"/>
          <p14:tracePt t="53503" x="3414713" y="2419350"/>
          <p14:tracePt t="53918" x="3414713" y="2424113"/>
          <p14:tracePt t="53938" x="3419475" y="2428875"/>
          <p14:tracePt t="53948" x="3419475" y="2433638"/>
          <p14:tracePt t="53958" x="3419475" y="2438400"/>
          <p14:tracePt t="53969" x="3419475" y="2443163"/>
          <p14:tracePt t="53985" x="3424238" y="2447925"/>
          <p14:tracePt t="54002" x="3424238" y="2443163"/>
          <p14:tracePt t="54445" x="3424238" y="2438400"/>
          <p14:tracePt t="54455" x="3424238" y="2433638"/>
          <p14:tracePt t="54469" x="3429000" y="2424113"/>
          <p14:tracePt t="54487" x="3433763" y="2419350"/>
          <p14:tracePt t="54502" x="3438525" y="2405063"/>
          <p14:tracePt t="54519" x="3443288" y="2390775"/>
          <p14:tracePt t="54535" x="3448050" y="2362200"/>
          <p14:tracePt t="54552" x="3467100" y="2333625"/>
          <p14:tracePt t="54569" x="3476625" y="2309813"/>
          <p14:tracePt t="54586" x="3486150" y="2281238"/>
          <p14:tracePt t="54603" x="3490913" y="2257425"/>
          <p14:tracePt t="54619" x="3495675" y="2252663"/>
          <p14:tracePt t="54635" x="3500438" y="2233613"/>
          <p14:tracePt t="54653" x="3505200" y="2214563"/>
          <p14:tracePt t="54670" x="3509963" y="2209800"/>
          <p14:tracePt t="54685" x="3514725" y="2195513"/>
          <p14:tracePt t="54703" x="3524250" y="2176463"/>
          <p14:tracePt t="54720" x="3524250" y="2166938"/>
          <p14:tracePt t="54735" x="3529013" y="2152650"/>
          <p14:tracePt t="54752" x="3533775" y="2147888"/>
          <p14:tracePt t="54769" x="3533775" y="2133600"/>
          <p14:tracePt t="54786" x="3543300" y="2119313"/>
          <p14:tracePt t="54803" x="3543300" y="2114550"/>
          <p14:tracePt t="54819" x="3548063" y="2105025"/>
          <p14:tracePt t="54836" x="3548063" y="2095500"/>
          <p14:tracePt t="54853" x="3548063" y="2090738"/>
          <p14:tracePt t="54869" x="3548063" y="2085975"/>
          <p14:tracePt t="54885" x="3548063" y="2071688"/>
          <p14:tracePt t="54903" x="3548063" y="2062163"/>
          <p14:tracePt t="54923" x="3548063" y="2057400"/>
          <p14:tracePt t="54935" x="3548063" y="2052638"/>
          <p14:tracePt t="54952" x="3548063" y="2043113"/>
          <p14:tracePt t="54969" x="3548063" y="2028825"/>
          <p14:tracePt t="54986" x="3548063" y="2024063"/>
          <p14:tracePt t="55002" x="3548063" y="2014538"/>
          <p14:tracePt t="55018" x="3548063" y="2009775"/>
          <p14:tracePt t="55034" x="3548063" y="2000250"/>
          <p14:tracePt t="55051" x="3548063" y="1995488"/>
          <p14:tracePt t="55067" x="3548063" y="1990725"/>
          <p14:tracePt t="55084" x="3548063" y="1981200"/>
          <p14:tracePt t="55100" x="3548063" y="1971675"/>
          <p14:tracePt t="55117" x="3552825" y="1966913"/>
          <p14:tracePt t="55134" x="3562350" y="1952625"/>
          <p14:tracePt t="55151" x="3571875" y="1943100"/>
          <p14:tracePt t="55168" x="3576638" y="1933575"/>
          <p14:tracePt t="55184" x="3590925" y="1919288"/>
          <p14:tracePt t="55201" x="3605213" y="1909763"/>
          <p14:tracePt t="55218" x="3609975" y="1909763"/>
          <p14:tracePt t="55235" x="3633788" y="1895475"/>
          <p14:tracePt t="55251" x="3643313" y="1895475"/>
          <p14:tracePt t="55268" x="3652838" y="1895475"/>
          <p14:tracePt t="55284" x="3662363" y="1895475"/>
          <p14:tracePt t="55301" x="3667125" y="1895475"/>
          <p14:tracePt t="55319" x="3676650" y="1900238"/>
          <p14:tracePt t="55334" x="3681413" y="1914525"/>
          <p14:tracePt t="55351" x="3686175" y="1924050"/>
          <p14:tracePt t="55368" x="3729038" y="2000250"/>
          <p14:tracePt t="55384" x="3795713" y="2176463"/>
          <p14:tracePt t="55401" x="3810000" y="2224088"/>
          <p14:tracePt t="55418" x="3833813" y="2290763"/>
          <p14:tracePt t="55434" x="3862388" y="2347913"/>
          <p14:tracePt t="55451" x="3871913" y="2366963"/>
          <p14:tracePt t="55467" x="3886200" y="2409825"/>
          <p14:tracePt t="55484" x="3900488" y="2447925"/>
          <p14:tracePt t="55502" x="3905250" y="2457450"/>
          <p14:tracePt t="55517" x="3910013" y="2471738"/>
          <p14:tracePt t="55534" x="3914775" y="2476500"/>
          <p14:tracePt t="55552" x="3914775" y="2481263"/>
          <p14:tracePt t="55603" x="3914775" y="2476500"/>
          <p14:tracePt t="55837" x="3914775" y="2471738"/>
          <p14:tracePt t="55867" x="3914775" y="2466975"/>
          <p14:tracePt t="55898" x="3914775" y="2462213"/>
          <p14:tracePt t="55908" x="3914775" y="2457450"/>
          <p14:tracePt t="55938" x="3914775" y="2452688"/>
          <p14:tracePt t="55968" x="3914775" y="2447925"/>
          <p14:tracePt t="55989" x="3914775" y="2443163"/>
          <p14:tracePt t="55999" x="3910013" y="2443163"/>
          <p14:tracePt t="56040" x="3905250" y="2438400"/>
          <p14:tracePt t="56050" x="3910013" y="2438400"/>
          <p14:tracePt t="56629" x="3919538" y="2438400"/>
          <p14:tracePt t="56639" x="3929063" y="2438400"/>
          <p14:tracePt t="56652" x="3948113" y="2452688"/>
          <p14:tracePt t="56670" x="3957638" y="2457450"/>
          <p14:tracePt t="56685" x="3967163" y="2462213"/>
          <p14:tracePt t="56702" x="3967163" y="2466975"/>
          <p14:tracePt t="56718" x="3971925" y="2466975"/>
          <p14:tracePt t="56736" x="3981450" y="2466975"/>
          <p14:tracePt t="56752" x="3981450" y="2471738"/>
          <p14:tracePt t="56872" x="3981450" y="2476500"/>
          <p14:tracePt t="56893" x="3981450" y="2486025"/>
          <p14:tracePt t="56923" x="3981450" y="2495550"/>
          <p14:tracePt t="56934" x="3981450" y="2514600"/>
          <p14:tracePt t="56944" x="3981450" y="2538413"/>
          <p14:tracePt t="56954" x="3981450" y="2566988"/>
          <p14:tracePt t="56969" x="3981450" y="2605088"/>
          <p14:tracePt t="56985" x="3981450" y="2624138"/>
          <p14:tracePt t="57002" x="3981450" y="2676525"/>
          <p14:tracePt t="57019" x="3981450" y="2747963"/>
          <p14:tracePt t="57035" x="3981450" y="2776538"/>
          <p14:tracePt t="57051" x="3981450" y="2843213"/>
          <p14:tracePt t="57068" x="3981450" y="2876550"/>
          <p14:tracePt t="57084" x="3981450" y="2962275"/>
          <p14:tracePt t="57101" x="3981450" y="3052763"/>
          <p14:tracePt t="57118" x="3981450" y="3086100"/>
          <p14:tracePt t="57134" x="3981450" y="3138488"/>
          <p14:tracePt t="57151" x="3981450" y="3190875"/>
          <p14:tracePt t="57168" x="3981450" y="3214688"/>
          <p14:tracePt t="57184" x="3981450" y="3290888"/>
          <p14:tracePt t="57201" x="3981450" y="3371850"/>
          <p14:tracePt t="57218" x="3986213" y="3405188"/>
          <p14:tracePt t="57235" x="3986213" y="3457575"/>
          <p14:tracePt t="57251" x="3986213" y="3500438"/>
          <p14:tracePt t="57269" x="3990975" y="3519488"/>
          <p14:tracePt t="57284" x="3990975" y="3548063"/>
          <p14:tracePt t="57301" x="3995738" y="3562350"/>
          <p14:tracePt t="57317" x="3995738" y="3590925"/>
          <p14:tracePt t="57334" x="4000500" y="3638550"/>
          <p14:tracePt t="57351" x="4000500" y="3652838"/>
          <p14:tracePt t="57368" x="4005263" y="3681413"/>
          <p14:tracePt t="57384" x="4005263" y="3695700"/>
          <p14:tracePt t="57401" x="4005263" y="3700463"/>
          <p14:tracePt t="57417" x="4005263" y="3709988"/>
          <p14:tracePt t="57434" x="4005263" y="3714750"/>
          <p14:tracePt t="57492" x="4005263" y="3709988"/>
          <p14:tracePt t="57624" x="4005263" y="3690938"/>
          <p14:tracePt t="57634" x="3990975" y="3643313"/>
          <p14:tracePt t="57644" x="3981450" y="3605213"/>
          <p14:tracePt t="57654" x="3967163" y="3552825"/>
          <p14:tracePt t="57668" x="3948113" y="3457575"/>
          <p14:tracePt t="57685" x="3943350" y="3419475"/>
          <p14:tracePt t="57701" x="3938588" y="3352800"/>
          <p14:tracePt t="57718" x="3933825" y="3286125"/>
          <p14:tracePt t="57737" x="3933825" y="3228975"/>
          <p14:tracePt t="57751" x="3929063" y="3062288"/>
          <p14:tracePt t="57768" x="3929063" y="2943225"/>
          <p14:tracePt t="57785" x="3929063" y="2819400"/>
          <p14:tracePt t="57802" x="3929063" y="2743200"/>
          <p14:tracePt t="57818" x="3929063" y="2719388"/>
          <p14:tracePt t="57835" x="3929063" y="2681288"/>
          <p14:tracePt t="57852" x="3929063" y="2662238"/>
          <p14:tracePt t="57868" x="3929063" y="2652713"/>
          <p14:tracePt t="57884" x="3929063" y="2628900"/>
          <p14:tracePt t="57902" x="3929063" y="2605088"/>
          <p14:tracePt t="57919" x="3929063" y="2595563"/>
          <p14:tracePt t="57934" x="3929063" y="2586038"/>
          <p14:tracePt t="57952" x="3929063" y="2581275"/>
          <p14:tracePt t="57968" x="3929063" y="2571750"/>
          <p14:tracePt t="57985" x="3929063" y="2562225"/>
          <p14:tracePt t="58002" x="3929063" y="2557463"/>
          <p14:tracePt t="58019" x="3929063" y="2552700"/>
          <p14:tracePt t="58040" x="3929063" y="2557463"/>
          <p14:tracePt t="58263" x="3929063" y="2566988"/>
          <p14:tracePt t="58274" x="3929063" y="2576513"/>
          <p14:tracePt t="58285" x="3929063" y="2595563"/>
          <p14:tracePt t="58302" x="3929063" y="2619375"/>
          <p14:tracePt t="58318" x="3929063" y="2652713"/>
          <p14:tracePt t="58335" x="3929063" y="2667000"/>
          <p14:tracePt t="58351" x="3933825" y="2714625"/>
          <p14:tracePt t="58369" x="3943350" y="2757488"/>
          <p14:tracePt t="58386" x="3943350" y="2771775"/>
          <p14:tracePt t="58401" x="3952875" y="2800350"/>
          <p14:tracePt t="58418" x="3952875" y="2814638"/>
          <p14:tracePt t="58435" x="3957638" y="2847975"/>
          <p14:tracePt t="58452" x="3962400" y="2900363"/>
          <p14:tracePt t="58468" x="3962400" y="2938463"/>
          <p14:tracePt t="58485" x="3971925" y="3024188"/>
          <p14:tracePt t="58502" x="3981450" y="3081338"/>
          <p14:tracePt t="58519" x="3986213" y="3109913"/>
          <p14:tracePt t="58535" x="3990975" y="3162300"/>
          <p14:tracePt t="58552" x="3995738" y="3214688"/>
          <p14:tracePt t="58568" x="3995738" y="3238500"/>
          <p14:tracePt t="58583" x="3995738" y="3290888"/>
          <p14:tracePt t="58600" x="3995738" y="3309938"/>
          <p14:tracePt t="58617" x="4005263" y="3348038"/>
          <p14:tracePt t="58634" x="4005263" y="3381375"/>
          <p14:tracePt t="58650" x="4010025" y="3390900"/>
          <p14:tracePt t="58667" x="4014788" y="3414713"/>
          <p14:tracePt t="58684" x="4014788" y="3438525"/>
          <p14:tracePt t="58700" x="4014788" y="3443288"/>
          <p14:tracePt t="58717" x="4014788" y="3462338"/>
          <p14:tracePt t="58734" x="4014788" y="3476625"/>
          <p14:tracePt t="58751" x="4014788" y="3481388"/>
          <p14:tracePt t="58767" x="4014788" y="3490913"/>
          <p14:tracePt t="58784" x="4014788" y="3495675"/>
          <p14:tracePt t="58801" x="4014788" y="3500438"/>
          <p14:tracePt t="58817" x="4014788" y="3505200"/>
          <p14:tracePt t="58852" x="4014788" y="3500438"/>
          <p14:tracePt t="59116" x="4014788" y="3495675"/>
          <p14:tracePt t="59188" x="4014788" y="3490913"/>
          <p14:tracePt t="59370" x="4014788" y="3486150"/>
          <p14:tracePt t="59492" x="4014788" y="3481388"/>
          <p14:tracePt t="59553" x="4014788" y="3471863"/>
          <p14:tracePt t="59563" x="4014788" y="3462338"/>
          <p14:tracePt t="59572" x="4010025" y="3452813"/>
          <p14:tracePt t="59583" x="4010025" y="3433763"/>
          <p14:tracePt t="59600" x="4000500" y="3390900"/>
          <p14:tracePt t="59617" x="4000500" y="3362325"/>
          <p14:tracePt t="59634" x="3995738" y="3352800"/>
          <p14:tracePt t="59650" x="3995738" y="3328988"/>
          <p14:tracePt t="59667" x="3995738" y="3324225"/>
          <p14:tracePt t="59685" x="3995738" y="3314700"/>
          <p14:tracePt t="59700" x="3995738" y="3309938"/>
          <p14:tracePt t="59717" x="3995738" y="3305175"/>
          <p14:tracePt t="59734" x="3995738" y="3300413"/>
          <p14:tracePt t="59750" x="3995738" y="3295650"/>
          <p14:tracePt t="59766" x="4000500" y="3295650"/>
          <p14:tracePt t="60020" x="4010025" y="3295650"/>
          <p14:tracePt t="60030" x="4019550" y="3295650"/>
          <p14:tracePt t="60040" x="4033838" y="3295650"/>
          <p14:tracePt t="60051" x="4062413" y="3300413"/>
          <p14:tracePt t="60068" x="4114800" y="3309938"/>
          <p14:tracePt t="60085" x="4157663" y="3319463"/>
          <p14:tracePt t="60102" x="4167188" y="3319463"/>
          <p14:tracePt t="60118" x="4186238" y="3319463"/>
          <p14:tracePt t="60135" x="4195763" y="3319463"/>
          <p14:tracePt t="60135" x="4205288" y="3319463"/>
          <p14:tracePt t="60153" x="4210050" y="3319463"/>
          <p14:tracePt t="60168" x="4224338" y="3319463"/>
          <p14:tracePt t="60185" x="4233863" y="3319463"/>
          <p14:tracePt t="60201" x="4243388" y="3319463"/>
          <p14:tracePt t="60218" x="4248150" y="3319463"/>
          <p14:tracePt t="60236" x="4257675" y="3319463"/>
          <p14:tracePt t="60251" x="4262438" y="3319463"/>
          <p14:tracePt t="60274" x="4267200" y="3319463"/>
          <p14:tracePt t="60345" x="4267200" y="3314700"/>
          <p14:tracePt t="60406" x="4271963" y="3314700"/>
          <p14:tracePt t="60426" x="4276725" y="3309938"/>
          <p14:tracePt t="60457" x="4281488" y="3305175"/>
          <p14:tracePt t="60477" x="4286250" y="3305175"/>
          <p14:tracePt t="60517" x="4286250" y="3300413"/>
          <p14:tracePt t="60527" x="4291013" y="3300413"/>
          <p14:tracePt t="60599" x="4295775" y="3300413"/>
          <p14:tracePt t="60914" x="4300538" y="3300413"/>
          <p14:tracePt t="61015" x="4300538" y="3295650"/>
          <p14:tracePt t="61036" x="4300538" y="3290888"/>
          <p14:tracePt t="61066" x="4300538" y="3286125"/>
          <p14:tracePt t="61076" x="4300538" y="3267075"/>
          <p14:tracePt t="61087" x="4300538" y="3228975"/>
          <p14:tracePt t="61101" x="4300538" y="3152775"/>
          <p14:tracePt t="61118" x="4300538" y="3124200"/>
          <p14:tracePt t="61134" x="4291013" y="3090863"/>
          <p14:tracePt t="61151" x="4286250" y="3057525"/>
          <p14:tracePt t="61169" x="4286250" y="3043238"/>
          <p14:tracePt t="61184" x="4286250" y="3019425"/>
          <p14:tracePt t="61201" x="4286250" y="2990850"/>
          <p14:tracePt t="61219" x="4286250" y="2976563"/>
          <p14:tracePt t="61236" x="4286250" y="2938463"/>
          <p14:tracePt t="61251" x="4291013" y="2924175"/>
          <p14:tracePt t="61268" x="4295775" y="2890838"/>
          <p14:tracePt t="61285" x="4310063" y="2867025"/>
          <p14:tracePt t="61301" x="4310063" y="2852738"/>
          <p14:tracePt t="61316" x="4329113" y="2824163"/>
          <p14:tracePt t="61333" x="4333875" y="2800350"/>
          <p14:tracePt t="61350" x="4343400" y="2786063"/>
          <p14:tracePt t="61366" x="4352925" y="2767013"/>
          <p14:tracePt t="61383" x="4357688" y="2757488"/>
          <p14:tracePt t="61399" x="4362450" y="2747963"/>
          <p14:tracePt t="61416" x="4367213" y="2733675"/>
          <p14:tracePt t="61433" x="4371975" y="2724150"/>
          <p14:tracePt t="61450" x="4376738" y="2709863"/>
          <p14:tracePt t="61467" x="4381500" y="2700338"/>
          <p14:tracePt t="61483" x="4381500" y="2695575"/>
          <p14:tracePt t="61503" x="4381500" y="2690813"/>
          <p14:tracePt t="61553" x="4381500" y="2686050"/>
          <p14:tracePt t="61889" x="4381500" y="2681288"/>
          <p14:tracePt t="61919" x="4381500" y="2676525"/>
          <p14:tracePt t="61929" x="4381500" y="2662238"/>
          <p14:tracePt t="61939" x="4381500" y="2643188"/>
          <p14:tracePt t="61951" x="4381500" y="2605088"/>
          <p14:tracePt t="61968" x="4376738" y="2505075"/>
          <p14:tracePt t="61985" x="4348163" y="2400300"/>
          <p14:tracePt t="62001" x="4333875" y="2347913"/>
          <p14:tracePt t="62017" x="4310063" y="2286000"/>
          <p14:tracePt t="62033" x="4300538" y="2266950"/>
          <p14:tracePt t="62049" x="4281488" y="2233613"/>
          <p14:tracePt t="62066" x="4267200" y="2195513"/>
          <p14:tracePt t="62082" x="4257675" y="2185988"/>
          <p14:tracePt t="62099" x="4238625" y="2147888"/>
          <p14:tracePt t="62117" x="4219575" y="2114550"/>
          <p14:tracePt t="62134" x="4210050" y="2095500"/>
          <p14:tracePt t="62151" x="4191000" y="2062163"/>
          <p14:tracePt t="62168" x="4176713" y="2038350"/>
          <p14:tracePt t="62185" x="4171950" y="2028825"/>
          <p14:tracePt t="62201" x="4162425" y="2005013"/>
          <p14:tracePt t="62218" x="4152900" y="1985963"/>
          <p14:tracePt t="62237" x="4148138" y="1981200"/>
          <p14:tracePt t="62251" x="4138613" y="1962150"/>
          <p14:tracePt t="62268" x="4133850" y="1947863"/>
          <p14:tracePt t="62285" x="4133850" y="1938338"/>
          <p14:tracePt t="62301" x="4124325" y="1924050"/>
          <p14:tracePt t="62318" x="4124325" y="1919288"/>
          <p14:tracePt t="62318" x="4119563" y="1914525"/>
          <p14:tracePt t="62336" x="4119563" y="1909763"/>
          <p14:tracePt t="62351" x="4114800" y="1905000"/>
          <p14:tracePt t="62367" x="4110038" y="1900238"/>
          <p14:tracePt t="62384" x="4110038" y="1895475"/>
          <p14:tracePt t="62517" x="4119563" y="1905000"/>
          <p14:tracePt t="62671" x="4162425" y="1924050"/>
          <p14:tracePt t="62681" x="4214813" y="1947863"/>
          <p14:tracePt t="62691" x="4271963" y="1976438"/>
          <p14:tracePt t="62702" x="4324350" y="1990725"/>
          <p14:tracePt t="62717" x="4424363" y="2019300"/>
          <p14:tracePt t="62735" x="4481513" y="2028825"/>
          <p14:tracePt t="62753" x="4510088" y="2033588"/>
          <p14:tracePt t="62767" x="4538663" y="2038350"/>
          <p14:tracePt t="62784" x="4543425" y="2038350"/>
          <p14:tracePt t="62801" x="4557713" y="2043113"/>
          <p14:tracePt t="62818" x="4572000" y="2043113"/>
          <p14:tracePt t="62835" x="4581525" y="2043113"/>
          <p14:tracePt t="62851" x="4600575" y="2047875"/>
          <p14:tracePt t="62868" x="4610100" y="2047875"/>
          <p14:tracePt t="62885" x="4619625" y="2047875"/>
          <p14:tracePt t="62901" x="4624388" y="2047875"/>
          <p14:tracePt t="62917" x="4633913" y="2047875"/>
          <p14:tracePt t="63259" x="4652963" y="2043113"/>
          <p14:tracePt t="63270" x="4672013" y="2038350"/>
          <p14:tracePt t="63280" x="4705350" y="2038350"/>
          <p14:tracePt t="63290" x="4752975" y="2028825"/>
          <p14:tracePt t="63301" x="4795838" y="2024063"/>
          <p14:tracePt t="63317" x="4905375" y="2019300"/>
          <p14:tracePt t="63334" x="5000625" y="2014538"/>
          <p14:tracePt t="63352" x="5038725" y="2014538"/>
          <p14:tracePt t="63367" x="5110163" y="2014538"/>
          <p14:tracePt t="63384" x="5157788" y="2014538"/>
          <p14:tracePt t="63402" x="5172075" y="2014538"/>
          <p14:tracePt t="63417" x="5195888" y="2014538"/>
          <p14:tracePt t="63434" x="5200650" y="2014538"/>
          <p14:tracePt t="63451" x="5210175" y="2014538"/>
          <p14:tracePt t="63468" x="5214938" y="2014538"/>
          <p14:tracePt t="63484" x="5219700" y="2014538"/>
          <p14:tracePt t="63513" x="5219700" y="2009775"/>
          <p14:tracePt t="63908" x="5219700" y="2005013"/>
          <p14:tracePt t="69257" x="5219700" y="2000250"/>
          <p14:tracePt t="69707" x="5214938" y="2000250"/>
          <p14:tracePt t="69808" x="5210175" y="2000250"/>
          <p14:tracePt t="69839" x="5205413" y="2000250"/>
          <p14:tracePt t="69849" x="5195888" y="2000250"/>
          <p14:tracePt t="69860" x="5186363" y="2005013"/>
          <p14:tracePt t="69870" x="5181600" y="2005013"/>
          <p14:tracePt t="69883" x="5167313" y="2014538"/>
          <p14:tracePt t="69901" x="5167313" y="2019300"/>
          <p14:tracePt t="69916" x="5157788" y="2024063"/>
          <p14:tracePt t="69933" x="5153025" y="2028825"/>
          <p14:tracePt t="69949" x="5143500" y="2033588"/>
          <p14:tracePt t="69966" x="5138738" y="2038350"/>
          <p14:tracePt t="69982" x="5133975" y="2043113"/>
          <p14:tracePt t="70002" x="5129213" y="2043113"/>
          <p14:tracePt t="70021" x="5129213" y="2047875"/>
          <p14:tracePt t="70144" x="5124450" y="2047875"/>
          <p14:tracePt t="70194" x="5119688" y="2047875"/>
          <p14:tracePt t="70235" x="5114925" y="2052638"/>
          <p14:tracePt t="70854" x="5110163" y="2052638"/>
          <p14:tracePt t="70875" x="5105400" y="2057400"/>
          <p14:tracePt t="70885" x="5095875" y="2062163"/>
          <p14:tracePt t="70895" x="5086350" y="2071688"/>
          <p14:tracePt t="70905" x="5072063" y="2081213"/>
          <p14:tracePt t="70916" x="5048250" y="2100263"/>
          <p14:tracePt t="70932" x="4967288" y="2219325"/>
          <p14:tracePt t="70949" x="4948238" y="2257425"/>
          <p14:tracePt t="70965" x="4900613" y="2347913"/>
          <p14:tracePt t="70982" x="4872038" y="2438400"/>
          <p14:tracePt t="70999" x="4867275" y="2495550"/>
          <p14:tracePt t="71015" x="4852988" y="2605088"/>
          <p14:tracePt t="71031" x="4852988" y="2709863"/>
          <p14:tracePt t="71048" x="4872038" y="2752725"/>
          <p14:tracePt t="71064" x="4891088" y="2843213"/>
          <p14:tracePt t="71081" x="4914900" y="2952750"/>
          <p14:tracePt t="71098" x="4933950" y="3000375"/>
          <p14:tracePt t="71115" x="4953000" y="3076575"/>
          <p14:tracePt t="71132" x="4976813" y="3167063"/>
          <p14:tracePt t="71149" x="4991100" y="3209925"/>
          <p14:tracePt t="71165" x="5024438" y="3295650"/>
          <p14:tracePt t="71181" x="5029200" y="3314700"/>
          <p14:tracePt t="71198" x="5053013" y="3352800"/>
          <p14:tracePt t="71215" x="5062538" y="3371850"/>
          <p14:tracePt t="71232" x="5067300" y="3376613"/>
          <p14:tracePt t="71248" x="5076825" y="3386138"/>
          <p14:tracePt t="71265" x="5081588" y="3390900"/>
          <p14:tracePt t="71282" x="5081588" y="3400425"/>
          <p14:tracePt t="71298" x="5091113" y="3405188"/>
          <p14:tracePt t="71315" x="5100638" y="3414713"/>
          <p14:tracePt t="71332" x="5110163" y="3419475"/>
          <p14:tracePt t="71349" x="5119688" y="3429000"/>
          <p14:tracePt t="71365" x="5124450" y="3429000"/>
          <p14:tracePt t="71383" x="5129213" y="3433763"/>
          <p14:tracePt t="71399" x="5133975" y="3433763"/>
          <p14:tracePt t="71415" x="5138738" y="3433763"/>
          <p14:tracePt t="71433" x="5143500" y="3433763"/>
          <p14:tracePt t="71474" x="5148263" y="3433763"/>
          <p14:tracePt t="71524" x="5153025" y="3433763"/>
          <p14:tracePt t="71545" x="5153025" y="3429000"/>
          <p14:tracePt t="71575" x="5157788" y="3424238"/>
          <p14:tracePt t="71586" x="5157788" y="3419475"/>
          <p14:tracePt t="71596" x="5157788" y="3414713"/>
          <p14:tracePt t="71606" x="5157788" y="3409950"/>
          <p14:tracePt t="71617" x="5157788" y="3405188"/>
          <p14:tracePt t="71632" x="5162550" y="3395663"/>
          <p14:tracePt t="71649" x="5162550" y="3390900"/>
          <p14:tracePt t="71665" x="5162550" y="3386138"/>
          <p14:tracePt t="71682" x="5162550" y="3376613"/>
          <p14:tracePt t="71699" x="5162550" y="3371850"/>
          <p14:tracePt t="71716" x="5162550" y="3357563"/>
          <p14:tracePt t="71734" x="5162550" y="3348038"/>
          <p14:tracePt t="71749" x="5162550" y="3343275"/>
          <p14:tracePt t="71765" x="5157788" y="3333750"/>
          <p14:tracePt t="71783" x="5157788" y="3324225"/>
          <p14:tracePt t="71799" x="5153025" y="3319463"/>
          <p14:tracePt t="71815" x="5153025" y="3309938"/>
          <p14:tracePt t="71833" x="5148263" y="3300413"/>
          <p14:tracePt t="71850" x="5148263" y="3295650"/>
          <p14:tracePt t="71866" x="5143500" y="3290888"/>
          <p14:tracePt t="71882" x="5143500" y="3286125"/>
          <p14:tracePt t="71899" x="5143500" y="3281363"/>
          <p14:tracePt t="71916" x="5138738" y="3271838"/>
          <p14:tracePt t="71933" x="5138738" y="3267075"/>
          <p14:tracePt t="71951" x="5133975" y="3267075"/>
          <p14:tracePt t="71965" x="5133975" y="3262313"/>
          <p14:tracePt t="71982" x="5133975" y="3257550"/>
          <p14:tracePt t="71999" x="5133975" y="3252788"/>
          <p14:tracePt t="72015" x="5129213" y="3248025"/>
          <p14:tracePt t="72033" x="5129213" y="3243263"/>
          <p14:tracePt t="72053" x="5129213" y="3238500"/>
          <p14:tracePt t="72083" x="5129213" y="3233738"/>
          <p14:tracePt t="72215" x="5129213" y="3228975"/>
          <p14:tracePt t="72246" x="5129213" y="3224213"/>
          <p14:tracePt t="72327" x="5129213" y="3219450"/>
          <p14:tracePt t="72428" x="5129213" y="3214688"/>
          <p14:tracePt t="72519" x="5129213" y="3209925"/>
          <p14:tracePt t="72570" x="5124450" y="3209925"/>
          <p14:tracePt t="73292" x="5124450" y="3219450"/>
          <p14:tracePt t="73657" x="5124450" y="3243263"/>
          <p14:tracePt t="73667" x="5124450" y="3281363"/>
          <p14:tracePt t="73677" x="5124450" y="3319463"/>
          <p14:tracePt t="73687" x="5133975" y="3362325"/>
          <p14:tracePt t="73698" x="5143500" y="3424238"/>
          <p14:tracePt t="73715" x="5162550" y="3548063"/>
          <p14:tracePt t="73734" x="5176838" y="3629025"/>
          <p14:tracePt t="73749" x="5181600" y="3657600"/>
          <p14:tracePt t="73765" x="5186363" y="3686175"/>
          <p14:tracePt t="73782" x="5186363" y="3700463"/>
          <p14:tracePt t="73800" x="5186363" y="3705225"/>
          <p14:tracePt t="73815" x="5186363" y="3709988"/>
          <p14:tracePt t="73832" x="5186363" y="3705225"/>
          <p14:tracePt t="74205" x="5186363" y="3700463"/>
          <p14:tracePt t="74602" x="5186363" y="3695700"/>
          <p14:tracePt t="74642" x="5186363" y="3686175"/>
          <p14:tracePt t="74652" x="5176838" y="3671888"/>
          <p14:tracePt t="74662" x="5167313" y="3657600"/>
          <p14:tracePt t="74672" x="5157788" y="3633788"/>
          <p14:tracePt t="74683" x="5143500" y="3600450"/>
          <p14:tracePt t="74699" x="5119688" y="3543300"/>
          <p14:tracePt t="74715" x="5110163" y="3529013"/>
          <p14:tracePt t="74715" x="5105400" y="3500438"/>
          <p14:tracePt t="74734" x="5100638" y="3486150"/>
          <p14:tracePt t="74749" x="5091113" y="3443288"/>
          <p14:tracePt t="74765" x="5091113" y="3429000"/>
          <p14:tracePt t="74782" x="5086350" y="3390900"/>
          <p14:tracePt t="74799" x="5081588" y="3357563"/>
          <p14:tracePt t="74816" x="5081588" y="3338513"/>
          <p14:tracePt t="74832" x="5081588" y="3309938"/>
          <p14:tracePt t="74849" x="5081588" y="3290888"/>
          <p14:tracePt t="74866" x="5081588" y="3276600"/>
          <p14:tracePt t="74882" x="5081588" y="3262313"/>
          <p14:tracePt t="74899" x="5081588" y="3257550"/>
          <p14:tracePt t="74915" x="5081588" y="3243263"/>
          <p14:tracePt t="74932" x="5081588" y="3233738"/>
          <p14:tracePt t="74949" x="5081588" y="3228975"/>
          <p14:tracePt t="74965" x="5081588" y="3219450"/>
          <p14:tracePt t="74982" x="5081588" y="3214688"/>
          <p14:tracePt t="74998" x="5081588" y="3209925"/>
          <p14:tracePt t="75018" x="5081588" y="3205163"/>
          <p14:tracePt t="75099" x="5081588" y="3200400"/>
          <p14:tracePt t="75170" x="5081588" y="3195638"/>
          <p14:tracePt t="75221" x="5081588" y="3190875"/>
          <p14:tracePt t="75312" x="5081588" y="3186113"/>
          <p14:tracePt t="75353" x="5081588" y="3181350"/>
          <p14:tracePt t="75383" x="5081588" y="3176588"/>
          <p14:tracePt t="75403" x="5081588" y="3171825"/>
          <p14:tracePt t="75424" x="5081588" y="3167063"/>
          <p14:tracePt t="75434" x="5081588" y="3162300"/>
          <p14:tracePt t="75545" x="5081588" y="3157538"/>
          <p14:tracePt t="75638" x="5081588" y="3162300"/>
          <p14:tracePt t="75922" x="5081588" y="3167063"/>
          <p14:tracePt t="75942" x="5081588" y="3176588"/>
          <p14:tracePt t="75952" x="5081588" y="3190875"/>
          <p14:tracePt t="75962" x="5081588" y="3209925"/>
          <p14:tracePt t="75972" x="5081588" y="3233738"/>
          <p14:tracePt t="75982" x="5081588" y="3267075"/>
          <p14:tracePt t="75998" x="5081588" y="3381375"/>
          <p14:tracePt t="76015" x="5081588" y="3438525"/>
          <p14:tracePt t="76032" x="5086350" y="3538538"/>
          <p14:tracePt t="76049" x="5091113" y="3629025"/>
          <p14:tracePt t="76065" x="5095875" y="3671888"/>
          <p14:tracePt t="76082" x="5100638" y="3733800"/>
          <p14:tracePt t="76098" x="5100638" y="3762375"/>
          <p14:tracePt t="76115" x="5100638" y="3771900"/>
          <p14:tracePt t="76132" x="5100638" y="3790950"/>
          <p14:tracePt t="76149" x="5100638" y="3800475"/>
          <p14:tracePt t="76166" x="5100638" y="3805238"/>
          <p14:tracePt t="76181" x="5105400" y="3814763"/>
          <p14:tracePt t="76198" x="5110163" y="3819525"/>
          <p14:tracePt t="76215" x="5110163" y="3824288"/>
          <p14:tracePt t="76233" x="5110163" y="3829050"/>
          <p14:tracePt t="76248" x="5110163" y="3833813"/>
          <p14:tracePt t="76267" x="5114925" y="3833813"/>
          <p14:tracePt t="76450" x="5114925" y="3829050"/>
          <p14:tracePt t="76480" x="5114925" y="3824288"/>
          <p14:tracePt t="76490" x="5119688" y="3819525"/>
          <p14:tracePt t="76520" x="5119688" y="3814763"/>
          <p14:tracePt t="76541" x="5119688" y="3810000"/>
          <p14:tracePt t="76571" x="5119688" y="3805238"/>
          <p14:tracePt t="76581" x="5124450" y="3800475"/>
          <p14:tracePt t="76592" x="5124450" y="3795713"/>
          <p14:tracePt t="76602" x="5129213" y="3790950"/>
          <p14:tracePt t="76614" x="5133975" y="3776663"/>
          <p14:tracePt t="76631" x="5143500" y="3757613"/>
          <p14:tracePt t="76648" x="5153025" y="3738563"/>
          <p14:tracePt t="76664" x="5157788" y="3729038"/>
          <p14:tracePt t="76681" x="5167313" y="3714750"/>
          <p14:tracePt t="76698" x="5172075" y="3705225"/>
          <p14:tracePt t="76714" x="5172075" y="3700463"/>
          <p14:tracePt t="76731" x="5176838" y="3690938"/>
          <p14:tracePt t="76748" x="5181600" y="3690938"/>
          <p14:tracePt t="76764" x="5181600" y="3686175"/>
          <p14:tracePt t="76781" x="5181600" y="3681413"/>
          <p14:tracePt t="77130" x="5181600" y="3676650"/>
          <p14:tracePt t="77191" x="5181600" y="3671888"/>
          <p14:tracePt t="77211" x="5181600" y="3667125"/>
          <p14:tracePt t="77242" x="5181600" y="3662363"/>
          <p14:tracePt t="77252" x="5181600" y="3657600"/>
          <p14:tracePt t="77265" x="5176838" y="3638550"/>
          <p14:tracePt t="77283" x="5172075" y="3633788"/>
          <p14:tracePt t="77298" x="5162550" y="3614738"/>
          <p14:tracePt t="77315" x="5162550" y="3609975"/>
          <p14:tracePt t="77332" x="5153025" y="3595688"/>
          <p14:tracePt t="77349" x="5143500" y="3576638"/>
          <p14:tracePt t="77365" x="5138738" y="3562350"/>
          <p14:tracePt t="77382" x="5133975" y="3538538"/>
          <p14:tracePt t="77399" x="5124450" y="3519488"/>
          <p14:tracePt t="77415" x="5124450" y="3514725"/>
          <p14:tracePt t="77432" x="5119688" y="3495675"/>
          <p14:tracePt t="77449" x="5114925" y="3481388"/>
          <p14:tracePt t="77466" x="5114925" y="3471863"/>
          <p14:tracePt t="77481" x="5114925" y="3457575"/>
          <p14:tracePt t="77499" x="5110163" y="3438525"/>
          <p14:tracePt t="77516" x="5110163" y="3433763"/>
          <p14:tracePt t="77532" x="5110163" y="3414713"/>
          <p14:tracePt t="77548" x="5105400" y="3405188"/>
          <p14:tracePt t="77565" x="5105400" y="3386138"/>
          <p14:tracePt t="77582" x="5100638" y="3367088"/>
          <p14:tracePt t="77599" x="5100638" y="3357563"/>
          <p14:tracePt t="77618" x="5100638" y="3352800"/>
          <p14:tracePt t="77632" x="5100638" y="3338513"/>
          <p14:tracePt t="77649" x="5100638" y="3333750"/>
          <p14:tracePt t="77665" x="5100638" y="3328988"/>
          <p14:tracePt t="77682" x="5100638" y="3324225"/>
          <p14:tracePt t="77699" x="5100638" y="3319463"/>
          <p14:tracePt t="77715" x="5100638" y="3309938"/>
          <p14:tracePt t="77732" x="5100638" y="3305175"/>
          <p14:tracePt t="77750" x="5100638" y="3300413"/>
          <p14:tracePt t="77769" x="5100638" y="3295650"/>
          <p14:tracePt t="77781" x="5100638" y="3290888"/>
          <p14:tracePt t="77801" x="5100638" y="3286125"/>
          <p14:tracePt t="77820" x="5100638" y="3281363"/>
          <p14:tracePt t="77832" x="5100638" y="3276600"/>
          <p14:tracePt t="77848" x="5100638" y="3271838"/>
          <p14:tracePt t="77865" x="5100638" y="3267075"/>
          <p14:tracePt t="77882" x="5100638" y="3262313"/>
          <p14:tracePt t="77902" x="5100638" y="3257550"/>
          <p14:tracePt t="77915" x="5100638" y="3252788"/>
          <p14:tracePt t="77933" x="5100638" y="3248025"/>
          <p14:tracePt t="77948" x="5100638" y="3243263"/>
          <p14:tracePt t="77965" x="5100638" y="3238500"/>
          <p14:tracePt t="77982" x="5100638" y="3233738"/>
          <p14:tracePt t="77998" x="5100638" y="3228975"/>
          <p14:tracePt t="78015" x="5100638" y="3224213"/>
          <p14:tracePt t="78030" x="5100638" y="3219450"/>
          <p14:tracePt t="78125" x="5100638" y="3214688"/>
          <p14:tracePt t="78207" x="5100638" y="3209925"/>
          <p14:tracePt t="78288" x="5100638" y="3205163"/>
          <p14:tracePt t="78663" x="5100638" y="3200400"/>
          <p14:tracePt t="78684" x="5100638" y="3195638"/>
          <p14:tracePt t="78714" x="5100638" y="3190875"/>
          <p14:tracePt t="78735" x="5100638" y="3186113"/>
          <p14:tracePt t="78754" x="5100638" y="3181350"/>
          <p14:tracePt t="78765" x="5100638" y="3176588"/>
          <p14:tracePt t="78775" x="5100638" y="3171825"/>
          <p14:tracePt t="78785" x="5100638" y="3167063"/>
          <p14:tracePt t="78798" x="5100638" y="3157538"/>
          <p14:tracePt t="78816" x="5100638" y="3152775"/>
          <p14:tracePt t="78831" x="5100638" y="3143250"/>
          <p14:tracePt t="78849" x="5100638" y="3138488"/>
          <p14:tracePt t="78865" x="5100638" y="3133725"/>
          <p14:tracePt t="78886" x="5100638" y="3128963"/>
          <p14:tracePt t="78927" x="5095875" y="3128963"/>
          <p14:tracePt t="79283" x="5091113" y="3128963"/>
          <p14:tracePt t="80267" x="5086350" y="3128963"/>
          <p14:tracePt t="80308" x="5081588" y="3128963"/>
          <p14:tracePt t="80359" x="5081588" y="3133725"/>
          <p14:tracePt t="80847" x="5081588" y="3167063"/>
          <p14:tracePt t="80857" x="5081588" y="3214688"/>
          <p14:tracePt t="80867" x="5081588" y="3276600"/>
          <p14:tracePt t="80881" x="5081588" y="3424238"/>
          <p14:tracePt t="80898" x="5081588" y="3590925"/>
          <p14:tracePt t="80914" x="5100638" y="3748088"/>
          <p14:tracePt t="80931" x="5105400" y="3819525"/>
          <p14:tracePt t="80949" x="5105400" y="3833813"/>
          <p14:tracePt t="80964" x="5110163" y="3852863"/>
          <p14:tracePt t="80981" x="5110163" y="3862388"/>
          <p14:tracePt t="80998" x="5110163" y="3857625"/>
          <p14:tracePt t="81303" x="5110163" y="3852863"/>
          <p14:tracePt t="81313" x="5110163" y="3848100"/>
          <p14:tracePt t="81324" x="5110163" y="3843338"/>
          <p14:tracePt t="81334" x="5110163" y="3838575"/>
          <p14:tracePt t="81347" x="5110163" y="3819525"/>
          <p14:tracePt t="81365" x="5110163" y="3814763"/>
          <p14:tracePt t="81380" x="5110163" y="3795713"/>
          <p14:tracePt t="81396" x="5110163" y="3790950"/>
          <p14:tracePt t="81413" x="5105400" y="3771900"/>
          <p14:tracePt t="81429" x="5100638" y="3762375"/>
          <p14:tracePt t="81446" x="5100638" y="3752850"/>
          <p14:tracePt t="81463" x="5100638" y="3738563"/>
          <p14:tracePt t="81480" x="5100638" y="3729038"/>
          <p14:tracePt t="81497" x="5100638" y="3714750"/>
          <p14:tracePt t="81513" x="5095875" y="3700463"/>
          <p14:tracePt t="81529" x="5091113" y="3690938"/>
          <p14:tracePt t="81547" x="5091113" y="3686175"/>
          <p14:tracePt t="81563" x="5091113" y="3681413"/>
          <p14:tracePt t="81579" x="5091113" y="3671888"/>
          <p14:tracePt t="81597" x="5091113" y="3667125"/>
          <p14:tracePt t="82379" x="5091113" y="3662363"/>
          <p14:tracePt t="82643" x="5091113" y="3657600"/>
          <p14:tracePt t="82674" x="5091113" y="3652838"/>
          <p14:tracePt t="82684" x="5091113" y="3643313"/>
          <p14:tracePt t="82693" x="5091113" y="3629025"/>
          <p14:tracePt t="82704" x="5100638" y="3609975"/>
          <p14:tracePt t="82714" x="5105400" y="3595688"/>
          <p14:tracePt t="82730" x="5129213" y="3543300"/>
          <p14:tracePt t="82746" x="5143500" y="3519488"/>
          <p14:tracePt t="82763" x="5186363" y="3438525"/>
          <p14:tracePt t="82779" x="5248275" y="3333750"/>
          <p14:tracePt t="82796" x="5272088" y="3290888"/>
          <p14:tracePt t="82812" x="5329238" y="3214688"/>
          <p14:tracePt t="82829" x="5362575" y="3171825"/>
          <p14:tracePt t="82846" x="5372100" y="3157538"/>
          <p14:tracePt t="82863" x="5391150" y="3133725"/>
          <p14:tracePt t="82880" x="5400675" y="3124200"/>
          <p14:tracePt t="82896" x="5419725" y="3100388"/>
          <p14:tracePt t="82913" x="5429250" y="3090863"/>
          <p14:tracePt t="82930" x="5438775" y="3081338"/>
          <p14:tracePt t="82946" x="5443538" y="3076575"/>
          <p14:tracePt t="82963" x="5453063" y="3071813"/>
          <p14:tracePt t="82979" x="5453063" y="3067050"/>
          <p14:tracePt t="82996" x="5448300" y="3067050"/>
          <p14:tracePt t="83192" x="5438775" y="3071813"/>
          <p14:tracePt t="83202" x="5429250" y="3086100"/>
          <p14:tracePt t="83214" x="5400675" y="3109913"/>
          <p14:tracePt t="83230" x="5291138" y="3195638"/>
          <p14:tracePt t="83246" x="5133975" y="3305175"/>
          <p14:tracePt t="83263" x="5081588" y="3338513"/>
          <p14:tracePt t="83279" x="5043488" y="3362325"/>
          <p14:tracePt t="83296" x="5024438" y="3371850"/>
          <p14:tracePt t="83312" x="5014913" y="3376613"/>
          <p14:tracePt t="83329" x="5010150" y="3376613"/>
          <p14:tracePt t="83346" x="5010150" y="3371850"/>
          <p14:tracePt t="83710" x="5010150" y="3367088"/>
          <p14:tracePt t="83740" x="5014913" y="3362325"/>
          <p14:tracePt t="83761" x="5019675" y="3352800"/>
          <p14:tracePt t="83771" x="5024438" y="3348038"/>
          <p14:tracePt t="83782" x="5029200" y="3338513"/>
          <p14:tracePt t="83797" x="5038725" y="3333750"/>
          <p14:tracePt t="83814" x="5043488" y="3324225"/>
          <p14:tracePt t="83830" x="5048250" y="3319463"/>
          <p14:tracePt t="83847" x="5053013" y="3314700"/>
          <p14:tracePt t="83864" x="5053013" y="3309938"/>
          <p14:tracePt t="84238" x="5062538" y="3305175"/>
          <p14:tracePt t="84258" x="5086350" y="3295650"/>
          <p14:tracePt t="84268" x="5124450" y="3276600"/>
          <p14:tracePt t="84280" x="5172075" y="3252788"/>
          <p14:tracePt t="84297" x="5400675" y="3143250"/>
          <p14:tracePt t="84314" x="5762625" y="2967038"/>
          <p14:tracePt t="84331" x="6024563" y="2857500"/>
          <p14:tracePt t="84347" x="6462713" y="2724150"/>
          <p14:tracePt t="84364" x="6800850" y="2619375"/>
          <p14:tracePt t="84381" x="6881813" y="2590800"/>
          <p14:tracePt t="84397" x="7010400" y="2557463"/>
          <p14:tracePt t="84414" x="7081838" y="2538413"/>
          <p14:tracePt t="84432" x="7105650" y="2528888"/>
          <p14:tracePt t="84447" x="7129463" y="2519363"/>
          <p14:tracePt t="84464" x="7143750" y="2514600"/>
          <p14:tracePt t="84480" x="7158038" y="2505075"/>
          <p14:tracePt t="84498" x="7167563" y="2505075"/>
          <p14:tracePt t="84515" x="7167563" y="2500313"/>
          <p14:tracePt t="84918" x="7167563" y="2490788"/>
          <p14:tracePt t="84939" x="7158038" y="2481263"/>
          <p14:tracePt t="84949" x="7153275" y="2471738"/>
          <p14:tracePt t="84959" x="7134225" y="2447925"/>
          <p14:tracePt t="84969" x="7115175" y="2419350"/>
          <p14:tracePt t="84980" x="7081838" y="2362200"/>
          <p14:tracePt t="84997" x="7029450" y="2233613"/>
          <p14:tracePt t="85014" x="7005638" y="2133600"/>
          <p14:tracePt t="85030" x="7000875" y="2100263"/>
          <p14:tracePt t="85045" x="6991350" y="2043113"/>
          <p14:tracePt t="85062" x="6991350" y="2014538"/>
          <p14:tracePt t="85079" x="6991350" y="1928813"/>
          <p14:tracePt t="85096" x="7000875" y="1819275"/>
          <p14:tracePt t="85112" x="7019925" y="1771650"/>
          <p14:tracePt t="85129" x="7034213" y="1704975"/>
          <p14:tracePt t="85147" x="7038975" y="1681163"/>
          <p14:tracePt t="85163" x="7043738" y="1676400"/>
          <p14:tracePt t="85180" x="7043738" y="1666875"/>
          <p14:tracePt t="85196" x="7043738" y="1662113"/>
          <p14:tracePt t="85213" x="7043738" y="1666875"/>
          <p14:tracePt t="85599" x="7038975" y="1681163"/>
          <p14:tracePt t="85609" x="7029450" y="1695450"/>
          <p14:tracePt t="85619" x="7015163" y="1724025"/>
          <p14:tracePt t="85630" x="6996113" y="1752600"/>
          <p14:tracePt t="85647" x="6967538" y="1795463"/>
          <p14:tracePt t="85664" x="6958013" y="1814513"/>
          <p14:tracePt t="85681" x="6953250" y="1819275"/>
          <p14:tracePt t="85697" x="6948488" y="1828800"/>
          <p14:tracePt t="85714" x="6938963" y="1833563"/>
          <p14:tracePt t="85733" x="6938963" y="1838325"/>
          <p14:tracePt t="85995" x="6938963" y="1843088"/>
          <p14:tracePt t="86086" x="6938963" y="1847850"/>
          <p14:tracePt t="86117" x="6934200" y="1852613"/>
          <p14:tracePt t="86137" x="6934200" y="1857375"/>
          <p14:tracePt t="86147" x="6929438" y="1862138"/>
          <p14:tracePt t="86157" x="6929438" y="1866900"/>
          <p14:tracePt t="86168" x="6924675" y="1876425"/>
          <p14:tracePt t="86180" x="6919913" y="1890713"/>
          <p14:tracePt t="86198" x="6915150" y="1895475"/>
          <p14:tracePt t="86213" x="6915150" y="1905000"/>
          <p14:tracePt t="86230" x="6910388" y="1905000"/>
          <p14:tracePt t="86248" x="6910388" y="1909763"/>
          <p14:tracePt t="86264" x="6910388" y="1914525"/>
          <p14:tracePt t="86280" x="6905625" y="1919288"/>
          <p14:tracePt t="86320" x="6900863" y="1919288"/>
          <p14:tracePt t="86523" x="6896100" y="1919288"/>
          <p14:tracePt t="88413" x="6896100" y="1914525"/>
          <p14:tracePt t="88462" x="6896100" y="1909763"/>
          <p14:tracePt t="88503" x="6900863" y="1909763"/>
          <p14:tracePt t="88522" x="6905625" y="1909763"/>
          <p14:tracePt t="88574" x="6910388" y="1909763"/>
          <p14:tracePt t="88604" x="6915150" y="1909763"/>
          <p14:tracePt t="88635" x="6919913" y="1909763"/>
          <p14:tracePt t="88645" x="6924675" y="1909763"/>
          <p14:tracePt t="88675" x="6929438" y="1909763"/>
          <p14:tracePt t="88716" x="6934200" y="1909763"/>
          <p14:tracePt t="88767" x="6938963" y="1909763"/>
          <p14:tracePt t="89254" x="6943725" y="1909763"/>
          <p14:tracePt t="89264" x="6953250" y="1909763"/>
          <p14:tracePt t="89274" x="6962775" y="1909763"/>
          <p14:tracePt t="89284" x="6972300" y="1909763"/>
          <p14:tracePt t="89296" x="6986588" y="1909763"/>
          <p14:tracePt t="89313" x="7010400" y="1909763"/>
          <p14:tracePt t="89330" x="7029450" y="1909763"/>
          <p14:tracePt t="89346" x="7038975" y="1909763"/>
          <p14:tracePt t="89363" x="7058025" y="1909763"/>
          <p14:tracePt t="89380" x="7072313" y="1909763"/>
          <p14:tracePt t="89397" x="7077075" y="1909763"/>
          <p14:tracePt t="89413" x="7086600" y="1909763"/>
          <p14:tracePt t="89430" x="7091363" y="1909763"/>
          <p14:tracePt t="89446" x="7096125" y="1909763"/>
          <p14:tracePt t="89463" x="7100888" y="1909763"/>
          <p14:tracePt t="89569" x="7105650" y="1909763"/>
          <p14:tracePt t="89610" x="7110413" y="1909763"/>
          <p14:tracePt t="89630" x="7115175" y="1909763"/>
          <p14:tracePt t="89681" x="7119938" y="1909763"/>
          <p14:tracePt t="89691" x="7124700" y="1909763"/>
          <p14:tracePt t="90581" x="7115175" y="1909763"/>
          <p14:tracePt t="90645" x="7110413" y="1909763"/>
          <p14:tracePt t="90655" x="7096125" y="1905000"/>
          <p14:tracePt t="90666" x="7091363" y="1905000"/>
          <p14:tracePt t="90679" x="7077075" y="1900238"/>
          <p14:tracePt t="90697" x="7067550" y="1900238"/>
          <p14:tracePt t="90713" x="7058025" y="1895475"/>
          <p14:tracePt t="90728" x="7053263" y="1895475"/>
          <p14:tracePt t="90746" x="7048500" y="1895475"/>
          <p14:tracePt t="90767" x="7043738" y="1895475"/>
          <p14:tracePt t="90858" x="7043738" y="1890713"/>
          <p14:tracePt t="91356" x="7043738" y="1885950"/>
          <p14:tracePt t="91407" x="7038975" y="1885950"/>
          <p14:tracePt t="91498" x="7034213" y="1885950"/>
          <p14:tracePt t="91549" x="7029450" y="1885950"/>
          <p14:tracePt t="91610" x="7024688" y="1885950"/>
          <p14:tracePt t="94257" x="7024688" y="1890713"/>
          <p14:tracePt t="95795" x="7019925" y="1890713"/>
          <p14:tracePt t="96129" x="7015163" y="1890713"/>
          <p14:tracePt t="96179" x="7010400" y="1895475"/>
          <p14:tracePt t="96200" x="7005638" y="1895475"/>
          <p14:tracePt t="96271" x="7000875" y="1895475"/>
          <p14:tracePt t="96281" x="7000875" y="1900238"/>
          <p14:tracePt t="96291" x="6996113" y="1900238"/>
          <p14:tracePt t="96301" x="6991350" y="1900238"/>
          <p14:tracePt t="96322" x="6991350" y="1905000"/>
          <p14:tracePt t="96332" x="6986588" y="1905000"/>
          <p14:tracePt t="96344" x="6972300" y="1909763"/>
          <p14:tracePt t="96363" x="6967538" y="1914525"/>
          <p14:tracePt t="96378" x="6958013" y="1919288"/>
          <p14:tracePt t="96395" x="6953250" y="1924050"/>
          <p14:tracePt t="96411" x="6948488" y="1924050"/>
          <p14:tracePt t="96428" x="6943725" y="1928813"/>
          <p14:tracePt t="96445" x="6943725" y="1933575"/>
          <p14:tracePt t="96464" x="6938963" y="1933575"/>
          <p14:tracePt t="96484" x="6934200" y="1933575"/>
          <p14:tracePt t="96514" x="6934200" y="1938338"/>
          <p14:tracePt t="96524" x="6929438" y="1938338"/>
          <p14:tracePt t="96555" x="6924675" y="1938338"/>
          <p14:tracePt t="96595" x="6924675" y="1943100"/>
          <p14:tracePt t="96616" x="6919913" y="1943100"/>
          <p14:tracePt t="96647" x="6915150" y="1943100"/>
          <p14:tracePt t="96687" x="6910388" y="1943100"/>
          <p14:tracePt t="97062" x="6900863" y="1943100"/>
          <p14:tracePt t="97093" x="6896100" y="1943100"/>
          <p14:tracePt t="97113" x="6891338" y="1943100"/>
          <p14:tracePt t="97124" x="6881813" y="1943100"/>
          <p14:tracePt t="97144" x="6877050" y="1943100"/>
          <p14:tracePt t="97154" x="6867525" y="1943100"/>
          <p14:tracePt t="97175" x="6862763" y="1943100"/>
          <p14:tracePt t="97195" x="6858000" y="1943100"/>
          <p14:tracePt t="97215" x="6853238" y="1943100"/>
          <p14:tracePt t="97235" x="6848475" y="1943100"/>
          <p14:tracePt t="97297" x="6853238" y="1943100"/>
          <p14:tracePt t="97693" x="6858000" y="1943100"/>
          <p14:tracePt t="97733" x="6862763" y="1943100"/>
          <p14:tracePt t="97834" x="6867525" y="1943100"/>
          <p14:tracePt t="98332" x="6877050" y="1943100"/>
          <p14:tracePt t="98363" x="6881813" y="1947863"/>
          <p14:tracePt t="98383" x="6891338" y="1947863"/>
          <p14:tracePt t="98393" x="6910388" y="1952625"/>
          <p14:tracePt t="98403" x="6924675" y="1952625"/>
          <p14:tracePt t="98413" x="6943725" y="1957388"/>
          <p14:tracePt t="98428" x="6986588" y="1962150"/>
          <p14:tracePt t="98445" x="7000875" y="1962150"/>
          <p14:tracePt t="98461" x="7038975" y="1962150"/>
          <p14:tracePt t="98478" x="7072313" y="1962150"/>
          <p14:tracePt t="98495" x="7086600" y="1962150"/>
          <p14:tracePt t="98510" x="7110413" y="1962150"/>
          <p14:tracePt t="98527" x="7119938" y="1962150"/>
          <p14:tracePt t="98543" x="7134225" y="1962150"/>
          <p14:tracePt t="98560" x="7153275" y="1962150"/>
          <p14:tracePt t="98577" x="7162800" y="1962150"/>
          <p14:tracePt t="98593" x="7172325" y="1962150"/>
          <p14:tracePt t="98610" x="7191375" y="1962150"/>
          <p14:tracePt t="98628" x="7200900" y="1962150"/>
          <p14:tracePt t="98644" x="7215188" y="1962150"/>
          <p14:tracePt t="98661" x="7224713" y="1962150"/>
          <p14:tracePt t="98678" x="7234238" y="1962150"/>
          <p14:tracePt t="98694" x="7248525" y="1962150"/>
          <p14:tracePt t="98711" x="7258050" y="1962150"/>
          <p14:tracePt t="98729" x="7262813" y="1962150"/>
          <p14:tracePt t="98748" x="7267575" y="1962150"/>
          <p14:tracePt t="98769" x="7272338" y="1962150"/>
          <p14:tracePt t="98779" x="7267575" y="1962150"/>
          <p14:tracePt t="99084" x="7262813" y="1962150"/>
          <p14:tracePt t="99104" x="7258050" y="1962150"/>
          <p14:tracePt t="99114" x="7253288" y="1962150"/>
          <p14:tracePt t="99124" x="7243763" y="1962150"/>
          <p14:tracePt t="99135" x="7234238" y="1962150"/>
          <p14:tracePt t="99145" x="7219950" y="1962150"/>
          <p14:tracePt t="99161" x="7200900" y="1962150"/>
          <p14:tracePt t="99178" x="7186613" y="1962150"/>
          <p14:tracePt t="99196" x="7177088" y="1962150"/>
          <p14:tracePt t="99211" x="7134225" y="1966913"/>
          <p14:tracePt t="99228" x="7115175" y="1971675"/>
          <p14:tracePt t="99228" x="7100888" y="1971675"/>
          <p14:tracePt t="99247" x="7086600" y="1976438"/>
          <p14:tracePt t="99261" x="7058025" y="1976438"/>
          <p14:tracePt t="99278" x="7043738" y="1976438"/>
          <p14:tracePt t="99294" x="7019925" y="1976438"/>
          <p14:tracePt t="99311" x="6991350" y="1976438"/>
          <p14:tracePt t="99328" x="6977063" y="1976438"/>
          <p14:tracePt t="99344" x="6948488" y="1981200"/>
          <p14:tracePt t="99361" x="6929438" y="1981200"/>
          <p14:tracePt t="99379" x="6919913" y="1981200"/>
          <p14:tracePt t="99394" x="6896100" y="1981200"/>
          <p14:tracePt t="99411" x="6881813" y="1985963"/>
          <p14:tracePt t="99428" x="6858000" y="1985963"/>
          <p14:tracePt t="99445" x="6838950" y="1990725"/>
          <p14:tracePt t="99461" x="6829425" y="1995488"/>
          <p14:tracePt t="99478" x="6819900" y="1995488"/>
          <p14:tracePt t="99495" x="6815138" y="1995488"/>
          <p14:tracePt t="99511" x="6810375" y="1995488"/>
          <p14:tracePt t="99526" x="6805613" y="1995488"/>
          <p14:tracePt t="99550" x="6796088" y="1995488"/>
          <p14:tracePt t="99998" x="6781800" y="1995488"/>
          <p14:tracePt t="100008" x="6729413" y="1985963"/>
          <p14:tracePt t="100018" x="6600825" y="1962150"/>
          <p14:tracePt t="100028" x="6467475" y="1947863"/>
          <p14:tracePt t="100043" x="5981700" y="1905000"/>
          <p14:tracePt t="100060" x="5781675" y="1885950"/>
          <p14:tracePt t="100076" x="5391150" y="1871663"/>
          <p14:tracePt t="100093" x="5114925" y="1862138"/>
          <p14:tracePt t="100110" x="4948238" y="1852613"/>
          <p14:tracePt t="100127" x="4629150" y="1838325"/>
          <p14:tracePt t="100144" x="4343400" y="1838325"/>
          <p14:tracePt t="100161" x="4267200" y="1838325"/>
          <p14:tracePt t="100177" x="4071938" y="1838325"/>
          <p14:tracePt t="100194" x="3943350" y="1838325"/>
          <p14:tracePt t="100211" x="3895725" y="1838325"/>
          <p14:tracePt t="100227" x="3790950" y="1838325"/>
          <p14:tracePt t="100244" x="3709988" y="1843088"/>
          <p14:tracePt t="100262" x="3686175" y="1843088"/>
          <p14:tracePt t="100277" x="3624263" y="1847850"/>
          <p14:tracePt t="100294" x="3600450" y="1852613"/>
          <p14:tracePt t="100311" x="3557588" y="1857375"/>
          <p14:tracePt t="100328" x="3529013" y="1862138"/>
          <p14:tracePt t="100344" x="3514725" y="1862138"/>
          <p14:tracePt t="100361" x="3486150" y="1866900"/>
          <p14:tracePt t="100378" x="3467100" y="1871663"/>
          <p14:tracePt t="100394" x="3462338" y="1876425"/>
          <p14:tracePt t="100411" x="3457575" y="1876425"/>
          <p14:tracePt t="100427" x="3452813" y="1876425"/>
          <p14:tracePt t="100444" x="3457575" y="1876425"/>
          <p14:tracePt t="100597" x="3467100" y="1876425"/>
          <p14:tracePt t="100607" x="3476625" y="1876425"/>
          <p14:tracePt t="100617" x="3509963" y="1876425"/>
          <p14:tracePt t="100628" x="3548063" y="1881188"/>
          <p14:tracePt t="100644" x="3648075" y="1895475"/>
          <p14:tracePt t="100662" x="3814763" y="1919288"/>
          <p14:tracePt t="100679" x="3890963" y="1933575"/>
          <p14:tracePt t="100694" x="3995738" y="1962150"/>
          <p14:tracePt t="100711" x="4048125" y="1976438"/>
          <p14:tracePt t="100729" x="4062413" y="1976438"/>
          <p14:tracePt t="100744" x="4081463" y="1981200"/>
          <p14:tracePt t="100762" x="4086225" y="1981200"/>
          <p14:tracePt t="100778" x="4090988" y="1981200"/>
          <p14:tracePt t="100794" x="4095750" y="1981200"/>
          <p14:tracePt t="100811" x="4100513" y="1981200"/>
          <p14:tracePt t="100841" x="4086225" y="1981200"/>
          <p14:tracePt t="101044" x="4062413" y="1981200"/>
          <p14:tracePt t="101054" x="4024313" y="1981200"/>
          <p14:tracePt t="101064" x="3967163" y="1981200"/>
          <p14:tracePt t="101078" x="3867150" y="1981200"/>
          <p14:tracePt t="101096" x="3805238" y="1981200"/>
          <p14:tracePt t="101111" x="3695700" y="1985963"/>
          <p14:tracePt t="101128" x="3619500" y="1990725"/>
          <p14:tracePt t="101146" x="3590925" y="1995488"/>
          <p14:tracePt t="101161" x="3552825" y="2005013"/>
          <p14:tracePt t="101178" x="3529013" y="2005013"/>
          <p14:tracePt t="101194" x="3509963" y="2009775"/>
          <p14:tracePt t="101210" x="3495675" y="2014538"/>
          <p14:tracePt t="101227" x="3490913" y="2014538"/>
          <p14:tracePt t="101247" x="3486150" y="2014538"/>
          <p14:tracePt t="101368" x="3462338" y="2014538"/>
          <p14:tracePt t="101927" x="3438525" y="2014538"/>
          <p14:tracePt t="101937" x="3381375" y="2014538"/>
          <p14:tracePt t="101947" x="3300413" y="2009775"/>
          <p14:tracePt t="101961" x="3033713" y="1995488"/>
          <p14:tracePt t="101978" x="2914650" y="1981200"/>
          <p14:tracePt t="101994" x="2695575" y="1957388"/>
          <p14:tracePt t="102011" x="2552700" y="1947863"/>
          <p14:tracePt t="102029" x="2481263" y="1943100"/>
          <p14:tracePt t="102043" x="2357438" y="1928813"/>
          <p14:tracePt t="102060" x="2300288" y="1914525"/>
          <p14:tracePt t="102076" x="2219325" y="1909763"/>
          <p14:tracePt t="102093" x="2124075" y="1909763"/>
          <p14:tracePt t="102110" x="2085975" y="1905000"/>
          <p14:tracePt t="102126" x="2028825" y="1905000"/>
          <p14:tracePt t="102143" x="2000250" y="1905000"/>
          <p14:tracePt t="102161" x="1990725" y="1905000"/>
          <p14:tracePt t="102176" x="1985963" y="1900238"/>
          <p14:tracePt t="102193" x="1981200" y="1900238"/>
          <p14:tracePt t="104877" x="1985963" y="1900238"/>
          <p14:tracePt t="106637" x="1985963" y="1905000"/>
          <p14:tracePt t="107288" x="1985963" y="1909763"/>
          <p14:tracePt t="107319" x="1990725" y="1914525"/>
          <p14:tracePt t="107339" x="1990725" y="1919288"/>
          <p14:tracePt t="107349" x="1990725" y="1924050"/>
          <p14:tracePt t="107360" x="1995488" y="1928813"/>
          <p14:tracePt t="107376" x="2005013" y="1952625"/>
          <p14:tracePt t="107393" x="2019300" y="1985963"/>
          <p14:tracePt t="107411" x="2028825" y="2009775"/>
          <p14:tracePt t="107426" x="2043113" y="2038350"/>
          <p14:tracePt t="107443" x="2052638" y="2062163"/>
          <p14:tracePt t="107460" x="2066925" y="2085975"/>
          <p14:tracePt t="107477" x="2095500" y="2143125"/>
          <p14:tracePt t="107493" x="2133600" y="2247900"/>
          <p14:tracePt t="107510" x="2147888" y="2281238"/>
          <p14:tracePt t="107525" x="2152650" y="2286000"/>
          <p14:tracePt t="107806" x="2157413" y="2300288"/>
          <p14:tracePt t="107817" x="2176463" y="2319338"/>
          <p14:tracePt t="107828" x="2219325" y="2381250"/>
          <p14:tracePt t="107843" x="2490788" y="2724150"/>
          <p14:tracePt t="107860" x="2614613" y="2847975"/>
          <p14:tracePt t="107876" x="2928938" y="3162300"/>
          <p14:tracePt t="107893" x="3309938" y="3481388"/>
          <p14:tracePt t="107910" x="3457575" y="3600450"/>
          <p14:tracePt t="107926" x="3819525" y="3914775"/>
          <p14:tracePt t="107943" x="4110038" y="4152900"/>
          <p14:tracePt t="107960" x="4224338" y="4267200"/>
          <p14:tracePt t="107976" x="4519613" y="4600575"/>
          <p14:tracePt t="107993" x="4719638" y="4862513"/>
          <p14:tracePt t="108010" x="4786313" y="4967288"/>
          <p14:tracePt t="108026" x="4872038" y="5081588"/>
          <p14:tracePt t="108043" x="4900613" y="5124450"/>
          <p14:tracePt t="108061" x="4910138" y="5133975"/>
          <p14:tracePt t="108076" x="4924425" y="5138738"/>
          <p14:tracePt t="108093" x="4929188" y="5138738"/>
          <p14:tracePt t="108110" x="4933950" y="5138738"/>
          <p14:tracePt t="108131" x="4938713" y="5138738"/>
          <p14:tracePt t="108143" x="4943475" y="5138738"/>
          <p14:tracePt t="108355" x="4943475" y="5133975"/>
          <p14:tracePt t="108598" x="4943475" y="5129213"/>
          <p14:tracePt t="108618" x="4943475" y="5124450"/>
          <p14:tracePt t="108658" x="4938713" y="5124450"/>
          <p14:tracePt t="108699" x="4933950" y="5124450"/>
          <p14:tracePt t="108710" x="4933950" y="5119688"/>
          <p14:tracePt t="108719" x="4929188" y="5119688"/>
          <p14:tracePt t="108780" x="4929188" y="5114925"/>
          <p14:tracePt t="108800" x="4924425" y="5110163"/>
          <p14:tracePt t="108831" x="4924425" y="5105400"/>
          <p14:tracePt t="108861" x="4919663" y="5105400"/>
          <p14:tracePt t="108872" x="4914900" y="5100638"/>
          <p14:tracePt t="108892" x="4910138" y="5100638"/>
          <p14:tracePt t="108912" x="4910138" y="5095875"/>
          <p14:tracePt t="108922" x="4910138" y="5091113"/>
          <p14:tracePt t="108933" x="4905375" y="5091113"/>
          <p14:tracePt t="108943" x="4905375" y="5086350"/>
          <p14:tracePt t="108958" x="4900613" y="5086350"/>
          <p14:tracePt t="108974" x="4895850" y="5081588"/>
          <p14:tracePt t="108992" x="4895850" y="5076825"/>
          <p14:tracePt t="109008" x="4891088" y="5072063"/>
          <p14:tracePt t="109026" x="4886325" y="5072063"/>
          <p14:tracePt t="109043" x="4886325" y="5067300"/>
          <p14:tracePt t="109059" x="4876800" y="5062538"/>
          <p14:tracePt t="109076" x="4876800" y="5057775"/>
          <p14:tracePt t="109106" x="4876800" y="5053013"/>
          <p14:tracePt t="109126" x="4872038" y="5053013"/>
          <p14:tracePt t="109136" x="4872038" y="5048250"/>
          <p14:tracePt t="115324" x="4872038" y="5043488"/>
          <p14:tracePt t="119469" x="4872038" y="5038725"/>
          <p14:tracePt t="120246" x="4872038" y="50339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8153400" cy="4154984"/>
          </a:xfrm>
          <a:prstGeom prst="rect">
            <a:avLst/>
          </a:prstGeom>
          <a:noFill/>
        </p:spPr>
        <p:txBody>
          <a:bodyPr wrap="square" rtlCol="0">
            <a:spAutoFit/>
          </a:bodyPr>
          <a:lstStyle/>
          <a:p>
            <a:r>
              <a:rPr lang="fr-FR" sz="2400" b="1" dirty="0" smtClean="0">
                <a:solidFill>
                  <a:srgbClr val="7030A0"/>
                </a:solidFill>
              </a:rPr>
              <a:t>Conclusions</a:t>
            </a:r>
          </a:p>
          <a:p>
            <a:pPr algn="just"/>
            <a:r>
              <a:rPr lang="en-US" sz="2400" dirty="0" smtClean="0"/>
              <a:t>Results </a:t>
            </a:r>
            <a:r>
              <a:rPr lang="en-US" sz="2400" dirty="0" smtClean="0"/>
              <a:t>from this study showed that leaves extract of </a:t>
            </a:r>
            <a:r>
              <a:rPr lang="en-US" sz="2400" i="1" dirty="0" smtClean="0"/>
              <a:t>Chromolaena odorata</a:t>
            </a:r>
            <a:r>
              <a:rPr lang="en-US" sz="2400" dirty="0" smtClean="0"/>
              <a:t> reduced levels of testosterone, PSA, DHT, liver enzymes activities as well as cholesterol, triacylglycerol, and LDL-C, and increased antioxidant enzymes activities compared with the BPH-control. These findings indicates that  leaves extract of </a:t>
            </a:r>
            <a:r>
              <a:rPr lang="en-US" sz="2400" i="1" dirty="0" smtClean="0"/>
              <a:t>Chromolaena odorata </a:t>
            </a:r>
            <a:r>
              <a:rPr lang="en-US" sz="2400" dirty="0" smtClean="0"/>
              <a:t>attenuated BPH anomalies and could be employed as promising phytotherapy for BPH treatment. However, the exert molecular mechanisms of its action needs to be ascertained.</a:t>
            </a:r>
          </a:p>
          <a:p>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15</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428"/>
    </mc:Choice>
    <mc:Fallback>
      <p:transition spd="slow" advTm="32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946" x="5081588" y="3486150"/>
          <p14:tracePt t="953" x="5076825" y="3486150"/>
          <p14:tracePt t="1237" x="5043488" y="3467100"/>
          <p14:tracePt t="1247" x="4948238" y="3414713"/>
          <p14:tracePt t="1257" x="4810125" y="3343275"/>
          <p14:tracePt t="1268" x="4557713" y="3238500"/>
          <p14:tracePt t="1284" x="4010025" y="3024188"/>
          <p14:tracePt t="1301" x="3695700" y="2871788"/>
          <p14:tracePt t="1317" x="3195638" y="2667000"/>
          <p14:tracePt t="1335" x="2690813" y="2505075"/>
          <p14:tracePt t="1351" x="2466975" y="2405063"/>
          <p14:tracePt t="1368" x="2066925" y="2209800"/>
          <p14:tracePt t="1385" x="1752600" y="2062163"/>
          <p14:tracePt t="1401" x="1581150" y="1971675"/>
          <p14:tracePt t="1418" x="1319213" y="1804988"/>
          <p14:tracePt t="1435" x="1133475" y="1657350"/>
          <p14:tracePt t="1451" x="1076325" y="1614488"/>
          <p14:tracePt t="1467" x="981075" y="1533525"/>
          <p14:tracePt t="1484" x="909638" y="1466850"/>
          <p14:tracePt t="1501" x="876300" y="1433513"/>
          <p14:tracePt t="1517" x="814388" y="1371600"/>
          <p14:tracePt t="1535" x="771525" y="1314450"/>
          <p14:tracePt t="1552" x="762000" y="1300163"/>
          <p14:tracePt t="1568" x="733425" y="1252538"/>
          <p14:tracePt t="1585" x="723900" y="1238250"/>
          <p14:tracePt t="1601" x="709613" y="1209675"/>
          <p14:tracePt t="1618" x="704850" y="1200150"/>
          <p14:tracePt t="1635" x="700088" y="1185863"/>
          <p14:tracePt t="1651" x="695325" y="1171575"/>
          <p14:tracePt t="1668" x="690563" y="1147763"/>
          <p14:tracePt t="1685" x="690563" y="1138238"/>
          <p14:tracePt t="1701" x="690563" y="1114425"/>
          <p14:tracePt t="1718" x="690563" y="1100138"/>
          <p14:tracePt t="1735" x="690563" y="1095375"/>
          <p14:tracePt t="1751" x="700088" y="1095375"/>
          <p14:tracePt t="1846" x="719138" y="1095375"/>
          <p14:tracePt t="1856" x="742950" y="1095375"/>
          <p14:tracePt t="1867" x="781050" y="1095375"/>
          <p14:tracePt t="1885" x="847725" y="1095375"/>
          <p14:tracePt t="1901" x="900113" y="1104900"/>
          <p14:tracePt t="1918" x="919163" y="1104900"/>
          <p14:tracePt t="1935" x="966788" y="1114425"/>
          <p14:tracePt t="1951" x="1004888" y="1123950"/>
          <p14:tracePt t="1969" x="1019175" y="1128713"/>
          <p14:tracePt t="1984" x="1042988" y="1133475"/>
          <p14:tracePt t="2001" x="1052513" y="1138238"/>
          <p14:tracePt t="2018" x="1081088" y="1147763"/>
          <p14:tracePt t="2035" x="1119188" y="1166813"/>
          <p14:tracePt t="2051" x="1143000" y="1176338"/>
          <p14:tracePt t="2068" x="1190625" y="1190625"/>
          <p14:tracePt t="2085" x="1238250" y="1209675"/>
          <p14:tracePt t="2101" x="1262063" y="1219200"/>
          <p14:tracePt t="2117" x="1304925" y="1238250"/>
          <p14:tracePt t="2135" x="1352550" y="1247775"/>
          <p14:tracePt t="2151" x="1376363" y="1257300"/>
          <p14:tracePt t="2167" x="1404938" y="1266825"/>
          <p14:tracePt t="2185" x="1419225" y="1266825"/>
          <p14:tracePt t="2203" x="1428750" y="1271588"/>
          <p14:tracePt t="2218" x="1438275" y="1271588"/>
          <p14:tracePt t="2234" x="1443038" y="1271588"/>
          <p14:tracePt t="2251" x="1452563" y="1271588"/>
          <p14:tracePt t="2268" x="1457325" y="1271588"/>
          <p14:tracePt t="2284" x="1462088" y="1271588"/>
          <p14:tracePt t="2301" x="1466850" y="1271588"/>
          <p14:tracePt t="2318" x="1471613" y="1271588"/>
          <p14:tracePt t="2334" x="1481138" y="1271588"/>
          <p14:tracePt t="2351" x="1504950" y="1271588"/>
          <p14:tracePt t="2368" x="1538288" y="1271588"/>
          <p14:tracePt t="2385" x="1557338" y="1271588"/>
          <p14:tracePt t="2401" x="1581150" y="1271588"/>
          <p14:tracePt t="2418" x="1595438" y="1271588"/>
          <p14:tracePt t="2437" x="1600200" y="1271588"/>
          <p14:tracePt t="2451" x="1604963" y="1271588"/>
          <p14:tracePt t="2467" x="1609725" y="1271588"/>
          <p14:tracePt t="2484" x="1614488" y="1271588"/>
          <p14:tracePt t="2506" x="1619250" y="1271588"/>
          <p14:tracePt t="2537" x="1619250" y="1276350"/>
          <p14:tracePt t="2963" x="1614488" y="1276350"/>
          <p14:tracePt t="2973" x="1609725" y="1281113"/>
          <p14:tracePt t="2983" x="1585913" y="1290638"/>
          <p14:tracePt t="2994" x="1566863" y="1300163"/>
          <p14:tracePt t="3004" x="1514475" y="1319213"/>
          <p14:tracePt t="3017" x="1433513" y="1347788"/>
          <p14:tracePt t="3035" x="1385888" y="1366838"/>
          <p14:tracePt t="3051" x="1290638" y="1400175"/>
          <p14:tracePt t="3068" x="1209675" y="1419225"/>
          <p14:tracePt t="3086" x="1181100" y="1423988"/>
          <p14:tracePt t="3101" x="1123950" y="1438275"/>
          <p14:tracePt t="3118" x="1095375" y="1443038"/>
          <p14:tracePt t="3134" x="1042988" y="1462088"/>
          <p14:tracePt t="3152" x="1000125" y="1466850"/>
          <p14:tracePt t="3169" x="981075" y="1471613"/>
          <p14:tracePt t="3185" x="947738" y="1485900"/>
          <p14:tracePt t="3202" x="928688" y="1490663"/>
          <p14:tracePt t="3218" x="919163" y="1495425"/>
          <p14:tracePt t="3234" x="904875" y="1500188"/>
          <p14:tracePt t="3251" x="895350" y="1504950"/>
          <p14:tracePt t="3269" x="890588" y="1504950"/>
          <p14:tracePt t="3284" x="885825" y="1504950"/>
          <p14:tracePt t="3301" x="881063" y="1509713"/>
          <p14:tracePt t="3318" x="876300" y="1514475"/>
          <p14:tracePt t="3334" x="871538" y="1514475"/>
          <p14:tracePt t="3351" x="871538" y="1519238"/>
          <p14:tracePt t="3368" x="866775" y="1519238"/>
          <p14:tracePt t="3390" x="871538" y="1519238"/>
          <p14:tracePt t="3776" x="876300" y="1519238"/>
          <p14:tracePt t="3786" x="885825" y="1519238"/>
          <p14:tracePt t="3796" x="895350" y="1519238"/>
          <p14:tracePt t="3806" x="909638" y="1519238"/>
          <p14:tracePt t="3818" x="928688" y="1519238"/>
          <p14:tracePt t="3835" x="971550" y="1524000"/>
          <p14:tracePt t="3852" x="1009650" y="1528763"/>
          <p14:tracePt t="3868" x="1023938" y="1528763"/>
          <p14:tracePt t="3884" x="1057275" y="1528763"/>
          <p14:tracePt t="3901" x="1076325" y="1528763"/>
          <p14:tracePt t="3919" x="1085850" y="1528763"/>
          <p14:tracePt t="3934" x="1095375" y="1528763"/>
          <p14:tracePt t="3950" x="1100138" y="1528763"/>
          <p14:tracePt t="3966" x="1104900" y="1528763"/>
          <p14:tracePt t="3983" x="1114425" y="1528763"/>
          <p14:tracePt t="4001" x="1119188" y="1528763"/>
          <p14:tracePt t="4020" x="1123950" y="1528763"/>
          <p14:tracePt t="4034" x="1138238" y="1528763"/>
          <p14:tracePt t="4051" x="1147763" y="1528763"/>
          <p14:tracePt t="4068" x="1176338" y="1528763"/>
          <p14:tracePt t="4085" x="1223963" y="1528763"/>
          <p14:tracePt t="4101" x="1252538" y="1528763"/>
          <p14:tracePt t="4117" x="1309688" y="1528763"/>
          <p14:tracePt t="4135" x="1381125" y="1533525"/>
          <p14:tracePt t="4152" x="1414463" y="1538288"/>
          <p14:tracePt t="4167" x="1471613" y="1547813"/>
          <p14:tracePt t="4184" x="1504950" y="1552575"/>
          <p14:tracePt t="4201" x="1557338" y="1557338"/>
          <p14:tracePt t="4218" x="1628775" y="1562100"/>
          <p14:tracePt t="4235" x="1657350" y="1566863"/>
          <p14:tracePt t="4251" x="1695450" y="1571625"/>
          <p14:tracePt t="4268" x="1724025" y="1571625"/>
          <p14:tracePt t="4285" x="1738313" y="1571625"/>
          <p14:tracePt t="4301" x="1757363" y="1571625"/>
          <p14:tracePt t="4318" x="1781175" y="1571625"/>
          <p14:tracePt t="4335" x="1790700" y="1571625"/>
          <p14:tracePt t="4351" x="1814513" y="1576388"/>
          <p14:tracePt t="4368" x="1828800" y="1576388"/>
          <p14:tracePt t="4385" x="1838325" y="1576388"/>
          <p14:tracePt t="4401" x="1852613" y="1581150"/>
          <p14:tracePt t="4418" x="1857375" y="1581150"/>
          <p14:tracePt t="4434" x="1866900" y="1581150"/>
          <p14:tracePt t="4452" x="1876425" y="1581150"/>
          <p14:tracePt t="4468" x="1881188" y="1581150"/>
          <p14:tracePt t="4484" x="1890713" y="1585913"/>
          <p14:tracePt t="4501" x="1905000" y="1590675"/>
          <p14:tracePt t="4518" x="1909763" y="1590675"/>
          <p14:tracePt t="4534" x="1919288" y="1590675"/>
          <p14:tracePt t="4552" x="1933575" y="1595438"/>
          <p14:tracePt t="4569" x="1938338" y="1595438"/>
          <p14:tracePt t="4586" x="1947863" y="1595438"/>
          <p14:tracePt t="4602" x="1952625" y="1595438"/>
          <p14:tracePt t="4619" x="1971675" y="1595438"/>
          <p14:tracePt t="4635" x="1976438" y="1595438"/>
          <p14:tracePt t="4894" x="1985963" y="1590675"/>
          <p14:tracePt t="4904" x="2009775" y="1581150"/>
          <p14:tracePt t="4914" x="2043113" y="1571625"/>
          <p14:tracePt t="4924" x="2100263" y="1562100"/>
          <p14:tracePt t="4935" x="2162175" y="1552575"/>
          <p14:tracePt t="4950" x="2295525" y="1547813"/>
          <p14:tracePt t="4967" x="2381250" y="1547813"/>
          <p14:tracePt t="4983" x="2514600" y="1547813"/>
          <p14:tracePt t="5001" x="2643188" y="1547813"/>
          <p14:tracePt t="5019" x="2747963" y="1547813"/>
          <p14:tracePt t="5036" x="2790825" y="1547813"/>
          <p14:tracePt t="5050" x="2852738" y="1547813"/>
          <p14:tracePt t="5067" x="2867025" y="1552575"/>
          <p14:tracePt t="5084" x="2895600" y="1552575"/>
          <p14:tracePt t="5102" x="2914650" y="1552575"/>
          <p14:tracePt t="5119" x="2919413" y="1552575"/>
          <p14:tracePt t="5138" x="2924175" y="1552575"/>
          <p14:tracePt t="5168" x="2928938" y="1552575"/>
          <p14:tracePt t="5208" x="2933700" y="1552575"/>
          <p14:tracePt t="5919" x="2938463" y="1552575"/>
          <p14:tracePt t="6011" x="2943225" y="1552575"/>
          <p14:tracePt t="6031" x="2947988" y="1552575"/>
          <p14:tracePt t="6041" x="2952750" y="1552575"/>
          <p14:tracePt t="6052" x="2962275" y="1552575"/>
          <p14:tracePt t="6068" x="2976563" y="1552575"/>
          <p14:tracePt t="6085" x="2995613" y="1552575"/>
          <p14:tracePt t="6103" x="3005138" y="1552575"/>
          <p14:tracePt t="6118" x="3014663" y="1552575"/>
          <p14:tracePt t="6135" x="3028950" y="1552575"/>
          <p14:tracePt t="6152" x="3038475" y="1557338"/>
          <p14:tracePt t="6168" x="3057525" y="1562100"/>
          <p14:tracePt t="6185" x="3062288" y="1566863"/>
          <p14:tracePt t="6202" x="3081338" y="1571625"/>
          <p14:tracePt t="6219" x="3095625" y="1571625"/>
          <p14:tracePt t="6235" x="3100388" y="1571625"/>
          <p14:tracePt t="6252" x="3114675" y="1581150"/>
          <p14:tracePt t="6269" x="3119438" y="1581150"/>
          <p14:tracePt t="6286" x="3124200" y="1581150"/>
          <p14:tracePt t="6302" x="3128963" y="1581150"/>
          <p14:tracePt t="6326" x="3133725" y="1581150"/>
          <p14:tracePt t="6346" x="3138488" y="1581150"/>
          <p14:tracePt t="7199" x="3143250" y="1581150"/>
          <p14:tracePt t="8095" x="3152775" y="1581150"/>
          <p14:tracePt t="8457" x="3157538" y="1581150"/>
          <p14:tracePt t="8468" x="3167063" y="1581150"/>
          <p14:tracePt t="8478" x="3171825" y="1581150"/>
          <p14:tracePt t="8488" x="3190875" y="1581150"/>
          <p14:tracePt t="8501" x="3219450" y="1581150"/>
          <p14:tracePt t="8518" x="3305175" y="1585913"/>
          <p14:tracePt t="8535" x="3438525" y="1600200"/>
          <p14:tracePt t="8551" x="3567113" y="1600200"/>
          <p14:tracePt t="8568" x="3843338" y="1614488"/>
          <p14:tracePt t="8584" x="4067175" y="1619250"/>
          <p14:tracePt t="8601" x="4148138" y="1619250"/>
          <p14:tracePt t="8617" x="4276725" y="1614488"/>
          <p14:tracePt t="8634" x="4343400" y="1609725"/>
          <p14:tracePt t="8651" x="4357688" y="1609725"/>
          <p14:tracePt t="8667" x="4376738" y="1604963"/>
          <p14:tracePt t="8683" x="4386263" y="1600200"/>
          <p14:tracePt t="8701" x="4386263" y="1595438"/>
          <p14:tracePt t="9046" x="4386263" y="1590675"/>
          <p14:tracePt t="9076" x="4391025" y="1590675"/>
          <p14:tracePt t="9097" x="4400550" y="1581150"/>
          <p14:tracePt t="9107" x="4424363" y="1571625"/>
          <p14:tracePt t="9117" x="4452938" y="1566863"/>
          <p14:tracePt t="9133" x="4543425" y="1552575"/>
          <p14:tracePt t="9150" x="4600575" y="1547813"/>
          <p14:tracePt t="9166" x="4743450" y="1543050"/>
          <p14:tracePt t="9183" x="4895850" y="1543050"/>
          <p14:tracePt t="9200" x="4986338" y="1543050"/>
          <p14:tracePt t="9216" x="5153025" y="1557338"/>
          <p14:tracePt t="9234" x="5253038" y="1571625"/>
          <p14:tracePt t="9250" x="5291138" y="1581150"/>
          <p14:tracePt t="9266" x="5338763" y="1590675"/>
          <p14:tracePt t="9283" x="5357813" y="1590675"/>
          <p14:tracePt t="9300" x="5362575" y="1590675"/>
          <p14:tracePt t="9316" x="5367338" y="1590675"/>
          <p14:tracePt t="9333" x="5372100" y="1590675"/>
          <p14:tracePt t="9351" x="5376863" y="1590675"/>
          <p14:tracePt t="9371" x="5372100" y="1590675"/>
          <p14:tracePt t="9574" x="5367338" y="1590675"/>
          <p14:tracePt t="9584" x="5348288" y="1590675"/>
          <p14:tracePt t="9594" x="5300663" y="1590675"/>
          <p14:tracePt t="9604" x="5243513" y="1590675"/>
          <p14:tracePt t="9616" x="5167313" y="1590675"/>
          <p14:tracePt t="9633" x="5024438" y="1590675"/>
          <p14:tracePt t="9651" x="4929188" y="1590675"/>
          <p14:tracePt t="9667" x="4910138" y="1585913"/>
          <p14:tracePt t="9684" x="4872038" y="1581150"/>
          <p14:tracePt t="9700" x="4843463" y="1576388"/>
          <p14:tracePt t="9717" x="4833938" y="1576388"/>
          <p14:tracePt t="9733" x="4824413" y="1576388"/>
          <p14:tracePt t="9750" x="4814888" y="1576388"/>
          <p14:tracePt t="9768" x="4810125" y="1576388"/>
          <p14:tracePt t="9783" x="4810125" y="1571625"/>
          <p14:tracePt t="10233" x="4814888" y="1571625"/>
          <p14:tracePt t="10376" x="4819650" y="1571625"/>
          <p14:tracePt t="10589" x="4824413" y="1566863"/>
          <p14:tracePt t="10630" x="4829175" y="1566863"/>
          <p14:tracePt t="10650" x="4838700" y="1562100"/>
          <p14:tracePt t="10660" x="4852988" y="1562100"/>
          <p14:tracePt t="10670" x="4876800" y="1562100"/>
          <p14:tracePt t="10682" x="4957763" y="1552575"/>
          <p14:tracePt t="10703" x="5029200" y="1547813"/>
          <p14:tracePt t="10717" x="5224463" y="1543050"/>
          <p14:tracePt t="10734" x="5357813" y="1538288"/>
          <p14:tracePt t="10750" x="5591175" y="1538288"/>
          <p14:tracePt t="10767" x="5838825" y="1538288"/>
          <p14:tracePt t="10784" x="5915025" y="1538288"/>
          <p14:tracePt t="10801" x="6043613" y="1538288"/>
          <p14:tracePt t="10817" x="6148388" y="1538288"/>
          <p14:tracePt t="10835" x="6186488" y="1543050"/>
          <p14:tracePt t="10850" x="6253163" y="1543050"/>
          <p14:tracePt t="10868" x="6286500" y="1543050"/>
          <p14:tracePt t="10885" x="6296025" y="1543050"/>
          <p14:tracePt t="10900" x="6310313" y="1543050"/>
          <p14:tracePt t="10918" x="6315075" y="1543050"/>
          <p14:tracePt t="10918" x="6319838" y="1543050"/>
          <p14:tracePt t="10936" x="6324600" y="1538288"/>
          <p14:tracePt t="11260" x="6338888" y="1528763"/>
          <p14:tracePt t="11270" x="6348413" y="1519238"/>
          <p14:tracePt t="11280" x="6357938" y="1504950"/>
          <p14:tracePt t="11290" x="6362700" y="1500188"/>
          <p14:tracePt t="11305" x="6372225" y="1495425"/>
          <p14:tracePt t="11315" x="6376988" y="1485900"/>
          <p14:tracePt t="11332" x="6381750" y="1481138"/>
          <p14:tracePt t="11349" x="6381750" y="1476375"/>
          <p14:tracePt t="11392" x="6376988" y="1471613"/>
          <p14:tracePt t="11412" x="6348413" y="1466850"/>
          <p14:tracePt t="11422" x="6310313" y="1462088"/>
          <p14:tracePt t="11433" x="6253163" y="1462088"/>
          <p14:tracePt t="11448" x="6129338" y="1462088"/>
          <p14:tracePt t="11465" x="6048375" y="1466850"/>
          <p14:tracePt t="11482" x="5924550" y="1481138"/>
          <p14:tracePt t="11500" x="5848350" y="1490663"/>
          <p14:tracePt t="11517" x="5786438" y="1500188"/>
          <p14:tracePt t="11534" x="5748338" y="1504950"/>
          <p14:tracePt t="11550" x="5705475" y="1519238"/>
          <p14:tracePt t="11567" x="5691188" y="1519238"/>
          <p14:tracePt t="11583" x="5676900" y="1524000"/>
          <p14:tracePt t="11600" x="5667375" y="1528763"/>
          <p14:tracePt t="11617" x="5662613" y="1528763"/>
          <p14:tracePt t="11633" x="5657850" y="1528763"/>
          <p14:tracePt t="11666" x="5662613" y="1528763"/>
          <p14:tracePt t="12093" x="5667375" y="1528763"/>
          <p14:tracePt t="12102" x="5672138" y="1528763"/>
          <p14:tracePt t="12112" x="5676900" y="1528763"/>
          <p14:tracePt t="12123" x="5686425" y="1528763"/>
          <p14:tracePt t="12133" x="5700713" y="1528763"/>
          <p14:tracePt t="12148" x="5762625" y="1528763"/>
          <p14:tracePt t="12165" x="5848350" y="1528763"/>
          <p14:tracePt t="12185" x="5905500" y="1528763"/>
          <p14:tracePt t="12200" x="6043613" y="1538288"/>
          <p14:tracePt t="12216" x="6138863" y="1543050"/>
          <p14:tracePt t="12233" x="6334125" y="1543050"/>
          <p14:tracePt t="12250" x="6543675" y="1543050"/>
          <p14:tracePt t="12266" x="6615113" y="1543050"/>
          <p14:tracePt t="12283" x="6781800" y="1543050"/>
          <p14:tracePt t="12300" x="6891338" y="1524000"/>
          <p14:tracePt t="12317" x="6938963" y="1509713"/>
          <p14:tracePt t="12333" x="7015163" y="1500188"/>
          <p14:tracePt t="12350" x="7067550" y="1490663"/>
          <p14:tracePt t="12368" x="7086600" y="1490663"/>
          <p14:tracePt t="12383" x="7115175" y="1485900"/>
          <p14:tracePt t="12400" x="7124700" y="1485900"/>
          <p14:tracePt t="12416" x="7134225" y="1481138"/>
          <p14:tracePt t="12434" x="7143750" y="1481138"/>
          <p14:tracePt t="12449" x="7148513" y="1481138"/>
          <p14:tracePt t="12465" x="7158038" y="1481138"/>
          <p14:tracePt t="12481" x="7167563" y="1481138"/>
          <p14:tracePt t="12499" x="7172325" y="1481138"/>
          <p14:tracePt t="12516" x="7177088" y="1481138"/>
          <p14:tracePt t="12804" x="7181850" y="1481138"/>
          <p14:tracePt t="12813" x="7186613" y="1481138"/>
          <p14:tracePt t="12824" x="7196138" y="1481138"/>
          <p14:tracePt t="12834" x="7205663" y="1481138"/>
          <p14:tracePt t="12849" x="7234238" y="1481138"/>
          <p14:tracePt t="12866" x="7253288" y="1481138"/>
          <p14:tracePt t="12883" x="7281863" y="1485900"/>
          <p14:tracePt t="12900" x="7319963" y="1500188"/>
          <p14:tracePt t="12916" x="7339013" y="1500188"/>
          <p14:tracePt t="12933" x="7367588" y="1509713"/>
          <p14:tracePt t="12951" x="7391400" y="1514475"/>
          <p14:tracePt t="12967" x="7396163" y="1519238"/>
          <p14:tracePt t="12983" x="7415213" y="1524000"/>
          <p14:tracePt t="13000" x="7429500" y="1528763"/>
          <p14:tracePt t="13018" x="7434263" y="1533525"/>
          <p14:tracePt t="13033" x="7448550" y="1533525"/>
          <p14:tracePt t="13050" x="7458075" y="1533525"/>
          <p14:tracePt t="13066" x="7467600" y="1538288"/>
          <p14:tracePt t="13083" x="7477125" y="1543050"/>
          <p14:tracePt t="13100" x="7481888" y="1543050"/>
          <p14:tracePt t="13116" x="7486650" y="1543050"/>
          <p14:tracePt t="13133" x="7481888" y="1543050"/>
          <p14:tracePt t="13575" x="7477125" y="1547813"/>
          <p14:tracePt t="13585" x="7296150" y="1638300"/>
          <p14:tracePt t="13595" x="7219950" y="1671638"/>
          <p14:tracePt t="13605" x="7186613" y="1681163"/>
          <p14:tracePt t="13617" x="6805613" y="1824038"/>
          <p14:tracePt t="13633" x="6672263" y="1862138"/>
          <p14:tracePt t="13650" x="6343650" y="1943100"/>
          <p14:tracePt t="13668" x="6300788" y="1947863"/>
          <p14:tracePt t="13683" x="6096000" y="1985963"/>
          <p14:tracePt t="13700" x="6057900" y="1995488"/>
          <p14:tracePt t="13716" x="5881688" y="2043113"/>
          <p14:tracePt t="13733" x="5767388" y="2081213"/>
          <p14:tracePt t="13750" x="5729288" y="2095500"/>
          <p14:tracePt t="13766" x="5586413" y="2124075"/>
          <p14:tracePt t="13783" x="5457825" y="2143125"/>
          <p14:tracePt t="13800" x="5405438" y="2157413"/>
          <p14:tracePt t="13816" x="5272088" y="2176463"/>
          <p14:tracePt t="13833" x="5133975" y="2195513"/>
          <p14:tracePt t="13850" x="5038725" y="2209800"/>
          <p14:tracePt t="13866" x="4857750" y="2228850"/>
          <p14:tracePt t="13883" x="4733925" y="2243138"/>
          <p14:tracePt t="13901" x="4643438" y="2257425"/>
          <p14:tracePt t="13916" x="4524375" y="2271713"/>
          <p14:tracePt t="13933" x="4457700" y="2286000"/>
          <p14:tracePt t="13948" x="4324350" y="2290763"/>
          <p14:tracePt t="13964" x="4224338" y="2300288"/>
          <p14:tracePt t="13981" x="4181475" y="2300288"/>
          <p14:tracePt t="13998" x="4076700" y="2309813"/>
          <p14:tracePt t="14016" x="4000500" y="2314575"/>
          <p14:tracePt t="14033" x="3967163" y="2314575"/>
          <p14:tracePt t="14049" x="3910013" y="2314575"/>
          <p14:tracePt t="14066" x="3876675" y="2314575"/>
          <p14:tracePt t="14083" x="3867150" y="2314575"/>
          <p14:tracePt t="14099" x="3852863" y="2314575"/>
          <p14:tracePt t="14116" x="3843338" y="2314575"/>
          <p14:tracePt t="14134" x="3838575" y="2314575"/>
          <p14:tracePt t="14164" x="3838575" y="2319338"/>
          <p14:tracePt t="14784" x="3838575" y="2324100"/>
          <p14:tracePt t="14794" x="3848100" y="2333625"/>
          <p14:tracePt t="14804" x="3848100" y="2347913"/>
          <p14:tracePt t="14816" x="3852863" y="2357438"/>
          <p14:tracePt t="14832" x="3862388" y="2386013"/>
          <p14:tracePt t="14850" x="3871913" y="2405063"/>
          <p14:tracePt t="14866" x="3881438" y="2414588"/>
          <p14:tracePt t="14883" x="3886200" y="2433638"/>
          <p14:tracePt t="14899" x="3900488" y="2457450"/>
          <p14:tracePt t="14916" x="3900488" y="2471738"/>
          <p14:tracePt t="14932" x="3910013" y="2495550"/>
          <p14:tracePt t="14948" x="3914775" y="2505075"/>
          <p14:tracePt t="14965" x="3919538" y="2524125"/>
          <p14:tracePt t="14981" x="3924300" y="2528888"/>
          <p14:tracePt t="14998" x="3924300" y="2533650"/>
          <p14:tracePt t="15016" x="3924300" y="2543175"/>
          <p14:tracePt t="15033" x="3929063" y="2547938"/>
          <p14:tracePt t="15049" x="3929063" y="2552700"/>
          <p14:tracePt t="15066" x="3929063" y="2557463"/>
          <p14:tracePt t="15098" x="3929063" y="2562225"/>
          <p14:tracePt t="15159" x="3933825" y="2562225"/>
          <p14:tracePt t="15565" x="3938588" y="2562225"/>
          <p14:tracePt t="15586" x="3938588" y="2566988"/>
          <p14:tracePt t="15596" x="3943350" y="2566988"/>
          <p14:tracePt t="15606" x="3943350" y="2571750"/>
          <p14:tracePt t="15617" x="3952875" y="2571750"/>
          <p14:tracePt t="15632" x="3971925" y="2581275"/>
          <p14:tracePt t="15649" x="3976688" y="2586038"/>
          <p14:tracePt t="15666" x="4005263" y="2590800"/>
          <p14:tracePt t="15683" x="4038600" y="2595563"/>
          <p14:tracePt t="15699" x="4071938" y="2595563"/>
          <p14:tracePt t="15716" x="4143375" y="2605088"/>
          <p14:tracePt t="15733" x="4210050" y="2605088"/>
          <p14:tracePt t="15749" x="4262438" y="2605088"/>
          <p14:tracePt t="15766" x="4362450" y="2605088"/>
          <p14:tracePt t="15783" x="4491038" y="2605088"/>
          <p14:tracePt t="15800" x="4533900" y="2605088"/>
          <p14:tracePt t="15816" x="4629150" y="2605088"/>
          <p14:tracePt t="15833" x="4691063" y="2605088"/>
          <p14:tracePt t="15851" x="4714875" y="2605088"/>
          <p14:tracePt t="15866" x="4752975" y="2605088"/>
          <p14:tracePt t="15882" x="4762500" y="2605088"/>
          <p14:tracePt t="15899" x="4772025" y="2600325"/>
          <p14:tracePt t="15916" x="4781550" y="2600325"/>
          <p14:tracePt t="15933" x="4781550" y="2595563"/>
          <p14:tracePt t="16246" x="4786313" y="2595563"/>
          <p14:tracePt t="16266" x="4800600" y="2590800"/>
          <p14:tracePt t="16276" x="4829175" y="2586038"/>
          <p14:tracePt t="16287" x="4848225" y="2581275"/>
          <p14:tracePt t="16299" x="4886325" y="2581275"/>
          <p14:tracePt t="16315" x="5010150" y="2566988"/>
          <p14:tracePt t="16332" x="5157788" y="2566988"/>
          <p14:tracePt t="16349" x="5276850" y="2566988"/>
          <p14:tracePt t="16366" x="5500688" y="2595563"/>
          <p14:tracePt t="16383" x="5667375" y="2614613"/>
          <p14:tracePt t="16399" x="5762625" y="2628900"/>
          <p14:tracePt t="16415" x="5891213" y="2647950"/>
          <p14:tracePt t="16433" x="5938838" y="2657475"/>
          <p14:tracePt t="16447" x="6034088" y="2667000"/>
          <p14:tracePt t="16464" x="6119813" y="2686050"/>
          <p14:tracePt t="16481" x="6162675" y="2686050"/>
          <p14:tracePt t="16498" x="6248400" y="2700338"/>
          <p14:tracePt t="16516" x="6319838" y="2714625"/>
          <p14:tracePt t="16532" x="6343650" y="2719388"/>
          <p14:tracePt t="16549" x="6400800" y="2728913"/>
          <p14:tracePt t="16566" x="6448425" y="2733675"/>
          <p14:tracePt t="16582" x="6462713" y="2738438"/>
          <p14:tracePt t="16597" x="6481763" y="2743200"/>
          <p14:tracePt t="16614" x="6491288" y="2743200"/>
          <p14:tracePt t="16632" x="6496050" y="2743200"/>
          <p14:tracePt t="16651" x="6500813" y="2743200"/>
          <p14:tracePt t="16956" x="6510338" y="2743200"/>
          <p14:tracePt t="16966" x="6534150" y="2733675"/>
          <p14:tracePt t="16976" x="6567488" y="2724150"/>
          <p14:tracePt t="16986" x="6619875" y="2714625"/>
          <p14:tracePt t="16997" x="6691313" y="2700338"/>
          <p14:tracePt t="17014" x="6972300" y="2671763"/>
          <p14:tracePt t="17031" x="7315200" y="2647950"/>
          <p14:tracePt t="17047" x="7419975" y="2647950"/>
          <p14:tracePt t="17064" x="7591425" y="2638425"/>
          <p14:tracePt t="17080" x="7658100" y="2638425"/>
          <p14:tracePt t="17097" x="7739063" y="2638425"/>
          <p14:tracePt t="17114" x="7767638" y="2638425"/>
          <p14:tracePt t="17131" x="7777163" y="2638425"/>
          <p14:tracePt t="17147" x="7791450" y="2638425"/>
          <p14:tracePt t="17164" x="7796213" y="2638425"/>
          <p14:tracePt t="17180" x="7800975" y="2638425"/>
          <p14:tracePt t="17220" x="7805738" y="2638425"/>
          <p14:tracePt t="17281" x="7810500" y="2638425"/>
          <p14:tracePt t="17301" x="7815263" y="2638425"/>
          <p14:tracePt t="17312" x="7820025" y="2638425"/>
          <p14:tracePt t="17331" x="7829550" y="2638425"/>
          <p14:tracePt t="17341" x="7834313" y="2638425"/>
          <p14:tracePt t="17352" x="7839075" y="2638425"/>
          <p14:tracePt t="17364" x="7848600" y="2638425"/>
          <p14:tracePt t="17380" x="7872413" y="2638425"/>
          <p14:tracePt t="17397" x="7900988" y="2638425"/>
          <p14:tracePt t="17414" x="7920038" y="2643188"/>
          <p14:tracePt t="17431" x="7977188" y="2643188"/>
          <p14:tracePt t="17448" x="8015288" y="2643188"/>
          <p14:tracePt t="17464" x="8029575" y="2643188"/>
          <p14:tracePt t="17480" x="8048625" y="2643188"/>
          <p14:tracePt t="17497" x="8058150" y="2643188"/>
          <p14:tracePt t="17514" x="8062913" y="2643188"/>
          <p14:tracePt t="17531" x="8053388" y="2643188"/>
          <p14:tracePt t="17565" x="7558088" y="2695575"/>
          <p14:tracePt t="17575" x="7491413" y="2695575"/>
          <p14:tracePt t="17586" x="7472363" y="2695575"/>
          <p14:tracePt t="17597" x="7429500" y="2695575"/>
          <p14:tracePt t="17626" x="6586538" y="2857500"/>
          <p14:tracePt t="17636" x="6553200" y="2867025"/>
          <p14:tracePt t="17647" x="6510338" y="2871788"/>
          <p14:tracePt t="17663" x="6248400" y="2895600"/>
          <p14:tracePt t="17680" x="6091238" y="2895600"/>
          <p14:tracePt t="17697" x="6043613" y="2895600"/>
          <p14:tracePt t="17714" x="5962650" y="2900363"/>
          <p14:tracePt t="17731" x="5934075" y="2905125"/>
          <p14:tracePt t="17731" x="5895975" y="2905125"/>
          <p14:tracePt t="17748" x="5872163" y="2909888"/>
          <p14:tracePt t="17764" x="5824538" y="2914650"/>
          <p14:tracePt t="17780" x="5810250" y="2919413"/>
          <p14:tracePt t="17797" x="5795963" y="2919413"/>
          <p14:tracePt t="17814" x="5791200" y="2919413"/>
          <p14:tracePt t="17830" x="5781675" y="2919413"/>
          <p14:tracePt t="18256" x="5748338" y="2914650"/>
          <p14:tracePt t="18266" x="5586413" y="2886075"/>
          <p14:tracePt t="18276" x="5100638" y="2886075"/>
          <p14:tracePt t="18286" x="5000625" y="2876550"/>
          <p14:tracePt t="18297" x="4976813" y="2871788"/>
          <p14:tracePt t="18313" x="4005263" y="2890838"/>
          <p14:tracePt t="18331" x="3228975" y="2943225"/>
          <p14:tracePt t="18349" x="2990850" y="2957513"/>
          <p14:tracePt t="18365" x="2676525" y="2971800"/>
          <p14:tracePt t="18382" x="2433638" y="2986088"/>
          <p14:tracePt t="18399" x="2338388" y="3000375"/>
          <p14:tracePt t="18415" x="2252663" y="3005138"/>
          <p14:tracePt t="18432" x="2195513" y="3005138"/>
          <p14:tracePt t="18452" x="2176463" y="3009900"/>
          <p14:tracePt t="18465" x="2157413" y="3009900"/>
          <p14:tracePt t="18482" x="2147888" y="3009900"/>
          <p14:tracePt t="18498" x="2143125" y="3009900"/>
          <p14:tracePt t="18515" x="2133600" y="3009900"/>
          <p14:tracePt t="18532" x="2138363" y="3009900"/>
          <p14:tracePt t="18653" x="2152650" y="3009900"/>
          <p14:tracePt t="18663" x="2171700" y="3009900"/>
          <p14:tracePt t="18673" x="2209800" y="3009900"/>
          <p14:tracePt t="18683" x="2252663" y="3005138"/>
          <p14:tracePt t="18698" x="2414588" y="2986088"/>
          <p14:tracePt t="18716" x="2547938" y="2981325"/>
          <p14:tracePt t="18732" x="2828925" y="2957513"/>
          <p14:tracePt t="18749" x="3114675" y="2957513"/>
          <p14:tracePt t="18766" x="3271838" y="2947988"/>
          <p14:tracePt t="18782" x="3567113" y="2947988"/>
          <p14:tracePt t="18799" x="3776663" y="2947988"/>
          <p14:tracePt t="18816" x="3857625" y="2947988"/>
          <p14:tracePt t="18830" x="3986213" y="2952750"/>
          <p14:tracePt t="18847" x="4043363" y="2957513"/>
          <p14:tracePt t="18864" x="4119563" y="2971800"/>
          <p14:tracePt t="18882" x="4162425" y="2981325"/>
          <p14:tracePt t="18899" x="4176713" y="2981325"/>
          <p14:tracePt t="18915" x="4195763" y="2981325"/>
          <p14:tracePt t="18932" x="4210050" y="2981325"/>
          <p14:tracePt t="18947" x="4214813" y="2981325"/>
          <p14:tracePt t="18967" x="4219575" y="2981325"/>
          <p14:tracePt t="19333" x="4229100" y="2981325"/>
          <p14:tracePt t="19353" x="4243388" y="2981325"/>
          <p14:tracePt t="19364" x="4271963" y="2981325"/>
          <p14:tracePt t="19374" x="4310063" y="2976563"/>
          <p14:tracePt t="19384" x="4367213" y="2976563"/>
          <p14:tracePt t="19398" x="4491038" y="2971800"/>
          <p14:tracePt t="19415" x="4562475" y="2971800"/>
          <p14:tracePt t="19432" x="4719638" y="2971800"/>
          <p14:tracePt t="19447" x="4795838" y="2971800"/>
          <p14:tracePt t="19463" x="4905375" y="2976563"/>
          <p14:tracePt t="19480" x="4967288" y="2976563"/>
          <p14:tracePt t="19499" x="5010150" y="2981325"/>
          <p14:tracePt t="19517" x="5019675" y="2981325"/>
          <p14:tracePt t="19532" x="5029200" y="2981325"/>
          <p14:tracePt t="19549" x="5033963" y="2981325"/>
          <p14:tracePt t="19565" x="5038725" y="2981325"/>
          <p14:tracePt t="19582" x="5038725" y="2976563"/>
          <p14:tracePt t="20257" x="5043488" y="2976563"/>
          <p14:tracePt t="20328" x="5048250" y="2976563"/>
          <p14:tracePt t="20349" x="5053013" y="2976563"/>
          <p14:tracePt t="20358" x="5057775" y="2976563"/>
          <p14:tracePt t="20369" x="5067300" y="2976563"/>
          <p14:tracePt t="20381" x="5076825" y="2976563"/>
          <p14:tracePt t="20397" x="5105400" y="2976563"/>
          <p14:tracePt t="20414" x="5138738" y="2971800"/>
          <p14:tracePt t="20431" x="5153025" y="2971800"/>
          <p14:tracePt t="20431" x="5162550" y="2971800"/>
          <p14:tracePt t="20452" x="5172075" y="2971800"/>
          <p14:tracePt t="20464" x="5191125" y="2971800"/>
          <p14:tracePt t="20481" x="5195888" y="2971800"/>
          <p14:tracePt t="20497" x="5214938" y="2971800"/>
          <p14:tracePt t="20514" x="5238750" y="2971800"/>
          <p14:tracePt t="20531" x="5253038" y="2971800"/>
          <p14:tracePt t="20548" x="5286375" y="2971800"/>
          <p14:tracePt t="20565" x="5324475" y="2971800"/>
          <p14:tracePt t="20582" x="5348288" y="2971800"/>
          <p14:tracePt t="20598" x="5410200" y="2971800"/>
          <p14:tracePt t="20615" x="5429250" y="2976563"/>
          <p14:tracePt t="20631" x="5476875" y="2976563"/>
          <p14:tracePt t="20649" x="5514975" y="2976563"/>
          <p14:tracePt t="20665" x="5529263" y="2976563"/>
          <p14:tracePt t="20682" x="5567363" y="2976563"/>
          <p14:tracePt t="20699" x="5614988" y="2976563"/>
          <p14:tracePt t="20715" x="5638800" y="2976563"/>
          <p14:tracePt t="20731" x="5686425" y="2976563"/>
          <p14:tracePt t="20749" x="5724525" y="2976563"/>
          <p14:tracePt t="20766" x="5743575" y="2976563"/>
          <p14:tracePt t="20781" x="5772150" y="2981325"/>
          <p14:tracePt t="20798" x="5805488" y="2986088"/>
          <p14:tracePt t="20816" x="5824538" y="2986088"/>
          <p14:tracePt t="20831" x="5848350" y="2986088"/>
          <p14:tracePt t="20848" x="5862638" y="2990850"/>
          <p14:tracePt t="20865" x="5881688" y="2990850"/>
          <p14:tracePt t="20882" x="5895975" y="2990850"/>
          <p14:tracePt t="20899" x="5905500" y="2990850"/>
          <p14:tracePt t="20915" x="5910263" y="2990850"/>
          <p14:tracePt t="20932" x="5919788" y="2990850"/>
          <p14:tracePt t="20950" x="5924550" y="2990850"/>
          <p14:tracePt t="20968" x="5929313" y="2990850"/>
          <p14:tracePt t="21029" x="5938838" y="2990850"/>
          <p14:tracePt t="21201" x="5910263" y="3014663"/>
          <p14:tracePt t="21506" x="5857875" y="3052763"/>
          <p14:tracePt t="21517" x="5543550" y="3333750"/>
          <p14:tracePt t="21526" x="5462588" y="3390900"/>
          <p14:tracePt t="21536" x="5195888" y="3571875"/>
          <p14:tracePt t="21548" x="4962525" y="3719513"/>
          <p14:tracePt t="21565" x="4852988" y="3767138"/>
          <p14:tracePt t="21582" x="4729163" y="3786188"/>
          <p14:tracePt t="21598" x="4667250" y="3790950"/>
          <p14:tracePt t="21615" x="4552950" y="3800475"/>
          <p14:tracePt t="21632" x="4419600" y="3810000"/>
          <p14:tracePt t="21649" x="4348163" y="3819525"/>
          <p14:tracePt t="21665" x="4243388" y="3819525"/>
          <p14:tracePt t="21682" x="4143375" y="3819525"/>
          <p14:tracePt t="21700" x="4095750" y="3819525"/>
          <p14:tracePt t="21715" x="4038600" y="3810000"/>
          <p14:tracePt t="21732" x="4010025" y="3805238"/>
          <p14:tracePt t="21748" x="3976688" y="3795713"/>
          <p14:tracePt t="21765" x="3952875" y="3790950"/>
          <p14:tracePt t="21782" x="3948113" y="3790950"/>
          <p14:tracePt t="21798" x="3933825" y="3786188"/>
          <p14:tracePt t="21815" x="3933825" y="3781425"/>
          <p14:tracePt t="21831" x="3933825" y="3776663"/>
          <p14:tracePt t="21862" x="3933825" y="3771900"/>
          <p14:tracePt t="21872" x="3933825" y="3762375"/>
          <p14:tracePt t="21892" x="3933825" y="3757613"/>
          <p14:tracePt t="21912" x="3933825" y="3752850"/>
          <p14:tracePt t="21922" x="3933825" y="3748088"/>
          <p14:tracePt t="21933" x="3957638" y="3729038"/>
          <p14:tracePt t="21948" x="4033838" y="3671888"/>
          <p14:tracePt t="21967" x="4081463" y="3643313"/>
          <p14:tracePt t="21982" x="4229100" y="3557588"/>
          <p14:tracePt t="21998" x="4419600" y="3481388"/>
          <p14:tracePt t="22015" x="4476750" y="3467100"/>
          <p14:tracePt t="22031" x="4600575" y="3438525"/>
          <p14:tracePt t="22048" x="4700588" y="3424238"/>
          <p14:tracePt t="22065" x="4738688" y="3419475"/>
          <p14:tracePt t="22081" x="4795838" y="3409950"/>
          <p14:tracePt t="22098" x="4814888" y="3409950"/>
          <p14:tracePt t="22116" x="4819650" y="3409950"/>
          <p14:tracePt t="22131" x="4829175" y="3405188"/>
          <p14:tracePt t="22148" x="4833938" y="3405188"/>
          <p14:tracePt t="22166" x="4838700" y="3405188"/>
          <p14:tracePt t="22217" x="4843463" y="3405188"/>
          <p14:tracePt t="22349" x="4852988" y="3405188"/>
          <p14:tracePt t="22369" x="4867275" y="3405188"/>
          <p14:tracePt t="22380" x="4886325" y="3405188"/>
          <p14:tracePt t="22389" x="4914900" y="3405188"/>
          <p14:tracePt t="22400" x="4962525" y="3405188"/>
          <p14:tracePt t="22415" x="5072063" y="3405188"/>
          <p14:tracePt t="22432" x="5172075" y="3405188"/>
          <p14:tracePt t="22446" x="5438775" y="3433763"/>
          <p14:tracePt t="22463" x="5695950" y="3462338"/>
          <p14:tracePt t="22481" x="5757863" y="3471863"/>
          <p14:tracePt t="22497" x="5824538" y="3476625"/>
          <p14:tracePt t="22515" x="5867400" y="3486150"/>
          <p14:tracePt t="22533" x="5876925" y="3486150"/>
          <p14:tracePt t="22548" x="5895975" y="3486150"/>
          <p14:tracePt t="22565" x="5900738" y="3486150"/>
          <p14:tracePt t="22581" x="5905500" y="3486150"/>
          <p14:tracePt t="22598" x="5910263" y="3486150"/>
          <p14:tracePt t="22614" x="5919788" y="3486150"/>
          <p14:tracePt t="22979" x="5924550" y="3486150"/>
          <p14:tracePt t="22988" x="5934075" y="3481388"/>
          <p14:tracePt t="22999" x="5953125" y="3476625"/>
          <p14:tracePt t="23014" x="6000750" y="3471863"/>
          <p14:tracePt t="23031" x="6038850" y="3462338"/>
          <p14:tracePt t="23048" x="6176963" y="3443288"/>
          <p14:tracePt t="23065" x="6419850" y="3424238"/>
          <p14:tracePt t="23081" x="6586538" y="3414713"/>
          <p14:tracePt t="23098" x="6891338" y="3405188"/>
          <p14:tracePt t="23115" x="7153275" y="3390900"/>
          <p14:tracePt t="23131" x="7243763" y="3390900"/>
          <p14:tracePt t="23146" x="7419975" y="3390900"/>
          <p14:tracePt t="23163" x="7505700" y="3390900"/>
          <p14:tracePt t="23180" x="7605713" y="3390900"/>
          <p14:tracePt t="23198" x="7653338" y="3395663"/>
          <p14:tracePt t="23215" x="7662863" y="3400425"/>
          <p14:tracePt t="23231" x="7677150" y="3400425"/>
          <p14:tracePt t="23248" x="7686675" y="3400425"/>
          <p14:tracePt t="23264" x="7681913" y="3400425"/>
          <p14:tracePt t="23537" x="7639050" y="3400425"/>
          <p14:tracePt t="23547" x="7600950" y="3400425"/>
          <p14:tracePt t="23557" x="7591425" y="3400425"/>
          <p14:tracePt t="23568" x="7067550" y="3367088"/>
          <p14:tracePt t="23581" x="7000875" y="3357563"/>
          <p14:tracePt t="23599" x="6238875" y="3338513"/>
          <p14:tracePt t="23614" x="5834063" y="3338513"/>
          <p14:tracePt t="23631" x="5453063" y="3338513"/>
          <p14:tracePt t="23649" x="5138738" y="3367088"/>
          <p14:tracePt t="23664" x="4838700" y="3371850"/>
          <p14:tracePt t="23681" x="4729163" y="3371850"/>
          <p14:tracePt t="23698" x="4581525" y="3371850"/>
          <p14:tracePt t="23715" x="4433888" y="3371850"/>
          <p14:tracePt t="23731" x="4338638" y="3371850"/>
          <p14:tracePt t="23748" x="4186238" y="3386138"/>
          <p14:tracePt t="23765" x="4076700" y="3400425"/>
          <p14:tracePt t="23781" x="4043363" y="3409950"/>
          <p14:tracePt t="23798" x="4010025" y="3414713"/>
          <p14:tracePt t="23815" x="3967163" y="3424238"/>
          <p14:tracePt t="23833" x="3933825" y="3443288"/>
          <p14:tracePt t="23848" x="3871913" y="3476625"/>
          <p14:tracePt t="23865" x="3838575" y="3471863"/>
          <p14:tracePt t="24329" x="3771900" y="3471863"/>
          <p14:tracePt t="24339" x="3505200" y="3457575"/>
          <p14:tracePt t="24349" x="3400425" y="3457575"/>
          <p14:tracePt t="24364" x="2695575" y="3457575"/>
          <p14:tracePt t="24381" x="2471738" y="3462338"/>
          <p14:tracePt t="24398" x="2081213" y="3467100"/>
          <p14:tracePt t="24414" x="1881188" y="3471863"/>
          <p14:tracePt t="24431" x="1819275" y="3471863"/>
          <p14:tracePt t="24446" x="1728788" y="3471863"/>
          <p14:tracePt t="24463" x="1690688" y="3471863"/>
          <p14:tracePt t="24479" x="1624013" y="3486150"/>
          <p14:tracePt t="24497" x="1585913" y="3495675"/>
          <p14:tracePt t="24514" x="1576388" y="3500438"/>
          <p14:tracePt t="24531" x="1557338" y="3500438"/>
          <p14:tracePt t="24548" x="1547813" y="3505200"/>
          <p14:tracePt t="24564" x="1543050" y="3505200"/>
          <p14:tracePt t="24593" x="1538288" y="3505200"/>
          <p14:tracePt t="24613" x="1538288" y="3509963"/>
          <p14:tracePt t="24725" x="1538288" y="3514725"/>
          <p14:tracePt t="24755" x="1533525" y="3524250"/>
          <p14:tracePt t="24765" x="1533525" y="3529013"/>
          <p14:tracePt t="24776" x="1533525" y="3533775"/>
          <p14:tracePt t="24786" x="1533525" y="3543300"/>
          <p14:tracePt t="24797" x="1533525" y="3552825"/>
          <p14:tracePt t="24814" x="1533525" y="3576638"/>
          <p14:tracePt t="24831" x="1533525" y="3605213"/>
          <p14:tracePt t="24848" x="1533525" y="3614738"/>
          <p14:tracePt t="24864" x="1547813" y="3638550"/>
          <p14:tracePt t="24881" x="1562100" y="3662363"/>
          <p14:tracePt t="24899" x="1571625" y="3667125"/>
          <p14:tracePt t="24914" x="1581150" y="3681413"/>
          <p14:tracePt t="24931" x="1585913" y="3681413"/>
          <p14:tracePt t="24946" x="1590675" y="3686175"/>
          <p14:tracePt t="24963" x="1595438" y="3690938"/>
          <p14:tracePt t="24979" x="1600200" y="3690938"/>
          <p14:tracePt t="25609" x="1604963" y="3690938"/>
          <p14:tracePt t="25618" x="1614488" y="3690938"/>
          <p14:tracePt t="25630" x="1628775" y="3690938"/>
          <p14:tracePt t="25647" x="1714500" y="3690938"/>
          <p14:tracePt t="25664" x="1871663" y="3681413"/>
          <p14:tracePt t="25681" x="2000250" y="3681413"/>
          <p14:tracePt t="25697" x="2276475" y="3686175"/>
          <p14:tracePt t="25714" x="2476500" y="3700463"/>
          <p14:tracePt t="25731" x="2557463" y="3700463"/>
          <p14:tracePt t="25747" x="2662238" y="3700463"/>
          <p14:tracePt t="25764" x="2709863" y="3700463"/>
          <p14:tracePt t="25782" x="2719388" y="3700463"/>
          <p14:tracePt t="25797" x="2733675" y="3700463"/>
          <p14:tracePt t="25814" x="2738438" y="3700463"/>
          <p14:tracePt t="25830" x="2743200" y="3700463"/>
          <p14:tracePt t="25852" x="2747963" y="3700463"/>
          <p14:tracePt t="25893" x="2752725" y="3700463"/>
          <p14:tracePt t="26167" x="2757488" y="3700463"/>
          <p14:tracePt t="26187" x="2762250" y="3700463"/>
          <p14:tracePt t="26198" x="2771775" y="3700463"/>
          <p14:tracePt t="26208" x="2781300" y="3700463"/>
          <p14:tracePt t="26218" x="2790825" y="3700463"/>
          <p14:tracePt t="26230" x="2819400" y="3700463"/>
          <p14:tracePt t="26249" x="2828925" y="3700463"/>
          <p14:tracePt t="26264" x="2867025" y="3700463"/>
          <p14:tracePt t="26281" x="2895600" y="3700463"/>
          <p14:tracePt t="26297" x="2967038" y="3700463"/>
          <p14:tracePt t="26315" x="3005138" y="3700463"/>
          <p14:tracePt t="26331" x="3019425" y="3700463"/>
          <p14:tracePt t="26347" x="3038475" y="3695700"/>
          <p14:tracePt t="26364" x="3048000" y="3695700"/>
          <p14:tracePt t="26381" x="3052763" y="3695700"/>
          <p14:tracePt t="26411" x="3057525" y="3695700"/>
          <p14:tracePt t="26776" x="3062288" y="3690938"/>
          <p14:tracePt t="26786" x="3076575" y="3686175"/>
          <p14:tracePt t="26797" x="3105150" y="3681413"/>
          <p14:tracePt t="26814" x="3181350" y="3671888"/>
          <p14:tracePt t="26831" x="3352800" y="3671888"/>
          <p14:tracePt t="26848" x="3452813" y="3671888"/>
          <p14:tracePt t="26864" x="3690938" y="3671888"/>
          <p14:tracePt t="26881" x="3833813" y="3671888"/>
          <p14:tracePt t="26897" x="3971925" y="3671888"/>
          <p14:tracePt t="26914" x="4110038" y="3676650"/>
          <p14:tracePt t="26931" x="4152900" y="3676650"/>
          <p14:tracePt t="26947" x="4243388" y="3676650"/>
          <p14:tracePt t="26965" x="4310063" y="3686175"/>
          <p14:tracePt t="26981" x="4333875" y="3686175"/>
          <p14:tracePt t="26997" x="4395788" y="3686175"/>
          <p14:tracePt t="27014" x="4424363" y="3690938"/>
          <p14:tracePt t="27031" x="4438650" y="3690938"/>
          <p14:tracePt t="27047" x="4452938" y="3690938"/>
          <p14:tracePt t="27064" x="4467225" y="3690938"/>
          <p14:tracePt t="27082" x="4471988" y="3690938"/>
          <p14:tracePt t="27101" x="4476750" y="3690938"/>
          <p14:tracePt t="27114" x="4481513" y="3690938"/>
          <p14:tracePt t="27130" x="4486275" y="3690938"/>
          <p14:tracePt t="27147" x="4491038" y="3690938"/>
          <p14:tracePt t="27163" x="4495800" y="3690938"/>
          <p14:tracePt t="27508" x="4500563" y="3690938"/>
          <p14:tracePt t="27517" x="4510088" y="3690938"/>
          <p14:tracePt t="27528" x="4543425" y="3686175"/>
          <p14:tracePt t="27538" x="4591050" y="3676650"/>
          <p14:tracePt t="27548" x="4672013" y="3671888"/>
          <p14:tracePt t="27564" x="4972050" y="3662363"/>
          <p14:tracePt t="27581" x="5153025" y="3662363"/>
          <p14:tracePt t="27597" x="5591175" y="3700463"/>
          <p14:tracePt t="27614" x="5981700" y="3729038"/>
          <p14:tracePt t="27631" x="6157913" y="3743325"/>
          <p14:tracePt t="27647" x="6467475" y="3743325"/>
          <p14:tracePt t="27664" x="6634163" y="3743325"/>
          <p14:tracePt t="27681" x="6686550" y="3743325"/>
          <p14:tracePt t="27697" x="6781800" y="3743325"/>
          <p14:tracePt t="27714" x="6858000" y="3743325"/>
          <p14:tracePt t="27732" x="6881813" y="3743325"/>
          <p14:tracePt t="27747" x="6934200" y="3743325"/>
          <p14:tracePt t="27764" x="6948488" y="3738563"/>
          <p14:tracePt t="27780" x="6981825" y="3738563"/>
          <p14:tracePt t="27797" x="7029450" y="3738563"/>
          <p14:tracePt t="27814" x="7043738" y="3738563"/>
          <p14:tracePt t="27831" x="7086600" y="3738563"/>
          <p14:tracePt t="27847" x="7134225" y="3738563"/>
          <p14:tracePt t="27864" x="7138988" y="3738563"/>
          <p14:tracePt t="28147" x="7158038" y="3733800"/>
          <p14:tracePt t="28157" x="7196138" y="3719513"/>
          <p14:tracePt t="28168" x="7262813" y="3695700"/>
          <p14:tracePt t="28180" x="7424738" y="3662363"/>
          <p14:tracePt t="28197" x="7767638" y="3600450"/>
          <p14:tracePt t="28214" x="8124825" y="3567113"/>
          <p14:tracePt t="28230" x="8296275" y="3567113"/>
          <p14:tracePt t="28247" x="8529638" y="3567113"/>
          <p14:tracePt t="28264" x="8643938" y="3567113"/>
          <p14:tracePt t="28281" x="8682038" y="3567113"/>
          <p14:tracePt t="28297" x="8715375" y="3567113"/>
          <p14:tracePt t="28314" x="8729663" y="3567113"/>
          <p14:tracePt t="28331" x="8734425" y="3567113"/>
          <p14:tracePt t="28350" x="8724900" y="3567113"/>
          <p14:tracePt t="28391" x="8482013" y="3605213"/>
          <p14:tracePt t="28401" x="8429625" y="3614738"/>
          <p14:tracePt t="28411" x="8415338" y="3614738"/>
          <p14:tracePt t="28421" x="7710488" y="3705225"/>
          <p14:tracePt t="28432" x="7672388" y="3705225"/>
          <p14:tracePt t="28447" x="6981825" y="3752850"/>
          <p14:tracePt t="28464" x="6910388" y="3757613"/>
          <p14:tracePt t="28480" x="6348413" y="3776663"/>
          <p14:tracePt t="28497" x="5862638" y="3800475"/>
          <p14:tracePt t="28514" x="5734050" y="3800475"/>
          <p14:tracePt t="28530" x="5310188" y="3848100"/>
          <p14:tracePt t="28547" x="5029200" y="3881438"/>
          <p14:tracePt t="28564" x="4881563" y="3905250"/>
          <p14:tracePt t="28580" x="4657725" y="3938588"/>
          <p14:tracePt t="28597" x="4543425" y="3957638"/>
          <p14:tracePt t="28613" x="4362450" y="4005263"/>
          <p14:tracePt t="28630" x="4229100" y="4038600"/>
          <p14:tracePt t="28646" x="4186238" y="4048125"/>
          <p14:tracePt t="28663" x="4100513" y="4071938"/>
          <p14:tracePt t="28680" x="4067175" y="4086225"/>
          <p14:tracePt t="28697" x="4062413" y="4086225"/>
          <p14:tracePt t="28714" x="4048125" y="4086225"/>
          <p14:tracePt t="28731" x="4033838" y="4086225"/>
          <p14:tracePt t="29152" x="3995738" y="4086225"/>
          <p14:tracePt t="29162" x="3919538" y="4086225"/>
          <p14:tracePt t="29173" x="3771900" y="4071938"/>
          <p14:tracePt t="29183" x="3533775" y="4048125"/>
          <p14:tracePt t="29197" x="3067050" y="3981450"/>
          <p14:tracePt t="29214" x="2828925" y="3938588"/>
          <p14:tracePt t="29230" x="2400300" y="3867150"/>
          <p14:tracePt t="29247" x="2009775" y="3795713"/>
          <p14:tracePt t="29265" x="1833563" y="3771900"/>
          <p14:tracePt t="29280" x="1509713" y="3729038"/>
          <p14:tracePt t="29297" x="1395413" y="3709988"/>
          <p14:tracePt t="29313" x="1195388" y="3690938"/>
          <p14:tracePt t="29331" x="1066800" y="3671888"/>
          <p14:tracePt t="29347" x="1019175" y="3667125"/>
          <p14:tracePt t="29364" x="962025" y="3662363"/>
          <p14:tracePt t="29380" x="928688" y="3662363"/>
          <p14:tracePt t="29397" x="923925" y="3662363"/>
          <p14:tracePt t="29413" x="914400" y="3662363"/>
          <p14:tracePt t="29430" x="909638" y="3662363"/>
          <p14:tracePt t="29447" x="904875" y="3657600"/>
          <p14:tracePt t="29721" x="900113" y="3652838"/>
          <p14:tracePt t="29731" x="890588" y="3643313"/>
          <p14:tracePt t="29741" x="876300" y="3629025"/>
          <p14:tracePt t="29751" x="842963" y="3576638"/>
          <p14:tracePt t="29763" x="809625" y="3524250"/>
          <p14:tracePt t="29780" x="700088" y="3252788"/>
          <p14:tracePt t="29797" x="628650" y="2957513"/>
          <p14:tracePt t="29814" x="614363" y="2833688"/>
          <p14:tracePt t="29830" x="590550" y="2490788"/>
          <p14:tracePt t="29847" x="581025" y="2205038"/>
          <p14:tracePt t="29864" x="571500" y="2071688"/>
          <p14:tracePt t="29880" x="571500" y="1785938"/>
          <p14:tracePt t="29897" x="571500" y="1624013"/>
          <p14:tracePt t="29915" x="571500" y="1557338"/>
          <p14:tracePt t="29930" x="571500" y="1447800"/>
          <p14:tracePt t="29947" x="571500" y="1404938"/>
          <p14:tracePt t="29963" x="576263" y="1333500"/>
          <p14:tracePt t="29981" x="581025" y="1262063"/>
          <p14:tracePt t="29997" x="585788" y="1228725"/>
          <p14:tracePt t="30014" x="595313" y="1162050"/>
          <p14:tracePt t="30030" x="604838" y="1114425"/>
          <p14:tracePt t="30047" x="614363" y="1100138"/>
          <p14:tracePt t="30063" x="619125" y="1076325"/>
          <p14:tracePt t="30080" x="628650" y="1062038"/>
          <p14:tracePt t="30098" x="628650" y="1057275"/>
          <p14:tracePt t="30113" x="638175" y="1047750"/>
          <p14:tracePt t="30130" x="671513" y="1004888"/>
          <p14:tracePt t="30148" x="671513" y="995363"/>
          <p14:tracePt t="30412" x="676275" y="985838"/>
          <p14:tracePt t="30422" x="685800" y="957263"/>
          <p14:tracePt t="30432" x="709613" y="909638"/>
          <p14:tracePt t="30445" x="762000" y="728663"/>
          <p14:tracePt t="30462" x="800100" y="614363"/>
          <p14:tracePt t="30478" x="852488" y="419100"/>
          <p14:tracePt t="30497" x="881063" y="309563"/>
          <p14:tracePt t="30514" x="885825" y="261938"/>
          <p14:tracePt t="30530" x="895350" y="161925"/>
          <p14:tracePt t="30547" x="904875" y="90488"/>
          <p14:tracePt t="30564" x="909638" y="61913"/>
          <p14:tracePt t="30580" x="909638" y="28575"/>
          <p14:tracePt t="30597" x="909638" y="19050"/>
          <p14:tracePt t="30613" x="909638" y="0"/>
          <p14:tracePt t="30630" x="904875" y="0"/>
          <p14:tracePt t="30818" x="900113" y="0"/>
          <p14:tracePt t="30828" x="890588" y="4763"/>
          <p14:tracePt t="30838" x="885825" y="9525"/>
          <p14:tracePt t="30848" x="876300" y="14288"/>
          <p14:tracePt t="30863" x="857250" y="19050"/>
          <p14:tracePt t="30880" x="857250" y="23813"/>
          <p14:tracePt t="30897" x="847725" y="28575"/>
          <p14:tracePt t="30913" x="842963" y="28575"/>
          <p14:tracePt t="30991" x="838200" y="28575"/>
          <p14:tracePt t="31031" x="838200" y="33338"/>
          <p14:tracePt t="31041" x="833438" y="38100"/>
          <p14:tracePt t="31092" x="828675" y="38100"/>
          <p14:tracePt t="31112" x="828675" y="42863"/>
          <p14:tracePt t="31132" x="823913" y="42863"/>
          <p14:tracePt t="31152" x="814388" y="47625"/>
          <p14:tracePt t="32044" x="757238" y="666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8153400" cy="1938992"/>
          </a:xfrm>
          <a:prstGeom prst="rect">
            <a:avLst/>
          </a:prstGeom>
          <a:noFill/>
        </p:spPr>
        <p:txBody>
          <a:bodyPr wrap="square" rtlCol="0">
            <a:spAutoFit/>
          </a:bodyPr>
          <a:lstStyle/>
          <a:p>
            <a:r>
              <a:rPr lang="fr-FR" sz="2400" b="1" dirty="0">
                <a:solidFill>
                  <a:srgbClr val="7030A0"/>
                </a:solidFill>
              </a:rPr>
              <a:t>Acknowledgments</a:t>
            </a:r>
          </a:p>
          <a:p>
            <a:r>
              <a:rPr lang="en-US" sz="2400" dirty="0" smtClean="0"/>
              <a:t>The authors want to appreciate all the post graduate students, technical staff, and lecturers of the Department of Biochemistry, University of Nigeria, Nsukka, Nigeria who contributed towards the success of this research work</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16</a:t>
            </a:fld>
            <a:endParaRPr lang="fr-FR"/>
          </a:p>
        </p:txBody>
      </p:sp>
      <p:pic>
        <p:nvPicPr>
          <p:cNvPr id="5" name="Picture 4">
            <a:extLst>
              <a:ext uri="{FF2B5EF4-FFF2-40B4-BE49-F238E27FC236}">
                <a16:creationId xmlns=""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04"/>
    </mc:Choice>
    <mc:Fallback>
      <p:transition spd="slow" advTm="12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942" x="5038725" y="3400425"/>
          <p14:tracePt t="946" x="5024438" y="3395663"/>
          <p14:tracePt t="1233" x="4938713" y="3371850"/>
          <p14:tracePt t="1244" x="4786313" y="3328988"/>
          <p14:tracePt t="1255" x="4543425" y="3276600"/>
          <p14:tracePt t="1271" x="3933825" y="3148013"/>
          <p14:tracePt t="1288" x="3352800" y="2967038"/>
          <p14:tracePt t="1305" x="3128963" y="2895600"/>
          <p14:tracePt t="1321" x="2657475" y="2767013"/>
          <p14:tracePt t="1339" x="2266950" y="2652713"/>
          <p14:tracePt t="1356" x="2124075" y="2600325"/>
          <p14:tracePt t="1371" x="1871663" y="2509838"/>
          <p14:tracePt t="1388" x="1762125" y="2457450"/>
          <p14:tracePt t="1404" x="1657350" y="2400300"/>
          <p14:tracePt t="1421" x="1590675" y="2357438"/>
          <p14:tracePt t="1438" x="1566863" y="2338388"/>
          <p14:tracePt t="1454" x="1524000" y="2300288"/>
          <p14:tracePt t="1471" x="1504950" y="2281238"/>
          <p14:tracePt t="1488" x="1490663" y="2262188"/>
          <p14:tracePt t="1504" x="1466850" y="2233613"/>
          <p14:tracePt t="1521" x="1452563" y="2219325"/>
          <p14:tracePt t="1538" x="1447800" y="2209800"/>
          <p14:tracePt t="1554" x="1447800" y="2200275"/>
          <p14:tracePt t="1571" x="1443038" y="2181225"/>
          <p14:tracePt t="1589" x="1443038" y="2171700"/>
          <p14:tracePt t="1604" x="1443038" y="2157413"/>
          <p14:tracePt t="1621" x="1443038" y="2147888"/>
          <p14:tracePt t="1637" x="1462088" y="2119313"/>
          <p14:tracePt t="1655" x="1552575" y="2052638"/>
          <p14:tracePt t="1671" x="1638300" y="2014538"/>
          <p14:tracePt t="1687" x="1905000" y="1952625"/>
          <p14:tracePt t="1705" x="2214563" y="1928813"/>
          <p14:tracePt t="1721" x="2343150" y="1928813"/>
          <p14:tracePt t="1737" x="2647950" y="1947863"/>
          <p14:tracePt t="1755" x="2881313" y="1976438"/>
          <p14:tracePt t="1771" x="2990850" y="1990725"/>
          <p14:tracePt t="1787" x="3105150" y="1990725"/>
          <p14:tracePt t="1805" x="3171825" y="1990725"/>
          <p14:tracePt t="1822" x="3195638" y="1990725"/>
          <p14:tracePt t="1836" x="3224213" y="1990725"/>
          <p14:tracePt t="1853" x="3233738" y="1990725"/>
          <p14:tracePt t="1869" x="3257550" y="1990725"/>
          <p14:tracePt t="1887" x="3271838" y="1990725"/>
          <p14:tracePt t="1905" x="3276600" y="1990725"/>
          <p14:tracePt t="1921" x="3286125" y="1990725"/>
          <p14:tracePt t="1938" x="3290888" y="1990725"/>
          <p14:tracePt t="1955" x="3295650" y="1990725"/>
          <p14:tracePt t="2299" x="3300413" y="1990725"/>
          <p14:tracePt t="2309" x="3309938" y="1990725"/>
          <p14:tracePt t="2321" x="3328988" y="1985963"/>
          <p14:tracePt t="2337" x="3419475" y="1962150"/>
          <p14:tracePt t="2355" x="3600450" y="1909763"/>
          <p14:tracePt t="2371" x="3767138" y="1857375"/>
          <p14:tracePt t="2387" x="4157663" y="1743075"/>
          <p14:tracePt t="2405" x="4500563" y="1662113"/>
          <p14:tracePt t="2421" x="4657725" y="1619250"/>
          <p14:tracePt t="2437" x="4900613" y="1552575"/>
          <p14:tracePt t="2454" x="5081588" y="1509713"/>
          <p14:tracePt t="2472" x="5148263" y="1485900"/>
          <p14:tracePt t="2487" x="5238750" y="1462088"/>
          <p14:tracePt t="2504" x="5272088" y="1452563"/>
          <p14:tracePt t="2521" x="5314950" y="1443038"/>
          <p14:tracePt t="2538" x="5334000" y="1438275"/>
          <p14:tracePt t="2554" x="5343525" y="1438275"/>
          <p14:tracePt t="2571" x="5357813" y="1433513"/>
          <p14:tracePt t="2588" x="5372100" y="1428750"/>
          <p14:tracePt t="2605" x="5376863" y="1428750"/>
          <p14:tracePt t="2621" x="5400675" y="1423988"/>
          <p14:tracePt t="2638" x="5438775" y="1419225"/>
          <p14:tracePt t="2655" x="5467350" y="1419225"/>
          <p14:tracePt t="2671" x="5529263" y="1414463"/>
          <p14:tracePt t="2688" x="5557838" y="1414463"/>
          <p14:tracePt t="2704" x="5705475" y="1414463"/>
          <p14:tracePt t="2721" x="5867400" y="1409700"/>
          <p14:tracePt t="2737" x="5924550" y="1409700"/>
          <p14:tracePt t="2754" x="6062663" y="1409700"/>
          <p14:tracePt t="2771" x="6157913" y="1400175"/>
          <p14:tracePt t="2788" x="6191250" y="1400175"/>
          <p14:tracePt t="2804" x="6234113" y="1400175"/>
          <p14:tracePt t="2821" x="6262688" y="1390650"/>
          <p14:tracePt t="2836" x="6334125" y="1376363"/>
          <p14:tracePt t="2853" x="6381750" y="1362075"/>
          <p14:tracePt t="2870" x="6396038" y="1362075"/>
          <p14:tracePt t="2886" x="6410325" y="1357313"/>
          <p14:tracePt t="2904" x="6429375" y="1352550"/>
          <p14:tracePt t="2921" x="6438900" y="1347788"/>
          <p14:tracePt t="2939" x="6443663" y="1347788"/>
          <p14:tracePt t="2954" x="6453188" y="1347788"/>
          <p14:tracePt t="2971" x="6467475" y="1347788"/>
          <p14:tracePt t="2987" x="6472238" y="1343025"/>
          <p14:tracePt t="3004" x="6477000" y="1338263"/>
          <p14:tracePt t="3904" x="6396038" y="1338263"/>
          <p14:tracePt t="4046" x="6362700" y="1338263"/>
          <p14:tracePt t="4056" x="6348413" y="1338263"/>
          <p14:tracePt t="4066" x="6162675" y="1357313"/>
          <p14:tracePt t="4076" x="6057900" y="1357313"/>
          <p14:tracePt t="4087" x="5986463" y="1357313"/>
          <p14:tracePt t="4104" x="5481638" y="1357313"/>
          <p14:tracePt t="4121" x="4857750" y="1409700"/>
          <p14:tracePt t="4138" x="4810125" y="1414463"/>
          <p14:tracePt t="4154" x="4052888" y="1566863"/>
          <p14:tracePt t="4171" x="3924300" y="1585913"/>
          <p14:tracePt t="4189" x="3733800" y="1600200"/>
          <p14:tracePt t="4204" x="3643313" y="1604963"/>
          <p14:tracePt t="4221" x="3609975" y="1604963"/>
          <p14:tracePt t="4237" x="3548063" y="1604963"/>
          <p14:tracePt t="4254" x="3452813" y="1604963"/>
          <p14:tracePt t="4271" x="3381375" y="1609725"/>
          <p14:tracePt t="4287" x="3271838" y="1624013"/>
          <p14:tracePt t="4304" x="3171825" y="1633538"/>
          <p14:tracePt t="4321" x="3138488" y="1638300"/>
          <p14:tracePt t="4337" x="3086100" y="1643063"/>
          <p14:tracePt t="4354" x="3028950" y="1647825"/>
          <p14:tracePt t="4371" x="2981325" y="1647825"/>
          <p14:tracePt t="4387" x="2905125" y="1652588"/>
          <p14:tracePt t="4404" x="2814638" y="1662113"/>
          <p14:tracePt t="4422" x="2776538" y="1662113"/>
          <p14:tracePt t="4437" x="2700338" y="1671638"/>
          <p14:tracePt t="4454" x="2662238" y="1671638"/>
          <p14:tracePt t="4470" x="2571750" y="1676400"/>
          <p14:tracePt t="4488" x="2476500" y="1676400"/>
          <p14:tracePt t="4505" x="2424113" y="1681163"/>
          <p14:tracePt t="4521" x="2324100" y="1681163"/>
          <p14:tracePt t="4538" x="2209800" y="1685925"/>
          <p14:tracePt t="4555" x="2166938" y="1685925"/>
          <p14:tracePt t="4571" x="2081213" y="1685925"/>
          <p14:tracePt t="4588" x="2024063" y="1681163"/>
          <p14:tracePt t="4606" x="1990725" y="1676400"/>
          <p14:tracePt t="4621" x="1928813" y="1671638"/>
          <p14:tracePt t="4638" x="1900238" y="1671638"/>
          <p14:tracePt t="4655" x="1857375" y="1662113"/>
          <p14:tracePt t="4671" x="1833563" y="1652588"/>
          <p14:tracePt t="4687" x="1828800" y="1647825"/>
          <p14:tracePt t="4704" x="1819275" y="1643063"/>
          <p14:tracePt t="4721" x="1814513" y="1633538"/>
          <p14:tracePt t="4737" x="1809750" y="1628775"/>
          <p14:tracePt t="4758" x="1809750" y="1624013"/>
          <p14:tracePt t="4771" x="1809750" y="1619250"/>
          <p14:tracePt t="4788" x="1809750" y="1614488"/>
          <p14:tracePt t="4808" x="1809750" y="1609725"/>
          <p14:tracePt t="4828" x="1809750" y="1604963"/>
          <p14:tracePt t="4849" x="1809750" y="1600200"/>
          <p14:tracePt t="4920" x="1809750" y="1595438"/>
          <p14:tracePt t="5001" x="1809750" y="1590675"/>
          <p14:tracePt t="5093" x="1809750" y="1585913"/>
          <p14:tracePt t="5143" x="1814513" y="1585913"/>
          <p14:tracePt t="5184" x="1814513" y="1581150"/>
          <p14:tracePt t="5215" x="1819275" y="1581150"/>
          <p14:tracePt t="5287" x="1819275" y="1576388"/>
          <p14:tracePt t="5306" x="1828800" y="1576388"/>
          <p14:tracePt t="5316" x="1838325" y="1576388"/>
          <p14:tracePt t="5326" x="1847850" y="1571625"/>
          <p14:tracePt t="5337" x="1862138" y="1571625"/>
          <p14:tracePt t="5353" x="1900238" y="1571625"/>
          <p14:tracePt t="5371" x="1947863" y="1566863"/>
          <p14:tracePt t="5389" x="1971675" y="1566863"/>
          <p14:tracePt t="5405" x="2024063" y="1566863"/>
          <p14:tracePt t="5422" x="2081213" y="1566863"/>
          <p14:tracePt t="5439" x="2119313" y="1566863"/>
          <p14:tracePt t="5455" x="2224088" y="1566863"/>
          <p14:tracePt t="5472" x="2366963" y="1566863"/>
          <p14:tracePt t="5490" x="2471738" y="1566863"/>
          <p14:tracePt t="5505" x="2643188" y="1566863"/>
          <p14:tracePt t="5522" x="2733675" y="1566863"/>
          <p14:tracePt t="5538" x="2928938" y="1566863"/>
          <p14:tracePt t="5555" x="3162300" y="1566863"/>
          <p14:tracePt t="5572" x="3267075" y="1566863"/>
          <p14:tracePt t="5588" x="3514725" y="1566863"/>
          <p14:tracePt t="5605" x="3671888" y="1566863"/>
          <p14:tracePt t="5622" x="3733800" y="1566863"/>
          <p14:tracePt t="5638" x="3829050" y="1566863"/>
          <p14:tracePt t="5655" x="3900488" y="1566863"/>
          <p14:tracePt t="5672" x="3924300" y="1566863"/>
          <p14:tracePt t="5688" x="3976688" y="1566863"/>
          <p14:tracePt t="5705" x="4000500" y="1566863"/>
          <p14:tracePt t="5723" x="4010025" y="1566863"/>
          <p14:tracePt t="5738" x="4029075" y="1566863"/>
          <p14:tracePt t="5755" x="4033838" y="1566863"/>
          <p14:tracePt t="5771" x="4043363" y="1566863"/>
          <p14:tracePt t="5789" x="4052888" y="1566863"/>
          <p14:tracePt t="5805" x="4057650" y="1566863"/>
          <p14:tracePt t="5824" x="4062413" y="15668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8153400" cy="461665"/>
          </a:xfrm>
          <a:prstGeom prst="rect">
            <a:avLst/>
          </a:prstGeom>
          <a:noFill/>
        </p:spPr>
        <p:txBody>
          <a:bodyPr wrap="square" rtlCol="0">
            <a:spAutoFit/>
          </a:bodyPr>
          <a:lstStyle/>
          <a:p>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5" name="Picture 4">
            <a:extLst>
              <a:ext uri="{FF2B5EF4-FFF2-40B4-BE49-F238E27FC236}">
                <a16:creationId xmlns=""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sp>
        <p:nvSpPr>
          <p:cNvPr id="7" name="Rectangle 6"/>
          <p:cNvSpPr/>
          <p:nvPr/>
        </p:nvSpPr>
        <p:spPr>
          <a:xfrm>
            <a:off x="1143000" y="666750"/>
            <a:ext cx="6781800" cy="2554545"/>
          </a:xfrm>
          <a:prstGeom prst="rect">
            <a:avLst/>
          </a:prstGeom>
        </p:spPr>
        <p:txBody>
          <a:bodyPr wrap="square">
            <a:spAutoFit/>
          </a:bodyPr>
          <a:lstStyle/>
          <a:p>
            <a:pPr algn="ctr">
              <a:buNone/>
            </a:pPr>
            <a:endParaRPr lang="en-US" altLang="en-US" sz="4000" i="1" dirty="0" smtClean="0">
              <a:solidFill>
                <a:srgbClr val="FF0000"/>
              </a:solidFill>
              <a:latin typeface="Algerian" pitchFamily="82" charset="0"/>
            </a:endParaRPr>
          </a:p>
          <a:p>
            <a:pPr algn="ctr">
              <a:buNone/>
            </a:pPr>
            <a:r>
              <a:rPr lang="en-US" altLang="en-US" sz="4000" i="1" dirty="0" smtClean="0">
                <a:solidFill>
                  <a:srgbClr val="7030A0"/>
                </a:solidFill>
                <a:latin typeface="Algerian" pitchFamily="82" charset="0"/>
              </a:rPr>
              <a:t>THANK YOU </a:t>
            </a:r>
          </a:p>
          <a:p>
            <a:pPr algn="ctr">
              <a:buNone/>
            </a:pPr>
            <a:r>
              <a:rPr lang="en-US" altLang="en-US" sz="4000" i="1" dirty="0" smtClean="0">
                <a:solidFill>
                  <a:srgbClr val="7030A0"/>
                </a:solidFill>
                <a:latin typeface="Algerian" pitchFamily="82" charset="0"/>
              </a:rPr>
              <a:t>FOR </a:t>
            </a:r>
          </a:p>
          <a:p>
            <a:pPr algn="ctr">
              <a:buNone/>
            </a:pPr>
            <a:r>
              <a:rPr lang="en-US" altLang="en-US" sz="4000" i="1" dirty="0" smtClean="0">
                <a:solidFill>
                  <a:srgbClr val="7030A0"/>
                </a:solidFill>
                <a:latin typeface="Algerian" pitchFamily="82" charset="0"/>
              </a:rPr>
              <a:t>LISTENING</a:t>
            </a:r>
            <a:endParaRPr lang="en-US" sz="4000" dirty="0">
              <a:solidFill>
                <a:srgbClr val="7030A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p:transition spd="slow" advTm="242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 x="4062413" y="1562100"/>
          <p14:tracePt t="311" x="4038600" y="1543050"/>
          <p14:tracePt t="322" x="3929063" y="1476375"/>
          <p14:tracePt t="332" x="3786188" y="1376363"/>
          <p14:tracePt t="342" x="3529013" y="1209675"/>
          <p14:tracePt t="360" x="3019425" y="881063"/>
          <p14:tracePt t="378" x="2609850" y="652463"/>
          <p14:tracePt t="395" x="2462213" y="576263"/>
          <p14:tracePt t="411" x="2162175" y="428625"/>
          <p14:tracePt t="428" x="2000250" y="314325"/>
          <p14:tracePt t="445" x="1933575" y="271463"/>
          <p14:tracePt t="461" x="1862138" y="209550"/>
          <p14:tracePt t="478" x="1790700" y="133350"/>
          <p14:tracePt t="496" x="1762125" y="90488"/>
          <p14:tracePt t="511" x="1724025" y="33338"/>
          <p14:tracePt t="528" x="1685925" y="0"/>
          <p14:tracePt t="546" x="1671638" y="0"/>
          <p14:tracePt t="561" x="1643063" y="0"/>
          <p14:tracePt t="578" x="1624013" y="0"/>
          <p14:tracePt t="594" x="1595438" y="0"/>
          <p14:tracePt t="611" x="1557338" y="0"/>
          <p14:tracePt t="628" x="1533525" y="0"/>
          <p14:tracePt t="644" x="1481138" y="0"/>
          <p14:tracePt t="661" x="1423988" y="0"/>
          <p14:tracePt t="678" x="1390650" y="0"/>
          <p14:tracePt t="694" x="1285875" y="0"/>
          <p14:tracePt t="711" x="1166813" y="14288"/>
          <p14:tracePt t="729" x="1114425" y="19050"/>
          <p14:tracePt t="744" x="1014413" y="28575"/>
          <p14:tracePt t="761" x="962025" y="28575"/>
          <p14:tracePt t="761" x="909638" y="28575"/>
          <p14:tracePt t="779" x="852488" y="28575"/>
          <p14:tracePt t="1680" x="747713" y="333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0"/>
            <a:ext cx="8839200" cy="5057775"/>
          </a:xfrm>
          <a:prstGeom prst="rect">
            <a:avLst/>
          </a:prstGeom>
          <a:noFill/>
        </p:spPr>
        <p:txBody>
          <a:bodyPr wrap="square" rtlCol="0">
            <a:spAutoFit/>
          </a:bodyPr>
          <a:lstStyle/>
          <a:p>
            <a:pPr algn="just"/>
            <a:r>
              <a:rPr lang="fr-FR" sz="2000" b="1" dirty="0" smtClean="0">
                <a:solidFill>
                  <a:srgbClr val="7030A0"/>
                </a:solidFill>
              </a:rPr>
              <a:t>Abstract</a:t>
            </a:r>
            <a:endParaRPr lang="fr-FR" sz="2000" b="1" dirty="0" smtClean="0">
              <a:solidFill>
                <a:srgbClr val="7030A0"/>
              </a:solidFill>
              <a:latin typeface="Times New Roman" pitchFamily="18" charset="0"/>
              <a:cs typeface="Times New Roman" pitchFamily="18" charset="0"/>
            </a:endParaRPr>
          </a:p>
          <a:p>
            <a:pPr algn="just"/>
            <a:r>
              <a:rPr lang="en-US" sz="1600" dirty="0" smtClean="0">
                <a:latin typeface="Times New Roman" pitchFamily="18" charset="0"/>
                <a:cs typeface="Times New Roman" pitchFamily="18" charset="0"/>
              </a:rPr>
              <a:t>Benign prostatic hyperplasia (BPH), characterized by the proliferation of the stromal, and epithelial cells is one of the most frequent diseases in aging males. This study investigated the effect of ethanol leaves extract of </a:t>
            </a:r>
            <a:r>
              <a:rPr lang="en-US" sz="1600" i="1" dirty="0" smtClean="0">
                <a:latin typeface="Times New Roman" pitchFamily="18" charset="0"/>
                <a:cs typeface="Times New Roman" pitchFamily="18" charset="0"/>
              </a:rPr>
              <a:t>Chromolaena odorata </a:t>
            </a:r>
            <a:r>
              <a:rPr lang="en-US" sz="1600" dirty="0" smtClean="0">
                <a:latin typeface="Times New Roman" pitchFamily="18" charset="0"/>
                <a:cs typeface="Times New Roman" pitchFamily="18" charset="0"/>
              </a:rPr>
              <a:t>on testosterone-induced BPH in male albino rats. BPH was induced by subcutaneous injection of testosterone to experimental groups (B-F) for 28 days. Group A was not induced (normal control, received carboxymethyl cellulose (vehicle), group B (BPH-control) received vehicle while group C received 1 mg/kg body weight of finasteride (standard control), and groups D-F were administered different doses (100, 200, 400 mg/kg body weight) of the extract respectively for 21 days. Blood samples collected from the animals through retro-orbital bleeding after overnight fast were used for determination of prostate biomarkers using standard methods. Results show that Group C, and groups D-F, had reduction in serum levels of testosterone, dihydrotestosterone, prostrate sensitive antigen, malondialdehyde, aspartate aminotransferase and alanine aminotransferase activities, and an increase in  superoxide dismutase and catalase activities compared with BPH-control. The results from this study showed that </a:t>
            </a:r>
            <a:r>
              <a:rPr lang="en-US" sz="1600" i="1" dirty="0" smtClean="0">
                <a:latin typeface="Times New Roman" pitchFamily="18" charset="0"/>
                <a:cs typeface="Times New Roman" pitchFamily="18" charset="0"/>
              </a:rPr>
              <a:t>Chromolaena odorata </a:t>
            </a:r>
            <a:r>
              <a:rPr lang="en-US" sz="1600" dirty="0" smtClean="0">
                <a:latin typeface="Times New Roman" pitchFamily="18" charset="0"/>
                <a:cs typeface="Times New Roman" pitchFamily="18" charset="0"/>
              </a:rPr>
              <a:t>leaves extract attenuated testosterone-induced BPH anomalies possibly through the prevention of oxidative stress making it promising phytotherapy for management of BPH in males.</a:t>
            </a:r>
          </a:p>
          <a:p>
            <a:pPr algn="just"/>
            <a:r>
              <a:rPr lang="fr-FR" sz="1600" b="1" dirty="0" smtClean="0">
                <a:solidFill>
                  <a:srgbClr val="7030A0"/>
                </a:solidFill>
                <a:latin typeface="Times New Roman" pitchFamily="18" charset="0"/>
                <a:cs typeface="Times New Roman" pitchFamily="18" charset="0"/>
              </a:rPr>
              <a:t>Keywords</a:t>
            </a:r>
            <a:r>
              <a:rPr lang="fr-FR" sz="1600" b="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Chromolaena </a:t>
            </a:r>
            <a:r>
              <a:rPr lang="en-US" sz="1600" i="1" dirty="0" smtClean="0">
                <a:latin typeface="Times New Roman" pitchFamily="18" charset="0"/>
                <a:cs typeface="Times New Roman" pitchFamily="18" charset="0"/>
              </a:rPr>
              <a:t> odorata</a:t>
            </a:r>
            <a:r>
              <a:rPr lang="en-US" sz="1600" dirty="0" smtClean="0">
                <a:latin typeface="Times New Roman" pitchFamily="18" charset="0"/>
                <a:cs typeface="Times New Roman" pitchFamily="18" charset="0"/>
              </a:rPr>
              <a:t>; oxidative stress; benign prostatic  hyperplasia</a:t>
            </a:r>
            <a:r>
              <a:rPr lang="en-US" sz="1600" b="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 prostate sensitive antigen;  antioxidants activity</a:t>
            </a:r>
            <a:r>
              <a:rPr lang="en-US" dirty="0" smtClean="0"/>
              <a:t>.</a:t>
            </a:r>
            <a:endParaRPr lang="fr-FR" b="1" dirty="0"/>
          </a:p>
          <a:p>
            <a:endParaRPr lang="fr-FR" b="1" dirty="0"/>
          </a:p>
        </p:txBody>
      </p:sp>
      <p:sp>
        <p:nvSpPr>
          <p:cNvPr id="6" name="Slide Number Placeholder 5"/>
          <p:cNvSpPr>
            <a:spLocks noGrp="1"/>
          </p:cNvSpPr>
          <p:nvPr>
            <p:ph type="sldNum" sz="quarter" idx="12"/>
          </p:nvPr>
        </p:nvSpPr>
        <p:spPr/>
        <p:txBody>
          <a:bodyPr>
            <a:normAutofit fontScale="92500" lnSpcReduction="10000"/>
          </a:bodyPr>
          <a:lstStyle/>
          <a:p>
            <a:fld id="{FCAEAE96-855E-42B1-8DE9-9C9E68DE18C5}" type="slidenum">
              <a:rPr lang="fr-FR" smtClean="0"/>
              <a:pPr/>
              <a:t>2</a:t>
            </a:fld>
            <a:endParaRPr lang="fr-FR"/>
          </a:p>
        </p:txBody>
      </p:sp>
      <p:pic>
        <p:nvPicPr>
          <p:cNvPr id="7" name="Picture 6">
            <a:extLst>
              <a:ext uri="{FF2B5EF4-FFF2-40B4-BE49-F238E27FC236}">
                <a16:creationId xmlns="" xmlns:a16="http://schemas.microsoft.com/office/drawing/2014/main" id="{DD466382-20B6-490F-8C41-6253E43E3B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490"/>
    </mc:Choice>
    <mc:Fallback>
      <p:transition spd="slow" advTm="9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4" x="5419725" y="2695575"/>
          <p14:tracePt t="804" x="5314950" y="2609850"/>
          <p14:tracePt t="815" x="5157788" y="2505075"/>
          <p14:tracePt t="824" x="5024438" y="2409825"/>
          <p14:tracePt t="834" x="4895850" y="2319338"/>
          <p14:tracePt t="851" x="4672013" y="2147888"/>
          <p14:tracePt t="868" x="4562475" y="2052638"/>
          <p14:tracePt t="884" x="4400550" y="1890713"/>
          <p14:tracePt t="901" x="4314825" y="1795463"/>
          <p14:tracePt t="917" x="4286250" y="1757363"/>
          <p14:tracePt t="934" x="4243388" y="1681163"/>
          <p14:tracePt t="951" x="4219575" y="1600200"/>
          <p14:tracePt t="968" x="4214813" y="1566863"/>
          <p14:tracePt t="984" x="4205288" y="1485900"/>
          <p14:tracePt t="1001" x="4200525" y="1423988"/>
          <p14:tracePt t="1018" x="4200525" y="1376363"/>
          <p14:tracePt t="1034" x="4214813" y="1285875"/>
          <p14:tracePt t="1051" x="4252913" y="1181100"/>
          <p14:tracePt t="1069" x="4286250" y="1109663"/>
          <p14:tracePt t="1083" x="4376738" y="981075"/>
          <p14:tracePt t="1100" x="4433888" y="909638"/>
          <p14:tracePt t="1116" x="4519613" y="809625"/>
          <p14:tracePt t="1134" x="4614863" y="733425"/>
          <p14:tracePt t="1150" x="4667250" y="700088"/>
          <p14:tracePt t="1166" x="4762500" y="657225"/>
          <p14:tracePt t="1183" x="4833938" y="633413"/>
          <p14:tracePt t="1200" x="4867275" y="628650"/>
          <p14:tracePt t="1215" x="4914900" y="614363"/>
          <p14:tracePt t="1232" x="4933950" y="614363"/>
          <p14:tracePt t="1249" x="4962525" y="614363"/>
          <p14:tracePt t="1266" x="4981575" y="614363"/>
          <p14:tracePt t="1283" x="4991100" y="614363"/>
          <p14:tracePt t="1299" x="4995863" y="614363"/>
          <p14:tracePt t="1316" x="4995863" y="619125"/>
          <p14:tracePt t="1809" x="4995863" y="628650"/>
          <p14:tracePt t="1819" x="4991100" y="638175"/>
          <p14:tracePt t="1829" x="4991100" y="642938"/>
          <p14:tracePt t="1839" x="4986338" y="652463"/>
          <p14:tracePt t="1850" x="4981575" y="661988"/>
          <p14:tracePt t="1866" x="4976813" y="671513"/>
          <p14:tracePt t="1883" x="4967288" y="681038"/>
          <p14:tracePt t="1901" x="4962525" y="685800"/>
          <p14:tracePt t="1916" x="4957763" y="690563"/>
          <p14:tracePt t="1941" x="4953000" y="695325"/>
          <p14:tracePt t="1951" x="4948238" y="695325"/>
          <p14:tracePt t="1972" x="4948238" y="700088"/>
          <p14:tracePt t="1983" x="4943475" y="700088"/>
          <p14:tracePt t="1999" x="4943475" y="704850"/>
          <p14:tracePt t="2016" x="4938713" y="704850"/>
          <p14:tracePt t="2033" x="4933950" y="704850"/>
          <p14:tracePt t="2049" x="4933950" y="709613"/>
          <p14:tracePt t="2066" x="4933950" y="714375"/>
          <p14:tracePt t="2093" x="4929188" y="714375"/>
          <p14:tracePt t="2103" x="4929188" y="719138"/>
          <p14:tracePt t="2155" x="4924425" y="719138"/>
          <p14:tracePt t="2164" x="4924425" y="723900"/>
          <p14:tracePt t="2185" x="4919663" y="728663"/>
          <p14:tracePt t="2195" x="4914900" y="733425"/>
          <p14:tracePt t="2205" x="4910138" y="738188"/>
          <p14:tracePt t="2225" x="4910138" y="742950"/>
          <p14:tracePt t="2266" x="4910138" y="747713"/>
          <p14:tracePt t="2358" x="4914900" y="747713"/>
          <p14:tracePt t="2368" x="4924425" y="747713"/>
          <p14:tracePt t="2378" x="4938713" y="747713"/>
          <p14:tracePt t="2388" x="4943475" y="747713"/>
          <p14:tracePt t="2400" x="4948238" y="747713"/>
          <p14:tracePt t="2416" x="4957763" y="752475"/>
          <p14:tracePt t="2434" x="4962525" y="752475"/>
          <p14:tracePt t="2450" x="4967288" y="752475"/>
          <p14:tracePt t="2466" x="4972050" y="752475"/>
          <p14:tracePt t="2500" x="4976813" y="752475"/>
          <p14:tracePt t="2561" x="4981575" y="752475"/>
          <p14:tracePt t="3018" x="4991100" y="752475"/>
          <p14:tracePt t="3038" x="5010150" y="752475"/>
          <p14:tracePt t="3048" x="5048250" y="752475"/>
          <p14:tracePt t="3058" x="5105400" y="766763"/>
          <p14:tracePt t="3068" x="5210175" y="795338"/>
          <p14:tracePt t="3081" x="5286375" y="809625"/>
          <p14:tracePt t="3081" x="5424488" y="842963"/>
          <p14:tracePt t="3100" x="5576888" y="871538"/>
          <p14:tracePt t="3115" x="5815013" y="919163"/>
          <p14:tracePt t="3134" x="6005513" y="938213"/>
          <p14:tracePt t="3151" x="6081713" y="947738"/>
          <p14:tracePt t="3166" x="6186488" y="947738"/>
          <p14:tracePt t="3183" x="6238875" y="947738"/>
          <p14:tracePt t="3199" x="6315075" y="947738"/>
          <p14:tracePt t="3217" x="6381750" y="947738"/>
          <p14:tracePt t="3233" x="6405563" y="947738"/>
          <p14:tracePt t="3250" x="6429375" y="942975"/>
          <p14:tracePt t="3267" x="6453188" y="938213"/>
          <p14:tracePt t="3284" x="6457950" y="938213"/>
          <p14:tracePt t="3303" x="6462713" y="938213"/>
          <p14:tracePt t="3316" x="6467475" y="938213"/>
          <p14:tracePt t="3334" x="6472238" y="938213"/>
          <p14:tracePt t="3373" x="6477000" y="938213"/>
          <p14:tracePt t="3730" x="6486525" y="928688"/>
          <p14:tracePt t="3740" x="6500813" y="923925"/>
          <p14:tracePt t="3750" x="6524625" y="919163"/>
          <p14:tracePt t="3766" x="6581775" y="904875"/>
          <p14:tracePt t="3783" x="6667500" y="890588"/>
          <p14:tracePt t="3801" x="6719888" y="881063"/>
          <p14:tracePt t="3816" x="6829425" y="857250"/>
          <p14:tracePt t="3833" x="6872288" y="852488"/>
          <p14:tracePt t="3850" x="6977063" y="842963"/>
          <p14:tracePt t="3867" x="7058025" y="838200"/>
          <p14:tracePt t="3883" x="7100888" y="833438"/>
          <p14:tracePt t="3900" x="7148513" y="833438"/>
          <p14:tracePt t="3917" x="7177088" y="833438"/>
          <p14:tracePt t="3934" x="7186613" y="833438"/>
          <p14:tracePt t="3949" x="7196138" y="833438"/>
          <p14:tracePt t="3967" x="7200900" y="833438"/>
          <p14:tracePt t="3983" x="7205663" y="833438"/>
          <p14:tracePt t="4000" x="7215188" y="833438"/>
          <p14:tracePt t="4016" x="7224713" y="833438"/>
          <p14:tracePt t="4033" x="7229475" y="833438"/>
          <p14:tracePt t="4049" x="7234238" y="833438"/>
          <p14:tracePt t="4066" x="7239000" y="833438"/>
          <p14:tracePt t="4083" x="7248525" y="833438"/>
          <p14:tracePt t="4100" x="7267575" y="828675"/>
          <p14:tracePt t="4117" x="7281863" y="828675"/>
          <p14:tracePt t="4133" x="7310438" y="828675"/>
          <p14:tracePt t="4150" x="7339013" y="823913"/>
          <p14:tracePt t="4167" x="7353300" y="823913"/>
          <p14:tracePt t="4183" x="7424738" y="819150"/>
          <p14:tracePt t="4200" x="7567613" y="790575"/>
          <p14:tracePt t="4217" x="7634288" y="771525"/>
          <p14:tracePt t="4233" x="7762875" y="752475"/>
          <p14:tracePt t="4250" x="7815263" y="747713"/>
          <p14:tracePt t="4266" x="7872413" y="738188"/>
          <p14:tracePt t="4283" x="7896225" y="738188"/>
          <p14:tracePt t="4300" x="7905750" y="738188"/>
          <p14:tracePt t="4317" x="7910513" y="738188"/>
          <p14:tracePt t="4333" x="7915275" y="738188"/>
          <p14:tracePt t="4756" x="7924800" y="738188"/>
          <p14:tracePt t="4766" x="7943850" y="738188"/>
          <p14:tracePt t="4776" x="7977188" y="733425"/>
          <p14:tracePt t="4786" x="8024813" y="728663"/>
          <p14:tracePt t="4799" x="8148638" y="714375"/>
          <p14:tracePt t="4817" x="8220075" y="704850"/>
          <p14:tracePt t="4833" x="8410575" y="690563"/>
          <p14:tracePt t="4850" x="8477250" y="690563"/>
          <p14:tracePt t="4866" x="8620125" y="690563"/>
          <p14:tracePt t="4883" x="8739188" y="690563"/>
          <p14:tracePt t="4900" x="8782050" y="690563"/>
          <p14:tracePt t="4916" x="8853488" y="690563"/>
          <p14:tracePt t="4933" x="8905875" y="690563"/>
          <p14:tracePt t="4951" x="8929688" y="700088"/>
          <p14:tracePt t="4967" x="8963025" y="704850"/>
          <p14:tracePt t="4984" x="8986838" y="704850"/>
          <p14:tracePt t="5001" x="8996363" y="704850"/>
          <p14:tracePt t="5017" x="9010650" y="709613"/>
          <p14:tracePt t="5034" x="9015413" y="709613"/>
          <p14:tracePt t="5051" x="9020175" y="709613"/>
          <p14:tracePt t="5091" x="9015413" y="714375"/>
          <p14:tracePt t="5173" x="8996363" y="714375"/>
          <p14:tracePt t="5183" x="8958263" y="719138"/>
          <p14:tracePt t="5193" x="8905875" y="728663"/>
          <p14:tracePt t="5204" x="8843963" y="733425"/>
          <p14:tracePt t="5217" x="8548688" y="757238"/>
          <p14:tracePt t="5234" x="8415338" y="771525"/>
          <p14:tracePt t="5250" x="7972425" y="790575"/>
          <p14:tracePt t="5267" x="7767638" y="790575"/>
          <p14:tracePt t="5284" x="7286625" y="800100"/>
          <p14:tracePt t="5301" x="6853238" y="833438"/>
          <p14:tracePt t="5317" x="6615113" y="862013"/>
          <p14:tracePt t="5334" x="6138863" y="928688"/>
          <p14:tracePt t="5351" x="5743575" y="1023938"/>
          <p14:tracePt t="5367" x="5581650" y="1081088"/>
          <p14:tracePt t="5384" x="5267325" y="1204913"/>
          <p14:tracePt t="5401" x="5095875" y="1285875"/>
          <p14:tracePt t="5418" x="5010150" y="1323975"/>
          <p14:tracePt t="5434" x="4829175" y="1395413"/>
          <p14:tracePt t="5451" x="4662488" y="1457325"/>
          <p14:tracePt t="5469" x="4652963" y="1457325"/>
          <p14:tracePt t="5823" x="4619625" y="1457325"/>
          <p14:tracePt t="5833" x="4552950" y="1457325"/>
          <p14:tracePt t="5844" x="4414838" y="1452563"/>
          <p14:tracePt t="5854" x="4229100" y="1438275"/>
          <p14:tracePt t="5867" x="4033838" y="1419225"/>
          <p14:tracePt t="5867" x="3833813" y="1400175"/>
          <p14:tracePt t="5885" x="3609975" y="1385888"/>
          <p14:tracePt t="5899" x="3186113" y="1323975"/>
          <p14:tracePt t="5916" x="2995613" y="1285875"/>
          <p14:tracePt t="5932" x="2643188" y="1228725"/>
          <p14:tracePt t="5949" x="2366963" y="1176338"/>
          <p14:tracePt t="5966" x="2266950" y="1162050"/>
          <p14:tracePt t="5982" x="2138363" y="1133475"/>
          <p14:tracePt t="5999" x="2024063" y="1109663"/>
          <p14:tracePt t="6017" x="1971675" y="1095375"/>
          <p14:tracePt t="6033" x="1881188" y="1081088"/>
          <p14:tracePt t="6050" x="1809750" y="1071563"/>
          <p14:tracePt t="6068" x="1776413" y="1066800"/>
          <p14:tracePt t="6083" x="1704975" y="1062038"/>
          <p14:tracePt t="6100" x="1676400" y="1062038"/>
          <p14:tracePt t="6117" x="1604963" y="1062038"/>
          <p14:tracePt t="6133" x="1552575" y="1062038"/>
          <p14:tracePt t="6150" x="1533525" y="1062038"/>
          <p14:tracePt t="6166" x="1504950" y="1062038"/>
          <p14:tracePt t="6183" x="1490663" y="1062038"/>
          <p14:tracePt t="6201" x="1481138" y="1062038"/>
          <p14:tracePt t="6216" x="1476375" y="1062038"/>
          <p14:tracePt t="6233" x="1471613" y="1062038"/>
          <p14:tracePt t="6270" x="1466850" y="1062038"/>
          <p14:tracePt t="6311" x="1466850" y="1057275"/>
          <p14:tracePt t="6524" x="1471613" y="1052513"/>
          <p14:tracePt t="6545" x="1481138" y="1052513"/>
          <p14:tracePt t="6555" x="1485900" y="1047750"/>
          <p14:tracePt t="6565" x="1495425" y="1047750"/>
          <p14:tracePt t="6575" x="1504950" y="1042988"/>
          <p14:tracePt t="6586" x="1509713" y="1042988"/>
          <p14:tracePt t="6599" x="1519238" y="1038225"/>
          <p14:tracePt t="6617" x="1524000" y="1038225"/>
          <p14:tracePt t="6633" x="1533525" y="1038225"/>
          <p14:tracePt t="6650" x="1543050" y="1033463"/>
          <p14:tracePt t="6667" x="1552575" y="1033463"/>
          <p14:tracePt t="6683" x="1557338" y="1028700"/>
          <p14:tracePt t="6700" x="1562100" y="1028700"/>
          <p14:tracePt t="6716" x="1566863" y="1028700"/>
          <p14:tracePt t="6733" x="1571625" y="1028700"/>
          <p14:tracePt t="6750" x="1576388" y="1028700"/>
          <p14:tracePt t="6768" x="1581150" y="1028700"/>
          <p14:tracePt t="6788" x="1585913" y="1028700"/>
          <p14:tracePt t="6799" x="1590675" y="1028700"/>
          <p14:tracePt t="6850" x="1595438" y="1028700"/>
          <p14:tracePt t="6870" x="1600200" y="1028700"/>
          <p14:tracePt t="6880" x="1604963" y="1028700"/>
          <p14:tracePt t="6890" x="1609725" y="1028700"/>
          <p14:tracePt t="6901" x="1614488" y="1028700"/>
          <p14:tracePt t="6917" x="1633538" y="1028700"/>
          <p14:tracePt t="6934" x="1638300" y="1028700"/>
          <p14:tracePt t="6950" x="1676400" y="1028700"/>
          <p14:tracePt t="6967" x="1733550" y="1028700"/>
          <p14:tracePt t="6984" x="1766888" y="1028700"/>
          <p14:tracePt t="7000" x="1843088" y="1028700"/>
          <p14:tracePt t="7017" x="1938338" y="1028700"/>
          <p14:tracePt t="7034" x="1981200" y="1028700"/>
          <p14:tracePt t="7050" x="2038350" y="1028700"/>
          <p14:tracePt t="7067" x="2085975" y="1023938"/>
          <p14:tracePt t="7083" x="2114550" y="1023938"/>
          <p14:tracePt t="7099" x="2157413" y="1023938"/>
          <p14:tracePt t="7117" x="2181225" y="1019175"/>
          <p14:tracePt t="7133" x="2214563" y="1019175"/>
          <p14:tracePt t="7150" x="2233613" y="1019175"/>
          <p14:tracePt t="7166" x="2238375" y="1019175"/>
          <p14:tracePt t="7182" x="2252663" y="1019175"/>
          <p14:tracePt t="7199" x="2257425" y="1019175"/>
          <p14:tracePt t="7216" x="2262188" y="1019175"/>
          <p14:tracePt t="7235" x="2266950" y="1019175"/>
          <p14:tracePt t="7249" x="2271713" y="1019175"/>
          <p14:tracePt t="7561" x="2281238" y="1019175"/>
          <p14:tracePt t="7571" x="2300288" y="1019175"/>
          <p14:tracePt t="7581" x="2328863" y="1019175"/>
          <p14:tracePt t="7592" x="2366963" y="1019175"/>
          <p14:tracePt t="7601" x="2424113" y="1019175"/>
          <p14:tracePt t="7617" x="2600325" y="1038225"/>
          <p14:tracePt t="7634" x="2657475" y="1042988"/>
          <p14:tracePt t="7650" x="2781300" y="1042988"/>
          <p14:tracePt t="7667" x="2900363" y="1047750"/>
          <p14:tracePt t="7684" x="2957513" y="1047750"/>
          <p14:tracePt t="7700" x="3014663" y="1047750"/>
          <p14:tracePt t="7717" x="3057525" y="1052513"/>
          <p14:tracePt t="7734" x="3071813" y="1052513"/>
          <p14:tracePt t="7750" x="3086100" y="1057275"/>
          <p14:tracePt t="7767" x="3095625" y="1057275"/>
          <p14:tracePt t="7783" x="3100388" y="1057275"/>
          <p14:tracePt t="7800" x="3105150" y="1057275"/>
          <p14:tracePt t="7816" x="3109913" y="1057275"/>
          <p14:tracePt t="7833" x="3114675" y="1057275"/>
          <p14:tracePt t="7866" x="3119438" y="1057275"/>
          <p14:tracePt t="8363" x="3128963" y="1057275"/>
          <p14:tracePt t="8374" x="3133725" y="1052513"/>
          <p14:tracePt t="8384" x="3143250" y="1052513"/>
          <p14:tracePt t="8400" x="3171825" y="1047750"/>
          <p14:tracePt t="8417" x="3186113" y="1047750"/>
          <p14:tracePt t="8433" x="3252788" y="1047750"/>
          <p14:tracePt t="8450" x="3333750" y="1047750"/>
          <p14:tracePt t="8467" x="3367088" y="1047750"/>
          <p14:tracePt t="8483" x="3424238" y="1052513"/>
          <p14:tracePt t="8500" x="3509963" y="1062038"/>
          <p14:tracePt t="8517" x="3543300" y="1066800"/>
          <p14:tracePt t="8532" x="3595688" y="1071563"/>
          <p14:tracePt t="8548" x="3619500" y="1071563"/>
          <p14:tracePt t="8565" x="3667125" y="1076325"/>
          <p14:tracePt t="8582" x="3695700" y="1076325"/>
          <p14:tracePt t="8598" x="3709988" y="1076325"/>
          <p14:tracePt t="8616" x="3743325" y="1076325"/>
          <p14:tracePt t="8632" x="3762375" y="1076325"/>
          <p14:tracePt t="8649" x="3767138" y="1076325"/>
          <p14:tracePt t="8665" x="3786188" y="1076325"/>
          <p14:tracePt t="8683" x="3795713" y="1076325"/>
          <p14:tracePt t="8700" x="3800475" y="1076325"/>
          <p14:tracePt t="8717" x="3810000" y="1076325"/>
          <p14:tracePt t="8734" x="3814763" y="1076325"/>
          <p14:tracePt t="8750" x="3819525" y="1076325"/>
          <p14:tracePt t="8780" x="3824288" y="1076325"/>
          <p14:tracePt t="8790" x="3829050" y="1076325"/>
          <p14:tracePt t="8871" x="3833813" y="1076325"/>
          <p14:tracePt t="8912" x="3838575" y="1076325"/>
          <p14:tracePt t="8922" x="3843338" y="1076325"/>
          <p14:tracePt t="8933" x="3852863" y="1076325"/>
          <p14:tracePt t="8950" x="3867150" y="1076325"/>
          <p14:tracePt t="8967" x="3886200" y="1071563"/>
          <p14:tracePt t="8984" x="3895725" y="1071563"/>
          <p14:tracePt t="9000" x="3905250" y="1071563"/>
          <p14:tracePt t="9017" x="3919538" y="1071563"/>
          <p14:tracePt t="9017" x="3924300" y="1071563"/>
          <p14:tracePt t="9034" x="3924300" y="1066800"/>
          <p14:tracePt t="9050" x="3943350" y="1066800"/>
          <p14:tracePt t="9067" x="3948113" y="1066800"/>
          <p14:tracePt t="9082" x="3957638" y="1066800"/>
          <p14:tracePt t="9098" x="3962400" y="1066800"/>
          <p14:tracePt t="9115" x="3967163" y="1066800"/>
          <p14:tracePt t="9135" x="3971925" y="1066800"/>
          <p14:tracePt t="9155" x="3976688" y="1066800"/>
          <p14:tracePt t="9176" x="3981450" y="1066800"/>
          <p14:tracePt t="9206" x="3990975" y="1066800"/>
          <p14:tracePt t="9542" x="4000500" y="1066800"/>
          <p14:tracePt t="9552" x="4014788" y="1066800"/>
          <p14:tracePt t="9562" x="4033838" y="1066800"/>
          <p14:tracePt t="9572" x="4076700" y="1062038"/>
          <p14:tracePt t="9583" x="4129088" y="1062038"/>
          <p14:tracePt t="9599" x="4276725" y="1062038"/>
          <p14:tracePt t="9617" x="4533900" y="1081088"/>
          <p14:tracePt t="9634" x="4643438" y="1095375"/>
          <p14:tracePt t="9650" x="4791075" y="1095375"/>
          <p14:tracePt t="9667" x="4843463" y="1100138"/>
          <p14:tracePt t="9683" x="4919663" y="1100138"/>
          <p14:tracePt t="9700" x="4972050" y="1104900"/>
          <p14:tracePt t="9717" x="4986338" y="1104900"/>
          <p14:tracePt t="9733" x="5019675" y="1104900"/>
          <p14:tracePt t="9750" x="5043488" y="1104900"/>
          <p14:tracePt t="9767" x="5053013" y="1104900"/>
          <p14:tracePt t="9783" x="5067300" y="1104900"/>
          <p14:tracePt t="9799" x="5072063" y="1104900"/>
          <p14:tracePt t="9815" x="5076825" y="1104900"/>
          <p14:tracePt t="9832" x="5081588" y="1104900"/>
          <p14:tracePt t="9867" x="5086350" y="1104900"/>
          <p14:tracePt t="9896" x="5091113" y="1104900"/>
          <p14:tracePt t="10364" x="5100638" y="1104900"/>
          <p14:tracePt t="10374" x="5114925" y="1104900"/>
          <p14:tracePt t="10384" x="5129213" y="1104900"/>
          <p14:tracePt t="10398" x="5195888" y="1100138"/>
          <p14:tracePt t="10415" x="5243513" y="1090613"/>
          <p14:tracePt t="10432" x="5324475" y="1081088"/>
          <p14:tracePt t="10449" x="5395913" y="1081088"/>
          <p14:tracePt t="10466" x="5434013" y="1076325"/>
          <p14:tracePt t="10482" x="5491163" y="1076325"/>
          <p14:tracePt t="10499" x="5519738" y="1076325"/>
          <p14:tracePt t="10515" x="5548313" y="1076325"/>
          <p14:tracePt t="10532" x="5572125" y="1076325"/>
          <p14:tracePt t="10549" x="5586413" y="1076325"/>
          <p14:tracePt t="10565" x="5600700" y="1076325"/>
          <p14:tracePt t="10582" x="5610225" y="1076325"/>
          <p14:tracePt t="10599" x="5614988" y="1076325"/>
          <p14:tracePt t="10617" x="5619750" y="1076325"/>
          <p14:tracePt t="10632" x="5624513" y="1076325"/>
          <p14:tracePt t="10658" x="5629275" y="1076325"/>
          <p14:tracePt t="10689" x="5634038" y="1076325"/>
          <p14:tracePt t="11187" x="5638800" y="1076325"/>
          <p14:tracePt t="11197" x="5648325" y="1076325"/>
          <p14:tracePt t="11207" x="5662613" y="1076325"/>
          <p14:tracePt t="11217" x="5681663" y="1071563"/>
          <p14:tracePt t="11232" x="5767388" y="1066800"/>
          <p14:tracePt t="11249" x="5810250" y="1066800"/>
          <p14:tracePt t="11265" x="5886450" y="1066800"/>
          <p14:tracePt t="11282" x="5962650" y="1066800"/>
          <p14:tracePt t="11300" x="5995988" y="1066800"/>
          <p14:tracePt t="11315" x="6048375" y="1066800"/>
          <p14:tracePt t="11332" x="6086475" y="1066800"/>
          <p14:tracePt t="11350" x="6100763" y="1066800"/>
          <p14:tracePt t="11365" x="6119813" y="1066800"/>
          <p14:tracePt t="11382" x="6124575" y="1066800"/>
          <p14:tracePt t="11398" x="6134100" y="1066800"/>
          <p14:tracePt t="11415" x="6138863" y="1066800"/>
          <p14:tracePt t="11432" x="6143625" y="1066800"/>
          <p14:tracePt t="11448" x="6148388" y="1066800"/>
          <p14:tracePt t="11482" x="6157913" y="1066800"/>
          <p14:tracePt t="11776" x="6167438" y="1066800"/>
          <p14:tracePt t="11786" x="6181725" y="1062038"/>
          <p14:tracePt t="11798" x="6200775" y="1062038"/>
          <p14:tracePt t="11815" x="6257925" y="1057275"/>
          <p14:tracePt t="11832" x="6315075" y="1047750"/>
          <p14:tracePt t="11849" x="6348413" y="1047750"/>
          <p14:tracePt t="11865" x="6405563" y="1047750"/>
          <p14:tracePt t="11882" x="6448425" y="1047750"/>
          <p14:tracePt t="11899" x="6472238" y="1047750"/>
          <p14:tracePt t="11915" x="6505575" y="1047750"/>
          <p14:tracePt t="11932" x="6529388" y="1047750"/>
          <p14:tracePt t="11949" x="6538913" y="1047750"/>
          <p14:tracePt t="11965" x="6548438" y="1047750"/>
          <p14:tracePt t="11981" x="6557963" y="1047750"/>
          <p14:tracePt t="11998" x="6562725" y="1047750"/>
          <p14:tracePt t="12015" x="6572250" y="1047750"/>
          <p14:tracePt t="12032" x="6577013" y="1047750"/>
          <p14:tracePt t="12051" x="6581775" y="1047750"/>
          <p14:tracePt t="12101" x="6586538" y="1047750"/>
          <p14:tracePt t="12122" x="6591300" y="1047750"/>
          <p14:tracePt t="12132" x="6596063" y="1047750"/>
          <p14:tracePt t="12152" x="6610350" y="1047750"/>
          <p14:tracePt t="12163" x="6615113" y="1047750"/>
          <p14:tracePt t="12172" x="6624638" y="1047750"/>
          <p14:tracePt t="12182" x="6634163" y="1047750"/>
          <p14:tracePt t="12198" x="6672263" y="1047750"/>
          <p14:tracePt t="12215" x="6691313" y="1042988"/>
          <p14:tracePt t="12232" x="6738938" y="1038225"/>
          <p14:tracePt t="12249" x="6762750" y="1033463"/>
          <p14:tracePt t="12265" x="6772275" y="1033463"/>
          <p14:tracePt t="12281" x="6781800" y="1033463"/>
          <p14:tracePt t="12299" x="6791325" y="1033463"/>
          <p14:tracePt t="12315" x="6796088" y="1033463"/>
          <p14:tracePt t="12331" x="6800850" y="1033463"/>
          <p14:tracePt t="12348" x="6805613" y="1033463"/>
          <p14:tracePt t="12366" x="6810375" y="1033463"/>
          <p14:tracePt t="12396" x="6810375" y="1028700"/>
          <p14:tracePt t="13005" x="6815138" y="1028700"/>
          <p14:tracePt t="13015" x="6824663" y="1028700"/>
          <p14:tracePt t="13025" x="6829425" y="1028700"/>
          <p14:tracePt t="13035" x="6834188" y="1028700"/>
          <p14:tracePt t="13046" x="6843713" y="1023938"/>
          <p14:tracePt t="13064" x="6867525" y="1023938"/>
          <p14:tracePt t="13080" x="6896100" y="1023938"/>
          <p14:tracePt t="13097" x="6905625" y="1023938"/>
          <p14:tracePt t="13114" x="6929438" y="1023938"/>
          <p14:tracePt t="13132" x="6953250" y="1023938"/>
          <p14:tracePt t="13148" x="6962775" y="1023938"/>
          <p14:tracePt t="13165" x="6981825" y="1023938"/>
          <p14:tracePt t="13182" x="6996113" y="1023938"/>
          <p14:tracePt t="13199" x="7000875" y="1023938"/>
          <p14:tracePt t="13215" x="7015163" y="1023938"/>
          <p14:tracePt t="13232" x="7019925" y="1023938"/>
          <p14:tracePt t="13248" x="7038975" y="1023938"/>
          <p14:tracePt t="13265" x="7067550" y="1023938"/>
          <p14:tracePt t="13282" x="7077075" y="1023938"/>
          <p14:tracePt t="13298" x="7091363" y="1019175"/>
          <p14:tracePt t="13315" x="7110413" y="1019175"/>
          <p14:tracePt t="13332" x="7124700" y="1019175"/>
          <p14:tracePt t="13348" x="7134225" y="1019175"/>
          <p14:tracePt t="13363" x="7138988" y="1019175"/>
          <p14:tracePt t="13380" x="7143750" y="1019175"/>
          <p14:tracePt t="13397" x="7148513" y="1019175"/>
          <p14:tracePt t="13413" x="7153275" y="1019175"/>
          <p14:tracePt t="13431" x="7158038" y="1019175"/>
          <p14:tracePt t="13473" x="7148513" y="1019175"/>
          <p14:tracePt t="14183" x="7115175" y="1019175"/>
          <p14:tracePt t="14193" x="7058025" y="1019175"/>
          <p14:tracePt t="14203" x="6996113" y="1023938"/>
          <p14:tracePt t="14214" x="6905625" y="1038225"/>
          <p14:tracePt t="14230" x="6572250" y="1076325"/>
          <p14:tracePt t="14246" x="6405563" y="1104900"/>
          <p14:tracePt t="14263" x="6086475" y="1133475"/>
          <p14:tracePt t="14280" x="5776913" y="1176338"/>
          <p14:tracePt t="14296" x="5614988" y="1200150"/>
          <p14:tracePt t="14313" x="5324475" y="1223963"/>
          <p14:tracePt t="14330" x="5010150" y="1262063"/>
          <p14:tracePt t="14346" x="4886325" y="1281113"/>
          <p14:tracePt t="14363" x="4610100" y="1300163"/>
          <p14:tracePt t="14379" x="4471988" y="1309688"/>
          <p14:tracePt t="14397" x="4429125" y="1309688"/>
          <p14:tracePt t="14413" x="4362450" y="1319213"/>
          <p14:tracePt t="14430" x="4348163" y="1319213"/>
          <p14:tracePt t="14446" x="4314825" y="1323975"/>
          <p14:tracePt t="14464" x="4295775" y="1323975"/>
          <p14:tracePt t="14481" x="4291013" y="1323975"/>
          <p14:tracePt t="14497" x="4286250" y="1323975"/>
          <p14:tracePt t="14956" x="4281488" y="1323975"/>
          <p14:tracePt t="14977" x="4271963" y="1323975"/>
          <p14:tracePt t="14997" x="4262438" y="1323975"/>
          <p14:tracePt t="15007" x="4243388" y="1323975"/>
          <p14:tracePt t="15017" x="4205288" y="1333500"/>
          <p14:tracePt t="15029" x="4171950" y="1333500"/>
          <p14:tracePt t="15046" x="4086225" y="1343025"/>
          <p14:tracePt t="15063" x="3990975" y="1352550"/>
          <p14:tracePt t="15081" x="3905250" y="1352550"/>
          <p14:tracePt t="15099" x="3852863" y="1357313"/>
          <p14:tracePt t="15114" x="3724275" y="1366838"/>
          <p14:tracePt t="15132" x="3676650" y="1366838"/>
          <p14:tracePt t="15148" x="3590925" y="1366838"/>
          <p14:tracePt t="15165" x="3529013" y="1366838"/>
          <p14:tracePt t="15181" x="3509963" y="1366838"/>
          <p14:tracePt t="15198" x="3448050" y="1366838"/>
          <p14:tracePt t="15215" x="3381375" y="1366838"/>
          <p14:tracePt t="15232" x="3343275" y="1366838"/>
          <p14:tracePt t="15248" x="3286125" y="1366838"/>
          <p14:tracePt t="15265" x="3238500" y="1371600"/>
          <p14:tracePt t="15282" x="3209925" y="1371600"/>
          <p14:tracePt t="15298" x="3148013" y="1376363"/>
          <p14:tracePt t="15315" x="3114675" y="1376363"/>
          <p14:tracePt t="15331" x="3052763" y="1376363"/>
          <p14:tracePt t="15348" x="3009900" y="1376363"/>
          <p14:tracePt t="15364" x="2990850" y="1376363"/>
          <p14:tracePt t="15381" x="2952750" y="1376363"/>
          <p14:tracePt t="15398" x="2905125" y="1376363"/>
          <p14:tracePt t="15415" x="2876550" y="1376363"/>
          <p14:tracePt t="15431" x="2814638" y="1371600"/>
          <p14:tracePt t="15448" x="2762250" y="1362075"/>
          <p14:tracePt t="15465" x="2733675" y="1357313"/>
          <p14:tracePt t="15481" x="2686050" y="1343025"/>
          <p14:tracePt t="15498" x="2628900" y="1338263"/>
          <p14:tracePt t="15516" x="2600325" y="1333500"/>
          <p14:tracePt t="15531" x="2562225" y="1323975"/>
          <p14:tracePt t="15547" x="2538413" y="1319213"/>
          <p14:tracePt t="15563" x="2519363" y="1314450"/>
          <p14:tracePt t="15580" x="2505075" y="1309688"/>
          <p14:tracePt t="15597" x="2500313" y="1309688"/>
          <p14:tracePt t="15617" x="2495550" y="1304925"/>
          <p14:tracePt t="15630" x="2490788" y="1304925"/>
          <p14:tracePt t="15687" x="2490788" y="1300163"/>
          <p14:tracePt t="15811" x="2495550" y="1295400"/>
          <p14:tracePt t="15860" x="2500313" y="1295400"/>
          <p14:tracePt t="15871" x="2509838" y="1290638"/>
          <p14:tracePt t="15891" x="2514600" y="1290638"/>
          <p14:tracePt t="15911" x="2524125" y="1290638"/>
          <p14:tracePt t="15922" x="2528888" y="1290638"/>
          <p14:tracePt t="15932" x="2533650" y="1290638"/>
          <p14:tracePt t="15947" x="2538413" y="1290638"/>
          <p14:tracePt t="15964" x="2543175" y="1290638"/>
          <p14:tracePt t="15981" x="2547938" y="1290638"/>
          <p14:tracePt t="15998" x="2552700" y="1290638"/>
          <p14:tracePt t="16014" x="2557463" y="1290638"/>
          <p14:tracePt t="16029" x="2571750" y="1290638"/>
          <p14:tracePt t="16046" x="2576513" y="1290638"/>
          <p14:tracePt t="16062" x="2600325" y="1290638"/>
          <p14:tracePt t="16079" x="2638425" y="1290638"/>
          <p14:tracePt t="16096" x="2705100" y="1290638"/>
          <p14:tracePt t="16115" x="2747963" y="1290638"/>
          <p14:tracePt t="16131" x="2862263" y="1290638"/>
          <p14:tracePt t="16148" x="2924175" y="1290638"/>
          <p14:tracePt t="16164" x="3033713" y="1290638"/>
          <p14:tracePt t="16181" x="3128963" y="1290638"/>
          <p14:tracePt t="16198" x="3171825" y="1290638"/>
          <p14:tracePt t="16214" x="3248025" y="1285875"/>
          <p14:tracePt t="16231" x="3352800" y="1271588"/>
          <p14:tracePt t="16248" x="3390900" y="1262063"/>
          <p14:tracePt t="16264" x="3443288" y="1257300"/>
          <p14:tracePt t="16281" x="3481388" y="1247775"/>
          <p14:tracePt t="16298" x="3490913" y="1247775"/>
          <p14:tracePt t="16314" x="3505200" y="1238250"/>
          <p14:tracePt t="16331" x="3519488" y="1238250"/>
          <p14:tracePt t="16349" x="3524250" y="1238250"/>
          <p14:tracePt t="16364" x="3529013" y="1238250"/>
          <p14:tracePt t="16381" x="3533775" y="1238250"/>
          <p14:tracePt t="16399" x="3538538" y="1238250"/>
          <p14:tracePt t="16430" x="3543300" y="1238250"/>
          <p14:tracePt t="16470" x="3533775" y="1238250"/>
          <p14:tracePt t="16562" x="3505200" y="1238250"/>
          <p14:tracePt t="16572" x="3467100" y="1238250"/>
          <p14:tracePt t="16582" x="3405188" y="1238250"/>
          <p14:tracePt t="16597" x="3214688" y="1243013"/>
          <p14:tracePt t="16614" x="3062288" y="1243013"/>
          <p14:tracePt t="16631" x="2876550" y="1252538"/>
          <p14:tracePt t="16648" x="2738438" y="1257300"/>
          <p14:tracePt t="16664" x="2686050" y="1257300"/>
          <p14:tracePt t="16681" x="2595563" y="1257300"/>
          <p14:tracePt t="16698" x="2519363" y="1266825"/>
          <p14:tracePt t="16715" x="2481263" y="1266825"/>
          <p14:tracePt t="16731" x="2419350" y="1281113"/>
          <p14:tracePt t="16748" x="2371725" y="1295400"/>
          <p14:tracePt t="16765" x="2357438" y="1295400"/>
          <p14:tracePt t="16781" x="2338388" y="1300163"/>
          <p14:tracePt t="16798" x="2333625" y="1304925"/>
          <p14:tracePt t="16814" x="2328863" y="1304925"/>
          <p14:tracePt t="16831" x="2338388" y="1304925"/>
          <p14:tracePt t="16958" x="2362200" y="1304925"/>
          <p14:tracePt t="16968" x="2400300" y="1300163"/>
          <p14:tracePt t="16978" x="2466975" y="1285875"/>
          <p14:tracePt t="16988" x="2557463" y="1276350"/>
          <p14:tracePt t="16998" x="2676525" y="1262063"/>
          <p14:tracePt t="17014" x="2919413" y="1238250"/>
          <p14:tracePt t="17029" x="3028950" y="1223963"/>
          <p14:tracePt t="17046" x="3190875" y="1219200"/>
          <p14:tracePt t="17062" x="3352800" y="1214438"/>
          <p14:tracePt t="17079" x="3414713" y="1214438"/>
          <p14:tracePt t="17096" x="3533775" y="1214438"/>
          <p14:tracePt t="17114" x="3605213" y="1209675"/>
          <p14:tracePt t="17131" x="3652838" y="1204913"/>
          <p14:tracePt t="17147" x="3700463" y="1204913"/>
          <p14:tracePt t="17164" x="3729038" y="1204913"/>
          <p14:tracePt t="17182" x="3738563" y="1204913"/>
          <p14:tracePt t="17197" x="3762375" y="1204913"/>
          <p14:tracePt t="17214" x="3767138" y="1204913"/>
          <p14:tracePt t="17230" x="3771900" y="1204913"/>
          <p14:tracePt t="17247" x="3776663" y="1204913"/>
          <p14:tracePt t="17264" x="3781425" y="1204913"/>
          <p14:tracePt t="17283" x="3786188" y="1204913"/>
          <p14:tracePt t="17730" x="3800475" y="1200150"/>
          <p14:tracePt t="17740" x="3829050" y="1195388"/>
          <p14:tracePt t="17750" x="3867150" y="1190625"/>
          <p14:tracePt t="17764" x="3981450" y="1185863"/>
          <p14:tracePt t="17782" x="4105275" y="1181100"/>
          <p14:tracePt t="17797" x="4338638" y="1181100"/>
          <p14:tracePt t="17814" x="4457700" y="1181100"/>
          <p14:tracePt t="17829" x="4676775" y="1181100"/>
          <p14:tracePt t="17846" x="4848225" y="1181100"/>
          <p14:tracePt t="17862" x="4910138" y="1181100"/>
          <p14:tracePt t="17879" x="5024438" y="1185863"/>
          <p14:tracePt t="17895" x="5114925" y="1190625"/>
          <p14:tracePt t="17912" x="5153025" y="1195388"/>
          <p14:tracePt t="17929" x="5200650" y="1200150"/>
          <p14:tracePt t="17947" x="5233988" y="1204913"/>
          <p14:tracePt t="17964" x="5248275" y="1204913"/>
          <p14:tracePt t="17980" x="5272088" y="1204913"/>
          <p14:tracePt t="17997" x="5281613" y="1204913"/>
          <p14:tracePt t="18015" x="5286375" y="1204913"/>
          <p14:tracePt t="18030" x="5295900" y="1204913"/>
          <p14:tracePt t="18047" x="5295900" y="1209675"/>
          <p14:tracePt t="18065" x="5300663" y="1209675"/>
          <p14:tracePt t="18080" x="5305425" y="1209675"/>
          <p14:tracePt t="18116" x="5314950" y="1209675"/>
          <p14:tracePt t="18431" x="5324475" y="1209675"/>
          <p14:tracePt t="18441" x="5343525" y="1209675"/>
          <p14:tracePt t="18451" x="5381625" y="1209675"/>
          <p14:tracePt t="18464" x="5429250" y="1209675"/>
          <p14:tracePt t="18480" x="5591175" y="1223963"/>
          <p14:tracePt t="18498" x="5805488" y="1257300"/>
          <p14:tracePt t="18514" x="5891213" y="1266825"/>
          <p14:tracePt t="18529" x="6076950" y="1300163"/>
          <p14:tracePt t="18546" x="6200775" y="1309688"/>
          <p14:tracePt t="18563" x="6253163" y="1314450"/>
          <p14:tracePt t="18579" x="6334125" y="1323975"/>
          <p14:tracePt t="18596" x="6396038" y="1323975"/>
          <p14:tracePt t="18614" x="6419850" y="1323975"/>
          <p14:tracePt t="18630" x="6453188" y="1323975"/>
          <p14:tracePt t="18647" x="6467475" y="1323975"/>
          <p14:tracePt t="18663" x="6486525" y="1323975"/>
          <p14:tracePt t="18680" x="6491288" y="1323975"/>
          <p14:tracePt t="18696" x="6496050" y="1323975"/>
          <p14:tracePt t="18713" x="6505575" y="1323975"/>
          <p14:tracePt t="18730" x="6510338" y="1323975"/>
          <p14:tracePt t="18746" x="6515100" y="1323975"/>
          <p14:tracePt t="18776" x="6519863" y="1323975"/>
          <p14:tracePt t="18796" x="6524625" y="1323975"/>
          <p14:tracePt t="18847" x="6519863" y="1323975"/>
          <p14:tracePt t="18949" x="6510338" y="1323975"/>
          <p14:tracePt t="18959" x="6505575" y="1323975"/>
          <p14:tracePt t="18969" x="6496050" y="1323975"/>
          <p14:tracePt t="18980" x="6491288" y="1323975"/>
          <p14:tracePt t="18997" x="6477000" y="1323975"/>
          <p14:tracePt t="19014" x="6472238" y="1323975"/>
          <p14:tracePt t="19029" x="6467475" y="1323975"/>
          <p14:tracePt t="19045" x="6462713" y="1323975"/>
          <p14:tracePt t="19062" x="6453188" y="1323975"/>
          <p14:tracePt t="19079" x="6448425" y="1323975"/>
          <p14:tracePt t="19101" x="6448425" y="1319213"/>
          <p14:tracePt t="19223" x="6457950" y="1319213"/>
          <p14:tracePt t="19244" x="6477000" y="1314450"/>
          <p14:tracePt t="19254" x="6500813" y="1309688"/>
          <p14:tracePt t="19265" x="6519863" y="1309688"/>
          <p14:tracePt t="19280" x="6591300" y="1304925"/>
          <p14:tracePt t="19297" x="6624638" y="1300163"/>
          <p14:tracePt t="19297" x="6648450" y="1300163"/>
          <p14:tracePt t="19315" x="6681788" y="1300163"/>
          <p14:tracePt t="19330" x="6715125" y="1295400"/>
          <p14:tracePt t="19347" x="6729413" y="1295400"/>
          <p14:tracePt t="19364" x="6748463" y="1295400"/>
          <p14:tracePt t="19381" x="6767513" y="1295400"/>
          <p14:tracePt t="19397" x="6772275" y="1295400"/>
          <p14:tracePt t="19414" x="6781800" y="1295400"/>
          <p14:tracePt t="19430" x="6791325" y="1295400"/>
          <p14:tracePt t="19447" x="6796088" y="1295400"/>
          <p14:tracePt t="19464" x="6800850" y="1295400"/>
          <p14:tracePt t="19498" x="6805613" y="1295400"/>
          <p14:tracePt t="19528" x="6810375" y="1295400"/>
          <p14:tracePt t="19721" x="6815138" y="1295400"/>
          <p14:tracePt t="19731" x="6824663" y="1295400"/>
          <p14:tracePt t="19752" x="6838950" y="1295400"/>
          <p14:tracePt t="19762" x="6848475" y="1295400"/>
          <p14:tracePt t="19772" x="6858000" y="1295400"/>
          <p14:tracePt t="19782" x="6872288" y="1295400"/>
          <p14:tracePt t="19797" x="6896100" y="1295400"/>
          <p14:tracePt t="19814" x="6910388" y="1295400"/>
          <p14:tracePt t="19830" x="6934200" y="1295400"/>
          <p14:tracePt t="19847" x="6953250" y="1295400"/>
          <p14:tracePt t="19864" x="6962775" y="1295400"/>
          <p14:tracePt t="19880" x="6986588" y="1295400"/>
          <p14:tracePt t="19897" x="6996113" y="1295400"/>
          <p14:tracePt t="19915" x="7000875" y="1295400"/>
          <p14:tracePt t="19930" x="7005638" y="1295400"/>
          <p14:tracePt t="19965" x="7010400" y="1295400"/>
          <p14:tracePt t="19995" x="7015163" y="1295400"/>
          <p14:tracePt t="20595" x="7019925" y="1295400"/>
          <p14:tracePt t="20605" x="7029450" y="1295400"/>
          <p14:tracePt t="20615" x="7043738" y="1290638"/>
          <p14:tracePt t="20630" x="7091363" y="1281113"/>
          <p14:tracePt t="20647" x="7124700" y="1271588"/>
          <p14:tracePt t="20663" x="7196138" y="1262063"/>
          <p14:tracePt t="20681" x="7262813" y="1252538"/>
          <p14:tracePt t="20697" x="7296150" y="1247775"/>
          <p14:tracePt t="20713" x="7343775" y="1243013"/>
          <p14:tracePt t="20731" x="7381875" y="1238250"/>
          <p14:tracePt t="20748" x="7400925" y="1238250"/>
          <p14:tracePt t="20763" x="7429500" y="1233488"/>
          <p14:tracePt t="20780" x="7443788" y="1233488"/>
          <p14:tracePt t="20797" x="7462838" y="1233488"/>
          <p14:tracePt t="20814" x="7477125" y="1228725"/>
          <p14:tracePt t="20830" x="7486650" y="1228725"/>
          <p14:tracePt t="20847" x="7500938" y="1228725"/>
          <p14:tracePt t="20864" x="7510463" y="1228725"/>
          <p14:tracePt t="20880" x="7510463" y="1223963"/>
          <p14:tracePt t="20897" x="7519988" y="1223963"/>
          <p14:tracePt t="20914" x="7524750" y="1223963"/>
          <p14:tracePt t="20931" x="7529513" y="1223963"/>
          <p14:tracePt t="20947" x="7548563" y="1219200"/>
          <p14:tracePt t="20964" x="7558088" y="1219200"/>
          <p14:tracePt t="20980" x="7577138" y="1214438"/>
          <p14:tracePt t="20997" x="7591425" y="1214438"/>
          <p14:tracePt t="21014" x="7600950" y="1214438"/>
          <p14:tracePt t="21030" x="7615238" y="1214438"/>
          <p14:tracePt t="21047" x="7624763" y="1214438"/>
          <p14:tracePt t="21064" x="7634288" y="1214438"/>
          <p14:tracePt t="21080" x="7639050" y="1214438"/>
          <p14:tracePt t="21095" x="7648575" y="1214438"/>
          <p14:tracePt t="21113" x="7653338" y="1214438"/>
          <p14:tracePt t="21129" x="7662863" y="1214438"/>
          <p14:tracePt t="21145" x="7667625" y="1214438"/>
          <p14:tracePt t="21163" x="7677150" y="1214438"/>
          <p14:tracePt t="21180" x="7691438" y="1214438"/>
          <p14:tracePt t="21197" x="7696200" y="1214438"/>
          <p14:tracePt t="21213" x="7715250" y="1214438"/>
          <p14:tracePt t="21230" x="7724775" y="1214438"/>
          <p14:tracePt t="21247" x="7734300" y="1214438"/>
          <p14:tracePt t="21263" x="7739063" y="1214438"/>
          <p14:tracePt t="21280" x="7748588" y="1214438"/>
          <p14:tracePt t="21297" x="7753350" y="1214438"/>
          <p14:tracePt t="21316" x="7758113" y="1214438"/>
          <p14:tracePt t="21336" x="7762875" y="1214438"/>
          <p14:tracePt t="21367" x="7767638" y="1214438"/>
          <p14:tracePt t="21387" x="7772400" y="1214438"/>
          <p14:tracePt t="21753" x="7777163" y="1214438"/>
          <p14:tracePt t="21773" x="7791450" y="1214438"/>
          <p14:tracePt t="21784" x="7796213" y="1214438"/>
          <p14:tracePt t="21794" x="7805738" y="1214438"/>
          <p14:tracePt t="21804" x="7820025" y="1214438"/>
          <p14:tracePt t="21814" x="7834313" y="1214438"/>
          <p14:tracePt t="21830" x="7872413" y="1214438"/>
          <p14:tracePt t="21847" x="7886700" y="1214438"/>
          <p14:tracePt t="21863" x="7920038" y="1214438"/>
          <p14:tracePt t="21880" x="7948613" y="1214438"/>
          <p14:tracePt t="21897" x="7967663" y="1214438"/>
          <p14:tracePt t="21913" x="7996238" y="1214438"/>
          <p14:tracePt t="21930" x="8015288" y="1214438"/>
          <p14:tracePt t="21947" x="8024813" y="1214438"/>
          <p14:tracePt t="21963" x="8043863" y="1214438"/>
          <p14:tracePt t="21980" x="8053388" y="1214438"/>
          <p14:tracePt t="21998" x="8058150" y="1214438"/>
          <p14:tracePt t="22027" x="8062913" y="1214438"/>
          <p14:tracePt t="22078" x="8067675" y="1214438"/>
          <p14:tracePt t="22119" x="8072438" y="1214438"/>
          <p14:tracePt t="22251" x="8077200" y="1214438"/>
          <p14:tracePt t="22271" x="8086725" y="1214438"/>
          <p14:tracePt t="22292" x="8096250" y="1214438"/>
          <p14:tracePt t="22302" x="8101013" y="1219200"/>
          <p14:tracePt t="22313" x="8115300" y="1219200"/>
          <p14:tracePt t="22328" x="8153400" y="1228725"/>
          <p14:tracePt t="22345" x="8201025" y="1247775"/>
          <p14:tracePt t="22363" x="8229600" y="1262063"/>
          <p14:tracePt t="22379" x="8291513" y="1285875"/>
          <p14:tracePt t="22397" x="8353425" y="1309688"/>
          <p14:tracePt t="22414" x="8367713" y="1314450"/>
          <p14:tracePt t="22430" x="8386763" y="1319213"/>
          <p14:tracePt t="22447" x="8391525" y="1319213"/>
          <p14:tracePt t="22463" x="8401050" y="1319213"/>
          <p14:tracePt t="22480" x="8405813" y="1319213"/>
          <p14:tracePt t="22505" x="8410575" y="1319213"/>
          <p14:tracePt t="22576" x="8420100" y="1319213"/>
          <p14:tracePt t="22617" x="8424863" y="1319213"/>
          <p14:tracePt t="22627" x="8429625" y="1319213"/>
          <p14:tracePt t="22637" x="8439150" y="1319213"/>
          <p14:tracePt t="22647" x="8448675" y="1314450"/>
          <p14:tracePt t="22663" x="8462963" y="1309688"/>
          <p14:tracePt t="22680" x="8472488" y="1304925"/>
          <p14:tracePt t="22697" x="8486775" y="1300163"/>
          <p14:tracePt t="22714" x="8501063" y="1290638"/>
          <p14:tracePt t="22730" x="8505825" y="1290638"/>
          <p14:tracePt t="22746" x="8515350" y="1285875"/>
          <p14:tracePt t="22764" x="8482013" y="1276350"/>
          <p14:tracePt t="22820" x="8286750" y="1238250"/>
          <p14:tracePt t="22830" x="7934325" y="1176338"/>
          <p14:tracePt t="22840" x="7581900" y="1147763"/>
          <p14:tracePt t="22850" x="7119938" y="1147763"/>
          <p14:tracePt t="22863" x="6700838" y="1190625"/>
          <p14:tracePt t="22880" x="5610225" y="1314450"/>
          <p14:tracePt t="22897" x="4452938" y="1500188"/>
          <p14:tracePt t="22913" x="4086225" y="1562100"/>
          <p14:tracePt t="22929" x="3281363" y="1738313"/>
          <p14:tracePt t="22947" x="2905125" y="1871663"/>
          <p14:tracePt t="22963" x="2705100" y="1943100"/>
          <p14:tracePt t="22980" x="2500313" y="2033588"/>
          <p14:tracePt t="22997" x="2395538" y="2081213"/>
          <p14:tracePt t="23014" x="2366963" y="2090738"/>
          <p14:tracePt t="23029" x="2319338" y="2114550"/>
          <p14:tracePt t="23047" x="2309813" y="2114550"/>
          <p14:tracePt t="23063" x="2305050" y="2114550"/>
          <p14:tracePt t="23078" x="2295525" y="2114550"/>
          <p14:tracePt t="23399" x="2262188" y="2109788"/>
          <p14:tracePt t="23409" x="2205038" y="2085975"/>
          <p14:tracePt t="23419" x="2105025" y="2066925"/>
          <p14:tracePt t="23430" x="1914525" y="2024063"/>
          <p14:tracePt t="23446" x="1557338" y="1947863"/>
          <p14:tracePt t="23463" x="1290638" y="1885950"/>
          <p14:tracePt t="23481" x="1176338" y="1866900"/>
          <p14:tracePt t="23496" x="981075" y="1804988"/>
          <p14:tracePt t="23513" x="928688" y="1785938"/>
          <p14:tracePt t="23530" x="809625" y="1733550"/>
          <p14:tracePt t="23547" x="700088" y="1671638"/>
          <p14:tracePt t="23563" x="657225" y="1652588"/>
          <p14:tracePt t="23580" x="590550" y="1604963"/>
          <p14:tracePt t="23597" x="528638" y="1571625"/>
          <p14:tracePt t="23614" x="504825" y="1552575"/>
          <p14:tracePt t="23630" x="442913" y="1524000"/>
          <p14:tracePt t="23647" x="404813" y="1504950"/>
          <p14:tracePt t="23664" x="390525" y="1495425"/>
          <p14:tracePt t="23679" x="366713" y="1485900"/>
          <p14:tracePt t="23697" x="357188" y="1481138"/>
          <p14:tracePt t="23715" x="357188" y="1476375"/>
          <p14:tracePt t="23729" x="352425" y="1476375"/>
          <p14:tracePt t="23746" x="352425" y="1471613"/>
          <p14:tracePt t="23765" x="347663" y="1471613"/>
          <p14:tracePt t="23780" x="357188" y="1471613"/>
          <p14:tracePt t="23876" x="381000" y="1471613"/>
          <p14:tracePt t="23887" x="409575" y="1471613"/>
          <p14:tracePt t="23897" x="466725" y="1471613"/>
          <p14:tracePt t="23913" x="557213" y="1471613"/>
          <p14:tracePt t="23930" x="604838" y="1476375"/>
          <p14:tracePt t="23946" x="681038" y="1476375"/>
          <p14:tracePt t="23963" x="771525" y="1476375"/>
          <p14:tracePt t="23980" x="795338" y="1476375"/>
          <p14:tracePt t="23996" x="842963" y="1476375"/>
          <p14:tracePt t="24012" x="862013" y="1476375"/>
          <p14:tracePt t="24029" x="866775" y="1476375"/>
          <p14:tracePt t="24045" x="876300" y="1476375"/>
          <p14:tracePt t="24062" x="881063" y="1476375"/>
          <p14:tracePt t="24099" x="885825" y="1476375"/>
          <p14:tracePt t="24710" x="890588" y="1476375"/>
          <p14:tracePt t="24730" x="895350" y="1476375"/>
          <p14:tracePt t="24740" x="900113" y="1476375"/>
          <p14:tracePt t="24760" x="904875" y="1476375"/>
          <p14:tracePt t="24781" x="909638" y="1476375"/>
          <p14:tracePt t="24811" x="914400" y="1476375"/>
          <p14:tracePt t="24821" x="919163" y="1476375"/>
          <p14:tracePt t="24842" x="923925" y="1476375"/>
          <p14:tracePt t="24872" x="928688" y="1471613"/>
          <p14:tracePt t="24913" x="933450" y="1471613"/>
          <p14:tracePt t="24953" x="938213" y="1471613"/>
          <p14:tracePt t="24974" x="942975" y="1471613"/>
          <p14:tracePt t="25004" x="952500" y="1471613"/>
          <p14:tracePt t="25014" x="957263" y="1471613"/>
          <p14:tracePt t="25024" x="966788" y="1471613"/>
          <p14:tracePt t="25034" x="976313" y="1471613"/>
          <p14:tracePt t="25044" x="985838" y="1471613"/>
          <p14:tracePt t="25061" x="1014413" y="1476375"/>
          <p14:tracePt t="25078" x="1033463" y="1481138"/>
          <p14:tracePt t="25097" x="1047750" y="1481138"/>
          <p14:tracePt t="25112" x="1076325" y="1485900"/>
          <p14:tracePt t="25131" x="1100138" y="1490663"/>
          <p14:tracePt t="25147" x="1114425" y="1495425"/>
          <p14:tracePt t="25162" x="1147763" y="1500188"/>
          <p14:tracePt t="25179" x="1166813" y="1500188"/>
          <p14:tracePt t="25195" x="1219200" y="1504950"/>
          <p14:tracePt t="25213" x="1271588" y="1514475"/>
          <p14:tracePt t="25229" x="1295400" y="1514475"/>
          <p14:tracePt t="25245" x="1323975" y="1519238"/>
          <p14:tracePt t="25263" x="1352550" y="1524000"/>
          <p14:tracePt t="25279" x="1362075" y="1524000"/>
          <p14:tracePt t="25296" x="1385888" y="1524000"/>
          <p14:tracePt t="25312" x="1404938" y="1528763"/>
          <p14:tracePt t="25330" x="1414463" y="1533525"/>
          <p14:tracePt t="25345" x="1428750" y="1533525"/>
          <p14:tracePt t="25363" x="1433513" y="1533525"/>
          <p14:tracePt t="25379" x="1438275" y="1533525"/>
          <p14:tracePt t="25396" x="1447800" y="1533525"/>
          <p14:tracePt t="25412" x="1452563" y="1533525"/>
          <p14:tracePt t="25429" x="1457325" y="1533525"/>
          <p14:tracePt t="25446" x="1462088" y="1533525"/>
          <p14:tracePt t="25462" x="1466850" y="1533525"/>
          <p14:tracePt t="25479" x="1471613" y="1533525"/>
          <p14:tracePt t="25797" x="1485900" y="1533525"/>
          <p14:tracePt t="25818" x="1500188" y="1533525"/>
          <p14:tracePt t="25828" x="1528763" y="1533525"/>
          <p14:tracePt t="25837" x="1571625" y="1533525"/>
          <p14:tracePt t="25847" x="1638300" y="1533525"/>
          <p14:tracePt t="25863" x="1809750" y="1524000"/>
          <p14:tracePt t="25880" x="1871663" y="1514475"/>
          <p14:tracePt t="25896" x="2024063" y="1500188"/>
          <p14:tracePt t="25913" x="2138363" y="1495425"/>
          <p14:tracePt t="25930" x="2162175" y="1490663"/>
          <p14:tracePt t="25946" x="2224088" y="1481138"/>
          <p14:tracePt t="25963" x="2257425" y="1481138"/>
          <p14:tracePt t="25980" x="2271713" y="1481138"/>
          <p14:tracePt t="25996" x="2290763" y="1481138"/>
          <p14:tracePt t="26013" x="2295525" y="1481138"/>
          <p14:tracePt t="26028" x="2305050" y="1481138"/>
          <p14:tracePt t="26044" x="2314575" y="1481138"/>
          <p14:tracePt t="26061" x="2319338" y="1481138"/>
          <p14:tracePt t="26078" x="2324100" y="1481138"/>
          <p14:tracePt t="26094" x="2328863" y="1481138"/>
          <p14:tracePt t="26112" x="2333625" y="1481138"/>
          <p14:tracePt t="26152" x="2328863" y="1481138"/>
          <p14:tracePt t="26417" x="2324100" y="1481138"/>
          <p14:tracePt t="26447" x="2319338" y="1481138"/>
          <p14:tracePt t="26467" x="2314575" y="1481138"/>
          <p14:tracePt t="26478" x="2309813" y="1485900"/>
          <p14:tracePt t="26498" x="2305050" y="1485900"/>
          <p14:tracePt t="26507" x="2300288" y="1485900"/>
          <p14:tracePt t="26517" x="2295525" y="1485900"/>
          <p14:tracePt t="26548" x="2290763" y="1485900"/>
          <p14:tracePt t="26579" x="2286000" y="1485900"/>
          <p14:tracePt t="26620" x="2281238" y="1485900"/>
          <p14:tracePt t="26671" x="2286000" y="1485900"/>
          <p14:tracePt t="27158" x="2295525" y="1485900"/>
          <p14:tracePt t="27168" x="2300288" y="1485900"/>
          <p14:tracePt t="27179" x="2314575" y="1485900"/>
          <p14:tracePt t="27196" x="2343150" y="1481138"/>
          <p14:tracePt t="27213" x="2395538" y="1481138"/>
          <p14:tracePt t="27230" x="2428875" y="1481138"/>
          <p14:tracePt t="27246" x="2490788" y="1481138"/>
          <p14:tracePt t="27263" x="2519363" y="1481138"/>
          <p14:tracePt t="27279" x="2576513" y="1495425"/>
          <p14:tracePt t="27296" x="2624138" y="1500188"/>
          <p14:tracePt t="27312" x="2638425" y="1500188"/>
          <p14:tracePt t="27329" x="2667000" y="1500188"/>
          <p14:tracePt t="27346" x="2686050" y="1500188"/>
          <p14:tracePt t="27363" x="2695575" y="1500188"/>
          <p14:tracePt t="27379" x="2709863" y="1500188"/>
          <p14:tracePt t="27396" x="2724150" y="1500188"/>
          <p14:tracePt t="27413" x="2728913" y="1500188"/>
          <p14:tracePt t="27429" x="2738438" y="1500188"/>
          <p14:tracePt t="27446" x="2747963" y="1500188"/>
          <p14:tracePt t="27464" x="2752725" y="1500188"/>
          <p14:tracePt t="27483" x="2757488" y="1500188"/>
          <p14:tracePt t="27495" x="2762250" y="1500188"/>
          <p14:tracePt t="27514" x="2767013" y="1500188"/>
          <p14:tracePt t="27529" x="2776538" y="1500188"/>
          <p14:tracePt t="27545" x="2781300" y="1500188"/>
          <p14:tracePt t="27565" x="2786063" y="1500188"/>
          <p14:tracePt t="27585" x="2790825" y="1500188"/>
          <p14:tracePt t="27616" x="2795588" y="1500188"/>
          <p14:tracePt t="27626" x="2800350" y="1500188"/>
          <p14:tracePt t="27666" x="2805113" y="1500188"/>
          <p14:tracePt t="27920" x="2809875" y="1500188"/>
          <p14:tracePt t="27930" x="2819400" y="1500188"/>
          <p14:tracePt t="27940" x="2824163" y="1500188"/>
          <p14:tracePt t="27951" x="2833688" y="1500188"/>
          <p14:tracePt t="27962" x="2843213" y="1500188"/>
          <p14:tracePt t="27979" x="2857500" y="1500188"/>
          <p14:tracePt t="27996" x="2871788" y="1500188"/>
          <p14:tracePt t="28013" x="2876550" y="1500188"/>
          <p14:tracePt t="28029" x="2890838" y="1500188"/>
          <p14:tracePt t="28046" x="2895600" y="1500188"/>
          <p14:tracePt t="28062" x="2905125" y="1500188"/>
          <p14:tracePt t="28079" x="2909888" y="1500188"/>
          <p14:tracePt t="28095" x="2914650" y="1500188"/>
          <p14:tracePt t="28113" x="2919413" y="1500188"/>
          <p14:tracePt t="28144" x="2924175" y="1500188"/>
          <p14:tracePt t="28164" x="2928938" y="1495425"/>
          <p14:tracePt t="28641" x="2933700" y="1495425"/>
          <p14:tracePt t="28652" x="2947988" y="1490663"/>
          <p14:tracePt t="28662" x="2962275" y="1481138"/>
          <p14:tracePt t="28679" x="3024188" y="1462088"/>
          <p14:tracePt t="28696" x="3114675" y="1452563"/>
          <p14:tracePt t="28713" x="3157538" y="1447800"/>
          <p14:tracePt t="28729" x="3228975" y="1438275"/>
          <p14:tracePt t="28746" x="3257550" y="1433513"/>
          <p14:tracePt t="28763" x="3314700" y="1433513"/>
          <p14:tracePt t="28778" x="3376613" y="1428750"/>
          <p14:tracePt t="28794" x="3395663" y="1428750"/>
          <p14:tracePt t="28811" x="3438525" y="1428750"/>
          <p14:tracePt t="28828" x="3481388" y="1428750"/>
          <p14:tracePt t="28844" x="3500438" y="1428750"/>
          <p14:tracePt t="28861" x="3543300" y="1438275"/>
          <p14:tracePt t="28878" x="3557588" y="1443038"/>
          <p14:tracePt t="28894" x="3586163" y="1447800"/>
          <p14:tracePt t="28911" x="3609975" y="1452563"/>
          <p14:tracePt t="28928" x="3619500" y="1452563"/>
          <p14:tracePt t="28945" x="3624263" y="1457325"/>
          <p14:tracePt t="28962" x="3633788" y="1457325"/>
          <p14:tracePt t="28978" x="3638550" y="1462088"/>
          <p14:tracePt t="28995" x="3643313" y="1462088"/>
          <p14:tracePt t="29012" x="3648075" y="1462088"/>
          <p14:tracePt t="29047" x="3652838" y="1462088"/>
          <p14:tracePt t="29118" x="3652838" y="1466850"/>
          <p14:tracePt t="29159" x="3657600" y="1466850"/>
          <p14:tracePt t="29363" x="3662363" y="1466850"/>
          <p14:tracePt t="29403" x="3671888" y="1466850"/>
          <p14:tracePt t="29414" x="3676650" y="1471613"/>
          <p14:tracePt t="29424" x="3686175" y="1476375"/>
          <p14:tracePt t="29434" x="3695700" y="1476375"/>
          <p14:tracePt t="29444" x="3709988" y="1476375"/>
          <p14:tracePt t="29460" x="3733800" y="1481138"/>
          <p14:tracePt t="29478" x="3757613" y="1490663"/>
          <p14:tracePt t="29494" x="3776663" y="1490663"/>
          <p14:tracePt t="29511" x="3819525" y="1495425"/>
          <p14:tracePt t="29528" x="3838575" y="1500188"/>
          <p14:tracePt t="29544" x="3881438" y="1504950"/>
          <p14:tracePt t="29562" x="3910013" y="1509713"/>
          <p14:tracePt t="29578" x="3914775" y="1509713"/>
          <p14:tracePt t="29594" x="3929063" y="1514475"/>
          <p14:tracePt t="29611" x="3943350" y="1519238"/>
          <p14:tracePt t="29628" x="3948113" y="1519238"/>
          <p14:tracePt t="29645" x="3957638" y="1519238"/>
          <p14:tracePt t="29662" x="3962400" y="1519238"/>
          <p14:tracePt t="29678" x="3971925" y="1519238"/>
          <p14:tracePt t="29962" x="3990975" y="1519238"/>
          <p14:tracePt t="29972" x="4019550" y="1519238"/>
          <p14:tracePt t="29982" x="4052888" y="1519238"/>
          <p14:tracePt t="29996" x="4124325" y="1514475"/>
          <p14:tracePt t="30014" x="4171950" y="1514475"/>
          <p14:tracePt t="30029" x="4267200" y="1514475"/>
          <p14:tracePt t="30046" x="4324350" y="1514475"/>
          <p14:tracePt t="30062" x="4457700" y="1514475"/>
          <p14:tracePt t="30079" x="4586288" y="1524000"/>
          <p14:tracePt t="30094" x="4652963" y="1524000"/>
          <p14:tracePt t="30111" x="4738688" y="1524000"/>
          <p14:tracePt t="30128" x="4810125" y="1524000"/>
          <p14:tracePt t="30145" x="4829175" y="1524000"/>
          <p14:tracePt t="30161" x="4857750" y="1524000"/>
          <p14:tracePt t="30179" x="4876800" y="1524000"/>
          <p14:tracePt t="30196" x="4886325" y="1524000"/>
          <p14:tracePt t="30212" x="4895850" y="1524000"/>
          <p14:tracePt t="30228" x="4900613" y="1524000"/>
          <p14:tracePt t="30245" x="4905375" y="1524000"/>
          <p14:tracePt t="30266" x="4910138" y="1524000"/>
          <p14:tracePt t="30282" x="4914900" y="1524000"/>
          <p14:tracePt t="30318" x="4919663" y="1524000"/>
          <p14:tracePt t="30968" x="4924425" y="1524000"/>
          <p14:tracePt t="30978" x="4933950" y="1524000"/>
          <p14:tracePt t="30988" x="4953000" y="1524000"/>
          <p14:tracePt t="30998" x="4976813" y="1519238"/>
          <p14:tracePt t="31011" x="5010150" y="1509713"/>
          <p14:tracePt t="31011" x="5048250" y="1500188"/>
          <p14:tracePt t="31029" x="5105400" y="1490663"/>
          <p14:tracePt t="31044" x="5214938" y="1481138"/>
          <p14:tracePt t="31061" x="5272088" y="1476375"/>
          <p14:tracePt t="31078" x="5381625" y="1457325"/>
          <p14:tracePt t="31095" x="5467350" y="1447800"/>
          <p14:tracePt t="31111" x="5500688" y="1447800"/>
          <p14:tracePt t="31127" x="5567363" y="1443038"/>
          <p14:tracePt t="31144" x="5610225" y="1443038"/>
          <p14:tracePt t="31160" x="5634038" y="1443038"/>
          <p14:tracePt t="31177" x="5653088" y="1443038"/>
          <p14:tracePt t="31194" x="5662613" y="1443038"/>
          <p14:tracePt t="31210" x="5672138" y="1443038"/>
          <p14:tracePt t="31227" x="5681663" y="1443038"/>
          <p14:tracePt t="31244" x="5686425" y="1443038"/>
          <p14:tracePt t="31272" x="5691188" y="1443038"/>
          <p14:tracePt t="31312" x="5695950" y="1443038"/>
          <p14:tracePt t="31343" x="5700713" y="1443038"/>
          <p14:tracePt t="31363" x="5705475" y="1443038"/>
          <p14:tracePt t="31434" x="5705475" y="1447800"/>
          <p14:tracePt t="31760" x="5705475" y="1452563"/>
          <p14:tracePt t="31801" x="5710238" y="1452563"/>
          <p14:tracePt t="32299" x="5715000" y="1452563"/>
          <p14:tracePt t="32309" x="5719763" y="1452563"/>
          <p14:tracePt t="32319" x="5734050" y="1452563"/>
          <p14:tracePt t="32329" x="5753100" y="1452563"/>
          <p14:tracePt t="32344" x="5795963" y="1452563"/>
          <p14:tracePt t="32360" x="5829300" y="1447800"/>
          <p14:tracePt t="32377" x="5905500" y="1443038"/>
          <p14:tracePt t="32394" x="5976938" y="1443038"/>
          <p14:tracePt t="32410" x="5995988" y="1443038"/>
          <p14:tracePt t="32427" x="6038850" y="1443038"/>
          <p14:tracePt t="32444" x="6053138" y="1443038"/>
          <p14:tracePt t="32460" x="6081713" y="1443038"/>
          <p14:tracePt t="32477" x="6110288" y="1452563"/>
          <p14:tracePt t="32494" x="6124575" y="1452563"/>
          <p14:tracePt t="32510" x="6157913" y="1457325"/>
          <p14:tracePt t="32528" x="6181725" y="1466850"/>
          <p14:tracePt t="32544" x="6191250" y="1471613"/>
          <p14:tracePt t="32561" x="6205538" y="1471613"/>
          <p14:tracePt t="32578" x="6224588" y="1476375"/>
          <p14:tracePt t="32594" x="6229350" y="1476375"/>
          <p14:tracePt t="32611" x="6248400" y="1481138"/>
          <p14:tracePt t="32628" x="6281738" y="1485900"/>
          <p14:tracePt t="32646" x="6300788" y="1490663"/>
          <p14:tracePt t="32661" x="6338888" y="1504950"/>
          <p14:tracePt t="32678" x="6367463" y="1504950"/>
          <p14:tracePt t="32695" x="6381750" y="1509713"/>
          <p14:tracePt t="32711" x="6419850" y="1514475"/>
          <p14:tracePt t="32728" x="6448425" y="1519238"/>
          <p14:tracePt t="32744" x="6486525" y="1524000"/>
          <p14:tracePt t="32761" x="6510338" y="1524000"/>
          <p14:tracePt t="32778" x="6519863" y="1524000"/>
          <p14:tracePt t="32794" x="6529388" y="1524000"/>
          <p14:tracePt t="32811" x="6538913" y="1524000"/>
          <p14:tracePt t="32828" x="6543675" y="1524000"/>
          <p14:tracePt t="32844" x="6548438" y="1524000"/>
          <p14:tracePt t="33203" x="6557963" y="1524000"/>
          <p14:tracePt t="33213" x="6572250" y="1524000"/>
          <p14:tracePt t="33223" x="6586538" y="1519238"/>
          <p14:tracePt t="33233" x="6605588" y="1514475"/>
          <p14:tracePt t="33245" x="6619875" y="1514475"/>
          <p14:tracePt t="33261" x="6662738" y="1504950"/>
          <p14:tracePt t="33278" x="6696075" y="1500188"/>
          <p14:tracePt t="33295" x="6710363" y="1500188"/>
          <p14:tracePt t="33311" x="6738938" y="1495425"/>
          <p14:tracePt t="33328" x="6762750" y="1495425"/>
          <p14:tracePt t="33346" x="6777038" y="1495425"/>
          <p14:tracePt t="33361" x="6796088" y="1490663"/>
          <p14:tracePt t="33378" x="6800850" y="1485900"/>
          <p14:tracePt t="33395" x="6815138" y="1485900"/>
          <p14:tracePt t="33412" x="6819900" y="1485900"/>
          <p14:tracePt t="33428" x="6824663" y="1485900"/>
          <p14:tracePt t="33444" x="6829425" y="1485900"/>
          <p14:tracePt t="33467" x="6834188" y="1485900"/>
          <p14:tracePt t="34046" x="6838950" y="1485900"/>
          <p14:tracePt t="34076" x="6843713" y="1485900"/>
          <p14:tracePt t="34087" x="6848475" y="1485900"/>
          <p14:tracePt t="34107" x="6858000" y="1485900"/>
          <p14:tracePt t="34117" x="6867525" y="1485900"/>
          <p14:tracePt t="34127" x="6881813" y="1485900"/>
          <p14:tracePt t="34144" x="6915150" y="1485900"/>
          <p14:tracePt t="34161" x="6929438" y="1485900"/>
          <p14:tracePt t="34177" x="6962775" y="1485900"/>
          <p14:tracePt t="34194" x="6996113" y="1485900"/>
          <p14:tracePt t="34210" x="7010400" y="1485900"/>
          <p14:tracePt t="34227" x="7029450" y="1485900"/>
          <p14:tracePt t="34244" x="7043738" y="1485900"/>
          <p14:tracePt t="34261" x="7048500" y="1485900"/>
          <p14:tracePt t="34277" x="7058025" y="1485900"/>
          <p14:tracePt t="34294" x="7062788" y="1485900"/>
          <p14:tracePt t="34320" x="7067550" y="1485900"/>
          <p14:tracePt t="34361" x="7072313" y="1485900"/>
          <p14:tracePt t="34392" x="7077075" y="1485900"/>
          <p14:tracePt t="34412" x="7081838" y="1485900"/>
          <p14:tracePt t="34443" x="7086600" y="1485900"/>
          <p14:tracePt t="34463" x="7091363" y="1485900"/>
          <p14:tracePt t="34473" x="7096125" y="1485900"/>
          <p14:tracePt t="34513" x="7100888" y="1485900"/>
          <p14:tracePt t="34605" x="7105650" y="1485900"/>
          <p14:tracePt t="35062" x="7110413" y="1485900"/>
          <p14:tracePt t="35071" x="7115175" y="1485900"/>
          <p14:tracePt t="35082" x="7124700" y="1485900"/>
          <p14:tracePt t="35093" x="7134225" y="1485900"/>
          <p14:tracePt t="35110" x="7153275" y="1485900"/>
          <p14:tracePt t="35126" x="7177088" y="1485900"/>
          <p14:tracePt t="35144" x="7191375" y="1485900"/>
          <p14:tracePt t="35160" x="7239000" y="1485900"/>
          <p14:tracePt t="35177" x="7286625" y="1485900"/>
          <p14:tracePt t="35195" x="7319963" y="1485900"/>
          <p14:tracePt t="35211" x="7386638" y="1485900"/>
          <p14:tracePt t="35228" x="7410450" y="1485900"/>
          <p14:tracePt t="35244" x="7458075" y="1485900"/>
          <p14:tracePt t="35261" x="7486650" y="1485900"/>
          <p14:tracePt t="35277" x="7496175" y="1485900"/>
          <p14:tracePt t="35294" x="7515225" y="1485900"/>
          <p14:tracePt t="35311" x="7529513" y="1485900"/>
          <p14:tracePt t="35328" x="7534275" y="1485900"/>
          <p14:tracePt t="35347" x="7539038" y="1485900"/>
          <p14:tracePt t="35398" x="7529513" y="1485900"/>
          <p14:tracePt t="35590" x="7515225" y="1485900"/>
          <p14:tracePt t="35600" x="7486650" y="1485900"/>
          <p14:tracePt t="35610" x="7458075" y="1485900"/>
          <p14:tracePt t="35626" x="7381875" y="1485900"/>
          <p14:tracePt t="35643" x="7339013" y="1490663"/>
          <p14:tracePt t="35660" x="7277100" y="1495425"/>
          <p14:tracePt t="35676" x="7224713" y="1504950"/>
          <p14:tracePt t="35693" x="7200900" y="1504950"/>
          <p14:tracePt t="35709" x="7167563" y="1509713"/>
          <p14:tracePt t="35726" x="7148513" y="1509713"/>
          <p14:tracePt t="35743" x="7138988" y="1509713"/>
          <p14:tracePt t="35759" x="7129463" y="1509713"/>
          <p14:tracePt t="35776" x="7119938" y="1509713"/>
          <p14:tracePt t="35793" x="7115175" y="1509713"/>
          <p14:tracePt t="35813" x="7110413" y="1509713"/>
          <p14:tracePt t="35844" x="7115175" y="1509713"/>
          <p14:tracePt t="36047" x="7119938" y="1509713"/>
          <p14:tracePt t="36057" x="7129463" y="1509713"/>
          <p14:tracePt t="36067" x="7138988" y="1509713"/>
          <p14:tracePt t="36078" x="7158038" y="1504950"/>
          <p14:tracePt t="36093" x="7224713" y="1495425"/>
          <p14:tracePt t="36109" x="7272338" y="1490663"/>
          <p14:tracePt t="36126" x="7367588" y="1476375"/>
          <p14:tracePt t="36143" x="7477125" y="1466850"/>
          <p14:tracePt t="36160" x="7534275" y="1462088"/>
          <p14:tracePt t="36176" x="7615238" y="1457325"/>
          <p14:tracePt t="36193" x="7658100" y="1457325"/>
          <p14:tracePt t="36210" x="7672388" y="1457325"/>
          <p14:tracePt t="36226" x="7691438" y="1452563"/>
          <p14:tracePt t="36243" x="7700963" y="1452563"/>
          <p14:tracePt t="36259" x="7705725" y="1452563"/>
          <p14:tracePt t="36276" x="7715250" y="1452563"/>
          <p14:tracePt t="36293" x="7720013" y="1452563"/>
          <p14:tracePt t="36311" x="7724775" y="1452563"/>
          <p14:tracePt t="36362" x="7715250" y="1452563"/>
          <p14:tracePt t="36524" x="7686675" y="1452563"/>
          <p14:tracePt t="36535" x="7634288" y="1452563"/>
          <p14:tracePt t="36545" x="7577138" y="1462088"/>
          <p14:tracePt t="36559" x="7448550" y="1481138"/>
          <p14:tracePt t="36576" x="7386638" y="1490663"/>
          <p14:tracePt t="36593" x="7291388" y="1500188"/>
          <p14:tracePt t="36609" x="7224713" y="1504950"/>
          <p14:tracePt t="36626" x="7200900" y="1504950"/>
          <p14:tracePt t="36643" x="7148513" y="1509713"/>
          <p14:tracePt t="36659" x="7119938" y="1509713"/>
          <p14:tracePt t="36676" x="7091363" y="1514475"/>
          <p14:tracePt t="36692" x="7067550" y="1514475"/>
          <p14:tracePt t="36709" x="7062788" y="1514475"/>
          <p14:tracePt t="36726" x="7058025" y="1514475"/>
          <p14:tracePt t="36743" x="7048500" y="1514475"/>
          <p14:tracePt t="36759" x="7043738" y="1514475"/>
          <p14:tracePt t="36809" x="7053263" y="1514475"/>
          <p14:tracePt t="37032" x="7058025" y="1514475"/>
          <p14:tracePt t="37043" x="7072313" y="1514475"/>
          <p14:tracePt t="37053" x="7096125" y="1509713"/>
          <p14:tracePt t="37063" x="7115175" y="1509713"/>
          <p14:tracePt t="37076" x="7134225" y="1504950"/>
          <p14:tracePt t="37093" x="7186613" y="1500188"/>
          <p14:tracePt t="37109" x="7219950" y="1495425"/>
          <p14:tracePt t="37126" x="7234238" y="1495425"/>
          <p14:tracePt t="37126" x="7243763" y="1495425"/>
          <p14:tracePt t="37145" x="7258050" y="1495425"/>
          <p14:tracePt t="37160" x="7272338" y="1495425"/>
          <p14:tracePt t="37177" x="7277100" y="1495425"/>
          <p14:tracePt t="37193" x="7291388" y="1495425"/>
          <p14:tracePt t="37210" x="7300913" y="1495425"/>
          <p14:tracePt t="37227" x="7305675" y="1495425"/>
          <p14:tracePt t="37243" x="7315200" y="1495425"/>
          <p14:tracePt t="37260" x="7319963" y="1495425"/>
          <p14:tracePt t="37287" x="7324725" y="1495425"/>
          <p14:tracePt t="37317" x="7329488" y="1495425"/>
          <p14:tracePt t="37328" x="7334250" y="1495425"/>
          <p14:tracePt t="37358" x="7339013" y="1495425"/>
          <p14:tracePt t="37379" x="7348538" y="1495425"/>
          <p14:tracePt t="37389" x="7353300" y="1495425"/>
          <p14:tracePt t="37399" x="7358063" y="1495425"/>
          <p14:tracePt t="37410" x="7367588" y="1495425"/>
          <p14:tracePt t="37427" x="7391400" y="1495425"/>
          <p14:tracePt t="37443" x="7400925" y="1495425"/>
          <p14:tracePt t="37443" x="7410450" y="1495425"/>
          <p14:tracePt t="37460" x="7424738" y="1495425"/>
          <p14:tracePt t="37476" x="7453313" y="1495425"/>
          <p14:tracePt t="37493" x="7467600" y="1495425"/>
          <p14:tracePt t="37509" x="7486650" y="1495425"/>
          <p14:tracePt t="37526" x="7505700" y="1495425"/>
          <p14:tracePt t="37543" x="7515225" y="1495425"/>
          <p14:tracePt t="37559" x="7529513" y="1495425"/>
          <p14:tracePt t="37577" x="7548563" y="1495425"/>
          <p14:tracePt t="37594" x="7562850" y="1495425"/>
          <p14:tracePt t="37611" x="7581900" y="1495425"/>
          <p14:tracePt t="37627" x="7596188" y="1490663"/>
          <p14:tracePt t="37645" x="7600950" y="1490663"/>
          <p14:tracePt t="37660" x="7610475" y="1490663"/>
          <p14:tracePt t="37677" x="7615238" y="1490663"/>
          <p14:tracePt t="37694" x="7620000" y="1490663"/>
          <p14:tracePt t="37710" x="7624763" y="1490663"/>
          <p14:tracePt t="37727" x="7629525" y="1490663"/>
          <p14:tracePt t="37745" x="7634288" y="1490663"/>
          <p14:tracePt t="38171" x="7643813" y="1490663"/>
          <p14:tracePt t="38202" x="7648575" y="1490663"/>
          <p14:tracePt t="38212" x="7653338" y="1490663"/>
          <p14:tracePt t="38222" x="7662863" y="1490663"/>
          <p14:tracePt t="38232" x="7677150" y="1485900"/>
          <p14:tracePt t="38244" x="7686675" y="1481138"/>
          <p14:tracePt t="38261" x="7705725" y="1481138"/>
          <p14:tracePt t="38278" x="7724775" y="1476375"/>
          <p14:tracePt t="38294" x="7739063" y="1476375"/>
          <p14:tracePt t="38310" x="7767638" y="1466850"/>
          <p14:tracePt t="38327" x="7791450" y="1466850"/>
          <p14:tracePt t="38345" x="7796213" y="1466850"/>
          <p14:tracePt t="38360" x="7815263" y="1462088"/>
          <p14:tracePt t="38378" x="7824788" y="1462088"/>
          <p14:tracePt t="38395" x="7829550" y="1462088"/>
          <p14:tracePt t="38410" x="7834313" y="1462088"/>
          <p14:tracePt t="38427" x="7839075" y="1462088"/>
          <p14:tracePt t="38444" x="7843838" y="1462088"/>
          <p14:tracePt t="38461" x="7848600" y="1462088"/>
          <p14:tracePt t="38477" x="7853363" y="1462088"/>
          <p14:tracePt t="38496" x="7858125" y="1462088"/>
          <p14:tracePt t="38517" x="7862888" y="1462088"/>
          <p14:tracePt t="38527" x="7867650" y="1457325"/>
          <p14:tracePt t="38544" x="7886700" y="1457325"/>
          <p14:tracePt t="38561" x="7910513" y="1457325"/>
          <p14:tracePt t="38578" x="7924800" y="1457325"/>
          <p14:tracePt t="38594" x="7948613" y="1457325"/>
          <p14:tracePt t="38611" x="7953375" y="1457325"/>
          <p14:tracePt t="38627" x="7962900" y="1457325"/>
          <p14:tracePt t="38646" x="7977188" y="1457325"/>
          <p14:tracePt t="38661" x="7981950" y="1457325"/>
          <p14:tracePt t="38677" x="8001000" y="1457325"/>
          <p14:tracePt t="38694" x="8015288" y="1457325"/>
          <p14:tracePt t="38711" x="8020050" y="1462088"/>
          <p14:tracePt t="38727" x="8039100" y="1462088"/>
          <p14:tracePt t="38744" x="8048625" y="1462088"/>
          <p14:tracePt t="38761" x="8053388" y="1462088"/>
          <p14:tracePt t="38777" x="8062913" y="1466850"/>
          <p14:tracePt t="38794" x="8077200" y="1466850"/>
          <p14:tracePt t="38812" x="8086725" y="1471613"/>
          <p14:tracePt t="38827" x="8105775" y="1471613"/>
          <p14:tracePt t="38844" x="8115300" y="1471613"/>
          <p14:tracePt t="38860" x="8139113" y="1471613"/>
          <p14:tracePt t="38877" x="8162925" y="1471613"/>
          <p14:tracePt t="38894" x="8172450" y="1471613"/>
          <p14:tracePt t="38910" x="8186738" y="1471613"/>
          <p14:tracePt t="38928" x="8205788" y="1471613"/>
          <p14:tracePt t="38945" x="8210550" y="1471613"/>
          <p14:tracePt t="38961" x="8229600" y="1471613"/>
          <p14:tracePt t="38978" x="8239125" y="1471613"/>
          <p14:tracePt t="38995" x="8243888" y="1471613"/>
          <p14:tracePt t="39011" x="8253413" y="1471613"/>
          <p14:tracePt t="39028" x="8258175" y="1471613"/>
          <p14:tracePt t="39045" x="8267700" y="1466850"/>
          <p14:tracePt t="39062" x="8291513" y="1466850"/>
          <p14:tracePt t="39078" x="8296275" y="1466850"/>
          <p14:tracePt t="39095" x="8305800" y="1466850"/>
          <p14:tracePt t="39112" x="8315325" y="1466850"/>
          <p14:tracePt t="39128" x="8320088" y="1466850"/>
          <p14:tracePt t="39149" x="8324850" y="1466850"/>
          <p14:tracePt t="39168" x="8334375" y="1466850"/>
          <p14:tracePt t="39239" x="8324850" y="1466850"/>
          <p14:tracePt t="39493" x="8239125" y="1466850"/>
          <p14:tracePt t="39504" x="8105775" y="1466850"/>
          <p14:tracePt t="39514" x="7677150" y="1495425"/>
          <p14:tracePt t="39526" x="7067550" y="1552575"/>
          <p14:tracePt t="39543" x="6819900" y="1562100"/>
          <p14:tracePt t="39560" x="6091238" y="1604963"/>
          <p14:tracePt t="39577" x="5224463" y="1657350"/>
          <p14:tracePt t="39596" x="4929188" y="1676400"/>
          <p14:tracePt t="39611" x="4081463" y="1766888"/>
          <p14:tracePt t="39628" x="3829050" y="1804988"/>
          <p14:tracePt t="39644" x="3305175" y="1928813"/>
          <p14:tracePt t="39662" x="3057525" y="1966913"/>
          <p14:tracePt t="39678" x="3005138" y="1981200"/>
          <p14:tracePt t="39696" x="2933700" y="1990725"/>
          <p14:tracePt t="39711" x="2895600" y="1995488"/>
          <p14:tracePt t="39727" x="2890838" y="2000250"/>
          <p14:tracePt t="39743" x="2886075" y="2000250"/>
          <p14:tracePt t="39760" x="2867025" y="2000250"/>
          <p14:tracePt t="40102" x="2795588" y="1990725"/>
          <p14:tracePt t="40112" x="2652713" y="1985963"/>
          <p14:tracePt t="40123" x="2428875" y="1957388"/>
          <p14:tracePt t="40133" x="2152650" y="1947863"/>
          <p14:tracePt t="40145" x="1919288" y="1938338"/>
          <p14:tracePt t="40161" x="1414463" y="1919288"/>
          <p14:tracePt t="40178" x="1033463" y="1895475"/>
          <p14:tracePt t="40195" x="923925" y="1890713"/>
          <p14:tracePt t="40211" x="781050" y="1871663"/>
          <p14:tracePt t="40228" x="676275" y="1852613"/>
          <p14:tracePt t="40246" x="638175" y="1847850"/>
          <p14:tracePt t="40261" x="576263" y="1828800"/>
          <p14:tracePt t="40278" x="552450" y="1824038"/>
          <p14:tracePt t="40295" x="500063" y="1809750"/>
          <p14:tracePt t="40312" x="471488" y="1800225"/>
          <p14:tracePt t="40328" x="461963" y="1800225"/>
          <p14:tracePt t="40344" x="447675" y="1790700"/>
          <p14:tracePt t="40362" x="438150" y="1790700"/>
          <p14:tracePt t="40378" x="433388" y="1785938"/>
          <p14:tracePt t="40394" x="428625" y="1785938"/>
          <p14:tracePt t="40411" x="428625" y="1781175"/>
          <p14:tracePt t="40499" x="428625" y="1776413"/>
          <p14:tracePt t="41027" x="442913" y="1776413"/>
          <p14:tracePt t="41048" x="457200" y="1776413"/>
          <p14:tracePt t="41058" x="471488" y="1776413"/>
          <p14:tracePt t="41068" x="495300" y="1776413"/>
          <p14:tracePt t="41077" x="528638" y="1771650"/>
          <p14:tracePt t="41093" x="576263" y="1771650"/>
          <p14:tracePt t="41109" x="614363" y="1771650"/>
          <p14:tracePt t="41126" x="704850" y="1771650"/>
          <p14:tracePt t="41144" x="795338" y="1766888"/>
          <p14:tracePt t="41163" x="871538" y="1762125"/>
          <p14:tracePt t="41180" x="914400" y="1762125"/>
          <p14:tracePt t="41195" x="995363" y="1762125"/>
          <p14:tracePt t="41211" x="1023938" y="1762125"/>
          <p14:tracePt t="41228" x="1090613" y="1776413"/>
          <p14:tracePt t="41245" x="1147763" y="1790700"/>
          <p14:tracePt t="41262" x="1166813" y="1795463"/>
          <p14:tracePt t="41278" x="1195388" y="1804988"/>
          <p14:tracePt t="41295" x="1219200" y="1814513"/>
          <p14:tracePt t="41312" x="1228725" y="1819275"/>
          <p14:tracePt t="41328" x="1243013" y="1819275"/>
          <p14:tracePt t="41345" x="1257300" y="1824038"/>
          <p14:tracePt t="41361" x="1295400" y="1828800"/>
          <p14:tracePt t="41378" x="1347788" y="1828800"/>
          <p14:tracePt t="41395" x="1381125" y="1833563"/>
          <p14:tracePt t="41411" x="1452563" y="1838325"/>
          <p14:tracePt t="41428" x="1519238" y="1838325"/>
          <p14:tracePt t="41445" x="1557338" y="1838325"/>
          <p14:tracePt t="41461" x="1604963" y="1838325"/>
          <p14:tracePt t="41478" x="1643063" y="1838325"/>
          <p14:tracePt t="41496" x="1652588" y="1838325"/>
          <p14:tracePt t="41511" x="1671638" y="1838325"/>
          <p14:tracePt t="41527" x="1676400" y="1838325"/>
          <p14:tracePt t="41543" x="1681163" y="1838325"/>
          <p14:tracePt t="41560" x="1685925" y="1838325"/>
          <p14:tracePt t="41840" x="1700213" y="1833563"/>
          <p14:tracePt t="41850" x="1724025" y="1833563"/>
          <p14:tracePt t="41860" x="1762125" y="1819275"/>
          <p14:tracePt t="41877" x="1871663" y="1795463"/>
          <p14:tracePt t="41894" x="1981200" y="1781175"/>
          <p14:tracePt t="41912" x="2033588" y="1776413"/>
          <p14:tracePt t="41927" x="2128838" y="1776413"/>
          <p14:tracePt t="41944" x="2171700" y="1776413"/>
          <p14:tracePt t="41960" x="2228850" y="1776413"/>
          <p14:tracePt t="41977" x="2262188" y="1776413"/>
          <p14:tracePt t="41994" x="2281238" y="1776413"/>
          <p14:tracePt t="42010" x="2309813" y="1776413"/>
          <p14:tracePt t="42027" x="2338388" y="1781175"/>
          <p14:tracePt t="42044" x="2347913" y="1781175"/>
          <p14:tracePt t="42060" x="2362200" y="1785938"/>
          <p14:tracePt t="42076" x="2371725" y="1785938"/>
          <p14:tracePt t="42094" x="2376488" y="1785938"/>
          <p14:tracePt t="42109" x="2381250" y="1785938"/>
          <p14:tracePt t="42127" x="2386013" y="1785938"/>
          <p14:tracePt t="42185" x="2390775" y="1785938"/>
          <p14:tracePt t="42510" x="2400300" y="1785938"/>
          <p14:tracePt t="42520" x="2409825" y="1785938"/>
          <p14:tracePt t="42530" x="2424113" y="1785938"/>
          <p14:tracePt t="42543" x="2443163" y="1785938"/>
          <p14:tracePt t="42559" x="2509838" y="1771650"/>
          <p14:tracePt t="42577" x="2595563" y="1757363"/>
          <p14:tracePt t="42594" x="2633663" y="1757363"/>
          <p14:tracePt t="42610" x="2714625" y="1752600"/>
          <p14:tracePt t="42627" x="2795588" y="1752600"/>
          <p14:tracePt t="42644" x="2828925" y="1752600"/>
          <p14:tracePt t="42660" x="2895600" y="1752600"/>
          <p14:tracePt t="42677" x="2943225" y="1752600"/>
          <p14:tracePt t="42694" x="2967038" y="1752600"/>
          <p14:tracePt t="42710" x="2990850" y="1752600"/>
          <p14:tracePt t="42727" x="3005138" y="1752600"/>
          <p14:tracePt t="42745" x="3009900" y="1752600"/>
          <p14:tracePt t="42760" x="3014663" y="1752600"/>
          <p14:tracePt t="42785" x="3019425" y="1752600"/>
          <p14:tracePt t="42856" x="3024188" y="1752600"/>
          <p14:tracePt t="43018" x="3028950" y="1752600"/>
          <p14:tracePt t="43048" x="3033713" y="1752600"/>
          <p14:tracePt t="43058" x="3043238" y="1752600"/>
          <p14:tracePt t="43080" x="3048000" y="1752600"/>
          <p14:tracePt t="43089" x="3052763" y="1752600"/>
          <p14:tracePt t="43100" x="3062288" y="1752600"/>
          <p14:tracePt t="43111" x="3071813" y="1752600"/>
          <p14:tracePt t="43128" x="3100388" y="1752600"/>
          <p14:tracePt t="43145" x="3133725" y="1752600"/>
          <p14:tracePt t="43163" x="3148013" y="1752600"/>
          <p14:tracePt t="43178" x="3171825" y="1752600"/>
          <p14:tracePt t="43194" x="3181350" y="1752600"/>
          <p14:tracePt t="43212" x="3190875" y="1752600"/>
          <p14:tracePt t="43227" x="3200400" y="1752600"/>
          <p14:tracePt t="43244" x="3209925" y="1752600"/>
          <p14:tracePt t="43261" x="3214688" y="1752600"/>
          <p14:tracePt t="43283" x="3219450" y="1752600"/>
          <p14:tracePt t="43334" x="3224213" y="1752600"/>
          <p14:tracePt t="43628" x="3228975" y="1752600"/>
          <p14:tracePt t="43638" x="3243263" y="1752600"/>
          <p14:tracePt t="43648" x="3257550" y="1752600"/>
          <p14:tracePt t="43661" x="3281363" y="1747838"/>
          <p14:tracePt t="43677" x="3314700" y="1743075"/>
          <p14:tracePt t="43694" x="3348038" y="1738313"/>
          <p14:tracePt t="43711" x="3371850" y="1738313"/>
          <p14:tracePt t="43727" x="3419475" y="1733550"/>
          <p14:tracePt t="43744" x="3462338" y="1728788"/>
          <p14:tracePt t="43761" x="3476625" y="1728788"/>
          <p14:tracePt t="43778" x="3509963" y="1728788"/>
          <p14:tracePt t="43794" x="3543300" y="1728788"/>
          <p14:tracePt t="43812" x="3557588" y="1728788"/>
          <p14:tracePt t="43827" x="3595688" y="1728788"/>
          <p14:tracePt t="43844" x="3619500" y="1728788"/>
          <p14:tracePt t="43860" x="3667125" y="1728788"/>
          <p14:tracePt t="43878" x="3700463" y="1728788"/>
          <p14:tracePt t="43894" x="3714750" y="1733550"/>
          <p14:tracePt t="43910" x="3748088" y="1743075"/>
          <p14:tracePt t="43928" x="3771900" y="1743075"/>
          <p14:tracePt t="43944" x="3781425" y="1743075"/>
          <p14:tracePt t="43961" x="3790950" y="1743075"/>
          <p14:tracePt t="43976" x="3800475" y="1743075"/>
          <p14:tracePt t="43992" x="3810000" y="1743075"/>
          <p14:tracePt t="44009" x="3814763" y="1743075"/>
          <p14:tracePt t="44025" x="3819525" y="1743075"/>
          <p14:tracePt t="44042" x="3824288" y="1743075"/>
          <p14:tracePt t="44059" x="3833813" y="1743075"/>
          <p14:tracePt t="44076" x="3838575" y="1743075"/>
          <p14:tracePt t="44095" x="3843338" y="1743075"/>
          <p14:tracePt t="44109" x="3852863" y="1743075"/>
          <p14:tracePt t="44126" x="3857625" y="1743075"/>
          <p14:tracePt t="44143" x="3862388" y="1743075"/>
          <p14:tracePt t="44160" x="3867150" y="1743075"/>
          <p14:tracePt t="44176" x="3871913" y="1743075"/>
          <p14:tracePt t="44193" x="3876675" y="1743075"/>
          <p14:tracePt t="44209" x="3881438" y="1743075"/>
          <p14:tracePt t="44227" x="3886200" y="1743075"/>
          <p14:tracePt t="44248" x="3895725" y="1743075"/>
          <p14:tracePt t="44603" x="3914775" y="1743075"/>
          <p14:tracePt t="44613" x="3933825" y="1743075"/>
          <p14:tracePt t="44624" x="3967163" y="1738313"/>
          <p14:tracePt t="44634" x="4019550" y="1733550"/>
          <p14:tracePt t="44645" x="4076700" y="1728788"/>
          <p14:tracePt t="44660" x="4238625" y="1709738"/>
          <p14:tracePt t="44677" x="4348163" y="1695450"/>
          <p14:tracePt t="44677" x="4452938" y="1695450"/>
          <p14:tracePt t="44695" x="4538663" y="1681163"/>
          <p14:tracePt t="44710" x="4667250" y="1676400"/>
          <p14:tracePt t="44727" x="4724400" y="1671638"/>
          <p14:tracePt t="44744" x="4824413" y="1671638"/>
          <p14:tracePt t="44761" x="4905375" y="1671638"/>
          <p14:tracePt t="44777" x="4919663" y="1671638"/>
          <p14:tracePt t="44794" x="4948238" y="1671638"/>
          <p14:tracePt t="44811" x="4967288" y="1671638"/>
          <p14:tracePt t="44828" x="4972050" y="1671638"/>
          <p14:tracePt t="44844" x="4976813" y="1671638"/>
          <p14:tracePt t="44860" x="4981575" y="1671638"/>
          <p14:tracePt t="44888" x="4981575" y="1676400"/>
          <p14:tracePt t="45223" x="4976813" y="1681163"/>
          <p14:tracePt t="45284" x="4976813" y="1685925"/>
          <p14:tracePt t="45294" x="4967288" y="1685925"/>
          <p14:tracePt t="45304" x="4962525" y="1685925"/>
          <p14:tracePt t="45314" x="4957763" y="1690688"/>
          <p14:tracePt t="45327" x="4948238" y="1695450"/>
          <p14:tracePt t="45344" x="4938713" y="1695450"/>
          <p14:tracePt t="45361" x="4924425" y="1700213"/>
          <p14:tracePt t="45377" x="4919663" y="1704975"/>
          <p14:tracePt t="45394" x="4895850" y="1709738"/>
          <p14:tracePt t="45411" x="4881563" y="1714500"/>
          <p14:tracePt t="45427" x="4872038" y="1714500"/>
          <p14:tracePt t="45443" x="4857750" y="1724025"/>
          <p14:tracePt t="45460" x="4843463" y="1728788"/>
          <p14:tracePt t="45478" x="4838700" y="1728788"/>
          <p14:tracePt t="45494" x="4829175" y="1728788"/>
          <p14:tracePt t="45511" x="4819650" y="1728788"/>
          <p14:tracePt t="45528" x="4814888" y="1728788"/>
          <p14:tracePt t="45558" x="4810125" y="1728788"/>
          <p14:tracePt t="45578" x="4819650" y="1728788"/>
          <p14:tracePt t="45812" x="4829175" y="1728788"/>
          <p14:tracePt t="45823" x="4843463" y="1728788"/>
          <p14:tracePt t="45832" x="4857750" y="1728788"/>
          <p14:tracePt t="45844" x="4881563" y="1728788"/>
          <p14:tracePt t="45860" x="4943475" y="1728788"/>
          <p14:tracePt t="45877" x="5010150" y="1728788"/>
          <p14:tracePt t="45894" x="5038725" y="1728788"/>
          <p14:tracePt t="45910" x="5091113" y="1728788"/>
          <p14:tracePt t="45927" x="5133975" y="1728788"/>
          <p14:tracePt t="45945" x="5148263" y="1728788"/>
          <p14:tracePt t="45960" x="5181600" y="1728788"/>
          <p14:tracePt t="45977" x="5195888" y="1728788"/>
          <p14:tracePt t="45994" x="5214938" y="1728788"/>
          <p14:tracePt t="46011" x="5229225" y="1728788"/>
          <p14:tracePt t="46027" x="5233988" y="1728788"/>
          <p14:tracePt t="46044" x="5238750" y="1728788"/>
          <p14:tracePt t="46060" x="5243513" y="1728788"/>
          <p14:tracePt t="46076" x="5248275" y="1728788"/>
          <p14:tracePt t="46092" x="5253038" y="1728788"/>
          <p14:tracePt t="46109" x="5257800" y="1728788"/>
          <p14:tracePt t="46493" x="5267325" y="1728788"/>
          <p14:tracePt t="46513" x="5276850" y="1724025"/>
          <p14:tracePt t="46523" x="5291138" y="1719263"/>
          <p14:tracePt t="46533" x="5310188" y="1719263"/>
          <p14:tracePt t="46544" x="5329238" y="1719263"/>
          <p14:tracePt t="46560" x="5367338" y="1714500"/>
          <p14:tracePt t="46577" x="5429250" y="1714500"/>
          <p14:tracePt t="46595" x="5453063" y="1714500"/>
          <p14:tracePt t="46610" x="5491163" y="1714500"/>
          <p14:tracePt t="46627" x="5510213" y="1714500"/>
          <p14:tracePt t="46643" x="5562600" y="1714500"/>
          <p14:tracePt t="46661" x="5610225" y="1719263"/>
          <p14:tracePt t="46677" x="5629275" y="1719263"/>
          <p14:tracePt t="46693" x="5657850" y="1724025"/>
          <p14:tracePt t="46710" x="5672138" y="1728788"/>
          <p14:tracePt t="46727" x="5676900" y="1733550"/>
          <p14:tracePt t="46743" x="5691188" y="1733550"/>
          <p14:tracePt t="46761" x="5695950" y="1733550"/>
          <p14:tracePt t="46778" x="5700713" y="1733550"/>
          <p14:tracePt t="46793" x="5705475" y="1733550"/>
          <p14:tracePt t="46810" x="5710238" y="1733550"/>
          <p14:tracePt t="46859" x="5715000" y="1733550"/>
          <p14:tracePt t="46869" x="5719763" y="1733550"/>
          <p14:tracePt t="46899" x="5719763" y="1738313"/>
          <p14:tracePt t="46910" x="5724525" y="1738313"/>
          <p14:tracePt t="46920" x="5729288" y="1738313"/>
          <p14:tracePt t="46940" x="5734050" y="1738313"/>
          <p14:tracePt t="46950" x="5738813" y="1738313"/>
          <p14:tracePt t="46971" x="5743575" y="1738313"/>
          <p14:tracePt t="46991" x="5748338" y="1738313"/>
          <p14:tracePt t="47011" x="5753100" y="1738313"/>
          <p14:tracePt t="47021" x="5757863" y="1738313"/>
          <p14:tracePt t="47042" x="5762625" y="1738313"/>
          <p14:tracePt t="47123" x="5767388" y="1738313"/>
          <p14:tracePt t="47600" x="5772150" y="1738313"/>
          <p14:tracePt t="47611" x="5800725" y="1733550"/>
          <p14:tracePt t="47621" x="5853113" y="1719263"/>
          <p14:tracePt t="47631" x="5953125" y="1700213"/>
          <p14:tracePt t="47643" x="6038850" y="1681163"/>
          <p14:tracePt t="47643" x="6176963" y="1666875"/>
          <p14:tracePt t="47663" x="6357938" y="1657350"/>
          <p14:tracePt t="47677" x="6677025" y="1633538"/>
          <p14:tracePt t="47694" x="6829425" y="1633538"/>
          <p14:tracePt t="47710" x="7219950" y="1624013"/>
          <p14:tracePt t="47727" x="7572375" y="1624013"/>
          <p14:tracePt t="47744" x="7710488" y="1624013"/>
          <p14:tracePt t="47760" x="8072438" y="1662113"/>
          <p14:tracePt t="47777" x="8267700" y="1685925"/>
          <p14:tracePt t="47794" x="8362950" y="1695450"/>
          <p14:tracePt t="47810" x="8496300" y="1714500"/>
          <p14:tracePt t="47827" x="8548688" y="1724025"/>
          <p14:tracePt t="47845" x="8562975" y="1728788"/>
          <p14:tracePt t="47860" x="8586788" y="1728788"/>
          <p14:tracePt t="47877" x="8596313" y="1728788"/>
          <p14:tracePt t="47893" x="8605838" y="1728788"/>
          <p14:tracePt t="47910" x="8610600" y="1728788"/>
          <p14:tracePt t="47926" x="8615363" y="1728788"/>
          <p14:tracePt t="47943" x="8624888" y="1728788"/>
          <p14:tracePt t="48423" x="8634413" y="1728788"/>
          <p14:tracePt t="48433" x="8648700" y="1728788"/>
          <p14:tracePt t="48444" x="8672513" y="1728788"/>
          <p14:tracePt t="48460" x="8734425" y="1728788"/>
          <p14:tracePt t="48477" x="8767763" y="1728788"/>
          <p14:tracePt t="48493" x="8843963" y="1728788"/>
          <p14:tracePt t="48510" x="8891588" y="1728788"/>
          <p14:tracePt t="48526" x="8901113" y="1724025"/>
          <p14:tracePt t="48542" x="8915400" y="1724025"/>
          <p14:tracePt t="48559" x="8920163" y="1724025"/>
          <p14:tracePt t="48575" x="8901113" y="1724025"/>
          <p14:tracePt t="48748" x="8829675" y="1719263"/>
          <p14:tracePt t="48759" x="8696325" y="1704975"/>
          <p14:tracePt t="48769" x="8448675" y="1704975"/>
          <p14:tracePt t="48779" x="8215313" y="1690688"/>
          <p14:tracePt t="48793" x="7739063" y="1690688"/>
          <p14:tracePt t="48810" x="7439025" y="1690688"/>
          <p14:tracePt t="48826" x="6786563" y="1690688"/>
          <p14:tracePt t="48843" x="6043613" y="1743075"/>
          <p14:tracePt t="48862" x="5667375" y="1795463"/>
          <p14:tracePt t="48876" x="4867275" y="1933575"/>
          <p14:tracePt t="48893" x="4510088" y="1990725"/>
          <p14:tracePt t="48910" x="3924300" y="2119313"/>
          <p14:tracePt t="48927" x="3438525" y="2243138"/>
          <p14:tracePt t="48943" x="3243263" y="2295525"/>
          <p14:tracePt t="48960" x="3024188" y="2347913"/>
          <p14:tracePt t="48977" x="2900363" y="2386013"/>
          <p14:tracePt t="48994" x="2838450" y="2409825"/>
          <p14:tracePt t="49010" x="2805113" y="2419350"/>
          <p14:tracePt t="49026" x="2800350" y="2419350"/>
          <p14:tracePt t="49449" x="2786063" y="2419350"/>
          <p14:tracePt t="49460" x="2752725" y="2405063"/>
          <p14:tracePt t="49470" x="2695575" y="2390775"/>
          <p14:tracePt t="49480" x="2624138" y="2376488"/>
          <p14:tracePt t="49493" x="2324100" y="2333625"/>
          <p14:tracePt t="49511" x="2133600" y="2295525"/>
          <p14:tracePt t="49525" x="1757363" y="2238375"/>
          <p14:tracePt t="49542" x="1581150" y="2214563"/>
          <p14:tracePt t="49558" x="1247775" y="2181225"/>
          <p14:tracePt t="49575" x="1019175" y="2157413"/>
          <p14:tracePt t="49592" x="909638" y="2143125"/>
          <p14:tracePt t="49609" x="747713" y="2138363"/>
          <p14:tracePt t="49626" x="652463" y="2133600"/>
          <p14:tracePt t="49643" x="614363" y="2133600"/>
          <p14:tracePt t="49660" x="547688" y="2133600"/>
          <p14:tracePt t="49676" x="500063" y="2133600"/>
          <p14:tracePt t="49693" x="466725" y="2133600"/>
          <p14:tracePt t="49709" x="419100" y="2133600"/>
          <p14:tracePt t="49726" x="395288" y="2128838"/>
          <p14:tracePt t="49743" x="366713" y="2124075"/>
          <p14:tracePt t="49760" x="342900" y="2124075"/>
          <p14:tracePt t="49776" x="338138" y="2124075"/>
          <p14:tracePt t="49793" x="323850" y="2124075"/>
          <p14:tracePt t="49810" x="319088" y="2124075"/>
          <p14:tracePt t="49826" x="314325" y="2119313"/>
          <p14:tracePt t="49843" x="309563" y="2119313"/>
          <p14:tracePt t="49859" x="309563" y="2114550"/>
          <p14:tracePt t="49886" x="309563" y="2109788"/>
          <p14:tracePt t="49917" x="314325" y="2109788"/>
          <p14:tracePt t="49947" x="328613" y="2105025"/>
          <p14:tracePt t="49957" x="371475" y="2095500"/>
          <p14:tracePt t="49968" x="428625" y="2090738"/>
          <p14:tracePt t="49977" x="500063" y="2076450"/>
          <p14:tracePt t="49992" x="719138" y="2057400"/>
          <p14:tracePt t="50009" x="819150" y="2038350"/>
          <p14:tracePt t="50026" x="1038225" y="2009775"/>
          <p14:tracePt t="50043" x="1223963" y="1985963"/>
          <p14:tracePt t="50060" x="1276350" y="1976438"/>
          <p14:tracePt t="50076" x="1347788" y="1966913"/>
          <p14:tracePt t="50093" x="1400175" y="1962150"/>
          <p14:tracePt t="50110" x="1419225" y="1962150"/>
          <p14:tracePt t="50126" x="1452563" y="1962150"/>
          <p14:tracePt t="50143" x="1457325" y="1962150"/>
          <p14:tracePt t="50143" x="1466850" y="1962150"/>
          <p14:tracePt t="50162" x="1476375" y="1962150"/>
          <p14:tracePt t="50176" x="1485900" y="1962150"/>
          <p14:tracePt t="50193" x="1490663" y="1962150"/>
          <p14:tracePt t="50209" x="1495425" y="1962150"/>
          <p14:tracePt t="50231" x="1500188" y="1962150"/>
          <p14:tracePt t="50272" x="1504950" y="1962150"/>
          <p14:tracePt t="50730" x="1514475" y="1962150"/>
          <p14:tracePt t="50750" x="1524000" y="1962150"/>
          <p14:tracePt t="50760" x="1538288" y="1962150"/>
          <p14:tracePt t="50770" x="1562100" y="1962150"/>
          <p14:tracePt t="50780" x="1600200" y="1962150"/>
          <p14:tracePt t="50793" x="1709738" y="1971675"/>
          <p14:tracePt t="50811" x="1766888" y="1976438"/>
          <p14:tracePt t="50826" x="1885950" y="1981200"/>
          <p14:tracePt t="50843" x="1952625" y="1985963"/>
          <p14:tracePt t="50859" x="2052638" y="1985963"/>
          <p14:tracePt t="50876" x="2147888" y="1985963"/>
          <p14:tracePt t="50893" x="2200275" y="1985963"/>
          <p14:tracePt t="50909" x="2286000" y="1985963"/>
          <p14:tracePt t="50926" x="2357438" y="1985963"/>
          <p14:tracePt t="50943" x="2381250" y="1985963"/>
          <p14:tracePt t="50959" x="2424113" y="1985963"/>
          <p14:tracePt t="50976" x="2462213" y="1985963"/>
          <p14:tracePt t="50994" x="2476500" y="1985963"/>
          <p14:tracePt t="51009" x="2509838" y="1985963"/>
          <p14:tracePt t="51025" x="2528888" y="1985963"/>
          <p14:tracePt t="51041" x="2557463" y="1985963"/>
          <p14:tracePt t="51058" x="2576513" y="1985963"/>
          <p14:tracePt t="51075" x="2581275" y="1985963"/>
          <p14:tracePt t="51091" x="2595563" y="1985963"/>
          <p14:tracePt t="51108" x="2600325" y="1985963"/>
          <p14:tracePt t="51125" x="2605088" y="1985963"/>
          <p14:tracePt t="51461" x="2614613" y="1985963"/>
          <p14:tracePt t="51471" x="2633663" y="1985963"/>
          <p14:tracePt t="51481" x="2671763" y="1985963"/>
          <p14:tracePt t="51493" x="2728913" y="1985963"/>
          <p14:tracePt t="51509" x="2905125" y="1995488"/>
          <p14:tracePt t="51524" x="3119438" y="2000250"/>
          <p14:tracePt t="51542" x="3243263" y="2014538"/>
          <p14:tracePt t="51558" x="3481388" y="2028825"/>
          <p14:tracePt t="51575" x="3595688" y="2028825"/>
          <p14:tracePt t="51592" x="3781425" y="2028825"/>
          <p14:tracePt t="51610" x="3886200" y="2028825"/>
          <p14:tracePt t="51626" x="3933825" y="2028825"/>
          <p14:tracePt t="51643" x="3986213" y="2028825"/>
          <p14:tracePt t="51660" x="4019550" y="2028825"/>
          <p14:tracePt t="51676" x="4029075" y="2028825"/>
          <p14:tracePt t="51693" x="4043363" y="2028825"/>
          <p14:tracePt t="51710" x="4057650" y="2028825"/>
          <p14:tracePt t="51726" x="4062413" y="2028825"/>
          <p14:tracePt t="51755" x="4067175" y="2028825"/>
          <p14:tracePt t="52121" x="4071938" y="2028825"/>
          <p14:tracePt t="52131" x="4090988" y="2028825"/>
          <p14:tracePt t="52142" x="4124325" y="2028825"/>
          <p14:tracePt t="52142" x="4171950" y="2028825"/>
          <p14:tracePt t="52162" x="4238625" y="2028825"/>
          <p14:tracePt t="52176" x="4376738" y="2028825"/>
          <p14:tracePt t="52193" x="4462463" y="2028825"/>
          <p14:tracePt t="52209" x="4614863" y="2033588"/>
          <p14:tracePt t="52226" x="4714875" y="2038350"/>
          <p14:tracePt t="52244" x="4752975" y="2038350"/>
          <p14:tracePt t="52259" x="4810125" y="2043113"/>
          <p14:tracePt t="52276" x="4824413" y="2043113"/>
          <p14:tracePt t="52292" x="4848225" y="2043113"/>
          <p14:tracePt t="52310" x="4857750" y="2043113"/>
          <p14:tracePt t="52326" x="4862513" y="2043113"/>
          <p14:tracePt t="52342" x="4867275" y="2043113"/>
          <p14:tracePt t="52396" x="4867275" y="2047875"/>
          <p14:tracePt t="52456" x="4872038" y="2047875"/>
          <p14:tracePt t="52761" x="4876800" y="2047875"/>
          <p14:tracePt t="52771" x="4891088" y="2043113"/>
          <p14:tracePt t="52781" x="4905375" y="2038350"/>
          <p14:tracePt t="52792" x="4938713" y="2024063"/>
          <p14:tracePt t="52809" x="5033963" y="1990725"/>
          <p14:tracePt t="52826" x="5262563" y="1928813"/>
          <p14:tracePt t="52843" x="5395913" y="1881188"/>
          <p14:tracePt t="52859" x="5686425" y="1776413"/>
          <p14:tracePt t="52876" x="5938838" y="1685925"/>
          <p14:tracePt t="52893" x="6029325" y="1652588"/>
          <p14:tracePt t="52909" x="6191250" y="1595438"/>
          <p14:tracePt t="52926" x="6243638" y="1576388"/>
          <p14:tracePt t="52942" x="6343650" y="1543050"/>
          <p14:tracePt t="52960" x="6429375" y="1524000"/>
          <p14:tracePt t="52976" x="6486525" y="1519238"/>
          <p14:tracePt t="52992" x="6577013" y="1504950"/>
          <p14:tracePt t="53009" x="6638925" y="1495425"/>
          <p14:tracePt t="53026" x="6667500" y="1495425"/>
          <p14:tracePt t="53042" x="6700838" y="1495425"/>
          <p14:tracePt t="53059" x="6715125" y="1495425"/>
          <p14:tracePt t="53077" x="6724650" y="1495425"/>
          <p14:tracePt t="53091" x="6729413" y="1495425"/>
          <p14:tracePt t="53116" x="6729413" y="1504950"/>
          <p14:tracePt t="53665" x="6729413" y="1524000"/>
          <p14:tracePt t="53675" x="6729413" y="1528763"/>
          <p14:tracePt t="54001" x="6743700" y="1538288"/>
          <p14:tracePt t="54011" x="6757988" y="1543050"/>
          <p14:tracePt t="54020" x="6786563" y="1562100"/>
          <p14:tracePt t="54030" x="6815138" y="1581150"/>
          <p14:tracePt t="54041" x="6858000" y="1609725"/>
          <p14:tracePt t="54057" x="6958013" y="1676400"/>
          <p14:tracePt t="54074" x="7010400" y="1709738"/>
          <p14:tracePt t="54090" x="7119938" y="1776413"/>
          <p14:tracePt t="54108" x="7219950" y="1824038"/>
          <p14:tracePt t="54125" x="7296150" y="1852613"/>
          <p14:tracePt t="54143" x="7329488" y="1866900"/>
          <p14:tracePt t="54159" x="7381875" y="1890713"/>
          <p14:tracePt t="54176" x="7415213" y="1900238"/>
          <p14:tracePt t="54192" x="7477125" y="1924050"/>
          <p14:tracePt t="54209" x="7529513" y="1938338"/>
          <p14:tracePt t="54226" x="7543800" y="1943100"/>
          <p14:tracePt t="54242" x="7567613" y="1952625"/>
          <p14:tracePt t="54259" x="7577138" y="1952625"/>
          <p14:tracePt t="54275" x="7581900" y="1957388"/>
          <p14:tracePt t="54292" x="7586663" y="1957388"/>
          <p14:tracePt t="54309" x="7591425" y="1957388"/>
          <p14:tracePt t="54346" x="7591425" y="1962150"/>
          <p14:tracePt t="54396" x="7596188" y="1962150"/>
          <p14:tracePt t="54671" x="7600950" y="1962150"/>
          <p14:tracePt t="54681" x="7610475" y="1962150"/>
          <p14:tracePt t="54692" x="7634288" y="1957388"/>
          <p14:tracePt t="54708" x="7705725" y="1947863"/>
          <p14:tracePt t="54724" x="7753350" y="1943100"/>
          <p14:tracePt t="54741" x="7862888" y="1938338"/>
          <p14:tracePt t="54758" x="7991475" y="1933575"/>
          <p14:tracePt t="54774" x="8067675" y="1928813"/>
          <p14:tracePt t="54791" x="8253413" y="1928813"/>
          <p14:tracePt t="54809" x="8353425" y="1928813"/>
          <p14:tracePt t="54826" x="8410575" y="1928813"/>
          <p14:tracePt t="54842" x="8477250" y="1928813"/>
          <p14:tracePt t="54859" x="8520113" y="1928813"/>
          <p14:tracePt t="54876" x="8534400" y="1928813"/>
          <p14:tracePt t="54892" x="8548688" y="1928813"/>
          <p14:tracePt t="54909" x="8553450" y="1928813"/>
          <p14:tracePt t="54925" x="8558213" y="1928813"/>
          <p14:tracePt t="54942" x="8562975" y="1928813"/>
          <p14:tracePt t="54996" x="8567738" y="1928813"/>
          <p14:tracePt t="55026" x="8572500" y="1928813"/>
          <p14:tracePt t="55147" x="8577263" y="1928813"/>
          <p14:tracePt t="55179" x="8582025" y="1928813"/>
          <p14:tracePt t="55188" x="8586788" y="1928813"/>
          <p14:tracePt t="55199" x="8596313" y="1928813"/>
          <p14:tracePt t="55209" x="8605838" y="1928813"/>
          <p14:tracePt t="55224" x="8620125" y="1933575"/>
          <p14:tracePt t="55241" x="8634413" y="1933575"/>
          <p14:tracePt t="55257" x="8643938" y="1933575"/>
          <p14:tracePt t="55275" x="8658225" y="1938338"/>
          <p14:tracePt t="55292" x="8662988" y="1938338"/>
          <p14:tracePt t="55311" x="8667750" y="1943100"/>
          <p14:tracePt t="55325" x="8672513" y="1943100"/>
          <p14:tracePt t="55342" x="8677275" y="1943100"/>
          <p14:tracePt t="55372" x="8662988" y="1943100"/>
          <p14:tracePt t="56042" x="8653463" y="1943100"/>
          <p14:tracePt t="56052" x="8643938" y="1943100"/>
          <p14:tracePt t="56062" x="8362950" y="1928813"/>
          <p14:tracePt t="56073" x="8272463" y="1928813"/>
          <p14:tracePt t="56090" x="8239125" y="1928813"/>
          <p14:tracePt t="56124" x="7610475" y="1957388"/>
          <p14:tracePt t="56134" x="7567613" y="1962150"/>
          <p14:tracePt t="56144" x="7539038" y="1966913"/>
          <p14:tracePt t="56158" x="6577013" y="2062163"/>
          <p14:tracePt t="56176" x="6453188" y="2133600"/>
          <p14:tracePt t="56192" x="5753100" y="2157413"/>
          <p14:tracePt t="56207" x="5710238" y="2171700"/>
          <p14:tracePt t="56223" x="5581650" y="2200275"/>
          <p14:tracePt t="56240" x="5543550" y="2209800"/>
          <p14:tracePt t="56257" x="5538788" y="2209800"/>
          <p14:tracePt t="56274" x="5534025" y="2214563"/>
          <p14:tracePt t="56292" x="5529263" y="2214563"/>
          <p14:tracePt t="56316" x="5519738" y="2214563"/>
          <p14:tracePt t="56815" x="5500688" y="2214563"/>
          <p14:tracePt t="56825" x="5438775" y="2209800"/>
          <p14:tracePt t="56835" x="5357813" y="2205038"/>
          <p14:tracePt t="56845" x="5162550" y="2200275"/>
          <p14:tracePt t="56858" x="4686300" y="2176463"/>
          <p14:tracePt t="56876" x="4652963" y="2176463"/>
          <p14:tracePt t="56892" x="3924300" y="2152650"/>
          <p14:tracePt t="56908" x="3910013" y="2152650"/>
          <p14:tracePt t="56908" x="3276600" y="2185988"/>
          <p14:tracePt t="56927" x="3243263" y="2200275"/>
          <p14:tracePt t="56942" x="2619375" y="2324100"/>
          <p14:tracePt t="56959" x="2566988" y="2338388"/>
          <p14:tracePt t="56975" x="2476500" y="2357438"/>
          <p14:tracePt t="56992" x="2414588" y="2366963"/>
          <p14:tracePt t="57009" x="2405063" y="2371725"/>
          <p14:tracePt t="57025" x="2390775" y="2371725"/>
          <p14:tracePt t="57042" x="2381250" y="2371725"/>
          <p14:tracePt t="57060" x="2376488" y="2371725"/>
          <p14:tracePt t="57075" x="2366963" y="2371725"/>
          <p14:tracePt t="57091" x="2362200" y="2371725"/>
          <p14:tracePt t="57108" x="2357438" y="2371725"/>
          <p14:tracePt t="57150" x="2357438" y="2366963"/>
          <p14:tracePt t="57729" x="2357438" y="2362200"/>
          <p14:tracePt t="57779" x="2362200" y="2357438"/>
          <p14:tracePt t="57841" x="2371725" y="2357438"/>
          <p14:tracePt t="57851" x="2381250" y="2357438"/>
          <p14:tracePt t="57861" x="2390775" y="2357438"/>
          <p14:tracePt t="57874" x="2419350" y="2357438"/>
          <p14:tracePt t="57892" x="2428875" y="2357438"/>
          <p14:tracePt t="57908" x="2452688" y="2357438"/>
          <p14:tracePt t="57925" x="2481263" y="2357438"/>
          <p14:tracePt t="57943" x="2490788" y="2357438"/>
          <p14:tracePt t="57958" x="2519363" y="2357438"/>
          <p14:tracePt t="57975" x="2533650" y="2357438"/>
          <p14:tracePt t="57991" x="2557463" y="2357438"/>
          <p14:tracePt t="58008" x="2566988" y="2357438"/>
          <p14:tracePt t="58025" x="2576513" y="2357438"/>
          <p14:tracePt t="58041" x="2586038" y="2352675"/>
          <p14:tracePt t="58058" x="2590800" y="2352675"/>
          <p14:tracePt t="58074" x="2595563" y="2347913"/>
          <p14:tracePt t="58090" x="2600325" y="2347913"/>
          <p14:tracePt t="58134" x="2600325" y="2343150"/>
          <p14:tracePt t="58155" x="2600325" y="2338388"/>
          <p14:tracePt t="58215" x="2600325" y="2333625"/>
          <p14:tracePt t="58256" x="2600325" y="2328863"/>
          <p14:tracePt t="58276" x="2600325" y="2324100"/>
          <p14:tracePt t="58307" x="2600325" y="2319338"/>
          <p14:tracePt t="58358" x="2600325" y="2314575"/>
          <p14:tracePt t="58399" x="2600325" y="2309813"/>
          <p14:tracePt t="58439" x="2600325" y="2305050"/>
          <p14:tracePt t="59591" x="2600325" y="2309813"/>
          <p14:tracePt t="59710" x="2600325" y="2314575"/>
          <p14:tracePt t="59730" x="2600325" y="2319338"/>
          <p14:tracePt t="59761" x="2605088" y="2319338"/>
          <p14:tracePt t="59781" x="2605088" y="2324100"/>
          <p14:tracePt t="59792" x="2605088" y="2328863"/>
          <p14:tracePt t="59821" x="2609850" y="2333625"/>
          <p14:tracePt t="59842" x="2609850" y="2338388"/>
          <p14:tracePt t="59872" x="2614613" y="2338388"/>
          <p14:tracePt t="59883" x="2614613" y="2343150"/>
          <p14:tracePt t="59893" x="2619375" y="2347913"/>
          <p14:tracePt t="59908" x="2624138" y="2357438"/>
          <p14:tracePt t="59925" x="2628900" y="2362200"/>
          <p14:tracePt t="59941" x="2643188" y="2371725"/>
          <p14:tracePt t="59958" x="2662238" y="2386013"/>
          <p14:tracePt t="59975" x="2676525" y="2400300"/>
          <p14:tracePt t="59991" x="2714625" y="2419350"/>
          <p14:tracePt t="60008" x="2747963" y="2443163"/>
          <p14:tracePt t="60025" x="2767013" y="2452688"/>
          <p14:tracePt t="60040" x="2800350" y="2476500"/>
          <p14:tracePt t="60057" x="2814638" y="2495550"/>
          <p14:tracePt t="60073" x="2838450" y="2514600"/>
          <p14:tracePt t="60090" x="2857500" y="2528888"/>
          <p14:tracePt t="60107" x="2862263" y="2528888"/>
          <p14:tracePt t="60123" x="2871788" y="2533650"/>
          <p14:tracePt t="60140" x="2876550" y="2538413"/>
          <p14:tracePt t="60157" x="2881313" y="2538413"/>
          <p14:tracePt t="60207" x="2881313" y="2543175"/>
          <p14:tracePt t="61201" x="2886075" y="2543175"/>
          <p14:tracePt t="61528" x="2886075" y="2547938"/>
          <p14:tracePt t="61538" x="2886075" y="2552700"/>
          <p14:tracePt t="61548" x="2890838" y="2557463"/>
          <p14:tracePt t="61558" x="2895600" y="2562225"/>
          <p14:tracePt t="61574" x="2914650" y="2581275"/>
          <p14:tracePt t="61591" x="2924175" y="2590800"/>
          <p14:tracePt t="61607" x="2952750" y="2614613"/>
          <p14:tracePt t="61624" x="2981325" y="2638425"/>
          <p14:tracePt t="61641" x="2995613" y="2657475"/>
          <p14:tracePt t="61657" x="3019425" y="2676525"/>
          <p14:tracePt t="61676" x="3043238" y="2690813"/>
          <p14:tracePt t="61692" x="3052763" y="2695575"/>
          <p14:tracePt t="61707" x="3062288" y="2705100"/>
          <p14:tracePt t="61724" x="3071813" y="2709863"/>
          <p14:tracePt t="61741" x="3081338" y="2714625"/>
          <p14:tracePt t="61758" x="3081338" y="2719388"/>
          <p14:tracePt t="61774" x="3086100" y="2719388"/>
          <p14:tracePt t="61792" x="3090863" y="2719388"/>
          <p14:tracePt t="61843" x="3095625" y="2719388"/>
          <p14:tracePt t="62321" x="3100388" y="2719388"/>
          <p14:tracePt t="62361" x="3105150" y="2719388"/>
          <p14:tracePt t="62443" x="3109913" y="2719388"/>
          <p14:tracePt t="62564" x="3119438" y="2719388"/>
          <p14:tracePt t="62585" x="3133725" y="2719388"/>
          <p14:tracePt t="62595" x="3143250" y="2714625"/>
          <p14:tracePt t="62605" x="3162300" y="2714625"/>
          <p14:tracePt t="62616" x="3186113" y="2714625"/>
          <p14:tracePt t="62625" x="3214688" y="2714625"/>
          <p14:tracePt t="62641" x="3262313" y="2714625"/>
          <p14:tracePt t="62658" x="3290888" y="2714625"/>
          <p14:tracePt t="62658" x="3305175" y="2714625"/>
          <p14:tracePt t="62677" x="3333750" y="2714625"/>
          <p14:tracePt t="62691" x="3414713" y="2714625"/>
          <p14:tracePt t="62708" x="3481388" y="2714625"/>
          <p14:tracePt t="62724" x="3619500" y="2705100"/>
          <p14:tracePt t="62741" x="4000500" y="2695575"/>
          <p14:tracePt t="62758" x="4233863" y="2686050"/>
          <p14:tracePt t="62774" x="4838700" y="2676525"/>
          <p14:tracePt t="62791" x="5448300" y="2700338"/>
          <p14:tracePt t="62809" x="5800725" y="2743200"/>
          <p14:tracePt t="62824" x="6405563" y="2819400"/>
          <p14:tracePt t="62841" x="6591300" y="2838450"/>
          <p14:tracePt t="62857" x="6872288" y="2857500"/>
          <p14:tracePt t="62874" x="6986588" y="2857500"/>
          <p14:tracePt t="62891" x="7010400" y="2857500"/>
          <p14:tracePt t="62907" x="7034213" y="2857500"/>
          <p14:tracePt t="62924" x="7043738" y="2857500"/>
          <p14:tracePt t="62941" x="7048500" y="2857500"/>
          <p14:tracePt t="62957" x="7058025" y="2857500"/>
          <p14:tracePt t="63448" x="7067550" y="2852738"/>
          <p14:tracePt t="63458" x="7086600" y="2838450"/>
          <p14:tracePt t="63469" x="7138988" y="2805113"/>
          <p14:tracePt t="63479" x="7210425" y="2771775"/>
          <p14:tracePt t="63490" x="7310438" y="2719388"/>
          <p14:tracePt t="63507" x="7396163" y="2676525"/>
          <p14:tracePt t="63524" x="7462838" y="2652713"/>
          <p14:tracePt t="63539" x="7486650" y="2643188"/>
          <p14:tracePt t="63556" x="7510463" y="2633663"/>
          <p14:tracePt t="63572" x="7524750" y="2633663"/>
          <p14:tracePt t="63591" x="7529513" y="2633663"/>
          <p14:tracePt t="63607" x="7519988" y="2628900"/>
          <p14:tracePt t="63814" x="7496175" y="2624138"/>
          <p14:tracePt t="63824" x="7458075" y="2619375"/>
          <p14:tracePt t="63834" x="7234238" y="2605088"/>
          <p14:tracePt t="63845" x="7138988" y="2590800"/>
          <p14:tracePt t="63857" x="7086600" y="2590800"/>
          <p14:tracePt t="63857" x="7067550" y="2590800"/>
          <p14:tracePt t="63875" x="6610350" y="2619375"/>
          <p14:tracePt t="63890" x="6548438" y="2628900"/>
          <p14:tracePt t="63907" x="5991225" y="2724150"/>
          <p14:tracePt t="63924" x="5819775" y="2733675"/>
          <p14:tracePt t="63941" x="5110163" y="2824163"/>
          <p14:tracePt t="63958" x="5053013" y="2828925"/>
          <p14:tracePt t="63974" x="4562475" y="2886075"/>
          <p14:tracePt t="63991" x="4362450" y="2924175"/>
          <p14:tracePt t="64008" x="4248150" y="2952750"/>
          <p14:tracePt t="64024" x="4148138" y="2986088"/>
          <p14:tracePt t="64041" x="4067175" y="3005138"/>
          <p14:tracePt t="64059" x="4048125" y="3014663"/>
          <p14:tracePt t="64074" x="4019550" y="3019425"/>
          <p14:tracePt t="64091" x="4010025" y="3019425"/>
          <p14:tracePt t="64107" x="4000500" y="3028950"/>
          <p14:tracePt t="64124" x="3995738" y="3028950"/>
          <p14:tracePt t="64140" x="3981450" y="3028950"/>
          <p14:tracePt t="64566" x="3952875" y="3024188"/>
          <p14:tracePt t="64576" x="3895725" y="3024188"/>
          <p14:tracePt t="64586" x="3814763" y="3009900"/>
          <p14:tracePt t="64596" x="3681413" y="2995613"/>
          <p14:tracePt t="64607" x="3509963" y="2981325"/>
          <p14:tracePt t="64624" x="3124200" y="2947988"/>
          <p14:tracePt t="64641" x="2771775" y="2928938"/>
          <p14:tracePt t="64658" x="2600325" y="2914650"/>
          <p14:tracePt t="64675" x="2295525" y="2890838"/>
          <p14:tracePt t="64691" x="2052638" y="2876550"/>
          <p14:tracePt t="64708" x="1957388" y="2871788"/>
          <p14:tracePt t="64724" x="1824038" y="2862263"/>
          <p14:tracePt t="64741" x="1766888" y="2857500"/>
          <p14:tracePt t="64757" x="1666875" y="2852738"/>
          <p14:tracePt t="64774" x="1614488" y="2847975"/>
          <p14:tracePt t="64791" x="1595438" y="2843213"/>
          <p14:tracePt t="64807" x="1571625" y="2843213"/>
          <p14:tracePt t="64824" x="1557338" y="2838450"/>
          <p14:tracePt t="64841" x="1552575" y="2833688"/>
          <p14:tracePt t="64857" x="1538288" y="2833688"/>
          <p14:tracePt t="64874" x="1533525" y="2828925"/>
          <p14:tracePt t="64891" x="1528763" y="2828925"/>
          <p14:tracePt t="64907" x="1524000" y="2828925"/>
          <p14:tracePt t="64924" x="1519238" y="2824163"/>
          <p14:tracePt t="64942" x="1514475" y="2824163"/>
          <p14:tracePt t="64957" x="1514475" y="2819400"/>
          <p14:tracePt t="64974" x="1509713" y="2819400"/>
          <p14:tracePt t="65003" x="1509713" y="2814638"/>
          <p14:tracePt t="65033" x="1504950" y="2814638"/>
          <p14:tracePt t="65073" x="1504950" y="2809875"/>
          <p14:tracePt t="65104" x="1504950" y="2805113"/>
          <p14:tracePt t="65134" x="1504950" y="2800350"/>
          <p14:tracePt t="65155" x="1504950" y="2795588"/>
          <p14:tracePt t="65185" x="1514475" y="2795588"/>
          <p14:tracePt t="65419" x="1533525" y="2795588"/>
          <p14:tracePt t="65429" x="1562100" y="2795588"/>
          <p14:tracePt t="65440" x="1595438" y="2800350"/>
          <p14:tracePt t="65457" x="1671638" y="2805113"/>
          <p14:tracePt t="65474" x="1766888" y="2805113"/>
          <p14:tracePt t="65491" x="1843088" y="2805113"/>
          <p14:tracePt t="65507" x="2028825" y="2805113"/>
          <p14:tracePt t="65524" x="2190750" y="2800350"/>
          <p14:tracePt t="65541" x="2262188" y="2795588"/>
          <p14:tracePt t="65557" x="2357438" y="2790825"/>
          <p14:tracePt t="65574" x="2395538" y="2790825"/>
          <p14:tracePt t="65590" x="2466975" y="2790825"/>
          <p14:tracePt t="65607" x="2505075" y="2790825"/>
          <p14:tracePt t="65624" x="2524125" y="2790825"/>
          <p14:tracePt t="65640" x="2543175" y="2790825"/>
          <p14:tracePt t="65657" x="2552700" y="2790825"/>
          <p14:tracePt t="65674" x="2557463" y="2790825"/>
          <p14:tracePt t="65691" x="2562225" y="2790825"/>
          <p14:tracePt t="65714" x="2562225" y="2786063"/>
          <p14:tracePt t="66212" x="2562225" y="2781300"/>
          <p14:tracePt t="66262" x="2566988" y="2781300"/>
          <p14:tracePt t="66435" x="2566988" y="2776538"/>
          <p14:tracePt t="66476" x="2571750" y="2776538"/>
          <p14:tracePt t="66485" x="2576513" y="2776538"/>
          <p14:tracePt t="66506" x="2586038" y="2776538"/>
          <p14:tracePt t="66516" x="2590800" y="2776538"/>
          <p14:tracePt t="66526" x="2600325" y="2776538"/>
          <p14:tracePt t="66540" x="2628900" y="2776538"/>
          <p14:tracePt t="66557" x="2647950" y="2776538"/>
          <p14:tracePt t="66573" x="2695575" y="2776538"/>
          <p14:tracePt t="66590" x="2762250" y="2776538"/>
          <p14:tracePt t="66608" x="2786063" y="2776538"/>
          <p14:tracePt t="66624" x="2833688" y="2781300"/>
          <p14:tracePt t="66640" x="2843213" y="2781300"/>
          <p14:tracePt t="66657" x="2862263" y="2781300"/>
          <p14:tracePt t="66675" x="2881313" y="2781300"/>
          <p14:tracePt t="66690" x="2886075" y="2781300"/>
          <p14:tracePt t="66708" x="2890838" y="2781300"/>
          <p14:tracePt t="66722" x="2895600" y="2781300"/>
          <p14:tracePt t="66739" x="2900363" y="2781300"/>
          <p14:tracePt t="66770" x="2905125" y="2781300"/>
          <p14:tracePt t="66831" x="2909888" y="2781300"/>
          <p14:tracePt t="66882" x="2914650" y="2781300"/>
          <p14:tracePt t="66902" x="2919413" y="2781300"/>
          <p14:tracePt t="66912" x="2924175" y="2781300"/>
          <p14:tracePt t="66923" x="2928938" y="2781300"/>
          <p14:tracePt t="66940" x="2943225" y="2781300"/>
          <p14:tracePt t="66957" x="2967038" y="2786063"/>
          <p14:tracePt t="66974" x="2981325" y="2786063"/>
          <p14:tracePt t="66990" x="3005138" y="2790825"/>
          <p14:tracePt t="67007" x="3028950" y="2790825"/>
          <p14:tracePt t="67025" x="3038475" y="2790825"/>
          <p14:tracePt t="67038" x="3057525" y="2790825"/>
          <p14:tracePt t="67055" x="3062288" y="2790825"/>
          <p14:tracePt t="67072" x="3076575" y="2790825"/>
          <p14:tracePt t="67089" x="3081338" y="2790825"/>
          <p14:tracePt t="67105" x="3090863" y="2790825"/>
          <p14:tracePt t="67123" x="3095625" y="2790825"/>
          <p14:tracePt t="67140" x="3105150" y="2790825"/>
          <p14:tracePt t="67157" x="3109913" y="2790825"/>
          <p14:tracePt t="67175" x="3124200" y="2790825"/>
          <p14:tracePt t="67191" x="3138488" y="2790825"/>
          <p14:tracePt t="67208" x="3143250" y="2790825"/>
          <p14:tracePt t="67223" x="3152775" y="2790825"/>
          <p14:tracePt t="67240" x="3162300" y="2790825"/>
          <p14:tracePt t="67257" x="3167063" y="2790825"/>
          <p14:tracePt t="67273" x="3176588" y="2790825"/>
          <p14:tracePt t="67290" x="3181350" y="2790825"/>
          <p14:tracePt t="67307" x="3190875" y="2790825"/>
          <p14:tracePt t="67324" x="3200400" y="2790825"/>
          <p14:tracePt t="67340" x="3205163" y="2790825"/>
          <p14:tracePt t="67357" x="3214688" y="2790825"/>
          <p14:tracePt t="67373" x="3224213" y="2795588"/>
          <p14:tracePt t="67391" x="3228975" y="2795588"/>
          <p14:tracePt t="67407" x="3233738" y="2795588"/>
          <p14:tracePt t="67423" x="3238500" y="2795588"/>
          <p14:tracePt t="67451" x="3243263" y="2795588"/>
          <p14:tracePt t="67502" x="3248025" y="2795588"/>
          <p14:tracePt t="67532" x="3252788" y="2795588"/>
          <p14:tracePt t="67857" x="3262313" y="2795588"/>
          <p14:tracePt t="67867" x="3281363" y="2795588"/>
          <p14:tracePt t="67877" x="3295650" y="2795588"/>
          <p14:tracePt t="67890" x="3319463" y="2786063"/>
          <p14:tracePt t="67906" x="3395663" y="2776538"/>
          <p14:tracePt t="67924" x="3495675" y="2771775"/>
          <p14:tracePt t="67940" x="3557588" y="2767013"/>
          <p14:tracePt t="67956" x="3681413" y="2762250"/>
          <p14:tracePt t="67974" x="3800475" y="2757488"/>
          <p14:tracePt t="67990" x="3852863" y="2757488"/>
          <p14:tracePt t="68006" x="3933825" y="2757488"/>
          <p14:tracePt t="68024" x="3971925" y="2757488"/>
          <p14:tracePt t="68039" x="4014788" y="2757488"/>
          <p14:tracePt t="68056" x="4038600" y="2757488"/>
          <p14:tracePt t="68072" x="4052888" y="2757488"/>
          <p14:tracePt t="68088" x="4062413" y="2757488"/>
          <p14:tracePt t="68105" x="4076700" y="2757488"/>
          <p14:tracePt t="68122" x="4081463" y="2757488"/>
          <p14:tracePt t="68140" x="4086225" y="2757488"/>
          <p14:tracePt t="68156" x="4090988" y="2757488"/>
          <p14:tracePt t="68175" x="4095750" y="2757488"/>
          <p14:tracePt t="68191" x="4100513" y="2757488"/>
          <p14:tracePt t="68207" x="4105275" y="2757488"/>
          <p14:tracePt t="68223" x="4110038" y="2757488"/>
          <p14:tracePt t="68243" x="4114800" y="2757488"/>
          <p14:tracePt t="68274" x="4119563" y="2757488"/>
          <p14:tracePt t="68284" x="4124325" y="2757488"/>
          <p14:tracePt t="68314" x="4129088" y="2757488"/>
          <p14:tracePt t="68385" x="4133850" y="2757488"/>
          <p14:tracePt t="68426" x="4138613" y="2757488"/>
          <p14:tracePt t="68446" x="4148138" y="2752725"/>
          <p14:tracePt t="68456" x="4152900" y="2752725"/>
          <p14:tracePt t="68466" x="4162425" y="2752725"/>
          <p14:tracePt t="68477" x="4171950" y="2747963"/>
          <p14:tracePt t="68490" x="4195763" y="2743200"/>
          <p14:tracePt t="68508" x="4205288" y="2738438"/>
          <p14:tracePt t="68521" x="4219575" y="2733675"/>
          <p14:tracePt t="68538" x="4233863" y="2724150"/>
          <p14:tracePt t="68555" x="4248150" y="2724150"/>
          <p14:tracePt t="68571" x="4267200" y="2714625"/>
          <p14:tracePt t="68588" x="4276725" y="2714625"/>
          <p14:tracePt t="68605" x="4291013" y="2709863"/>
          <p14:tracePt t="68622" x="4305300" y="2700338"/>
          <p14:tracePt t="68638" x="4310063" y="2700338"/>
          <p14:tracePt t="68655" x="4314825" y="2700338"/>
          <p14:tracePt t="68671" x="4319588" y="2700338"/>
          <p14:tracePt t="68688" x="4324350" y="2695575"/>
          <p14:tracePt t="68705" x="4329113" y="2695575"/>
          <p14:tracePt t="68721" x="4333875" y="2695575"/>
          <p14:tracePt t="69178" x="4348163" y="2695575"/>
          <p14:tracePt t="69188" x="4362450" y="2690813"/>
          <p14:tracePt t="69198" x="4400550" y="2686050"/>
          <p14:tracePt t="69208" x="4452938" y="2681288"/>
          <p14:tracePt t="69223" x="4600575" y="2676525"/>
          <p14:tracePt t="69240" x="4729163" y="2676525"/>
          <p14:tracePt t="69256" x="4962525" y="2676525"/>
          <p14:tracePt t="69273" x="5210175" y="2676525"/>
          <p14:tracePt t="69290" x="5343525" y="2676525"/>
          <p14:tracePt t="69306" x="5586413" y="2676525"/>
          <p14:tracePt t="69323" x="5757863" y="2676525"/>
          <p14:tracePt t="69341" x="5819775" y="2676525"/>
          <p14:tracePt t="69356" x="5948363" y="2676525"/>
          <p14:tracePt t="69373" x="5995988" y="2676525"/>
          <p14:tracePt t="69390" x="6105525" y="2676525"/>
          <p14:tracePt t="69407" x="6176963" y="2676525"/>
          <p14:tracePt t="69423" x="6200775" y="2676525"/>
          <p14:tracePt t="69440" x="6238875" y="2676525"/>
          <p14:tracePt t="69457" x="6272213" y="2676525"/>
          <p14:tracePt t="69473" x="6286500" y="2676525"/>
          <p14:tracePt t="69490" x="6305550" y="2676525"/>
          <p14:tracePt t="69507" x="6319838" y="2676525"/>
          <p14:tracePt t="69524" x="6324600" y="2676525"/>
          <p14:tracePt t="69540" x="6329363" y="2676525"/>
          <p14:tracePt t="69556" x="6338888" y="2676525"/>
          <p14:tracePt t="69574" x="6343650" y="2676525"/>
          <p14:tracePt t="69594" x="6310313" y="2676525"/>
          <p14:tracePt t="69736" x="6272213" y="2681288"/>
          <p14:tracePt t="69747" x="6162675" y="2695575"/>
          <p14:tracePt t="69757" x="5729288" y="2767013"/>
          <p14:tracePt t="69773" x="5543550" y="2805113"/>
          <p14:tracePt t="69790" x="5100638" y="2867025"/>
          <p14:tracePt t="69806" x="4872038" y="2924175"/>
          <p14:tracePt t="69823" x="4443413" y="2986088"/>
          <p14:tracePt t="69840" x="4319588" y="3009900"/>
          <p14:tracePt t="69856" x="4086225" y="3028950"/>
          <p14:tracePt t="69873" x="3962400" y="3038475"/>
          <p14:tracePt t="69890" x="3914775" y="3038475"/>
          <p14:tracePt t="69906" x="3838575" y="3043238"/>
          <p14:tracePt t="69923" x="3771900" y="3043238"/>
          <p14:tracePt t="69940" x="3729038" y="3043238"/>
          <p14:tracePt t="69956" x="3695700" y="3048000"/>
          <p14:tracePt t="69973" x="3671888" y="3048000"/>
          <p14:tracePt t="69991" x="3662363" y="3052763"/>
          <p14:tracePt t="70006" x="3648075" y="3052763"/>
          <p14:tracePt t="70023" x="3643313" y="3052763"/>
          <p14:tracePt t="70042" x="3638550" y="3052763"/>
          <p14:tracePt t="70062" x="3633788" y="3052763"/>
          <p14:tracePt t="70102" x="3648075" y="3048000"/>
          <p14:tracePt t="70305" x="3667125" y="3048000"/>
          <p14:tracePt t="70316" x="3705225" y="3048000"/>
          <p14:tracePt t="70326" x="3757613" y="3048000"/>
          <p14:tracePt t="70339" x="3848100" y="3048000"/>
          <p14:tracePt t="70357" x="3890963" y="3048000"/>
          <p14:tracePt t="70373" x="3967163" y="3048000"/>
          <p14:tracePt t="70390" x="4043363" y="3052763"/>
          <p14:tracePt t="70408" x="4071938" y="3057525"/>
          <p14:tracePt t="70423" x="4110038" y="3062288"/>
          <p14:tracePt t="70440" x="4133850" y="3062288"/>
          <p14:tracePt t="70456" x="4152900" y="3067050"/>
          <p14:tracePt t="70473" x="4162425" y="3067050"/>
          <p14:tracePt t="70490" x="4171950" y="3067050"/>
          <p14:tracePt t="70505" x="4181475" y="3067050"/>
          <p14:tracePt t="70521" x="4186238" y="3067050"/>
          <p14:tracePt t="70538" x="4191000" y="3067050"/>
          <p14:tracePt t="70559" x="4195763" y="3067050"/>
          <p14:tracePt t="70590" x="4200525" y="3067050"/>
          <p14:tracePt t="70610" x="4205288" y="3067050"/>
          <p14:tracePt t="71087" x="4214813" y="3067050"/>
          <p14:tracePt t="71098" x="4219575" y="3067050"/>
          <p14:tracePt t="71107" x="4233863" y="3067050"/>
          <p14:tracePt t="71121" x="4305300" y="3057525"/>
          <p14:tracePt t="71140" x="4357688" y="3052763"/>
          <p14:tracePt t="71156" x="4614863" y="3043238"/>
          <p14:tracePt t="71175" x="4948238" y="3009900"/>
          <p14:tracePt t="71190" x="5133975" y="2995613"/>
          <p14:tracePt t="71206" x="5448300" y="2971800"/>
          <p14:tracePt t="71223" x="5743575" y="2947988"/>
          <p14:tracePt t="71240" x="5905500" y="2924175"/>
          <p14:tracePt t="71256" x="6115050" y="2895600"/>
          <p14:tracePt t="71273" x="6172200" y="2886075"/>
          <p14:tracePt t="71289" x="6272213" y="2876550"/>
          <p14:tracePt t="71306" x="6334125" y="2867025"/>
          <p14:tracePt t="71323" x="6353175" y="2867025"/>
          <p14:tracePt t="71339" x="6391275" y="2857500"/>
          <p14:tracePt t="71356" x="6415088" y="2852738"/>
          <p14:tracePt t="71373" x="6424613" y="2852738"/>
          <p14:tracePt t="71389" x="6438900" y="2847975"/>
          <p14:tracePt t="71406" x="6443663" y="2847975"/>
          <p14:tracePt t="71424" x="6448425" y="2847975"/>
          <p14:tracePt t="71443" x="6434138" y="2847975"/>
          <p14:tracePt t="71798" x="6415088" y="2847975"/>
          <p14:tracePt t="71809" x="6381750" y="2847975"/>
          <p14:tracePt t="71819" x="6348413" y="2843213"/>
          <p14:tracePt t="71829" x="6310313" y="2838450"/>
          <p14:tracePt t="71840" x="6272213" y="2828925"/>
          <p14:tracePt t="71856" x="6176963" y="2800350"/>
          <p14:tracePt t="71872" x="6124575" y="2786063"/>
          <p14:tracePt t="71888" x="6024563" y="2767013"/>
          <p14:tracePt t="71905" x="5924550" y="2752725"/>
          <p14:tracePt t="71921" x="5867400" y="2747963"/>
          <p14:tracePt t="71938" x="5776913" y="2728913"/>
          <p14:tracePt t="71956" x="5705475" y="2724150"/>
          <p14:tracePt t="71972" x="5686425" y="2724150"/>
          <p14:tracePt t="71989" x="5657850" y="2719388"/>
          <p14:tracePt t="72005" x="5638800" y="2709863"/>
          <p14:tracePt t="72023" x="5634038" y="2709863"/>
          <p14:tracePt t="72042" x="5629275" y="2709863"/>
          <p14:tracePt t="72055" x="5629275" y="2705100"/>
          <p14:tracePt t="72072" x="5624513" y="2705100"/>
          <p14:tracePt t="72112" x="5624513" y="2700338"/>
          <p14:tracePt t="72154" x="5624513" y="2705100"/>
          <p14:tracePt t="72977" x="5624513" y="2709863"/>
          <p14:tracePt t="72988" x="5624513" y="2714625"/>
          <p14:tracePt t="73007" x="5624513" y="2719388"/>
          <p14:tracePt t="73018" x="5624513" y="2728913"/>
          <p14:tracePt t="73028" x="5629275" y="2733675"/>
          <p14:tracePt t="73039" x="5634038" y="2738438"/>
          <p14:tracePt t="73056" x="5648325" y="2776538"/>
          <p14:tracePt t="73072" x="5662613" y="2805113"/>
          <p14:tracePt t="73072" x="5681663" y="2838450"/>
          <p14:tracePt t="73089" x="5700713" y="2871788"/>
          <p14:tracePt t="73104" x="5753100" y="2924175"/>
          <p14:tracePt t="73121" x="5791200" y="2962275"/>
          <p14:tracePt t="73138" x="5891213" y="3038475"/>
          <p14:tracePt t="73156" x="5995988" y="3119438"/>
          <p14:tracePt t="73174" x="6038850" y="3152775"/>
          <p14:tracePt t="73189" x="6124575" y="3205163"/>
          <p14:tracePt t="73206" x="6186488" y="3243263"/>
          <p14:tracePt t="73223" x="6205538" y="3252788"/>
          <p14:tracePt t="73239" x="6238875" y="3267075"/>
          <p14:tracePt t="73256" x="6262688" y="3276600"/>
          <p14:tracePt t="73273" x="6267450" y="3286125"/>
          <p14:tracePt t="73289" x="6281738" y="3286125"/>
          <p14:tracePt t="73306" x="6286500" y="3290888"/>
          <p14:tracePt t="73323" x="6291263" y="3290888"/>
          <p14:tracePt t="73339" x="6296025" y="3290888"/>
          <p14:tracePt t="73355" x="6300788" y="3290888"/>
          <p14:tracePt t="73831" x="6315075" y="3290888"/>
          <p14:tracePt t="73840" x="6329363" y="3290888"/>
          <p14:tracePt t="73851" x="6343650" y="3281363"/>
          <p14:tracePt t="73861" x="6372225" y="3271838"/>
          <p14:tracePt t="73872" x="6405563" y="3267075"/>
          <p14:tracePt t="73889" x="6505575" y="3248025"/>
          <p14:tracePt t="73906" x="6610350" y="3233738"/>
          <p14:tracePt t="73923" x="6653213" y="3228975"/>
          <p14:tracePt t="73939" x="6743700" y="3228975"/>
          <p14:tracePt t="73956" x="6800850" y="3228975"/>
          <p14:tracePt t="73973" x="6815138" y="3228975"/>
          <p14:tracePt t="73989" x="6834188" y="3228975"/>
          <p14:tracePt t="74006" x="6843713" y="3228975"/>
          <p14:tracePt t="74023" x="6848475" y="3228975"/>
          <p14:tracePt t="74039" x="6853238" y="3228975"/>
          <p14:tracePt t="74064" x="6858000" y="3228975"/>
          <p14:tracePt t="74115" x="6862763" y="3224213"/>
          <p14:tracePt t="74318" x="6867525" y="3224213"/>
          <p14:tracePt t="74338" x="6877050" y="3224213"/>
          <p14:tracePt t="74348" x="6886575" y="3219450"/>
          <p14:tracePt t="74359" x="6896100" y="3219450"/>
          <p14:tracePt t="74372" x="6915150" y="3219450"/>
          <p14:tracePt t="74390" x="6929438" y="3219450"/>
          <p14:tracePt t="74405" x="6943725" y="3219450"/>
          <p14:tracePt t="74423" x="6958013" y="3214688"/>
          <p14:tracePt t="74440" x="6972300" y="3214688"/>
          <p14:tracePt t="74455" x="6977063" y="3214688"/>
          <p14:tracePt t="74472" x="6986588" y="3214688"/>
          <p14:tracePt t="74489" x="6996113" y="3214688"/>
          <p14:tracePt t="74506" x="7005638" y="3214688"/>
          <p14:tracePt t="74523" x="7010400" y="3214688"/>
          <p14:tracePt t="74537" x="7015163" y="3214688"/>
          <p14:tracePt t="74554" x="7019925" y="3214688"/>
          <p14:tracePt t="74571" x="7029450" y="3214688"/>
          <p14:tracePt t="74589" x="7034213" y="3214688"/>
          <p14:tracePt t="74605" x="7038975" y="3214688"/>
          <p14:tracePt t="74633" x="7043738" y="3214688"/>
          <p14:tracePt t="74653" x="7048500" y="3214688"/>
          <p14:tracePt t="74684" x="7053263" y="3214688"/>
          <p14:tracePt t="74734" x="7058025" y="3214688"/>
          <p14:tracePt t="74755" x="7062788" y="3214688"/>
          <p14:tracePt t="74765" x="7067550" y="3214688"/>
          <p14:tracePt t="74795" x="7072313" y="3214688"/>
          <p14:tracePt t="74847" x="7077075" y="3214688"/>
          <p14:tracePt t="75050" x="7081838" y="3214688"/>
          <p14:tracePt t="75466" x="7086600" y="3214688"/>
          <p14:tracePt t="75476" x="7100888" y="3214688"/>
          <p14:tracePt t="75487" x="7115175" y="3209925"/>
          <p14:tracePt t="75496" x="7143750" y="3205163"/>
          <p14:tracePt t="75506" x="7181850" y="3195638"/>
          <p14:tracePt t="75522" x="7319963" y="3181350"/>
          <p14:tracePt t="75537" x="7381875" y="3176588"/>
          <p14:tracePt t="75554" x="7519988" y="3167063"/>
          <p14:tracePt t="75571" x="7648575" y="3167063"/>
          <p14:tracePt t="75588" x="7691438" y="3167063"/>
          <p14:tracePt t="75604" x="7743825" y="3167063"/>
          <p14:tracePt t="75622" x="7777163" y="3162300"/>
          <p14:tracePt t="75639" x="7786688" y="3162300"/>
          <p14:tracePt t="75654" x="7805738" y="3162300"/>
          <p14:tracePt t="75671" x="7810500" y="3162300"/>
          <p14:tracePt t="75689" x="7815263" y="3157538"/>
          <p14:tracePt t="75704" x="7824788" y="3157538"/>
          <p14:tracePt t="75721" x="7829550" y="3157538"/>
          <p14:tracePt t="75760" x="7834313" y="3157538"/>
          <p14:tracePt t="75821" x="7839075" y="3157538"/>
          <p14:tracePt t="75974" x="7843838" y="3157538"/>
          <p14:tracePt t="76014" x="7848600" y="3157538"/>
          <p14:tracePt t="76024" x="7862888" y="3157538"/>
          <p14:tracePt t="76035" x="7881938" y="3157538"/>
          <p14:tracePt t="76045" x="7920038" y="3157538"/>
          <p14:tracePt t="76055" x="7972425" y="3157538"/>
          <p14:tracePt t="76070" x="8096250" y="3157538"/>
          <p14:tracePt t="76087" x="8167688" y="3157538"/>
          <p14:tracePt t="76103" x="8291513" y="3162300"/>
          <p14:tracePt t="76121" x="8434388" y="3167063"/>
          <p14:tracePt t="76138" x="8486775" y="3167063"/>
          <p14:tracePt t="76155" x="8562975" y="3167063"/>
          <p14:tracePt t="76172" x="8601075" y="3167063"/>
          <p14:tracePt t="76190" x="8615363" y="3167063"/>
          <p14:tracePt t="76205" x="8639175" y="3167063"/>
          <p14:tracePt t="76222" x="8643938" y="3167063"/>
          <p14:tracePt t="76238" x="8653463" y="3167063"/>
          <p14:tracePt t="76255" x="8615363" y="3167063"/>
          <p14:tracePt t="76482" x="8572500" y="3167063"/>
          <p14:tracePt t="76492" x="8372475" y="3167063"/>
          <p14:tracePt t="76502" x="8215313" y="3167063"/>
          <p14:tracePt t="76512" x="7891463" y="3186113"/>
          <p14:tracePt t="76523" x="7658100" y="3186113"/>
          <p14:tracePt t="76538" x="6996113" y="3233738"/>
          <p14:tracePt t="76555" x="6738938" y="3243263"/>
          <p14:tracePt t="76572" x="5986463" y="3295650"/>
          <p14:tracePt t="76589" x="5219700" y="3348038"/>
          <p14:tracePt t="76605" x="4948238" y="3367088"/>
          <p14:tracePt t="76622" x="4476750" y="3395663"/>
          <p14:tracePt t="76639" x="4057650" y="3471863"/>
          <p14:tracePt t="76656" x="3895725" y="3505200"/>
          <p14:tracePt t="76672" x="3643313" y="3557588"/>
          <p14:tracePt t="76690" x="3490913" y="3590925"/>
          <p14:tracePt t="76706" x="3429000" y="3605213"/>
          <p14:tracePt t="76722" x="3352800" y="3624263"/>
          <p14:tracePt t="76739" x="3324225" y="3633788"/>
          <p14:tracePt t="76755" x="3305175" y="3633788"/>
          <p14:tracePt t="76772" x="3300413" y="3633788"/>
          <p14:tracePt t="76788" x="3295650" y="3633788"/>
          <p14:tracePt t="76805" x="3286125" y="3633788"/>
          <p14:tracePt t="77101" x="3252788" y="3633788"/>
          <p14:tracePt t="77112" x="3162300" y="3629025"/>
          <p14:tracePt t="77122" x="3019425" y="3629025"/>
          <p14:tracePt t="77138" x="2557463" y="3629025"/>
          <p14:tracePt t="77155" x="2081213" y="3629025"/>
          <p14:tracePt t="77173" x="1885950" y="3629025"/>
          <p14:tracePt t="77189" x="1547813" y="3633788"/>
          <p14:tracePt t="77205" x="1476375" y="3633788"/>
          <p14:tracePt t="77222" x="1328738" y="3643313"/>
          <p14:tracePt t="77239" x="1262063" y="3643313"/>
          <p14:tracePt t="77255" x="1247775" y="3643313"/>
          <p14:tracePt t="77272" x="1223963" y="3643313"/>
          <p14:tracePt t="77289" x="1209675" y="3643313"/>
          <p14:tracePt t="77305" x="1204913" y="3643313"/>
          <p14:tracePt t="77325" x="1209675" y="3643313"/>
          <p14:tracePt t="77508" x="1219200" y="3638550"/>
          <p14:tracePt t="77518" x="1243013" y="3633788"/>
          <p14:tracePt t="77527" x="1276350" y="3624263"/>
          <p14:tracePt t="77538" x="1323975" y="3614738"/>
          <p14:tracePt t="77553" x="1438275" y="3590925"/>
          <p14:tracePt t="77571" x="1595438" y="3562350"/>
          <p14:tracePt t="77590" x="1681163" y="3543300"/>
          <p14:tracePt t="77605" x="1804988" y="3529013"/>
          <p14:tracePt t="77622" x="1847850" y="3519488"/>
          <p14:tracePt t="77638" x="1947863" y="3514725"/>
          <p14:tracePt t="77655" x="2000250" y="3509963"/>
          <p14:tracePt t="77672" x="2024063" y="3509963"/>
          <p14:tracePt t="77688" x="2043113" y="3509963"/>
          <p14:tracePt t="77705" x="2052638" y="3509963"/>
          <p14:tracePt t="77722" x="2057400" y="3509963"/>
          <p14:tracePt t="77752" x="2066925" y="3509963"/>
          <p14:tracePt t="78179" x="2076450" y="3505200"/>
          <p14:tracePt t="78199" x="2085975" y="3500438"/>
          <p14:tracePt t="78209" x="2105025" y="3495675"/>
          <p14:tracePt t="78219" x="2133600" y="3490913"/>
          <p14:tracePt t="78229" x="2176463" y="3490913"/>
          <p14:tracePt t="78239" x="2238375" y="3481388"/>
          <p14:tracePt t="78255" x="2324100" y="3471863"/>
          <p14:tracePt t="78272" x="2357438" y="3471863"/>
          <p14:tracePt t="78288" x="2443163" y="3467100"/>
          <p14:tracePt t="78305" x="2500313" y="3467100"/>
          <p14:tracePt t="78322" x="2538413" y="3467100"/>
          <p14:tracePt t="78338" x="2590800" y="3467100"/>
          <p14:tracePt t="78355" x="2638425" y="3467100"/>
          <p14:tracePt t="78372" x="2662238" y="3467100"/>
          <p14:tracePt t="78388" x="2700338" y="3467100"/>
          <p14:tracePt t="78405" x="2743200" y="3471863"/>
          <p14:tracePt t="78422" x="2762250" y="3471863"/>
          <p14:tracePt t="78438" x="2800350" y="3476625"/>
          <p14:tracePt t="78455" x="2814638" y="3476625"/>
          <p14:tracePt t="78471" x="2847975" y="3486150"/>
          <p14:tracePt t="78488" x="2871788" y="3486150"/>
          <p14:tracePt t="78505" x="2886075" y="3486150"/>
          <p14:tracePt t="78521" x="2909888" y="3490913"/>
          <p14:tracePt t="78539" x="2933700" y="3490913"/>
          <p14:tracePt t="78555" x="2943225" y="3490913"/>
          <p14:tracePt t="78571" x="2962275" y="3490913"/>
          <p14:tracePt t="78588" x="2976563" y="3490913"/>
          <p14:tracePt t="78606" x="2986088" y="3490913"/>
          <p14:tracePt t="78620" x="3005138" y="3490913"/>
          <p14:tracePt t="78637" x="3019425" y="3490913"/>
          <p14:tracePt t="78653" x="3038475" y="3490913"/>
          <p14:tracePt t="78670" x="3057525" y="3490913"/>
          <p14:tracePt t="78689" x="3067050" y="3490913"/>
          <p14:tracePt t="78704" x="3086100" y="3490913"/>
          <p14:tracePt t="78721" x="3100388" y="3490913"/>
          <p14:tracePt t="78738" x="3105150" y="3490913"/>
          <p14:tracePt t="78754" x="3124200" y="3490913"/>
          <p14:tracePt t="78771" x="3143250" y="3490913"/>
          <p14:tracePt t="78788" x="3162300" y="3490913"/>
          <p14:tracePt t="78804" x="3186113" y="3490913"/>
          <p14:tracePt t="78821" x="3200400" y="3490913"/>
          <p14:tracePt t="78837" x="3224213" y="3490913"/>
          <p14:tracePt t="78854" x="3252788" y="3490913"/>
          <p14:tracePt t="78871" x="3271838" y="3490913"/>
          <p14:tracePt t="78887" x="3338513" y="3495675"/>
          <p14:tracePt t="78904" x="3409950" y="3500438"/>
          <p14:tracePt t="78921" x="3433763" y="3505200"/>
          <p14:tracePt t="78937" x="3481388" y="3509963"/>
          <p14:tracePt t="78954" x="3505200" y="3514725"/>
          <p14:tracePt t="78971" x="3509963" y="3514725"/>
          <p14:tracePt t="78987" x="3514725" y="3514725"/>
          <p14:tracePt t="79004" x="3519488" y="3514725"/>
          <p14:tracePt t="79021" x="3524250" y="3514725"/>
          <p14:tracePt t="79347" x="3533775" y="3514725"/>
          <p14:tracePt t="79357" x="3548063" y="3514725"/>
          <p14:tracePt t="79367" x="3567113" y="3505200"/>
          <p14:tracePt t="79377" x="3600450" y="3500438"/>
          <p14:tracePt t="79388" x="3633788" y="3490913"/>
          <p14:tracePt t="79405" x="3738563" y="3471863"/>
          <p14:tracePt t="79422" x="3867150" y="3452813"/>
          <p14:tracePt t="79439" x="3938588" y="3448050"/>
          <p14:tracePt t="79454" x="4119563" y="3438525"/>
          <p14:tracePt t="79470" x="4186238" y="3433763"/>
          <p14:tracePt t="79486" x="4343400" y="3424238"/>
          <p14:tracePt t="79503" x="4471988" y="3424238"/>
          <p14:tracePt t="79520" x="4538663" y="3424238"/>
          <p14:tracePt t="79536" x="4652963" y="3424238"/>
          <p14:tracePt t="79553" x="4757738" y="3433763"/>
          <p14:tracePt t="79570" x="4814888" y="3438525"/>
          <p14:tracePt t="79586" x="4900613" y="3452813"/>
          <p14:tracePt t="79603" x="4986338" y="3462338"/>
          <p14:tracePt t="79620" x="5029200" y="3471863"/>
          <p14:tracePt t="79636" x="5105400" y="3476625"/>
          <p14:tracePt t="79653" x="5138738" y="3486150"/>
          <p14:tracePt t="79670" x="5191125" y="3490913"/>
          <p14:tracePt t="79687" x="5224463" y="3495675"/>
          <p14:tracePt t="79705" x="5238750" y="3500438"/>
          <p14:tracePt t="79705" x="5248275" y="3500438"/>
          <p14:tracePt t="79723" x="5257800" y="3500438"/>
          <p14:tracePt t="79738" x="5267325" y="3500438"/>
          <p14:tracePt t="79755" x="5272088" y="3500438"/>
          <p14:tracePt t="79773" x="5276850" y="3500438"/>
          <p14:tracePt t="79793" x="5281613" y="3500438"/>
          <p14:tracePt t="79865" x="5286375" y="3500438"/>
          <p14:tracePt t="80576" x="5291138" y="3500438"/>
          <p14:tracePt t="80596" x="5295900" y="3500438"/>
          <p14:tracePt t="80606" x="5300663" y="3500438"/>
          <p14:tracePt t="80616" x="5305425" y="3500438"/>
          <p14:tracePt t="80626" x="5310188" y="3500438"/>
          <p14:tracePt t="80638" x="5314950" y="3500438"/>
          <p14:tracePt t="80654" x="5324475" y="3500438"/>
          <p14:tracePt t="80672" x="5329238" y="3500438"/>
          <p14:tracePt t="80688" x="5334000" y="3500438"/>
          <p14:tracePt t="80705" x="5338763" y="3500438"/>
          <p14:tracePt t="80721" x="5343525" y="3500438"/>
          <p14:tracePt t="80739" x="5348288" y="3500438"/>
          <p14:tracePt t="80759" x="5353050" y="3500438"/>
          <p14:tracePt t="80809" x="5357813" y="3495675"/>
          <p14:tracePt t="81002" x="5362575" y="3495675"/>
          <p14:tracePt t="81022" x="5372100" y="3495675"/>
          <p14:tracePt t="81032" x="5386388" y="3495675"/>
          <p14:tracePt t="81042" x="5405438" y="3495675"/>
          <p14:tracePt t="81053" x="5438775" y="3495675"/>
          <p14:tracePt t="81070" x="5529263" y="3495675"/>
          <p14:tracePt t="81087" x="5629275" y="3495675"/>
          <p14:tracePt t="81105" x="5686425" y="3495675"/>
          <p14:tracePt t="81121" x="5786438" y="3495675"/>
          <p14:tracePt t="81138" x="5876925" y="3495675"/>
          <p14:tracePt t="81155" x="5915025" y="3495675"/>
          <p14:tracePt t="81171" x="5953125" y="3495675"/>
          <p14:tracePt t="81189" x="5967413" y="3495675"/>
          <p14:tracePt t="81204" x="5986463" y="3495675"/>
          <p14:tracePt t="81221" x="6005513" y="3495675"/>
          <p14:tracePt t="81237" x="6010275" y="3495675"/>
          <p14:tracePt t="81254" x="6015038" y="3495675"/>
          <p14:tracePt t="81271" x="6019800" y="3495675"/>
          <p14:tracePt t="81297" x="6024563" y="3495675"/>
          <p14:tracePt t="81358" x="6029325" y="3495675"/>
          <p14:tracePt t="81744" x="6038850" y="3495675"/>
          <p14:tracePt t="81764" x="6053138" y="3495675"/>
          <p14:tracePt t="81774" x="6067425" y="3490913"/>
          <p14:tracePt t="81785" x="6100763" y="3481388"/>
          <p14:tracePt t="81795" x="6138863" y="3476625"/>
          <p14:tracePt t="81805" x="6191250" y="3471863"/>
          <p14:tracePt t="81821" x="6343650" y="3462338"/>
          <p14:tracePt t="81838" x="6477000" y="3443288"/>
          <p14:tracePt t="81854" x="6724650" y="3443288"/>
          <p14:tracePt t="81871" x="6905625" y="3443288"/>
          <p14:tracePt t="81888" x="6986588" y="3443288"/>
          <p14:tracePt t="81904" x="7105650" y="3443288"/>
          <p14:tracePt t="81921" x="7191375" y="3443288"/>
          <p14:tracePt t="81938" x="7239000" y="3452813"/>
          <p14:tracePt t="81954" x="7300913" y="3452813"/>
          <p14:tracePt t="81971" x="7362825" y="3452813"/>
          <p14:tracePt t="81989" x="7386638" y="3452813"/>
          <p14:tracePt t="82004" x="7410450" y="3452813"/>
          <p14:tracePt t="82021" x="7419975" y="3452813"/>
          <p14:tracePt t="82021" x="7434263" y="3452813"/>
          <p14:tracePt t="82039" x="7439025" y="3452813"/>
          <p14:tracePt t="82054" x="7443788" y="3452813"/>
          <p14:tracePt t="82069" x="7448550" y="3452813"/>
          <p14:tracePt t="82086" x="7453313" y="3452813"/>
          <p14:tracePt t="82130" x="7458075" y="3452813"/>
          <p14:tracePt t="82567" x="7467600" y="3452813"/>
          <p14:tracePt t="82587" x="7472363" y="3452813"/>
          <p14:tracePt t="82597" x="7481888" y="3452813"/>
          <p14:tracePt t="82607" x="7496175" y="3452813"/>
          <p14:tracePt t="82621" x="7558088" y="3438525"/>
          <p14:tracePt t="82639" x="7596188" y="3433763"/>
          <p14:tracePt t="82654" x="7710488" y="3424238"/>
          <p14:tracePt t="82671" x="7777163" y="3419475"/>
          <p14:tracePt t="82671" x="7867650" y="3419475"/>
          <p14:tracePt t="82690" x="7943850" y="3419475"/>
          <p14:tracePt t="82704" x="8034338" y="3419475"/>
          <p14:tracePt t="82721" x="8077200" y="3419475"/>
          <p14:tracePt t="82737" x="8134350" y="3419475"/>
          <p14:tracePt t="82754" x="8201025" y="3419475"/>
          <p14:tracePt t="82771" x="8224838" y="3419475"/>
          <p14:tracePt t="82787" x="8258175" y="3419475"/>
          <p14:tracePt t="82804" x="8281988" y="3419475"/>
          <p14:tracePt t="82822" x="8291513" y="3419475"/>
          <p14:tracePt t="82837" x="8301038" y="3419475"/>
          <p14:tracePt t="82854" x="8310563" y="3419475"/>
          <p14:tracePt t="82872" x="8315325" y="3419475"/>
          <p14:tracePt t="82887" x="8329613" y="3419475"/>
          <p14:tracePt t="82904" x="8334375" y="3419475"/>
          <p14:tracePt t="82921" x="8343900" y="3419475"/>
          <p14:tracePt t="82938" x="8353425" y="3419475"/>
          <p14:tracePt t="82954" x="8362950" y="3419475"/>
          <p14:tracePt t="82971" x="8377238" y="3419475"/>
          <p14:tracePt t="82988" x="8396288" y="3419475"/>
          <p14:tracePt t="83005" x="8410575" y="3419475"/>
          <p14:tracePt t="83020" x="8434388" y="3419475"/>
          <p14:tracePt t="83038" x="8458200" y="3419475"/>
          <p14:tracePt t="83055" x="8467725" y="3419475"/>
          <p14:tracePt t="83071" x="8477250" y="3419475"/>
          <p14:tracePt t="83088" x="8472488" y="3419475"/>
          <p14:tracePt t="83146" x="8439150" y="3419475"/>
          <p14:tracePt t="83156" x="8343900" y="3419475"/>
          <p14:tracePt t="83166" x="8224838" y="3429000"/>
          <p14:tracePt t="83176" x="7962900" y="3448050"/>
          <p14:tracePt t="83187" x="7648575" y="3476625"/>
          <p14:tracePt t="83204" x="6972300" y="3514725"/>
          <p14:tracePt t="83221" x="6310313" y="3552825"/>
          <p14:tracePt t="83238" x="6024563" y="3562350"/>
          <p14:tracePt t="83254" x="5500688" y="3609975"/>
          <p14:tracePt t="83271" x="5072063" y="3638550"/>
          <p14:tracePt t="83289" x="4895850" y="3671888"/>
          <p14:tracePt t="83304" x="4591050" y="3733800"/>
          <p14:tracePt t="83321" x="4486275" y="3762375"/>
          <p14:tracePt t="83337" x="4305300" y="3814763"/>
          <p14:tracePt t="83354" x="4224338" y="3848100"/>
          <p14:tracePt t="83371" x="4195763" y="3862388"/>
          <p14:tracePt t="83387" x="4152900" y="3876675"/>
          <p14:tracePt t="83404" x="4143375" y="3881438"/>
          <p14:tracePt t="83421" x="4133850" y="3881438"/>
          <p14:tracePt t="83806" x="4110038" y="3881438"/>
          <p14:tracePt t="83816" x="4019550" y="3871913"/>
          <p14:tracePt t="83826" x="3862388" y="3862388"/>
          <p14:tracePt t="83837" x="3614738" y="3838575"/>
          <p14:tracePt t="83854" x="3100388" y="3800475"/>
          <p14:tracePt t="83871" x="2557463" y="3771900"/>
          <p14:tracePt t="83889" x="2157413" y="3748088"/>
          <p14:tracePt t="83904" x="1576388" y="3748088"/>
          <p14:tracePt t="83921" x="1185863" y="3767138"/>
          <p14:tracePt t="83921" x="1081088" y="3771900"/>
          <p14:tracePt t="83939" x="871538" y="3790950"/>
          <p14:tracePt t="83954" x="642938" y="3795713"/>
          <p14:tracePt t="83971" x="600075" y="3795713"/>
          <p14:tracePt t="83987" x="519113" y="3795713"/>
          <p14:tracePt t="84004" x="452438" y="3795713"/>
          <p14:tracePt t="84021" x="428625" y="3795713"/>
          <p14:tracePt t="84036" x="371475" y="3795713"/>
          <p14:tracePt t="84052" x="342900" y="3790950"/>
          <p14:tracePt t="84070" x="333375" y="3790950"/>
          <p14:tracePt t="84085" x="319088" y="3786188"/>
          <p14:tracePt t="84103" x="314325" y="3786188"/>
          <p14:tracePt t="84122" x="309563" y="3786188"/>
          <p14:tracePt t="84141" x="304800" y="3786188"/>
          <p14:tracePt t="84162" x="304800" y="3781425"/>
          <p14:tracePt t="84375" x="309563" y="3781425"/>
          <p14:tracePt t="84395" x="314325" y="3781425"/>
          <p14:tracePt t="84405" x="319088" y="3781425"/>
          <p14:tracePt t="84426" x="323850" y="3781425"/>
          <p14:tracePt t="84436" x="328613" y="3781425"/>
          <p14:tracePt t="84446" x="333375" y="3781425"/>
          <p14:tracePt t="84477" x="338138" y="3781425"/>
          <p14:tracePt t="84527" x="342900" y="3781425"/>
          <p14:tracePt t="84964" x="342900" y="3776663"/>
          <p14:tracePt t="84995" x="347663" y="3776663"/>
          <p14:tracePt t="85015" x="352425" y="3776663"/>
          <p14:tracePt t="85025" x="361950" y="3776663"/>
          <p14:tracePt t="85045" x="366713" y="3776663"/>
          <p14:tracePt t="85066" x="366713" y="3771900"/>
          <p14:tracePt t="85075" x="371475" y="3771900"/>
          <p14:tracePt t="85106" x="376238" y="3771900"/>
          <p14:tracePt t="85116" x="381000" y="3767138"/>
          <p14:tracePt t="85167" x="385763" y="3767138"/>
          <p14:tracePt t="85198" x="395288" y="3767138"/>
          <p14:tracePt t="85218" x="404813" y="3767138"/>
          <p14:tracePt t="85228" x="414338" y="3767138"/>
          <p14:tracePt t="85239" x="433388" y="3762375"/>
          <p14:tracePt t="85254" x="485775" y="3762375"/>
          <p14:tracePt t="85271" x="504825" y="3757613"/>
          <p14:tracePt t="85287" x="614363" y="3757613"/>
          <p14:tracePt t="85304" x="738188" y="3757613"/>
          <p14:tracePt t="85321" x="814388" y="3757613"/>
          <p14:tracePt t="85337" x="995363" y="3767138"/>
          <p14:tracePt t="85354" x="1176338" y="3790950"/>
          <p14:tracePt t="85372" x="1247775" y="3800475"/>
          <p14:tracePt t="85387" x="1390650" y="3819525"/>
          <p14:tracePt t="85404" x="1443038" y="3829050"/>
          <p14:tracePt t="85404" x="1495425" y="3838575"/>
          <p14:tracePt t="85422" x="1538288" y="3843338"/>
          <p14:tracePt t="85437" x="1619250" y="3857625"/>
          <p14:tracePt t="85454" x="1657350" y="3862388"/>
          <p14:tracePt t="85470" x="1728788" y="3876675"/>
          <p14:tracePt t="85487" x="1795463" y="3886200"/>
          <p14:tracePt t="85504" x="1824038" y="3890963"/>
          <p14:tracePt t="85520" x="1852613" y="3895725"/>
          <p14:tracePt t="85535" x="1857375" y="3895725"/>
          <p14:tracePt t="85552" x="1871663" y="3900488"/>
          <p14:tracePt t="85569" x="1876425" y="3900488"/>
          <p14:tracePt t="85595" x="1881188" y="3900488"/>
          <p14:tracePt t="85980" x="1885950" y="3900488"/>
          <p14:tracePt t="85990" x="1890713" y="3900488"/>
          <p14:tracePt t="86001" x="1900238" y="3900488"/>
          <p14:tracePt t="86010" x="1905000" y="3900488"/>
          <p14:tracePt t="86021" x="1909763" y="3900488"/>
          <p14:tracePt t="86037" x="1919288" y="3895725"/>
          <p14:tracePt t="86054" x="1924050" y="3895725"/>
          <p14:tracePt t="86072" x="1928813" y="3895725"/>
          <p14:tracePt t="86122" x="1933575" y="3895725"/>
          <p14:tracePt t="86224" x="1938338" y="3895725"/>
          <p14:tracePt t="86244" x="1947863" y="3890963"/>
          <p14:tracePt t="86265" x="1962150" y="3886200"/>
          <p14:tracePt t="86274" x="1990725" y="3886200"/>
          <p14:tracePt t="86285" x="2014538" y="3881438"/>
          <p14:tracePt t="86295" x="2062163" y="3876675"/>
          <p14:tracePt t="86305" x="2100263" y="3871913"/>
          <p14:tracePt t="86320" x="2243138" y="3857625"/>
          <p14:tracePt t="86337" x="2314575" y="3848100"/>
          <p14:tracePt t="86353" x="2428875" y="3838575"/>
          <p14:tracePt t="86371" x="2538413" y="3829050"/>
          <p14:tracePt t="86387" x="2595563" y="3819525"/>
          <p14:tracePt t="86403" x="2686050" y="3810000"/>
          <p14:tracePt t="86420" x="2762250" y="3800475"/>
          <p14:tracePt t="86438" x="2800350" y="3795713"/>
          <p14:tracePt t="86453" x="2857500" y="3790950"/>
          <p14:tracePt t="86470" x="2890838" y="3790950"/>
          <p14:tracePt t="86487" x="2938463" y="3790950"/>
          <p14:tracePt t="86504" x="2962275" y="3790950"/>
          <p14:tracePt t="86520" x="2971800" y="3790950"/>
          <p14:tracePt t="86535" x="2986088" y="3790950"/>
          <p14:tracePt t="86552" x="2990850" y="3790950"/>
          <p14:tracePt t="86569" x="2995613" y="3790950"/>
          <p14:tracePt t="86586" x="3000375" y="3790950"/>
          <p14:tracePt t="86610" x="3005138" y="3790950"/>
          <p14:tracePt t="86621" x="3014663" y="3790950"/>
          <p14:tracePt t="86894" x="3028950" y="3790950"/>
          <p14:tracePt t="86904" x="3052763" y="3790950"/>
          <p14:tracePt t="86915" x="3086100" y="3781425"/>
          <p14:tracePt t="86925" x="3143250" y="3771900"/>
          <p14:tracePt t="86936" x="3200400" y="3762375"/>
          <p14:tracePt t="86952" x="3362325" y="3743325"/>
          <p14:tracePt t="86969" x="3590925" y="3729038"/>
          <p14:tracePt t="86986" x="3695700" y="3724275"/>
          <p14:tracePt t="87003" x="3862388" y="3719513"/>
          <p14:tracePt t="87020" x="4033838" y="3719513"/>
          <p14:tracePt t="87037" x="4095750" y="3719513"/>
          <p14:tracePt t="87053" x="4191000" y="3719513"/>
          <p14:tracePt t="87070" x="4219575" y="3719513"/>
          <p14:tracePt t="87086" x="4276725" y="3719513"/>
          <p14:tracePt t="87102" x="4314825" y="3719513"/>
          <p14:tracePt t="87119" x="4329113" y="3719513"/>
          <p14:tracePt t="87135" x="4343400" y="3719513"/>
          <p14:tracePt t="87153" x="4348163" y="3719513"/>
          <p14:tracePt t="87170" x="4352925" y="3719513"/>
          <p14:tracePt t="87187" x="4357688" y="3719513"/>
          <p14:tracePt t="87203" x="4362450" y="3719513"/>
          <p14:tracePt t="87260" x="4367213" y="3719513"/>
          <p14:tracePt t="87646" x="4371975" y="3719513"/>
          <p14:tracePt t="87656" x="4386263" y="3719513"/>
          <p14:tracePt t="87666" x="4405313" y="3714750"/>
          <p14:tracePt t="87676" x="4438650" y="3709988"/>
          <p14:tracePt t="87689" x="4486275" y="3700463"/>
          <p14:tracePt t="87703" x="4591050" y="3690938"/>
          <p14:tracePt t="87720" x="4681538" y="3690938"/>
          <p14:tracePt t="87720" x="4795838" y="3690938"/>
          <p14:tracePt t="87738" x="4886325" y="3690938"/>
          <p14:tracePt t="87753" x="5048250" y="3690938"/>
          <p14:tracePt t="87770" x="5110163" y="3695700"/>
          <p14:tracePt t="87787" x="5238750" y="3705225"/>
          <p14:tracePt t="87804" x="5329238" y="3709988"/>
          <p14:tracePt t="87820" x="5367338" y="3714750"/>
          <p14:tracePt t="87836" x="5424488" y="3724275"/>
          <p14:tracePt t="87854" x="5472113" y="3733800"/>
          <p14:tracePt t="87870" x="5495925" y="3733800"/>
          <p14:tracePt t="87886" x="5514975" y="3738563"/>
          <p14:tracePt t="87904" x="5524500" y="3738563"/>
          <p14:tracePt t="87921" x="5529263" y="3738563"/>
          <p14:tracePt t="87940" x="5534025" y="3738563"/>
          <p14:tracePt t="87981" x="5538788" y="3738563"/>
          <p14:tracePt t="88022" x="5543550" y="3738563"/>
          <p14:tracePt t="88774" x="5548313" y="3738563"/>
          <p14:tracePt t="88804" x="5562600" y="3738563"/>
          <p14:tracePt t="88814" x="5572125" y="3738563"/>
          <p14:tracePt t="88824" x="5581650" y="3733800"/>
          <p14:tracePt t="88836" x="5591175" y="3733800"/>
          <p14:tracePt t="88853" x="5619750" y="3729038"/>
          <p14:tracePt t="88870" x="5653088" y="3724275"/>
          <p14:tracePt t="88887" x="5676900" y="3724275"/>
          <p14:tracePt t="88903" x="5734050" y="3719513"/>
          <p14:tracePt t="88920" x="5786438" y="3719513"/>
          <p14:tracePt t="88937" x="5815013" y="3719513"/>
          <p14:tracePt t="88953" x="5881688" y="3719513"/>
          <p14:tracePt t="88970" x="5943600" y="3714750"/>
          <p14:tracePt t="88988" x="5962650" y="3714750"/>
          <p14:tracePt t="89003" x="6000750" y="3714750"/>
          <p14:tracePt t="89020" x="6029325" y="3714750"/>
          <p14:tracePt t="89036" x="6072188" y="3709988"/>
          <p14:tracePt t="89053" x="6124575" y="3705225"/>
          <p14:tracePt t="89070" x="6153150" y="3705225"/>
          <p14:tracePt t="89085" x="6205538" y="3700463"/>
          <p14:tracePt t="89102" x="6257925" y="3690938"/>
          <p14:tracePt t="89118" x="6300788" y="3686175"/>
          <p14:tracePt t="89135" x="6372225" y="3681413"/>
          <p14:tracePt t="89151" x="6410325" y="3681413"/>
          <p14:tracePt t="89168" x="6477000" y="3681413"/>
          <p14:tracePt t="89185" x="6519863" y="3681413"/>
          <p14:tracePt t="89202" x="6553200" y="3681413"/>
          <p14:tracePt t="89218" x="6624638" y="3681413"/>
          <p14:tracePt t="89218" x="6667500" y="3681413"/>
          <p14:tracePt t="89240" x="6700838" y="3681413"/>
          <p14:tracePt t="89252" x="6753225" y="3681413"/>
          <p14:tracePt t="89274" x="6772275" y="3681413"/>
          <p14:tracePt t="89285" x="6810375" y="3681413"/>
          <p14:tracePt t="89302" x="6838950" y="3681413"/>
          <p14:tracePt t="89326" x="6891338" y="3686175"/>
          <p14:tracePt t="89352" x="6900863" y="3686175"/>
          <p14:tracePt t="89368" x="6910388" y="3686175"/>
          <p14:tracePt t="89385" x="6919913" y="3686175"/>
          <p14:tracePt t="89401" x="6924675" y="3686175"/>
          <p14:tracePt t="89423" x="6929438" y="3686175"/>
          <p14:tracePt t="89484" x="6934200" y="3686175"/>
          <p14:tracePt t="89595" x="6938963" y="3686175"/>
          <p14:tracePt t="89626" x="6943725" y="3686175"/>
          <p14:tracePt t="89646" x="6948488" y="3686175"/>
          <p14:tracePt t="89656" x="6953250" y="3686175"/>
          <p14:tracePt t="89667" x="6962775" y="3686175"/>
          <p14:tracePt t="89677" x="6967538" y="3686175"/>
          <p14:tracePt t="89688" x="6977063" y="3690938"/>
          <p14:tracePt t="89702" x="6991350" y="3690938"/>
          <p14:tracePt t="89719" x="6996113" y="3695700"/>
          <p14:tracePt t="89735" x="7010400" y="3695700"/>
          <p14:tracePt t="89752" x="7015163" y="3695700"/>
          <p14:tracePt t="89768" x="7019925" y="3695700"/>
          <p14:tracePt t="89785" x="7024688" y="3695700"/>
          <p14:tracePt t="89801" x="7029450" y="3695700"/>
          <p14:tracePt t="89818" x="7034213" y="3695700"/>
          <p14:tracePt t="90184" x="7038975" y="3695700"/>
          <p14:tracePt t="90195" x="7048500" y="3695700"/>
          <p14:tracePt t="90205" x="7058025" y="3695700"/>
          <p14:tracePt t="90218" x="7072313" y="3695700"/>
          <p14:tracePt t="90235" x="7124700" y="3695700"/>
          <p14:tracePt t="90252" x="7210425" y="3686175"/>
          <p14:tracePt t="90269" x="7267575" y="3681413"/>
          <p14:tracePt t="90269" x="7319963" y="3681413"/>
          <p14:tracePt t="90286" x="7386638" y="3671888"/>
          <p14:tracePt t="90303" x="7581900" y="3667125"/>
          <p14:tracePt t="90318" x="7677150" y="3662363"/>
          <p14:tracePt t="90334" x="7834313" y="3662363"/>
          <p14:tracePt t="90351" x="7962900" y="3662363"/>
          <p14:tracePt t="90368" x="8024813" y="3662363"/>
          <p14:tracePt t="90384" x="8139113" y="3662363"/>
          <p14:tracePt t="90401" x="8181975" y="3662363"/>
          <p14:tracePt t="90417" x="8272463" y="3662363"/>
          <p14:tracePt t="90435" x="8343900" y="3662363"/>
          <p14:tracePt t="90451" x="8372475" y="3662363"/>
          <p14:tracePt t="90468" x="8424863" y="3662363"/>
          <p14:tracePt t="90485" x="8448675" y="3662363"/>
          <p14:tracePt t="90501" x="8462963" y="3662363"/>
          <p14:tracePt t="90518" x="8467725" y="3662363"/>
          <p14:tracePt t="90534" x="8477250" y="3662363"/>
          <p14:tracePt t="90551" x="8482013" y="3662363"/>
          <p14:tracePt t="90591" x="8486775" y="3662363"/>
          <p14:tracePt t="90652" x="8458200" y="3662363"/>
          <p14:tracePt t="90865" x="8429625" y="3667125"/>
          <p14:tracePt t="90875" x="8320088" y="3686175"/>
          <p14:tracePt t="90886" x="7981950" y="3714750"/>
          <p14:tracePt t="90901" x="7558088" y="3729038"/>
          <p14:tracePt t="90918" x="7300913" y="3729038"/>
          <p14:tracePt t="90934" x="6291263" y="3714750"/>
          <p14:tracePt t="90951" x="6010275" y="3743325"/>
          <p14:tracePt t="90968" x="5086350" y="3667125"/>
          <p14:tracePt t="90984" x="4948238" y="3676650"/>
          <p14:tracePt t="91001" x="4224338" y="3690938"/>
          <p14:tracePt t="91018" x="4171950" y="3700463"/>
          <p14:tracePt t="91034" x="3881438" y="3738563"/>
          <p14:tracePt t="91051" x="3824288" y="3748088"/>
          <p14:tracePt t="91068" x="3738563" y="3767138"/>
          <p14:tracePt t="91084" x="3671888" y="3790950"/>
          <p14:tracePt t="91101" x="3633788" y="3814763"/>
          <p14:tracePt t="91118" x="3562350" y="3867150"/>
          <p14:tracePt t="91134" x="3529013" y="3867150"/>
          <p14:tracePt t="91556" x="3481388" y="3867150"/>
          <p14:tracePt t="91566" x="3243263" y="3867150"/>
          <p14:tracePt t="91576" x="3171825" y="3871913"/>
          <p14:tracePt t="91587" x="2871788" y="3914775"/>
          <p14:tracePt t="91601" x="2528888" y="3933825"/>
          <p14:tracePt t="91618" x="2162175" y="3967163"/>
          <p14:tracePt t="91634" x="1890713" y="4000500"/>
          <p14:tracePt t="91651" x="1562100" y="4043363"/>
          <p14:tracePt t="91668" x="1500188" y="4052888"/>
          <p14:tracePt t="91684" x="1319213" y="4062413"/>
          <p14:tracePt t="91701" x="1257300" y="4062413"/>
          <p14:tracePt t="91718" x="1119188" y="4062413"/>
          <p14:tracePt t="91735" x="1004888" y="4062413"/>
          <p14:tracePt t="91753" x="942975" y="4062413"/>
          <p14:tracePt t="91769" x="833438" y="4062413"/>
          <p14:tracePt t="91786" x="757238" y="4062413"/>
          <p14:tracePt t="91803" x="733425" y="4062413"/>
          <p14:tracePt t="91819" x="685800" y="4062413"/>
          <p14:tracePt t="91836" x="657225" y="4062413"/>
          <p14:tracePt t="91853" x="652463" y="4062413"/>
          <p14:tracePt t="91868" x="642938" y="4062413"/>
          <p14:tracePt t="91884" x="638175" y="4062413"/>
          <p14:tracePt t="91901" x="633413" y="4062413"/>
          <p14:tracePt t="91953" x="638175" y="4057650"/>
          <p14:tracePt t="92034" x="661988" y="4048125"/>
          <p14:tracePt t="92045" x="700088" y="4033838"/>
          <p14:tracePt t="92054" x="781050" y="4014788"/>
          <p14:tracePt t="92068" x="1004888" y="3981450"/>
          <p14:tracePt t="92085" x="1114425" y="3976688"/>
          <p14:tracePt t="92101" x="1290638" y="3962400"/>
          <p14:tracePt t="92118" x="1366838" y="3962400"/>
          <p14:tracePt t="92134" x="1519238" y="3962400"/>
          <p14:tracePt t="92152" x="1628775" y="3962400"/>
          <p14:tracePt t="92169" x="1681163" y="3962400"/>
          <p14:tracePt t="92185" x="1757363" y="3962400"/>
          <p14:tracePt t="92202" x="1814513" y="3962400"/>
          <p14:tracePt t="92219" x="1843088" y="3967163"/>
          <p14:tracePt t="92235" x="1876425" y="3967163"/>
          <p14:tracePt t="92252" x="1895475" y="3971925"/>
          <p14:tracePt t="92269" x="1900238" y="3971925"/>
          <p14:tracePt t="92285" x="1909763" y="3976688"/>
          <p14:tracePt t="92302" x="1914525" y="3976688"/>
          <p14:tracePt t="92319" x="1919288" y="3976688"/>
          <p14:tracePt t="92380" x="1919288" y="3981450"/>
          <p14:tracePt t="92502" x="1924050" y="3981450"/>
          <p14:tracePt t="92837" x="1933575" y="3981450"/>
          <p14:tracePt t="92847" x="1947863" y="3981450"/>
          <p14:tracePt t="92857" x="1962150" y="3976688"/>
          <p14:tracePt t="92869" x="1985963" y="3967163"/>
          <p14:tracePt t="92886" x="2047875" y="3952875"/>
          <p14:tracePt t="92903" x="2138363" y="3943350"/>
          <p14:tracePt t="92919" x="2185988" y="3938588"/>
          <p14:tracePt t="92936" x="2271713" y="3933825"/>
          <p14:tracePt t="92953" x="2352675" y="3933825"/>
          <p14:tracePt t="92970" x="2386013" y="3933825"/>
          <p14:tracePt t="92986" x="2447925" y="3933825"/>
          <p14:tracePt t="93003" x="2490788" y="3933825"/>
          <p14:tracePt t="93020" x="2505075" y="3938588"/>
          <p14:tracePt t="93036" x="2524125" y="3938588"/>
          <p14:tracePt t="93053" x="2528888" y="3938588"/>
          <p14:tracePt t="93069" x="2538413" y="3938588"/>
          <p14:tracePt t="93084" x="2543175" y="3943350"/>
          <p14:tracePt t="93111" x="2547938" y="3943350"/>
          <p14:tracePt t="93375" x="2557463" y="3948113"/>
          <p14:tracePt t="93406" x="2571750" y="3948113"/>
          <p14:tracePt t="93416" x="2586038" y="3948113"/>
          <p14:tracePt t="93426" x="2600325" y="3948113"/>
          <p14:tracePt t="93436" x="2624138" y="3952875"/>
          <p14:tracePt t="93452" x="2676525" y="3962400"/>
          <p14:tracePt t="93469" x="2705100" y="3971925"/>
          <p14:tracePt t="93485" x="2771775" y="3981450"/>
          <p14:tracePt t="93503" x="2805113" y="3986213"/>
          <p14:tracePt t="93519" x="2814638" y="3990975"/>
          <p14:tracePt t="93535" x="2828925" y="3990975"/>
          <p14:tracePt t="93552" x="2838450" y="3990975"/>
          <p14:tracePt t="93568" x="2843213" y="39909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0"/>
            <a:ext cx="7848600" cy="461665"/>
          </a:xfrm>
          <a:prstGeom prst="rect">
            <a:avLst/>
          </a:prstGeom>
          <a:noFill/>
        </p:spPr>
        <p:txBody>
          <a:bodyPr wrap="square" rtlCol="0">
            <a:spAutoFit/>
          </a:bodyPr>
          <a:lstStyle/>
          <a:p>
            <a:r>
              <a:rPr lang="fr-FR" sz="2400" b="1" dirty="0">
                <a:solidFill>
                  <a:srgbClr val="7030A0"/>
                </a:solidFill>
              </a:rPr>
              <a:t>Introduction</a:t>
            </a:r>
          </a:p>
        </p:txBody>
      </p:sp>
      <p:pic>
        <p:nvPicPr>
          <p:cNvPr id="5" name="Picture 4">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sp>
        <p:nvSpPr>
          <p:cNvPr id="4" name="Rectangle 3"/>
          <p:cNvSpPr/>
          <p:nvPr/>
        </p:nvSpPr>
        <p:spPr>
          <a:xfrm>
            <a:off x="685800" y="438150"/>
            <a:ext cx="8077200" cy="4154984"/>
          </a:xfrm>
          <a:prstGeom prst="rect">
            <a:avLst/>
          </a:prstGeom>
        </p:spPr>
        <p:txBody>
          <a:bodyPr wrap="square">
            <a:spAutoFit/>
          </a:bodyPr>
          <a:lstStyle/>
          <a:p>
            <a:pPr algn="just">
              <a:buFont typeface="Wingdings" pitchFamily="2" charset="2"/>
              <a:buChar char="Ø"/>
            </a:pPr>
            <a:r>
              <a:rPr lang="en-US" sz="2400" dirty="0" smtClean="0"/>
              <a:t>Benign prostatic hyperplasia (BPH), a non-cancerous proliferation of epithelial, and stromal cells of the prostate gland is one of the most common age related diseases in aging men.  </a:t>
            </a:r>
          </a:p>
          <a:p>
            <a:pPr algn="just">
              <a:buFont typeface="Wingdings" pitchFamily="2" charset="2"/>
              <a:buChar char="Ø"/>
            </a:pPr>
            <a:endParaRPr lang="en-US" sz="2400" dirty="0" smtClean="0"/>
          </a:p>
          <a:p>
            <a:pPr algn="just">
              <a:buFont typeface="Wingdings" pitchFamily="2" charset="2"/>
              <a:buChar char="Ø"/>
            </a:pPr>
            <a:r>
              <a:rPr lang="en-US" sz="2400" dirty="0" smtClean="0"/>
              <a:t>Causes of BPH include but are not limited to the following:</a:t>
            </a:r>
          </a:p>
          <a:p>
            <a:pPr marL="342900" indent="-342900" algn="just">
              <a:buFont typeface="Wingdings" panose="05000000000000000000" pitchFamily="2" charset="2"/>
              <a:buChar char="§"/>
            </a:pPr>
            <a:r>
              <a:rPr lang="en-US" sz="2400" dirty="0" smtClean="0"/>
              <a:t>Age.</a:t>
            </a:r>
          </a:p>
          <a:p>
            <a:pPr marL="342900" indent="-342900" algn="just">
              <a:buFont typeface="Wingdings" panose="05000000000000000000" pitchFamily="2" charset="2"/>
              <a:buChar char="§"/>
            </a:pPr>
            <a:r>
              <a:rPr lang="en-US" sz="2400" dirty="0" smtClean="0"/>
              <a:t>Oxidative stress.</a:t>
            </a:r>
          </a:p>
          <a:p>
            <a:pPr marL="342900" indent="-342900" algn="just">
              <a:buFont typeface="Wingdings" panose="05000000000000000000" pitchFamily="2" charset="2"/>
              <a:buChar char="§"/>
            </a:pPr>
            <a:r>
              <a:rPr lang="en-US" sz="2400" dirty="0" smtClean="0"/>
              <a:t>Inflammation.</a:t>
            </a:r>
          </a:p>
          <a:p>
            <a:pPr marL="342900" indent="-342900" algn="just">
              <a:buFont typeface="Wingdings" panose="05000000000000000000" pitchFamily="2" charset="2"/>
              <a:buChar char="§"/>
            </a:pPr>
            <a:r>
              <a:rPr lang="en-US" sz="2400" dirty="0" smtClean="0"/>
              <a:t>Metabolic </a:t>
            </a:r>
            <a:r>
              <a:rPr lang="en-US" sz="2400" dirty="0" smtClean="0"/>
              <a:t>syndrome</a:t>
            </a:r>
            <a:r>
              <a:rPr lang="en-US" sz="2400" dirty="0" smtClean="0"/>
              <a:t>.</a:t>
            </a:r>
          </a:p>
          <a:p>
            <a:pPr marL="342900" indent="-342900" algn="just">
              <a:buFont typeface="Wingdings" panose="05000000000000000000" pitchFamily="2" charset="2"/>
              <a:buChar char="§"/>
            </a:pPr>
            <a:r>
              <a:rPr lang="en-US" sz="2400" dirty="0"/>
              <a:t>Hormones.</a:t>
            </a:r>
          </a:p>
          <a:p>
            <a:pPr algn="just"/>
            <a:endParaRPr lang="en-US" sz="24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034"/>
    </mc:Choice>
    <mc:Fallback>
      <p:transition spd="slow" advTm="12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3" x="2705100" y="3819525"/>
          <p14:tracePt t="807" x="2457450" y="3519488"/>
          <p14:tracePt t="817" x="2257425" y="3262313"/>
          <p14:tracePt t="827" x="2133600" y="3090863"/>
          <p14:tracePt t="841" x="1990725" y="2914650"/>
          <p14:tracePt t="859" x="1947863" y="2857500"/>
          <p14:tracePt t="874" x="1847850" y="2724150"/>
          <p14:tracePt t="891" x="1766888" y="2595563"/>
          <p14:tracePt t="891" x="1700213" y="2471738"/>
          <p14:tracePt t="910" x="1619250" y="2309813"/>
          <p14:tracePt t="924" x="1485900" y="1976438"/>
          <p14:tracePt t="941" x="1438275" y="1833563"/>
          <p14:tracePt t="958" x="1404938" y="1704975"/>
          <p14:tracePt t="975" x="1385888" y="1604963"/>
          <p14:tracePt t="991" x="1376363" y="1562100"/>
          <p14:tracePt t="1007" x="1352550" y="1481138"/>
          <p14:tracePt t="1023" x="1333500" y="1409700"/>
          <p14:tracePt t="1041" x="1328738" y="1371600"/>
          <p14:tracePt t="1058" x="1314450" y="1304925"/>
          <p14:tracePt t="1075" x="1300163" y="1223963"/>
          <p14:tracePt t="1091" x="1300163" y="1204913"/>
          <p14:tracePt t="1107" x="1295400" y="1166813"/>
          <p14:tracePt t="1124" x="1295400" y="1152525"/>
          <p14:tracePt t="1140" x="1295400" y="1123950"/>
          <p14:tracePt t="1157" x="1295400" y="1095375"/>
          <p14:tracePt t="1174" x="1300163" y="1066800"/>
          <p14:tracePt t="1190" x="1323975" y="1004888"/>
          <p14:tracePt t="1207" x="1343025" y="962025"/>
          <p14:tracePt t="1224" x="1347788" y="947738"/>
          <p14:tracePt t="1240" x="1357313" y="919163"/>
          <p14:tracePt t="1257" x="1362075" y="909638"/>
          <p14:tracePt t="1274" x="1366838" y="904875"/>
          <p14:tracePt t="1290" x="1371600" y="895350"/>
          <p14:tracePt t="1307" x="1376363" y="895350"/>
          <p14:tracePt t="1307" x="1376363" y="890588"/>
          <p14:tracePt t="1325" x="1376363" y="885825"/>
          <p14:tracePt t="1340" x="1381125" y="881063"/>
          <p14:tracePt t="1357" x="1385888" y="881063"/>
          <p14:tracePt t="1386" x="1390650" y="876300"/>
          <p14:tracePt t="1406" x="1395413" y="876300"/>
          <p14:tracePt t="1437" x="1400175" y="876300"/>
          <p14:tracePt t="1456" x="1404938" y="876300"/>
          <p14:tracePt t="1477" x="1409700" y="876300"/>
          <p14:tracePt t="1508" x="1414463" y="876300"/>
          <p14:tracePt t="1771" x="1419225" y="876300"/>
          <p14:tracePt t="1781" x="1428750" y="876300"/>
          <p14:tracePt t="1792" x="1438275" y="876300"/>
          <p14:tracePt t="1807" x="1471613" y="876300"/>
          <p14:tracePt t="1824" x="1485900" y="876300"/>
          <p14:tracePt t="1840" x="1504950" y="876300"/>
          <p14:tracePt t="1858" x="1519238" y="871538"/>
          <p14:tracePt t="1874" x="1524000" y="871538"/>
          <p14:tracePt t="1890" x="1528763" y="871538"/>
          <p14:tracePt t="1907" x="1533525" y="871538"/>
          <p14:tracePt t="1924" x="1538288" y="871538"/>
          <p14:tracePt t="1940" x="1543050" y="871538"/>
          <p14:tracePt t="1965" x="1552575" y="871538"/>
          <p14:tracePt t="2483" x="1557338" y="871538"/>
          <p14:tracePt t="2493" x="1571625" y="871538"/>
          <p14:tracePt t="2503" x="1585913" y="871538"/>
          <p14:tracePt t="2513" x="1609725" y="871538"/>
          <p14:tracePt t="2525" x="1647825" y="871538"/>
          <p14:tracePt t="2540" x="1724025" y="871538"/>
          <p14:tracePt t="2557" x="1800225" y="871538"/>
          <p14:tracePt t="2575" x="1833563" y="871538"/>
          <p14:tracePt t="2590" x="1905000" y="876300"/>
          <p14:tracePt t="2609" x="1962150" y="881063"/>
          <p14:tracePt t="2626" x="1981200" y="885825"/>
          <p14:tracePt t="2640" x="2009775" y="885825"/>
          <p14:tracePt t="2657" x="2024063" y="885825"/>
          <p14:tracePt t="2673" x="2047875" y="890588"/>
          <p14:tracePt t="2690" x="2057400" y="890588"/>
          <p14:tracePt t="2708" x="2066925" y="890588"/>
          <p14:tracePt t="2723" x="2081213" y="890588"/>
          <p14:tracePt t="2740" x="2085975" y="890588"/>
          <p14:tracePt t="3051" x="2090738" y="890588"/>
          <p14:tracePt t="3061" x="2095500" y="890588"/>
          <p14:tracePt t="3071" x="2105025" y="890588"/>
          <p14:tracePt t="3081" x="2124075" y="890588"/>
          <p14:tracePt t="3092" x="2152650" y="885825"/>
          <p14:tracePt t="3107" x="2281238" y="866775"/>
          <p14:tracePt t="3124" x="2400300" y="862013"/>
          <p14:tracePt t="3140" x="2671763" y="852488"/>
          <p14:tracePt t="3157" x="2962275" y="838200"/>
          <p14:tracePt t="3177" x="3057525" y="838200"/>
          <p14:tracePt t="3190" x="3176588" y="838200"/>
          <p14:tracePt t="3205" x="3252788" y="838200"/>
          <p14:tracePt t="3225" x="3267075" y="838200"/>
          <p14:tracePt t="3240" x="3281363" y="838200"/>
          <p14:tracePt t="3257" x="3290888" y="838200"/>
          <p14:tracePt t="3273" x="3295650" y="838200"/>
          <p14:tracePt t="3290" x="3300413" y="838200"/>
          <p14:tracePt t="3316" x="3305175" y="838200"/>
          <p14:tracePt t="3336" x="3309938" y="838200"/>
          <p14:tracePt t="3884" x="3319463" y="838200"/>
          <p14:tracePt t="3894" x="3343275" y="838200"/>
          <p14:tracePt t="3905" x="3395663" y="838200"/>
          <p14:tracePt t="3915" x="3448050" y="838200"/>
          <p14:tracePt t="3925" x="3538538" y="847725"/>
          <p14:tracePt t="3940" x="3838575" y="862013"/>
          <p14:tracePt t="3957" x="3971925" y="871538"/>
          <p14:tracePt t="3973" x="4205288" y="895350"/>
          <p14:tracePt t="3990" x="4267200" y="904875"/>
          <p14:tracePt t="3990" x="4319588" y="904875"/>
          <p14:tracePt t="4006" x="4371975" y="914400"/>
          <p14:tracePt t="4022" x="4452938" y="928688"/>
          <p14:tracePt t="4038" x="4481513" y="928688"/>
          <p14:tracePt t="4055" x="4529138" y="938213"/>
          <p14:tracePt t="4073" x="4552950" y="938213"/>
          <p14:tracePt t="4090" x="4557713" y="938213"/>
          <p14:tracePt t="4107" x="4562475" y="938213"/>
          <p14:tracePt t="4123" x="4572000" y="938213"/>
          <p14:tracePt t="4140" x="4576763" y="938213"/>
          <p14:tracePt t="5061" x="4581525" y="938213"/>
          <p14:tracePt t="5144" x="4591050" y="938213"/>
          <p14:tracePt t="5164" x="4600575" y="938213"/>
          <p14:tracePt t="5175" x="4614863" y="938213"/>
          <p14:tracePt t="5185" x="4633913" y="938213"/>
          <p14:tracePt t="5195" x="4657725" y="938213"/>
          <p14:tracePt t="5206" x="4681538" y="938213"/>
          <p14:tracePt t="5223" x="4772025" y="938213"/>
          <p14:tracePt t="5240" x="4872038" y="938213"/>
          <p14:tracePt t="5257" x="4967288" y="938213"/>
          <p14:tracePt t="5273" x="5176838" y="909638"/>
          <p14:tracePt t="5290" x="5395913" y="885825"/>
          <p14:tracePt t="5308" x="5481638" y="876300"/>
          <p14:tracePt t="5323" x="5629275" y="866775"/>
          <p14:tracePt t="5340" x="5734050" y="862013"/>
          <p14:tracePt t="5358" x="5800725" y="862013"/>
          <p14:tracePt t="5373" x="5905500" y="862013"/>
          <p14:tracePt t="5390" x="5943600" y="862013"/>
          <p14:tracePt t="5406" x="6019800" y="862013"/>
          <p14:tracePt t="5423" x="6091238" y="862013"/>
          <p14:tracePt t="5440" x="6129338" y="862013"/>
          <p14:tracePt t="5456" x="6191250" y="866775"/>
          <p14:tracePt t="5473" x="6253163" y="871538"/>
          <p14:tracePt t="5490" x="6286500" y="876300"/>
          <p14:tracePt t="5506" x="6357938" y="885825"/>
          <p14:tracePt t="5523" x="6391275" y="890588"/>
          <p14:tracePt t="5538" x="6453188" y="904875"/>
          <p14:tracePt t="5555" x="6510338" y="909638"/>
          <p14:tracePt t="5572" x="6538913" y="914400"/>
          <p14:tracePt t="5590" x="6577013" y="919163"/>
          <p14:tracePt t="5609" x="6605588" y="923925"/>
          <p14:tracePt t="5624" x="6634163" y="923925"/>
          <p14:tracePt t="5640" x="6672263" y="933450"/>
          <p14:tracePt t="5657" x="6724650" y="933450"/>
          <p14:tracePt t="5673" x="6753225" y="933450"/>
          <p14:tracePt t="5689" x="6796088" y="933450"/>
          <p14:tracePt t="5707" x="6834188" y="933450"/>
          <p14:tracePt t="5725" x="6867525" y="933450"/>
          <p14:tracePt t="5739" x="6900863" y="933450"/>
          <p14:tracePt t="5757" x="6919913" y="933450"/>
          <p14:tracePt t="5774" x="6958013" y="933450"/>
          <p14:tracePt t="5791" x="6996113" y="933450"/>
          <p14:tracePt t="5808" x="7010400" y="933450"/>
          <p14:tracePt t="5824" x="7043738" y="933450"/>
          <p14:tracePt t="5841" x="7081838" y="928688"/>
          <p14:tracePt t="5858" x="7115175" y="923925"/>
          <p14:tracePt t="5874" x="7143750" y="923925"/>
          <p14:tracePt t="5891" x="7172325" y="914400"/>
          <p14:tracePt t="5908" x="7181850" y="914400"/>
          <p14:tracePt t="5924" x="7205663" y="904875"/>
          <p14:tracePt t="5941" x="7239000" y="900113"/>
          <p14:tracePt t="5959" x="7262813" y="895350"/>
          <p14:tracePt t="5974" x="7296150" y="885825"/>
          <p14:tracePt t="5991" x="7305675" y="885825"/>
          <p14:tracePt t="6007" x="7324725" y="885825"/>
          <p14:tracePt t="6022" x="7334250" y="881063"/>
          <p14:tracePt t="6039" x="7329488" y="881063"/>
          <p14:tracePt t="6161" x="7310438" y="881063"/>
          <p14:tracePt t="6171" x="7186613" y="881063"/>
          <p14:tracePt t="6181" x="7124700" y="890588"/>
          <p14:tracePt t="6192" x="7072313" y="914400"/>
          <p14:tracePt t="6207" x="7015163" y="957263"/>
          <p14:tracePt t="6313" x="6581775" y="933450"/>
          <p14:tracePt t="6323" x="6457950" y="942975"/>
          <p14:tracePt t="6333" x="6405563" y="957263"/>
          <p14:tracePt t="6343" x="6305550" y="990600"/>
          <p14:tracePt t="6356" x="6005513" y="1023938"/>
          <p14:tracePt t="6375" x="5962650" y="1033463"/>
          <p14:tracePt t="6390" x="5867400" y="1042988"/>
          <p14:tracePt t="6408" x="5829300" y="1047750"/>
          <p14:tracePt t="6424" x="5781675" y="1052513"/>
          <p14:tracePt t="6441" x="5753100" y="1057275"/>
          <p14:tracePt t="6457" x="5743575" y="1062038"/>
          <p14:tracePt t="6474" x="5724525" y="1062038"/>
          <p14:tracePt t="6489" x="5710238" y="1066800"/>
          <p14:tracePt t="6506" x="5700713" y="1071563"/>
          <p14:tracePt t="6522" x="5695950" y="1071563"/>
          <p14:tracePt t="6539" x="7162800" y="971550"/>
          <p14:tracePt t="6650" x="7138988" y="971550"/>
          <p14:tracePt t="7187" x="7086600" y="971550"/>
          <p14:tracePt t="7197" x="7019925" y="971550"/>
          <p14:tracePt t="7208" x="6862763" y="971550"/>
          <p14:tracePt t="7224" x="6419850" y="952500"/>
          <p14:tracePt t="7241" x="5919788" y="952500"/>
          <p14:tracePt t="7259" x="5634038" y="942975"/>
          <p14:tracePt t="7274" x="5114925" y="957263"/>
          <p14:tracePt t="7291" x="4829175" y="976313"/>
          <p14:tracePt t="7307" x="4395788" y="1000125"/>
          <p14:tracePt t="7324" x="4176713" y="1028700"/>
          <p14:tracePt t="7341" x="4100513" y="1038225"/>
          <p14:tracePt t="7357" x="4010025" y="1052513"/>
          <p14:tracePt t="7374" x="3957638" y="1057275"/>
          <p14:tracePt t="7391" x="3948113" y="1057275"/>
          <p14:tracePt t="7407" x="3929063" y="1062038"/>
          <p14:tracePt t="7424" x="3914775" y="1066800"/>
          <p14:tracePt t="7442" x="3905250" y="1066800"/>
          <p14:tracePt t="7457" x="3881438" y="1081088"/>
          <p14:tracePt t="7474" x="3857625" y="1085850"/>
          <p14:tracePt t="7490" x="3824288" y="1095375"/>
          <p14:tracePt t="7507" x="3786188" y="1104900"/>
          <p14:tracePt t="7524" x="3771900" y="1104900"/>
          <p14:tracePt t="7540" x="3719513" y="1109663"/>
          <p14:tracePt t="7557" x="3648075" y="1119188"/>
          <p14:tracePt t="7574" x="3605213" y="1123950"/>
          <p14:tracePt t="7590" x="3543300" y="1123950"/>
          <p14:tracePt t="7609" x="3452813" y="1133475"/>
          <p14:tracePt t="7625" x="3414713" y="1133475"/>
          <p14:tracePt t="7640" x="3324225" y="1143000"/>
          <p14:tracePt t="7657" x="3243263" y="1152525"/>
          <p14:tracePt t="7675" x="3190875" y="1152525"/>
          <p14:tracePt t="7690" x="3105150" y="1157288"/>
          <p14:tracePt t="7707" x="3081338" y="1166813"/>
          <p14:tracePt t="7724" x="3000375" y="1181100"/>
          <p14:tracePt t="7741" x="2924175" y="1195388"/>
          <p14:tracePt t="7758" x="2895600" y="1204913"/>
          <p14:tracePt t="7774" x="2847975" y="1219200"/>
          <p14:tracePt t="7791" x="2824163" y="1219200"/>
          <p14:tracePt t="7807" x="2814638" y="1219200"/>
          <p14:tracePt t="7824" x="2809875" y="1219200"/>
          <p14:tracePt t="7840" x="2805113" y="1219200"/>
          <p14:tracePt t="7868" x="2805113" y="1214438"/>
          <p14:tracePt t="7898" x="2805113" y="1209675"/>
          <p14:tracePt t="7928" x="2819400" y="1209675"/>
          <p14:tracePt t="7979" x="2838450" y="1209675"/>
          <p14:tracePt t="7989" x="2862263" y="1209675"/>
          <p14:tracePt t="7999" x="2900363" y="1209675"/>
          <p14:tracePt t="8010" x="2938463" y="1209675"/>
          <p14:tracePt t="8024" x="3052763" y="1223963"/>
          <p14:tracePt t="8040" x="3100388" y="1223963"/>
          <p14:tracePt t="8056" x="3190875" y="1228725"/>
          <p14:tracePt t="8073" x="3257550" y="1228725"/>
          <p14:tracePt t="8091" x="3286125" y="1228725"/>
          <p14:tracePt t="8107" x="3328988" y="1228725"/>
          <p14:tracePt t="8124" x="3343275" y="1228725"/>
          <p14:tracePt t="8140" x="3367088" y="1228725"/>
          <p14:tracePt t="8157" x="3371850" y="1233488"/>
          <p14:tracePt t="8174" x="3376613" y="1233488"/>
          <p14:tracePt t="8193" x="3381375" y="1233488"/>
          <p14:tracePt t="8212" x="3386138" y="1233488"/>
          <p14:tracePt t="8224" x="3390900" y="1233488"/>
          <p14:tracePt t="8284" x="3395663" y="1233488"/>
          <p14:tracePt t="8436" x="3405188" y="1233488"/>
          <p14:tracePt t="8457" x="3409950" y="1233488"/>
          <p14:tracePt t="8467" x="3414713" y="1233488"/>
          <p14:tracePt t="8477" x="3424238" y="1233488"/>
          <p14:tracePt t="8490" x="3448050" y="1228725"/>
          <p14:tracePt t="8508" x="3457575" y="1228725"/>
          <p14:tracePt t="8523" x="3476625" y="1228725"/>
          <p14:tracePt t="8539" x="3486150" y="1228725"/>
          <p14:tracePt t="8555" x="3514725" y="1223963"/>
          <p14:tracePt t="8573" x="3548063" y="1219200"/>
          <p14:tracePt t="8591" x="3562350" y="1214438"/>
          <p14:tracePt t="8607" x="3581400" y="1214438"/>
          <p14:tracePt t="8624" x="3595688" y="1214438"/>
          <p14:tracePt t="8641" x="3605213" y="1214438"/>
          <p14:tracePt t="8657" x="3609975" y="1214438"/>
          <p14:tracePt t="8674" x="3614738" y="1214438"/>
          <p14:tracePt t="8691" x="3619500" y="1214438"/>
          <p14:tracePt t="8707" x="3624263" y="1214438"/>
          <p14:tracePt t="9158" x="3629025" y="1214438"/>
          <p14:tracePt t="9178" x="3643313" y="1214438"/>
          <p14:tracePt t="9188" x="3667125" y="1214438"/>
          <p14:tracePt t="9198" x="3709988" y="1214438"/>
          <p14:tracePt t="9208" x="3752850" y="1214438"/>
          <p14:tracePt t="9224" x="3862388" y="1214438"/>
          <p14:tracePt t="9241" x="3938588" y="1228725"/>
          <p14:tracePt t="9257" x="4095750" y="1243013"/>
          <p14:tracePt t="9274" x="4252913" y="1262063"/>
          <p14:tracePt t="9291" x="4329113" y="1262063"/>
          <p14:tracePt t="9307" x="4448175" y="1271588"/>
          <p14:tracePt t="9324" x="4543425" y="1276350"/>
          <p14:tracePt t="9341" x="4591050" y="1276350"/>
          <p14:tracePt t="9357" x="4667250" y="1276350"/>
          <p14:tracePt t="9374" x="4700588" y="1276350"/>
          <p14:tracePt t="9390" x="4752975" y="1281113"/>
          <p14:tracePt t="9407" x="4781550" y="1285875"/>
          <p14:tracePt t="9424" x="4795838" y="1285875"/>
          <p14:tracePt t="9440" x="4814888" y="1285875"/>
          <p14:tracePt t="9456" x="4833938" y="1285875"/>
          <p14:tracePt t="9473" x="4843463" y="1285875"/>
          <p14:tracePt t="9489" x="4862513" y="1285875"/>
          <p14:tracePt t="9506" x="4876800" y="1285875"/>
          <p14:tracePt t="9523" x="4881563" y="1285875"/>
          <p14:tracePt t="9538" x="4905375" y="1285875"/>
          <p14:tracePt t="9554" x="4914900" y="1285875"/>
          <p14:tracePt t="9571" x="4938713" y="1285875"/>
          <p14:tracePt t="9589" x="4957763" y="1285875"/>
          <p14:tracePt t="9608" x="4976813" y="1285875"/>
          <p14:tracePt t="9624" x="4981575" y="1285875"/>
          <p14:tracePt t="9639" x="4995863" y="1285875"/>
          <p14:tracePt t="9656" x="5005388" y="1285875"/>
          <p14:tracePt t="9673" x="5019675" y="1285875"/>
          <p14:tracePt t="9689" x="5043488" y="1285875"/>
          <p14:tracePt t="9706" x="5048250" y="1285875"/>
          <p14:tracePt t="9722" x="5062538" y="1281113"/>
          <p14:tracePt t="9739" x="5076825" y="1281113"/>
          <p14:tracePt t="9757" x="5086350" y="1281113"/>
          <p14:tracePt t="9772" x="5100638" y="1276350"/>
          <p14:tracePt t="9789" x="5114925" y="1271588"/>
          <p14:tracePt t="9807" x="5119688" y="1271588"/>
          <p14:tracePt t="9822" x="5133975" y="1271588"/>
          <p14:tracePt t="9839" x="5138738" y="1271588"/>
          <p14:tracePt t="9856" x="5148263" y="1266825"/>
          <p14:tracePt t="9873" x="5162550" y="1266825"/>
          <p14:tracePt t="9889" x="5167313" y="1266825"/>
          <p14:tracePt t="9908" x="5176838" y="1266825"/>
          <p14:tracePt t="9922" x="5186363" y="1266825"/>
          <p14:tracePt t="9940" x="5191125" y="1266825"/>
          <p14:tracePt t="9956" x="5195888" y="1262063"/>
          <p14:tracePt t="10325" x="5205413" y="1262063"/>
          <p14:tracePt t="10335" x="5219700" y="1257300"/>
          <p14:tracePt t="10345" x="5257800" y="1243013"/>
          <p14:tracePt t="10356" x="5295900" y="1233488"/>
          <p14:tracePt t="10372" x="5453063" y="1204913"/>
          <p14:tracePt t="10389" x="5672138" y="1176338"/>
          <p14:tracePt t="10407" x="5743575" y="1176338"/>
          <p14:tracePt t="10422" x="5900738" y="1171575"/>
          <p14:tracePt t="10439" x="5972175" y="1166813"/>
          <p14:tracePt t="10456" x="6067425" y="1162050"/>
          <p14:tracePt t="10473" x="6148388" y="1162050"/>
          <p14:tracePt t="10489" x="6172200" y="1162050"/>
          <p14:tracePt t="10506" x="6224588" y="1162050"/>
          <p14:tracePt t="10523" x="6257925" y="1162050"/>
          <p14:tracePt t="10539" x="6272213" y="1162050"/>
          <p14:tracePt t="10556" x="6296025" y="1162050"/>
          <p14:tracePt t="10573" x="6310313" y="1157288"/>
          <p14:tracePt t="10590" x="6315075" y="1157288"/>
          <p14:tracePt t="10607" x="6324600" y="1157288"/>
          <p14:tracePt t="10623" x="6338888" y="1157288"/>
          <p14:tracePt t="10640" x="6343650" y="1157288"/>
          <p14:tracePt t="10656" x="6357938" y="1152525"/>
          <p14:tracePt t="10673" x="6367463" y="1152525"/>
          <p14:tracePt t="10689" x="6376988" y="1152525"/>
          <p14:tracePt t="10706" x="6386513" y="1152525"/>
          <p14:tracePt t="10723" x="6391275" y="1152525"/>
          <p14:tracePt t="10739" x="6400800" y="1152525"/>
          <p14:tracePt t="10756" x="6415088" y="1147763"/>
          <p14:tracePt t="10773" x="6424613" y="1147763"/>
          <p14:tracePt t="10789" x="6434138" y="1147763"/>
          <p14:tracePt t="10806" x="6443663" y="1147763"/>
          <p14:tracePt t="10823" x="6453188" y="1147763"/>
          <p14:tracePt t="10839" x="6457950" y="1143000"/>
          <p14:tracePt t="10856" x="6481763" y="1143000"/>
          <p14:tracePt t="10874" x="6491288" y="1143000"/>
          <p14:tracePt t="10889" x="6524625" y="1138238"/>
          <p14:tracePt t="10906" x="6538913" y="1138238"/>
          <p14:tracePt t="10922" x="6577013" y="1133475"/>
          <p14:tracePt t="10939" x="6624638" y="1128713"/>
          <p14:tracePt t="10956" x="6672263" y="1123950"/>
          <p14:tracePt t="10973" x="6743700" y="1119188"/>
          <p14:tracePt t="10989" x="6805613" y="1119188"/>
          <p14:tracePt t="11005" x="6829425" y="1119188"/>
          <p14:tracePt t="11021" x="6877050" y="1114425"/>
          <p14:tracePt t="11038" x="6896100" y="1114425"/>
          <p14:tracePt t="11055" x="6919913" y="1114425"/>
          <p14:tracePt t="11072" x="6943725" y="1114425"/>
          <p14:tracePt t="11089" x="6948488" y="1114425"/>
          <p14:tracePt t="11089" x="6953250" y="1114425"/>
          <p14:tracePt t="11108" x="6948488" y="1114425"/>
          <p14:tracePt t="11797" x="6943725" y="1114425"/>
          <p14:tracePt t="11808" x="6938963" y="1119188"/>
          <p14:tracePt t="11818" x="6924675" y="1119188"/>
          <p14:tracePt t="11828" x="6910388" y="1119188"/>
          <p14:tracePt t="11839" x="6896100" y="1123950"/>
          <p14:tracePt t="11855" x="6872288" y="1128713"/>
          <p14:tracePt t="11872" x="6843713" y="1133475"/>
          <p14:tracePt t="11890" x="6829425" y="1133475"/>
          <p14:tracePt t="11905" x="6781800" y="1143000"/>
          <p14:tracePt t="11922" x="6748463" y="1147763"/>
          <p14:tracePt t="11939" x="6691313" y="1152525"/>
          <p14:tracePt t="11956" x="6657975" y="1157288"/>
          <p14:tracePt t="11972" x="6643688" y="1162050"/>
          <p14:tracePt t="11989" x="6629400" y="1162050"/>
          <p14:tracePt t="12006" x="6624638" y="1162050"/>
          <p14:tracePt t="12022" x="6619875" y="1162050"/>
          <p14:tracePt t="12039" x="6615113" y="1162050"/>
          <p14:tracePt t="12082" x="6610350" y="1162050"/>
          <p14:tracePt t="12752" x="6605588" y="1162050"/>
          <p14:tracePt t="12763" x="6596063" y="1162050"/>
          <p14:tracePt t="12773" x="6586538" y="1166813"/>
          <p14:tracePt t="12788" x="6538913" y="1176338"/>
          <p14:tracePt t="12805" x="6505575" y="1190625"/>
          <p14:tracePt t="12821" x="6415088" y="1223963"/>
          <p14:tracePt t="12839" x="6315075" y="1257300"/>
          <p14:tracePt t="12854" x="6257925" y="1276350"/>
          <p14:tracePt t="12870" x="6205538" y="1290638"/>
          <p14:tracePt t="12887" x="6153150" y="1309688"/>
          <p14:tracePt t="12905" x="6124575" y="1319213"/>
          <p14:tracePt t="12921" x="6062663" y="1338263"/>
          <p14:tracePt t="12939" x="6000750" y="1362075"/>
          <p14:tracePt t="12956" x="5981700" y="1371600"/>
          <p14:tracePt t="12971" x="5943600" y="1381125"/>
          <p14:tracePt t="12988" x="5934075" y="1385888"/>
          <p14:tracePt t="13005" x="5910263" y="1400175"/>
          <p14:tracePt t="13022" x="5891213" y="1409700"/>
          <p14:tracePt t="13038" x="5886450" y="1409700"/>
          <p14:tracePt t="13055" x="5876925" y="1419225"/>
          <p14:tracePt t="13072" x="5862638" y="1419225"/>
          <p14:tracePt t="13089" x="5862638" y="1423988"/>
          <p14:tracePt t="13106" x="5853113" y="1423988"/>
          <p14:tracePt t="13122" x="5848350" y="1428750"/>
          <p14:tracePt t="13139" x="5848350" y="1433513"/>
          <p14:tracePt t="13321" x="5853113" y="1433513"/>
          <p14:tracePt t="13332" x="5857875" y="1433513"/>
          <p14:tracePt t="13341" x="5862638" y="1433513"/>
          <p14:tracePt t="13355" x="5872163" y="1443038"/>
          <p14:tracePt t="13372" x="5881688" y="1443038"/>
          <p14:tracePt t="13388" x="5891213" y="1447800"/>
          <p14:tracePt t="13405" x="5900738" y="1447800"/>
          <p14:tracePt t="13405" x="5900738" y="1452563"/>
          <p14:tracePt t="13423" x="5910263" y="1452563"/>
          <p14:tracePt t="13438" x="5915025" y="1452563"/>
          <p14:tracePt t="13455" x="5915025" y="1457325"/>
          <p14:tracePt t="13472" x="5919788" y="1457325"/>
          <p14:tracePt t="13488" x="5929313" y="1457325"/>
          <p14:tracePt t="13505" x="5934075" y="1457325"/>
          <p14:tracePt t="13525" x="5934075" y="1462088"/>
          <p14:tracePt t="13538" x="5948363" y="1462088"/>
          <p14:tracePt t="13556" x="5953125" y="1466850"/>
          <p14:tracePt t="13572" x="5976938" y="1466850"/>
          <p14:tracePt t="13589" x="6010275" y="1466850"/>
          <p14:tracePt t="13607" x="6038850" y="1471613"/>
          <p14:tracePt t="13622" x="6119813" y="1476375"/>
          <p14:tracePt t="13639" x="6157913" y="1476375"/>
          <p14:tracePt t="13655" x="6234113" y="1476375"/>
          <p14:tracePt t="13672" x="6276975" y="1476375"/>
          <p14:tracePt t="13689" x="6291263" y="1476375"/>
          <p14:tracePt t="13705" x="6315075" y="1476375"/>
          <p14:tracePt t="13722" x="6324600" y="1476375"/>
          <p14:tracePt t="13739" x="6329363" y="1476375"/>
          <p14:tracePt t="13758" x="6338888" y="1476375"/>
          <p14:tracePt t="14042" x="6376988" y="1462088"/>
          <p14:tracePt t="14052" x="6510338" y="1423988"/>
          <p14:tracePt t="14062" x="6743700" y="1347788"/>
          <p14:tracePt t="14073" x="7034213" y="1309688"/>
          <p14:tracePt t="14088" x="7505700" y="1262063"/>
          <p14:tracePt t="14106" x="7767638" y="1252538"/>
          <p14:tracePt t="14122" x="8120063" y="1266825"/>
          <p14:tracePt t="14139" x="8315325" y="1290638"/>
          <p14:tracePt t="14155" x="8372475" y="1304925"/>
          <p14:tracePt t="14172" x="8477250" y="1323975"/>
          <p14:tracePt t="14189" x="8543925" y="1343025"/>
          <p14:tracePt t="14206" x="8558213" y="1352550"/>
          <p14:tracePt t="14222" x="8582025" y="1357313"/>
          <p14:tracePt t="14239" x="8601075" y="1366838"/>
          <p14:tracePt t="14256" x="8605838" y="1366838"/>
          <p14:tracePt t="14276" x="8610600" y="1371600"/>
          <p14:tracePt t="14297" x="8615363" y="1371600"/>
          <p14:tracePt t="14307" x="8620125" y="1371600"/>
          <p14:tracePt t="14378" x="8620125" y="1376363"/>
          <p14:tracePt t="14429" x="8615363" y="1381125"/>
          <p14:tracePt t="14459" x="8596313" y="1385888"/>
          <p14:tracePt t="14469" x="8572500" y="1395413"/>
          <p14:tracePt t="14479" x="8524875" y="1404938"/>
          <p14:tracePt t="14489" x="8472488" y="1414463"/>
          <p14:tracePt t="14505" x="8343900" y="1438275"/>
          <p14:tracePt t="14522" x="8291513" y="1447800"/>
          <p14:tracePt t="14538" x="8162925" y="1471613"/>
          <p14:tracePt t="14555" x="8048625" y="1490663"/>
          <p14:tracePt t="14572" x="8010525" y="1495425"/>
          <p14:tracePt t="14588" x="7958138" y="1500188"/>
          <p14:tracePt t="14607" x="7905750" y="1509713"/>
          <p14:tracePt t="14623" x="7881938" y="1509713"/>
          <p14:tracePt t="14638" x="7834313" y="1524000"/>
          <p14:tracePt t="14655" x="7800975" y="1528763"/>
          <p14:tracePt t="14673" x="7786688" y="1538288"/>
          <p14:tracePt t="14688" x="7772400" y="1538288"/>
          <p14:tracePt t="14705" x="7772400" y="1543050"/>
          <p14:tracePt t="14724" x="7758113" y="1543050"/>
          <p14:tracePt t="15069" x="7734300" y="1543050"/>
          <p14:tracePt t="15078" x="7624763" y="1533525"/>
          <p14:tracePt t="15089" x="7491413" y="1528763"/>
          <p14:tracePt t="15105" x="7053263" y="1528763"/>
          <p14:tracePt t="15122" x="6843713" y="1547813"/>
          <p14:tracePt t="15138" x="6348413" y="1524000"/>
          <p14:tracePt t="15155" x="5624513" y="1500188"/>
          <p14:tracePt t="15172" x="5400675" y="1514475"/>
          <p14:tracePt t="15188" x="4643438" y="1519238"/>
          <p14:tracePt t="15205" x="3667125" y="1652588"/>
          <p14:tracePt t="15222" x="3609975" y="1666875"/>
          <p14:tracePt t="15238" x="3119438" y="1828800"/>
          <p14:tracePt t="15255" x="3028950" y="1862138"/>
          <p14:tracePt t="15272" x="2976563" y="1876425"/>
          <p14:tracePt t="15288" x="2928938" y="1890713"/>
          <p14:tracePt t="15305" x="2895600" y="1890713"/>
          <p14:tracePt t="15323" x="2867025" y="1900238"/>
          <p14:tracePt t="15338" x="2828925" y="1914525"/>
          <p14:tracePt t="15355" x="2809875" y="1924050"/>
          <p14:tracePt t="15371" x="2752725" y="1943100"/>
          <p14:tracePt t="15388" x="2719388" y="1957388"/>
          <p14:tracePt t="15405" x="2705100" y="1962150"/>
          <p14:tracePt t="15422" x="2695575" y="1962150"/>
          <p14:tracePt t="15438" x="2690813" y="1962150"/>
          <p14:tracePt t="15455" x="2686050" y="1962150"/>
          <p14:tracePt t="16365" x="2681288" y="1962150"/>
          <p14:tracePt t="16430" x="2671763" y="1962150"/>
          <p14:tracePt t="16440" x="2652713" y="1962150"/>
          <p14:tracePt t="16450" x="2628900" y="1966913"/>
          <p14:tracePt t="16460" x="2581275" y="1971675"/>
          <p14:tracePt t="16471" x="2524125" y="1985963"/>
          <p14:tracePt t="16488" x="2319338" y="2014538"/>
          <p14:tracePt t="16505" x="2071688" y="2057400"/>
          <p14:tracePt t="16522" x="1971675" y="2081213"/>
          <p14:tracePt t="16537" x="1809750" y="2109788"/>
          <p14:tracePt t="16554" x="1724025" y="2124075"/>
          <p14:tracePt t="16570" x="1547813" y="2162175"/>
          <p14:tracePt t="16588" x="1414463" y="2185988"/>
          <p14:tracePt t="16605" x="1328738" y="2205038"/>
          <p14:tracePt t="16623" x="1285875" y="2219325"/>
          <p14:tracePt t="16638" x="1204913" y="2238375"/>
          <p14:tracePt t="16655" x="1171575" y="2247900"/>
          <p14:tracePt t="16671" x="1119188" y="2266950"/>
          <p14:tracePt t="16688" x="1076325" y="2271713"/>
          <p14:tracePt t="16705" x="1062038" y="2276475"/>
          <p14:tracePt t="16721" x="1042988" y="2281238"/>
          <p14:tracePt t="16738" x="1014413" y="2286000"/>
          <p14:tracePt t="16755" x="995363" y="2290763"/>
          <p14:tracePt t="16771" x="971550" y="2290763"/>
          <p14:tracePt t="16788" x="952500" y="2290763"/>
          <p14:tracePt t="16806" x="947738" y="2290763"/>
          <p14:tracePt t="16821" x="942975" y="2290763"/>
          <p14:tracePt t="16838" x="938213" y="2290763"/>
          <p14:tracePt t="16866" x="933450" y="2290763"/>
          <p14:tracePt t="16876" x="928688" y="2290763"/>
          <p14:tracePt t="16888" x="923925" y="2290763"/>
          <p14:tracePt t="16904" x="919163" y="2290763"/>
          <p14:tracePt t="16921" x="909638" y="2290763"/>
          <p14:tracePt t="16938" x="904875" y="2290763"/>
          <p14:tracePt t="16954" x="890588" y="2290763"/>
          <p14:tracePt t="16972" x="876300" y="2286000"/>
          <p14:tracePt t="16989" x="866775" y="2281238"/>
          <p14:tracePt t="17004" x="852488" y="2271713"/>
          <p14:tracePt t="17021" x="847725" y="2271713"/>
          <p14:tracePt t="17038" x="838200" y="2266950"/>
          <p14:tracePt t="17055" x="828675" y="2262188"/>
          <p14:tracePt t="17072" x="823913" y="2257425"/>
          <p14:tracePt t="17088" x="819150" y="2257425"/>
          <p14:tracePt t="17104" x="814388" y="2257425"/>
          <p14:tracePt t="17121" x="823913" y="2257425"/>
          <p14:tracePt t="17252" x="838200" y="2266950"/>
          <p14:tracePt t="17262" x="852488" y="2276475"/>
          <p14:tracePt t="17273" x="866775" y="2290763"/>
          <p14:tracePt t="17288" x="919163" y="2328863"/>
          <p14:tracePt t="17305" x="942975" y="2343150"/>
          <p14:tracePt t="17321" x="1014413" y="2371725"/>
          <p14:tracePt t="17338" x="1095375" y="2400300"/>
          <p14:tracePt t="17355" x="1143000" y="2414588"/>
          <p14:tracePt t="17371" x="1243013" y="2447925"/>
          <p14:tracePt t="17388" x="1343025" y="2476500"/>
          <p14:tracePt t="17406" x="1395413" y="2495550"/>
          <p14:tracePt t="17421" x="1466850" y="2519363"/>
          <p14:tracePt t="17438" x="1485900" y="2528888"/>
          <p14:tracePt t="17454" x="1524000" y="2538413"/>
          <p14:tracePt t="17472" x="1538288" y="2543175"/>
          <p14:tracePt t="17488" x="1543050" y="2543175"/>
          <p14:tracePt t="17504" x="1547813" y="2543175"/>
          <p14:tracePt t="17521" x="1552575" y="2543175"/>
          <p14:tracePt t="18425" x="1557338" y="2547938"/>
          <p14:tracePt t="18492" x="1557338" y="2557463"/>
          <p14:tracePt t="18502" x="1566863" y="2571750"/>
          <p14:tracePt t="18512" x="1571625" y="2586038"/>
          <p14:tracePt t="18521" x="1576388" y="2600325"/>
          <p14:tracePt t="18536" x="1590675" y="2628900"/>
          <p14:tracePt t="18553" x="1600200" y="2657475"/>
          <p14:tracePt t="18570" x="1619250" y="2700338"/>
          <p14:tracePt t="18588" x="1633538" y="2743200"/>
          <p14:tracePt t="18604" x="1643063" y="2762250"/>
          <p14:tracePt t="18621" x="1652588" y="2790825"/>
          <p14:tracePt t="18638" x="1662113" y="2814638"/>
          <p14:tracePt t="18655" x="1671638" y="2824163"/>
          <p14:tracePt t="18671" x="1676400" y="2843213"/>
          <p14:tracePt t="18688" x="1685925" y="2862263"/>
          <p14:tracePt t="18705" x="1685925" y="2876550"/>
          <p14:tracePt t="18721" x="1695450" y="2890838"/>
          <p14:tracePt t="18738" x="1695450" y="2900363"/>
          <p14:tracePt t="18754" x="1704975" y="2919413"/>
          <p14:tracePt t="18771" x="1709738" y="2933700"/>
          <p14:tracePt t="18788" x="1709738" y="2938463"/>
          <p14:tracePt t="18807" x="1714500" y="2943225"/>
          <p14:tracePt t="18821" x="1714500" y="2947988"/>
          <p14:tracePt t="18837" x="1714500" y="2952750"/>
          <p14:tracePt t="19754" x="1719263" y="2947988"/>
          <p14:tracePt t="19812" x="1724025" y="2943225"/>
          <p14:tracePt t="19832" x="1728788" y="2943225"/>
          <p14:tracePt t="19842" x="1733550" y="2933700"/>
          <p14:tracePt t="19854" x="1738313" y="2933700"/>
          <p14:tracePt t="19871" x="1752600" y="2924175"/>
          <p14:tracePt t="19888" x="1762125" y="2914650"/>
          <p14:tracePt t="19905" x="1766888" y="2909888"/>
          <p14:tracePt t="19921" x="1771650" y="2909888"/>
          <p14:tracePt t="19944" x="1771650" y="2905125"/>
          <p14:tracePt t="19955" x="1771650" y="2900363"/>
          <p14:tracePt t="19985" x="1762125" y="2895600"/>
          <p14:tracePt t="20025" x="1733550" y="2886075"/>
          <p14:tracePt t="20035" x="1681163" y="2871788"/>
          <p14:tracePt t="20045" x="1595438" y="2847975"/>
          <p14:tracePt t="20055" x="1428750" y="2790825"/>
          <p14:tracePt t="20069" x="1319213" y="2752725"/>
          <p14:tracePt t="20088" x="1285875" y="2738438"/>
          <p14:tracePt t="20104" x="1247775" y="2719388"/>
          <p14:tracePt t="20123" x="1233488" y="2709863"/>
          <p14:tracePt t="20138" x="1233488" y="2705100"/>
          <p14:tracePt t="20157" x="1228725" y="2700338"/>
          <p14:tracePt t="20171" x="1223963" y="2695575"/>
          <p14:tracePt t="20188" x="1223963" y="2690813"/>
          <p14:tracePt t="20208" x="1223963" y="2681288"/>
          <p14:tracePt t="20229" x="1223963" y="2676525"/>
          <p14:tracePt t="20249" x="1223963" y="2671763"/>
          <p14:tracePt t="20269" x="1223963" y="2667000"/>
          <p14:tracePt t="20289" x="1228725" y="2662238"/>
          <p14:tracePt t="20300" x="1228725" y="2657475"/>
          <p14:tracePt t="20320" x="1233488" y="2657475"/>
          <p14:tracePt t="20330" x="1233488" y="2652713"/>
          <p14:tracePt t="20351" x="1238250" y="2647950"/>
          <p14:tracePt t="20361" x="1243013" y="2643188"/>
          <p14:tracePt t="20391" x="1247775" y="2643188"/>
          <p14:tracePt t="20402" x="1252538" y="2643188"/>
          <p14:tracePt t="20422" x="1257300" y="2638425"/>
          <p14:tracePt t="20442" x="1262063" y="2638425"/>
          <p14:tracePt t="20452" x="1266825" y="2638425"/>
          <p14:tracePt t="20462" x="1271588" y="2638425"/>
          <p14:tracePt t="20483" x="1281113" y="2633663"/>
          <p14:tracePt t="20503" x="1290638" y="2633663"/>
          <p14:tracePt t="20513" x="1300163" y="2633663"/>
          <p14:tracePt t="20523" x="1319213" y="2633663"/>
          <p14:tracePt t="20536" x="1376363" y="2633663"/>
          <p14:tracePt t="20553" x="1409700" y="2633663"/>
          <p14:tracePt t="20570" x="1509713" y="2671763"/>
          <p14:tracePt t="20587" x="1543050" y="2686050"/>
          <p14:tracePt t="20603" x="1595438" y="2714625"/>
          <p14:tracePt t="20622" x="1619250" y="2728913"/>
          <p14:tracePt t="20638" x="1628775" y="2728913"/>
          <p14:tracePt t="20654" x="1633538" y="2733675"/>
          <p14:tracePt t="20671" x="1633538" y="2738438"/>
          <p14:tracePt t="20687" x="1638300" y="2743200"/>
          <p14:tracePt t="20704" x="1638300" y="2747963"/>
          <p14:tracePt t="20726" x="1633538" y="2747963"/>
          <p14:tracePt t="20889" x="1628775" y="2747963"/>
          <p14:tracePt t="20899" x="1624013" y="2747963"/>
          <p14:tracePt t="20909" x="1619250" y="2747963"/>
          <p14:tracePt t="20920" x="1614488" y="2747963"/>
          <p14:tracePt t="20937" x="1595438" y="2743200"/>
          <p14:tracePt t="20954" x="1581150" y="2743200"/>
          <p14:tracePt t="20971" x="1571625" y="2743200"/>
          <p14:tracePt t="20987" x="1566863" y="2738438"/>
          <p14:tracePt t="21004" x="1557338" y="2738438"/>
          <p14:tracePt t="21021" x="1552575" y="2738438"/>
          <p14:tracePt t="21051" x="1547813" y="2738438"/>
          <p14:tracePt t="21082" x="1547813" y="2743200"/>
          <p14:tracePt t="21123" x="1543050" y="2747963"/>
          <p14:tracePt t="21133" x="1538288" y="2762250"/>
          <p14:tracePt t="21143" x="1533525" y="2776538"/>
          <p14:tracePt t="21154" x="1533525" y="2790825"/>
          <p14:tracePt t="21171" x="1533525" y="2824163"/>
          <p14:tracePt t="21188" x="1533525" y="2857500"/>
          <p14:tracePt t="21204" x="1533525" y="2871788"/>
          <p14:tracePt t="21220" x="1533525" y="2905125"/>
          <p14:tracePt t="21238" x="1533525" y="2943225"/>
          <p14:tracePt t="21255" x="1533525" y="2957513"/>
          <p14:tracePt t="21270" x="1533525" y="2986088"/>
          <p14:tracePt t="21287" x="1533525" y="2995613"/>
          <p14:tracePt t="21304" x="1538288" y="3005138"/>
          <p14:tracePt t="21321" x="1538288" y="3014663"/>
          <p14:tracePt t="21337" x="1538288" y="3019425"/>
          <p14:tracePt t="21354" x="1538288" y="3028950"/>
          <p14:tracePt t="21371" x="1538288" y="3038475"/>
          <p14:tracePt t="21397" x="1538288" y="3043238"/>
          <p14:tracePt t="21407" x="1538288" y="3048000"/>
          <p14:tracePt t="21864" x="1538288" y="3057525"/>
          <p14:tracePt t="21884" x="1538288" y="3076575"/>
          <p14:tracePt t="21894" x="1538288" y="3095625"/>
          <p14:tracePt t="21905" x="1538288" y="3119438"/>
          <p14:tracePt t="21920" x="1538288" y="3152775"/>
          <p14:tracePt t="21937" x="1538288" y="3162300"/>
          <p14:tracePt t="21953" x="1547813" y="3190875"/>
          <p14:tracePt t="21971" x="1552575" y="3219450"/>
          <p14:tracePt t="21988" x="1552575" y="3224213"/>
          <p14:tracePt t="22004" x="1552575" y="3243263"/>
          <p14:tracePt t="22021" x="1557338" y="3257550"/>
          <p14:tracePt t="22037" x="1562100" y="3267075"/>
          <p14:tracePt t="22053" x="1562100" y="3276600"/>
          <p14:tracePt t="22070" x="1562100" y="3281363"/>
          <p14:tracePt t="22087" x="1562100" y="3286125"/>
          <p14:tracePt t="22103" x="1562100" y="3290888"/>
          <p14:tracePt t="22120" x="1562100" y="3295650"/>
          <p14:tracePt t="22137" x="1562100" y="3300413"/>
          <p14:tracePt t="22158" x="1562100" y="3305175"/>
          <p14:tracePt t="22210" x="1562100" y="3309938"/>
          <p14:tracePt t="22717" x="1562100" y="3314700"/>
          <p14:tracePt t="22728" x="1562100" y="3324225"/>
          <p14:tracePt t="22738" x="1562100" y="3343275"/>
          <p14:tracePt t="22753" x="1562100" y="3390900"/>
          <p14:tracePt t="22770" x="1562100" y="3409950"/>
          <p14:tracePt t="22787" x="1566863" y="3452813"/>
          <p14:tracePt t="22804" x="1566863" y="3495675"/>
          <p14:tracePt t="22821" x="1566863" y="3509963"/>
          <p14:tracePt t="22837" x="1571625" y="3552825"/>
          <p14:tracePt t="22854" x="1571625" y="3581400"/>
          <p14:tracePt t="22871" x="1576388" y="3595688"/>
          <p14:tracePt t="22887" x="1581150" y="3619500"/>
          <p14:tracePt t="22904" x="1581150" y="3633788"/>
          <p14:tracePt t="22921" x="1581150" y="3643313"/>
          <p14:tracePt t="22937" x="1585913" y="3652838"/>
          <p14:tracePt t="22954" x="1585913" y="3657600"/>
          <p14:tracePt t="22970" x="1585913" y="3662363"/>
          <p14:tracePt t="22987" x="1585913" y="3667125"/>
          <p14:tracePt t="23002" x="1585913" y="3671888"/>
          <p14:tracePt t="23021" x="1585913" y="3676650"/>
          <p14:tracePt t="23510" x="1585913" y="3686175"/>
          <p14:tracePt t="23519" x="1585913" y="3695700"/>
          <p14:tracePt t="23529" x="1585913" y="3709988"/>
          <p14:tracePt t="23539" x="1585913" y="3738563"/>
          <p14:tracePt t="23552" x="1585913" y="3795713"/>
          <p14:tracePt t="23571" x="1585913" y="3814763"/>
          <p14:tracePt t="23587" x="1585913" y="3848100"/>
          <p14:tracePt t="23604" x="1585913" y="3857625"/>
          <p14:tracePt t="23604" x="1585913" y="3867150"/>
          <p14:tracePt t="23623" x="1585913" y="3881438"/>
          <p14:tracePt t="23637" x="1585913" y="3900488"/>
          <p14:tracePt t="23654" x="1585913" y="3910013"/>
          <p14:tracePt t="23670" x="1585913" y="3933825"/>
          <p14:tracePt t="23687" x="1585913" y="3952875"/>
          <p14:tracePt t="23704" x="1585913" y="3967163"/>
          <p14:tracePt t="23720" x="1585913" y="3976688"/>
          <p14:tracePt t="23737" x="1585913" y="3981450"/>
          <p14:tracePt t="23753" x="1585913" y="3986213"/>
          <p14:tracePt t="23770" x="1585913" y="3990975"/>
          <p14:tracePt t="23787" x="1585913" y="3995738"/>
          <p14:tracePt t="23803" x="1585913" y="4000500"/>
          <p14:tracePt t="23845" x="1585913" y="3995738"/>
          <p14:tracePt t="24231" x="1585913" y="3990975"/>
          <p14:tracePt t="24241" x="1585913" y="3976688"/>
          <p14:tracePt t="24252" x="1585913" y="3943350"/>
          <p14:tracePt t="24261" x="1585913" y="3900488"/>
          <p14:tracePt t="24271" x="1585913" y="3833813"/>
          <p14:tracePt t="24286" x="1590675" y="3705225"/>
          <p14:tracePt t="24304" x="1595438" y="3633788"/>
          <p14:tracePt t="24320" x="1604963" y="3519488"/>
          <p14:tracePt t="24337" x="1609725" y="3433763"/>
          <p14:tracePt t="24354" x="1609725" y="3386138"/>
          <p14:tracePt t="24370" x="1624013" y="3295650"/>
          <p14:tracePt t="24387" x="1628775" y="3190875"/>
          <p14:tracePt t="24405" x="1633538" y="3143250"/>
          <p14:tracePt t="24420" x="1633538" y="3081338"/>
          <p14:tracePt t="24437" x="1633538" y="3062288"/>
          <p14:tracePt t="24453" x="1633538" y="3019425"/>
          <p14:tracePt t="24470" x="1633538" y="2990850"/>
          <p14:tracePt t="24485" x="1633538" y="2976563"/>
          <p14:tracePt t="24502" x="1633538" y="2957513"/>
          <p14:tracePt t="24519" x="1628775" y="2933700"/>
          <p14:tracePt t="24536" x="1628775" y="2924175"/>
          <p14:tracePt t="24552" x="1624013" y="2900363"/>
          <p14:tracePt t="24570" x="1619250" y="2876550"/>
          <p14:tracePt t="24587" x="1619250" y="2867025"/>
          <p14:tracePt t="24603" x="1614488" y="2847975"/>
          <p14:tracePt t="24622" x="1604963" y="2824163"/>
          <p14:tracePt t="24638" x="1600200" y="2809875"/>
          <p14:tracePt t="24653" x="1595438" y="2776538"/>
          <p14:tracePt t="24670" x="1590675" y="2767013"/>
          <p14:tracePt t="24687" x="1581150" y="2738438"/>
          <p14:tracePt t="24704" x="1581150" y="2714625"/>
          <p14:tracePt t="24720" x="1576388" y="2705100"/>
          <p14:tracePt t="24737" x="1571625" y="2686050"/>
          <p14:tracePt t="24754" x="1571625" y="2671763"/>
          <p14:tracePt t="24770" x="1566863" y="2667000"/>
          <p14:tracePt t="24786" x="1562100" y="2657475"/>
          <p14:tracePt t="24804" x="1562100" y="2643188"/>
          <p14:tracePt t="24821" x="1562100" y="2638425"/>
          <p14:tracePt t="24836" x="1557338" y="2628900"/>
          <p14:tracePt t="24853" x="1557338" y="2619375"/>
          <p14:tracePt t="24872" x="1557338" y="2609850"/>
          <p14:tracePt t="24891" x="1552575" y="2609850"/>
          <p14:tracePt t="24903" x="1552575" y="2605088"/>
          <p14:tracePt t="24920" x="1552575" y="2600325"/>
          <p14:tracePt t="24936" x="1547813" y="2600325"/>
          <p14:tracePt t="24953" x="1547813" y="2595563"/>
          <p14:tracePt t="25094" x="1547813" y="2590800"/>
          <p14:tracePt t="25135" x="1547813" y="2586038"/>
          <p14:tracePt t="25988" x="1552575" y="2586038"/>
          <p14:tracePt t="26028" x="1557338" y="2586038"/>
          <p14:tracePt t="26141" x="1562100" y="2586038"/>
          <p14:tracePt t="26252" x="1562100" y="2581275"/>
          <p14:tracePt t="26943" x="1557338" y="2581275"/>
          <p14:tracePt t="27715" x="1557338" y="2576513"/>
          <p14:tracePt t="27745" x="1552575" y="2576513"/>
          <p14:tracePt t="27756" x="1552575" y="2571750"/>
          <p14:tracePt t="27766" x="1547813" y="2571750"/>
          <p14:tracePt t="27776" x="1547813" y="2566988"/>
          <p14:tracePt t="27807" x="1547813" y="2562225"/>
          <p14:tracePt t="27847" x="1543050" y="2557463"/>
          <p14:tracePt t="27877" x="1543050" y="2552700"/>
          <p14:tracePt t="27898" x="1543050" y="2547938"/>
          <p14:tracePt t="28856" x="1547813" y="2547938"/>
          <p14:tracePt t="29076" x="1552575" y="2547938"/>
          <p14:tracePt t="29086" x="1557338" y="2547938"/>
          <p14:tracePt t="29106" x="1562100" y="2547938"/>
          <p14:tracePt t="29127" x="1566863" y="2547938"/>
          <p14:tracePt t="29147" x="1571625" y="2547938"/>
          <p14:tracePt t="29157" x="1576388" y="2547938"/>
          <p14:tracePt t="29178" x="1581150" y="2547938"/>
          <p14:tracePt t="30137" x="1585913" y="2547938"/>
          <p14:tracePt t="30244" x="1590675" y="2547938"/>
          <p14:tracePt t="30264" x="1595438" y="2547938"/>
          <p14:tracePt t="30275" x="1600200" y="2552700"/>
          <p14:tracePt t="30295" x="1604963" y="2552700"/>
          <p14:tracePt t="30315" x="1609725" y="2552700"/>
          <p14:tracePt t="30337" x="1614488" y="2552700"/>
          <p14:tracePt t="31238" x="1614488" y="2557463"/>
          <p14:tracePt t="31859" x="1619250" y="2557463"/>
          <p14:tracePt t="31880" x="1624013" y="2562225"/>
          <p14:tracePt t="31890" x="1628775" y="2562225"/>
          <p14:tracePt t="31900" x="1633538" y="2566988"/>
          <p14:tracePt t="31920" x="1638300" y="2566988"/>
          <p14:tracePt t="31931" x="1643063" y="2571750"/>
          <p14:tracePt t="31940" x="1647825" y="2571750"/>
          <p14:tracePt t="31971" x="1647825" y="2576513"/>
          <p14:tracePt t="31981" x="1652588" y="2576513"/>
          <p14:tracePt t="32001" x="1657350" y="2576513"/>
          <p14:tracePt t="32073" x="1662113" y="2576513"/>
          <p14:tracePt t="32113" x="1662113" y="2581275"/>
          <p14:tracePt t="32946" x="1666875" y="2581275"/>
          <p14:tracePt t="32967" x="1666875" y="2586038"/>
          <p14:tracePt t="32987" x="1666875" y="2590800"/>
          <p14:tracePt t="33007" x="1671638" y="2590800"/>
          <p14:tracePt t="33017" x="1671638" y="2595563"/>
          <p14:tracePt t="33089" x="1671638" y="2600325"/>
          <p14:tracePt t="33251" x="1671638" y="2605088"/>
          <p14:tracePt t="33302" x="1671638" y="2609850"/>
          <p14:tracePt t="33322" x="1666875" y="2609850"/>
          <p14:tracePt t="37116" x="1666875" y="2605088"/>
          <p14:tracePt t="37456" x="1666875" y="2600325"/>
          <p14:tracePt t="37557" x="1666875" y="2595563"/>
          <p14:tracePt t="37629" x="1662113" y="2595563"/>
          <p14:tracePt t="37649" x="1657350" y="2595563"/>
          <p14:tracePt t="37669" x="1652588" y="2595563"/>
          <p14:tracePt t="37690" x="1647825" y="2595563"/>
          <p14:tracePt t="37710" x="1643063" y="2595563"/>
          <p14:tracePt t="37720" x="1638300" y="2595563"/>
          <p14:tracePt t="37731" x="1633538" y="2595563"/>
          <p14:tracePt t="37751" x="1628775" y="2595563"/>
          <p14:tracePt t="37761" x="1624013" y="2595563"/>
          <p14:tracePt t="37781" x="1619250" y="2595563"/>
          <p14:tracePt t="37801" x="1614488" y="2595563"/>
          <p14:tracePt t="37852" x="1609725" y="2595563"/>
          <p14:tracePt t="37893" x="1604963" y="2595563"/>
          <p14:tracePt t="37913" x="1600200" y="2595563"/>
          <p14:tracePt t="37933" x="1595438" y="2595563"/>
          <p14:tracePt t="37964" x="1590675" y="2595563"/>
          <p14:tracePt t="40665" x="1595438" y="2595563"/>
          <p14:tracePt t="41021" x="1600200" y="2595563"/>
          <p14:tracePt t="41062" x="1600200" y="2600325"/>
          <p14:tracePt t="41082" x="1604963" y="2600325"/>
          <p14:tracePt t="41092" x="1609725" y="2600325"/>
          <p14:tracePt t="41103" x="1609725" y="2605088"/>
          <p14:tracePt t="41117" x="1614488" y="2609850"/>
          <p14:tracePt t="41135" x="1614488" y="2614613"/>
          <p14:tracePt t="41163" x="1619250" y="2614613"/>
          <p14:tracePt t="41184" x="1619250" y="2619375"/>
          <p14:tracePt t="41214" x="1624013" y="2619375"/>
          <p14:tracePt t="48295" x="1624013" y="2624138"/>
          <p14:tracePt t="48689" x="1624013" y="2628900"/>
          <p14:tracePt t="48801" x="1619250" y="2628900"/>
          <p14:tracePt t="49700" x="1619250" y="2633663"/>
          <p14:tracePt t="50019" x="1619250" y="2638425"/>
          <p14:tracePt t="50050" x="1619250" y="2643188"/>
          <p14:tracePt t="50101" x="1624013" y="2643188"/>
          <p14:tracePt t="50863" x="1628775" y="2647950"/>
          <p14:tracePt t="50873" x="1633538" y="2652713"/>
          <p14:tracePt t="50883" x="1638300" y="2657475"/>
          <p14:tracePt t="50898" x="1652588" y="2667000"/>
          <p14:tracePt t="50915" x="1657350" y="2676525"/>
          <p14:tracePt t="50932" x="1676400" y="2690813"/>
          <p14:tracePt t="50949" x="1685925" y="2700338"/>
          <p14:tracePt t="50966" x="1690688" y="2705100"/>
          <p14:tracePt t="50982" x="1700213" y="2709863"/>
          <p14:tracePt t="50999" x="1709738" y="2719388"/>
          <p14:tracePt t="51015" x="1719263" y="2728913"/>
          <p14:tracePt t="51031" x="1728788" y="2738438"/>
          <p14:tracePt t="51047" x="1728788" y="2743200"/>
          <p14:tracePt t="51064" x="1738313" y="2752725"/>
          <p14:tracePt t="51082" x="1747838" y="2757488"/>
          <p14:tracePt t="51098" x="1752600" y="2762250"/>
          <p14:tracePt t="51115" x="1757363" y="2767013"/>
          <p14:tracePt t="51132" x="1762125" y="2771775"/>
          <p14:tracePt t="51149" x="1766888" y="2776538"/>
          <p14:tracePt t="51165" x="1771650" y="2776538"/>
          <p14:tracePt t="51182" x="1781175" y="2781300"/>
          <p14:tracePt t="51199" x="1781175" y="2786063"/>
          <p14:tracePt t="51215" x="1785938" y="2786063"/>
          <p14:tracePt t="51232" x="1790700" y="2795588"/>
          <p14:tracePt t="51250" x="1795463" y="2795588"/>
          <p14:tracePt t="51269" x="1795463" y="2800350"/>
          <p14:tracePt t="51300" x="1795463" y="2805113"/>
          <p14:tracePt t="51330" x="1781175" y="2814638"/>
          <p14:tracePt t="51350" x="1757363" y="2824163"/>
          <p14:tracePt t="51361" x="1719263" y="2838450"/>
          <p14:tracePt t="51371" x="1666875" y="2852738"/>
          <p14:tracePt t="51382" x="1600200" y="2876550"/>
          <p14:tracePt t="51398" x="1500188" y="2914650"/>
          <p14:tracePt t="51416" x="1443038" y="2919413"/>
          <p14:tracePt t="51433" x="1423988" y="2928938"/>
          <p14:tracePt t="51448" x="1400175" y="2933700"/>
          <p14:tracePt t="51465" x="1390650" y="2933700"/>
          <p14:tracePt t="51483" x="1381125" y="2933700"/>
          <p14:tracePt t="51498" x="1376363" y="2933700"/>
          <p14:tracePt t="51515" x="1371600" y="2933700"/>
          <p14:tracePt t="51543" x="1366838" y="2933700"/>
          <p14:tracePt t="51594" x="1362075" y="2933700"/>
          <p14:tracePt t="51625" x="1362075" y="2928938"/>
          <p14:tracePt t="51848" x="1362075" y="2924175"/>
          <p14:tracePt t="51879" x="1362075" y="2919413"/>
          <p14:tracePt t="51899" x="1362075" y="2914650"/>
          <p14:tracePt t="51940" x="1362075" y="2909888"/>
          <p14:tracePt t="51980" x="1362075" y="2905125"/>
          <p14:tracePt t="52031" x="1362075" y="2900363"/>
          <p14:tracePt t="52071" x="1362075" y="2895600"/>
          <p14:tracePt t="52122" x="1362075" y="2890838"/>
          <p14:tracePt t="52153" x="1362075" y="2886075"/>
          <p14:tracePt t="52193" x="1362075" y="2881313"/>
          <p14:tracePt t="52203" x="1362075" y="2876550"/>
          <p14:tracePt t="52224" x="1362075" y="2871788"/>
          <p14:tracePt t="52244" x="1366838" y="2867025"/>
          <p14:tracePt t="52254" x="1376363" y="2857500"/>
          <p14:tracePt t="52265" x="1381125" y="2843213"/>
          <p14:tracePt t="52282" x="1400175" y="2828925"/>
          <p14:tracePt t="52299" x="1423988" y="2805113"/>
          <p14:tracePt t="52316" x="1438275" y="2795588"/>
          <p14:tracePt t="52332" x="1466850" y="2771775"/>
          <p14:tracePt t="52348" x="1476375" y="2767013"/>
          <p14:tracePt t="52365" x="1504950" y="2747963"/>
          <p14:tracePt t="52382" x="1524000" y="2733675"/>
          <p14:tracePt t="52398" x="1528763" y="2728913"/>
          <p14:tracePt t="52415" x="1543050" y="2714625"/>
          <p14:tracePt t="52431" x="1557338" y="2709863"/>
          <p14:tracePt t="52449" x="1562100" y="2705100"/>
          <p14:tracePt t="52464" x="1566863" y="2700338"/>
          <p14:tracePt t="52482" x="1571625" y="2700338"/>
          <p14:tracePt t="52498" x="1576388" y="2700338"/>
          <p14:tracePt t="52518" x="1576388" y="2695575"/>
          <p14:tracePt t="52530" x="1581150" y="2695575"/>
          <p14:tracePt t="52548" x="1581150" y="2690813"/>
          <p14:tracePt t="52701" x="1581150" y="2686050"/>
          <p14:tracePt t="52722" x="1581150" y="2681288"/>
          <p14:tracePt t="52752" x="1581150" y="2676525"/>
          <p14:tracePt t="52792" x="1581150" y="2671763"/>
          <p14:tracePt t="52823" x="1581150" y="2667000"/>
          <p14:tracePt t="52854" x="1576388" y="2667000"/>
          <p14:tracePt t="52905" x="1571625" y="2676525"/>
          <p14:tracePt t="52925" x="1571625" y="2681288"/>
          <p14:tracePt t="52935" x="1566863" y="2690813"/>
          <p14:tracePt t="52945" x="1566863" y="2695575"/>
          <p14:tracePt t="52955" x="1562100" y="2700338"/>
          <p14:tracePt t="52966" x="1557338" y="2714625"/>
          <p14:tracePt t="52982" x="1547813" y="2738438"/>
          <p14:tracePt t="52999" x="1533525" y="2762250"/>
          <p14:tracePt t="52999" x="1514475" y="2800350"/>
          <p14:tracePt t="53017" x="1495425" y="2843213"/>
          <p14:tracePt t="53032" x="1447800" y="2928938"/>
          <p14:tracePt t="53049" x="1433513" y="2967038"/>
          <p14:tracePt t="53065" x="1400175" y="3019425"/>
          <p14:tracePt t="53082" x="1381125" y="3062288"/>
          <p14:tracePt t="53099" x="1371600" y="3086100"/>
          <p14:tracePt t="53115" x="1362075" y="3105150"/>
          <p14:tracePt t="53133" x="1352550" y="3119438"/>
          <p14:tracePt t="53149" x="1352550" y="3114675"/>
          <p14:tracePt t="53311" x="1347788" y="3114675"/>
          <p14:tracePt t="53321" x="1347788" y="3109913"/>
          <p14:tracePt t="53332" x="1347788" y="3105150"/>
          <p14:tracePt t="53348" x="1347788" y="3100388"/>
          <p14:tracePt t="53365" x="1347788" y="3090863"/>
          <p14:tracePt t="53382" x="1343025" y="3086100"/>
          <p14:tracePt t="53398" x="1338263" y="3076575"/>
          <p14:tracePt t="53415" x="1338263" y="3057525"/>
          <p14:tracePt t="53433" x="1338263" y="3052763"/>
          <p14:tracePt t="53448" x="1328738" y="3033713"/>
          <p14:tracePt t="53465" x="1328738" y="3028950"/>
          <p14:tracePt t="53482" x="1323975" y="3009900"/>
          <p14:tracePt t="53499" x="1314450" y="3000375"/>
          <p14:tracePt t="53516" x="1314450" y="2990850"/>
          <p14:tracePt t="53531" x="1309688" y="2986088"/>
          <p14:tracePt t="53548" x="1309688" y="2971800"/>
          <p14:tracePt t="53565" x="1309688" y="2967038"/>
          <p14:tracePt t="53582" x="1304925" y="2967038"/>
          <p14:tracePt t="53599" x="1304925" y="2962275"/>
          <p14:tracePt t="53616" x="1300163" y="2962275"/>
          <p14:tracePt t="53636" x="1304925" y="2962275"/>
          <p14:tracePt t="53749" x="1328738" y="2962275"/>
          <p14:tracePt t="53759" x="1366838" y="2971800"/>
          <p14:tracePt t="53769" x="1419225" y="2981325"/>
          <p14:tracePt t="53783" x="1557338" y="3000375"/>
          <p14:tracePt t="53800" x="1676400" y="3000375"/>
          <p14:tracePt t="53815" x="1871663" y="3000375"/>
          <p14:tracePt t="53832" x="1976438" y="3000375"/>
          <p14:tracePt t="53848" x="2143125" y="3000375"/>
          <p14:tracePt t="53866" x="2328863" y="3000375"/>
          <p14:tracePt t="53883" x="2405063" y="3000375"/>
          <p14:tracePt t="53899" x="2533650" y="3000375"/>
          <p14:tracePt t="53916" x="2638425" y="3000375"/>
          <p14:tracePt t="53933" x="2695575" y="3000375"/>
          <p14:tracePt t="53949" x="2795588" y="3000375"/>
          <p14:tracePt t="53966" x="2900363" y="3000375"/>
          <p14:tracePt t="53983" x="2947988" y="3000375"/>
          <p14:tracePt t="53999" x="3062288" y="3000375"/>
          <p14:tracePt t="54016" x="3190875" y="3000375"/>
          <p14:tracePt t="54034" x="3252788" y="3009900"/>
          <p14:tracePt t="54048" x="3371850" y="3014663"/>
          <p14:tracePt t="54064" x="3405188" y="3019425"/>
          <p14:tracePt t="54081" x="3471863" y="3019425"/>
          <p14:tracePt t="54098" x="3509963" y="3019425"/>
          <p14:tracePt t="54114" x="3524250" y="3019425"/>
          <p14:tracePt t="54131" x="3538538" y="3019425"/>
          <p14:tracePt t="54149" x="3552825" y="3019425"/>
          <p14:tracePt t="54165" x="3557588" y="3019425"/>
          <p14:tracePt t="54181" x="3562350" y="3019425"/>
          <p14:tracePt t="54215" x="3557588" y="3019425"/>
          <p14:tracePt t="54286" x="3548063" y="3019425"/>
          <p14:tracePt t="54297" x="3524250" y="3019425"/>
          <p14:tracePt t="54307" x="3481388" y="3014663"/>
          <p14:tracePt t="54317" x="3400425" y="3005138"/>
          <p14:tracePt t="54333" x="3128963" y="2976563"/>
          <p14:tracePt t="54350" x="2943225" y="2957513"/>
          <p14:tracePt t="54366" x="2657475" y="2947988"/>
          <p14:tracePt t="54382" x="2409825" y="2947988"/>
          <p14:tracePt t="54399" x="2319338" y="2947988"/>
          <p14:tracePt t="54415" x="2171700" y="2947988"/>
          <p14:tracePt t="54432" x="2024063" y="2947988"/>
          <p14:tracePt t="54448" x="1971675" y="2947988"/>
          <p14:tracePt t="54464" x="1905000" y="2947988"/>
          <p14:tracePt t="54482" x="1871663" y="2947988"/>
          <p14:tracePt t="54498" x="1819275" y="2947988"/>
          <p14:tracePt t="54516" x="1781175" y="2947988"/>
          <p14:tracePt t="54532" x="1747838" y="2947988"/>
          <p14:tracePt t="54548" x="1685925" y="2947988"/>
          <p14:tracePt t="54566" x="1652588" y="2947988"/>
          <p14:tracePt t="54582" x="1638300" y="2947988"/>
          <p14:tracePt t="54600" x="1604963" y="2952750"/>
          <p14:tracePt t="54617" x="1571625" y="2957513"/>
          <p14:tracePt t="54635" x="1557338" y="2962275"/>
          <p14:tracePt t="54650" x="1538288" y="2962275"/>
          <p14:tracePt t="54667" x="1524000" y="2962275"/>
          <p14:tracePt t="54684" x="1519238" y="2962275"/>
          <p14:tracePt t="54703" x="1514475" y="2962275"/>
          <p14:tracePt t="54744" x="1514475" y="2957513"/>
          <p14:tracePt t="54916" x="1514475" y="2952750"/>
          <p14:tracePt t="55048" x="1514475" y="2947988"/>
          <p14:tracePt t="55191" x="1519238" y="2947988"/>
          <p14:tracePt t="55282" x="1524000" y="2947988"/>
          <p14:tracePt t="55292" x="1528763" y="2947988"/>
          <p14:tracePt t="55302" x="1543050" y="2947988"/>
          <p14:tracePt t="55316" x="1566863" y="2947988"/>
          <p14:tracePt t="55333" x="1585913" y="2947988"/>
          <p14:tracePt t="55349" x="1614488" y="2947988"/>
          <p14:tracePt t="55366" x="1633538" y="2947988"/>
          <p14:tracePt t="55382" x="1666875" y="2947988"/>
          <p14:tracePt t="55399" x="1704975" y="2947988"/>
          <p14:tracePt t="55416" x="1724025" y="2947988"/>
          <p14:tracePt t="55432" x="1762125" y="2947988"/>
          <p14:tracePt t="55449" x="1804988" y="2947988"/>
          <p14:tracePt t="55466" x="1819275" y="2947988"/>
          <p14:tracePt t="55482" x="1847850" y="2947988"/>
          <p14:tracePt t="55499" x="1890713" y="2947988"/>
          <p14:tracePt t="55517" x="1909763" y="2947988"/>
          <p14:tracePt t="55532" x="1962150" y="2943225"/>
          <p14:tracePt t="55549" x="2009775" y="2943225"/>
          <p14:tracePt t="55567" x="2038350" y="2938463"/>
          <p14:tracePt t="55582" x="2109788" y="2933700"/>
          <p14:tracePt t="55599" x="2128838" y="2933700"/>
          <p14:tracePt t="55615" x="2190750" y="2928938"/>
          <p14:tracePt t="55634" x="2262188" y="2928938"/>
          <p14:tracePt t="55649" x="2295525" y="2928938"/>
          <p14:tracePt t="55666" x="2362200" y="2928938"/>
          <p14:tracePt t="55683" x="2409825" y="2928938"/>
          <p14:tracePt t="55699" x="2443163" y="2928938"/>
          <p14:tracePt t="55716" x="2500313" y="2928938"/>
          <p14:tracePt t="55733" x="2571750" y="2928938"/>
          <p14:tracePt t="55750" x="2605088" y="2933700"/>
          <p14:tracePt t="55766" x="2657475" y="2933700"/>
          <p14:tracePt t="55783" x="2690813" y="2933700"/>
          <p14:tracePt t="55801" x="2709863" y="2933700"/>
          <p14:tracePt t="55816" x="2728913" y="2938463"/>
          <p14:tracePt t="55833" x="2733675" y="2938463"/>
          <p14:tracePt t="55849" x="2757488" y="2938463"/>
          <p14:tracePt t="55866" x="2762250" y="2938463"/>
          <p14:tracePt t="55882" x="2771775" y="2943225"/>
          <p14:tracePt t="55899" x="2776538" y="2943225"/>
          <p14:tracePt t="55916" x="2786063" y="2943225"/>
          <p14:tracePt t="55933" x="2790825" y="2943225"/>
          <p14:tracePt t="55963" x="2795588" y="2943225"/>
          <p14:tracePt t="55983" x="2800350" y="2943225"/>
          <p14:tracePt t="56003" x="2805113" y="2943225"/>
          <p14:tracePt t="56053" x="2795588" y="2943225"/>
          <p14:tracePt t="56196" x="2695575" y="2947988"/>
          <p14:tracePt t="56206" x="2662238" y="2947988"/>
          <p14:tracePt t="56216" x="2624138" y="2947988"/>
          <p14:tracePt t="56232" x="2476500" y="2947988"/>
          <p14:tracePt t="56249" x="2414588" y="2943225"/>
          <p14:tracePt t="56266" x="2214563" y="2924175"/>
          <p14:tracePt t="56283" x="2014538" y="2909888"/>
          <p14:tracePt t="56299" x="1933575" y="2909888"/>
          <p14:tracePt t="56314" x="1790700" y="2909888"/>
          <p14:tracePt t="56331" x="1671638" y="2909888"/>
          <p14:tracePt t="56348" x="1614488" y="2909888"/>
          <p14:tracePt t="56365" x="1528763" y="2909888"/>
          <p14:tracePt t="56383" x="1466850" y="2909888"/>
          <p14:tracePt t="56400" x="1433513" y="2909888"/>
          <p14:tracePt t="56416" x="1362075" y="2909888"/>
          <p14:tracePt t="56433" x="1333500" y="2909888"/>
          <p14:tracePt t="56433" x="1295400" y="2909888"/>
          <p14:tracePt t="56451" x="1266825" y="2909888"/>
          <p14:tracePt t="56465" x="1238250" y="2909888"/>
          <p14:tracePt t="56482" x="1228725" y="2909888"/>
          <p14:tracePt t="56499" x="1214438" y="2909888"/>
          <p14:tracePt t="56516" x="1200150" y="2909888"/>
          <p14:tracePt t="56533" x="1195388" y="2909888"/>
          <p14:tracePt t="56552" x="1190625" y="2909888"/>
          <p14:tracePt t="56566" x="1195388" y="2909888"/>
          <p14:tracePt t="56765" x="1200150" y="2909888"/>
          <p14:tracePt t="56775" x="1209675" y="2909888"/>
          <p14:tracePt t="56785" x="1223963" y="2909888"/>
          <p14:tracePt t="56799" x="1271588" y="2909888"/>
          <p14:tracePt t="56816" x="1295400" y="2914650"/>
          <p14:tracePt t="56832" x="1366838" y="2919413"/>
          <p14:tracePt t="56849" x="1443038" y="2919413"/>
          <p14:tracePt t="56867" x="1485900" y="2919413"/>
          <p14:tracePt t="56882" x="1566863" y="2919413"/>
          <p14:tracePt t="56899" x="1595438" y="2919413"/>
          <p14:tracePt t="56915" x="1647825" y="2914650"/>
          <p14:tracePt t="56933" x="1685925" y="2914650"/>
          <p14:tracePt t="56949" x="1700213" y="2914650"/>
          <p14:tracePt t="56965" x="1719263" y="2909888"/>
          <p14:tracePt t="56983" x="1724025" y="2909888"/>
          <p14:tracePt t="56998" x="1728788" y="2909888"/>
          <p14:tracePt t="57014" x="1728788" y="2905125"/>
          <p14:tracePt t="57415" x="1724025" y="2905125"/>
          <p14:tracePt t="57435" x="1719263" y="2905125"/>
          <p14:tracePt t="57445" x="1704975" y="2905125"/>
          <p14:tracePt t="57455" x="1676400" y="2905125"/>
          <p14:tracePt t="57466" x="1652588" y="2905125"/>
          <p14:tracePt t="57482" x="1590675" y="2905125"/>
          <p14:tracePt t="57499" x="1538288" y="2905125"/>
          <p14:tracePt t="57517" x="1504950" y="2905125"/>
          <p14:tracePt t="57532" x="1419225" y="2924175"/>
          <p14:tracePt t="57549" x="1385888" y="2924175"/>
          <p14:tracePt t="57565" x="1343025" y="2924175"/>
          <p14:tracePt t="57583" x="1314450" y="2924175"/>
          <p14:tracePt t="57599" x="1304925" y="2924175"/>
          <p14:tracePt t="57615" x="1285875" y="2924175"/>
          <p14:tracePt t="57634" x="1281113" y="2924175"/>
          <p14:tracePt t="57649" x="1276350" y="2924175"/>
          <p14:tracePt t="57665" x="1271588" y="2924175"/>
          <p14:tracePt t="57682" x="1266825" y="2924175"/>
          <p14:tracePt t="57709" x="1262063" y="2924175"/>
          <p14:tracePt t="59506" x="1266825" y="2924175"/>
          <p14:tracePt t="59618" x="1271588" y="2924175"/>
          <p14:tracePt t="59639" x="1281113" y="2924175"/>
          <p14:tracePt t="59649" x="1290638" y="2924175"/>
          <p14:tracePt t="59659" x="1300163" y="2924175"/>
          <p14:tracePt t="59669" x="1309688" y="2924175"/>
          <p14:tracePt t="59681" x="1323975" y="2924175"/>
          <p14:tracePt t="59698" x="1352550" y="2924175"/>
          <p14:tracePt t="59715" x="1385888" y="2924175"/>
          <p14:tracePt t="59732" x="1404938" y="2924175"/>
          <p14:tracePt t="59748" x="1452563" y="2924175"/>
          <p14:tracePt t="59765" x="1504950" y="2928938"/>
          <p14:tracePt t="59782" x="1543050" y="2928938"/>
          <p14:tracePt t="59798" x="1600200" y="2928938"/>
          <p14:tracePt t="59815" x="1652588" y="2928938"/>
          <p14:tracePt t="59833" x="1671638" y="2928938"/>
          <p14:tracePt t="59848" x="1700213" y="2928938"/>
          <p14:tracePt t="59865" x="1714500" y="2928938"/>
          <p14:tracePt t="59882" x="1747838" y="2933700"/>
          <p14:tracePt t="59899" x="1766888" y="2933700"/>
          <p14:tracePt t="59915" x="1776413" y="2933700"/>
          <p14:tracePt t="59932" x="1785938" y="2933700"/>
          <p14:tracePt t="59949" x="1790700" y="2933700"/>
          <p14:tracePt t="59965" x="1795463" y="2933700"/>
          <p14:tracePt t="60004" x="1800225" y="2933700"/>
          <p14:tracePt t="60941" x="1804988" y="2928938"/>
          <p14:tracePt t="61344" x="1809750" y="2928938"/>
          <p14:tracePt t="61385" x="1814513" y="2928938"/>
          <p14:tracePt t="61395" x="1824038" y="2924175"/>
          <p14:tracePt t="61405" x="1838325" y="2924175"/>
          <p14:tracePt t="61416" x="1852613" y="2919413"/>
          <p14:tracePt t="61430" x="1905000" y="2919413"/>
          <p14:tracePt t="61447" x="1943100" y="2919413"/>
          <p14:tracePt t="61463" x="2009775" y="2914650"/>
          <p14:tracePt t="61480" x="2071688" y="2909888"/>
          <p14:tracePt t="61497" x="2109788" y="2905125"/>
          <p14:tracePt t="61513" x="2171700" y="2900363"/>
          <p14:tracePt t="61530" x="2205038" y="2895600"/>
          <p14:tracePt t="61546" x="2247900" y="2895600"/>
          <p14:tracePt t="61563" x="2281238" y="2895600"/>
          <p14:tracePt t="61580" x="2295525" y="2895600"/>
          <p14:tracePt t="61597" x="2314575" y="2895600"/>
          <p14:tracePt t="61613" x="2333625" y="2895600"/>
          <p14:tracePt t="61630" x="2338388" y="2895600"/>
          <p14:tracePt t="61646" x="2347913" y="2895600"/>
          <p14:tracePt t="61663" x="2357438" y="2895600"/>
          <p14:tracePt t="61680" x="2362200" y="2895600"/>
          <p14:tracePt t="61700" x="2371725" y="2895600"/>
          <p14:tracePt t="61720" x="2376488" y="2895600"/>
          <p14:tracePt t="61740" x="2386013" y="2895600"/>
          <p14:tracePt t="61751" x="2395538" y="2895600"/>
          <p14:tracePt t="61763" x="2400300" y="2895600"/>
          <p14:tracePt t="61779" x="2414588" y="2895600"/>
          <p14:tracePt t="61796" x="2433638" y="2895600"/>
          <p14:tracePt t="61813" x="2438400" y="2895600"/>
          <p14:tracePt t="61830" x="2452688" y="2895600"/>
          <p14:tracePt t="61846" x="2462213" y="2895600"/>
          <p14:tracePt t="61863" x="2466975" y="2895600"/>
          <p14:tracePt t="61880" x="2476500" y="2895600"/>
          <p14:tracePt t="61896" x="2486025" y="2895600"/>
          <p14:tracePt t="61913" x="2490788" y="2895600"/>
          <p14:tracePt t="61930" x="2505075" y="2895600"/>
          <p14:tracePt t="61947" x="2514600" y="2895600"/>
          <p14:tracePt t="61964" x="2519363" y="2895600"/>
          <p14:tracePt t="61980" x="2528888" y="2895600"/>
          <p14:tracePt t="61996" x="2533650" y="2895600"/>
          <p14:tracePt t="62013" x="2547938" y="2895600"/>
          <p14:tracePt t="62030" x="2552700" y="2895600"/>
          <p14:tracePt t="62046" x="2562225" y="2895600"/>
          <p14:tracePt t="62063" x="2571750" y="2895600"/>
          <p14:tracePt t="62080" x="2581275" y="2895600"/>
          <p14:tracePt t="62096" x="2586038" y="2895600"/>
          <p14:tracePt t="62113" x="2590800" y="2895600"/>
          <p14:tracePt t="62132" x="2605088" y="2900363"/>
          <p14:tracePt t="62149" x="2609850" y="2900363"/>
          <p14:tracePt t="62164" x="2624138" y="2900363"/>
          <p14:tracePt t="62182" x="2638425" y="2900363"/>
          <p14:tracePt t="62199" x="2643188" y="2900363"/>
          <p14:tracePt t="62214" x="2652713" y="2900363"/>
          <p14:tracePt t="62232" x="2657475" y="2900363"/>
          <p14:tracePt t="62249" x="2662238" y="2900363"/>
          <p14:tracePt t="62269" x="2667000" y="2900363"/>
          <p14:tracePt t="62281" x="2662238" y="2900363"/>
          <p14:tracePt t="62442" x="2643188" y="2900363"/>
          <p14:tracePt t="62452" x="2614613" y="2900363"/>
          <p14:tracePt t="62462" x="2576513" y="2900363"/>
          <p14:tracePt t="62472" x="2538413" y="2900363"/>
          <p14:tracePt t="62482" x="2500313" y="2900363"/>
          <p14:tracePt t="62498" x="2371725" y="2900363"/>
          <p14:tracePt t="62515" x="2309813" y="2900363"/>
          <p14:tracePt t="62530" x="2176463" y="2905125"/>
          <p14:tracePt t="62546" x="2038350" y="2905125"/>
          <p14:tracePt t="62564" x="1985963" y="2905125"/>
          <p14:tracePt t="62581" x="1871663" y="2905125"/>
          <p14:tracePt t="62598" x="1795463" y="2905125"/>
          <p14:tracePt t="62615" x="1757363" y="2905125"/>
          <p14:tracePt t="62632" x="1695450" y="2905125"/>
          <p14:tracePt t="62648" x="1647825" y="2905125"/>
          <p14:tracePt t="62666" x="1624013" y="2905125"/>
          <p14:tracePt t="62681" x="1590675" y="2905125"/>
          <p14:tracePt t="62698" x="1576388" y="2905125"/>
          <p14:tracePt t="62715" x="1557338" y="2905125"/>
          <p14:tracePt t="62732" x="1543050" y="2905125"/>
          <p14:tracePt t="62748" x="1538288" y="2905125"/>
          <p14:tracePt t="62764" x="1524000" y="2905125"/>
          <p14:tracePt t="62782" x="1514475" y="2905125"/>
          <p14:tracePt t="62798" x="1504950" y="2905125"/>
          <p14:tracePt t="62814" x="1500188" y="2905125"/>
          <p14:tracePt t="62831" x="1495425" y="2905125"/>
          <p14:tracePt t="62859" x="1490663" y="2905125"/>
          <p14:tracePt t="65556" x="1490663" y="2900363"/>
          <p14:tracePt t="65925" x="1495425" y="2900363"/>
          <p14:tracePt t="66047" x="1500188" y="2900363"/>
          <p14:tracePt t="66057" x="1504950" y="2900363"/>
          <p14:tracePt t="66068" x="1509713" y="2900363"/>
          <p14:tracePt t="66080" x="1514475" y="2900363"/>
          <p14:tracePt t="66098" x="1519238" y="2900363"/>
          <p14:tracePt t="66118" x="1524000" y="2900363"/>
          <p14:tracePt t="66139" x="1528763" y="2900363"/>
          <p14:tracePt t="66616" x="1538288" y="2900363"/>
          <p14:tracePt t="66626" x="1543050" y="2900363"/>
          <p14:tracePt t="66637" x="1552575" y="2900363"/>
          <p14:tracePt t="66657" x="1557338" y="2900363"/>
          <p14:tracePt t="66667" x="1562100" y="2900363"/>
          <p14:tracePt t="66680" x="1566863" y="2900363"/>
          <p14:tracePt t="66698" x="1571625" y="2900363"/>
          <p14:tracePt t="66728" x="1576388" y="2900363"/>
          <p14:tracePt t="66768" x="1581150" y="2900363"/>
          <p14:tracePt t="66819" x="1585913" y="2900363"/>
          <p14:tracePt t="67368" x="1590675" y="2900363"/>
          <p14:tracePt t="67388" x="1600200" y="2900363"/>
          <p14:tracePt t="67408" x="1604963" y="2900363"/>
          <p14:tracePt t="67419" x="1609725" y="2900363"/>
          <p14:tracePt t="67429" x="1614488" y="2900363"/>
          <p14:tracePt t="67439" x="1628775" y="2900363"/>
          <p14:tracePt t="67449" x="1638300" y="2900363"/>
          <p14:tracePt t="67463" x="1652588" y="2900363"/>
          <p14:tracePt t="67480" x="1666875" y="2900363"/>
          <p14:tracePt t="67497" x="1685925" y="2900363"/>
          <p14:tracePt t="67514" x="1709738" y="2900363"/>
          <p14:tracePt t="67530" x="1719263" y="2900363"/>
          <p14:tracePt t="67547" x="1738313" y="2900363"/>
          <p14:tracePt t="67564" x="1743075" y="2900363"/>
          <p14:tracePt t="67580" x="1757363" y="2900363"/>
          <p14:tracePt t="67597" x="1766888" y="2900363"/>
          <p14:tracePt t="67614" x="1771650" y="2900363"/>
          <p14:tracePt t="67630" x="1776413" y="2900363"/>
          <p14:tracePt t="67647" x="1781175" y="2900363"/>
          <p14:tracePt t="67663" x="1785938" y="2900363"/>
          <p14:tracePt t="67723" x="1790700" y="2900363"/>
          <p14:tracePt t="68272" x="1795463" y="2900363"/>
          <p14:tracePt t="68282" x="1800225" y="2900363"/>
          <p14:tracePt t="68292" x="1804988" y="2900363"/>
          <p14:tracePt t="68302" x="1809750" y="2900363"/>
          <p14:tracePt t="68313" x="1819275" y="2900363"/>
          <p14:tracePt t="68330" x="1828800" y="2900363"/>
          <p14:tracePt t="68347" x="1833563" y="2900363"/>
          <p14:tracePt t="68364" x="1838325" y="2900363"/>
          <p14:tracePt t="68380" x="1843088" y="2900363"/>
          <p14:tracePt t="69337" x="1847850" y="2900363"/>
          <p14:tracePt t="69856" x="1852613" y="2900363"/>
          <p14:tracePt t="69897" x="1857375" y="2900363"/>
          <p14:tracePt t="69907" x="1862138" y="2900363"/>
          <p14:tracePt t="69917" x="1866900" y="2900363"/>
          <p14:tracePt t="69937" x="1871663" y="2900363"/>
          <p14:tracePt t="69958" x="1876425" y="2900363"/>
          <p14:tracePt t="69988" x="1876425" y="2905125"/>
          <p14:tracePt t="70201" x="1871663" y="2905125"/>
          <p14:tracePt t="70222" x="1866900" y="2905125"/>
          <p14:tracePt t="70232" x="1862138" y="2909888"/>
          <p14:tracePt t="70243" x="1852613" y="2909888"/>
          <p14:tracePt t="70252" x="1847850" y="2909888"/>
          <p14:tracePt t="70263" x="1838325" y="2909888"/>
          <p14:tracePt t="70279" x="1819275" y="2914650"/>
          <p14:tracePt t="70297" x="1800225" y="2919413"/>
          <p14:tracePt t="70314" x="1790700" y="2919413"/>
          <p14:tracePt t="70330" x="1771650" y="2924175"/>
          <p14:tracePt t="70347" x="1766888" y="2924175"/>
          <p14:tracePt t="70363" x="1762125" y="2924175"/>
          <p14:tracePt t="70379" x="1752600" y="2924175"/>
          <p14:tracePt t="70396" x="1747838" y="2924175"/>
          <p14:tracePt t="70413" x="1733550" y="2924175"/>
          <p14:tracePt t="70430" x="1724025" y="2924175"/>
          <p14:tracePt t="70447" x="1719263" y="2924175"/>
          <p14:tracePt t="70463" x="1709738" y="2924175"/>
          <p14:tracePt t="70480" x="1704975" y="2924175"/>
          <p14:tracePt t="70497" x="1700213" y="2924175"/>
          <p14:tracePt t="70516" x="1695450" y="2924175"/>
          <p14:tracePt t="70546" x="1690688" y="2924175"/>
          <p14:tracePt t="70557" x="1685925" y="2924175"/>
          <p14:tracePt t="70588" x="1681163" y="2924175"/>
          <p14:tracePt t="70598" x="1676400" y="2924175"/>
          <p14:tracePt t="70618" x="1671638" y="2924175"/>
          <p14:tracePt t="70628" x="1666875" y="2924175"/>
          <p14:tracePt t="70648" x="1662113" y="2924175"/>
          <p14:tracePt t="70668" x="1662113" y="2919413"/>
          <p14:tracePt t="70689" x="1657350" y="2919413"/>
          <p14:tracePt t="70709" x="1652588" y="2919413"/>
          <p14:tracePt t="70740" x="1652588" y="2914650"/>
          <p14:tracePt t="70770" x="1652588" y="2909888"/>
          <p14:tracePt t="70892" x="1652588" y="2905125"/>
          <p14:tracePt t="70983" x="1662113" y="2905125"/>
          <p14:tracePt t="71065" x="1685925" y="2905125"/>
          <p14:tracePt t="71075" x="1714500" y="2905125"/>
          <p14:tracePt t="71085" x="1738313" y="2905125"/>
          <p14:tracePt t="71096" x="1776413" y="2909888"/>
          <p14:tracePt t="71113" x="1843088" y="2924175"/>
          <p14:tracePt t="71130" x="1914525" y="2933700"/>
          <p14:tracePt t="71148" x="1957388" y="2938463"/>
          <p14:tracePt t="71163" x="2043113" y="2943225"/>
          <p14:tracePt t="71180" x="2128838" y="2943225"/>
          <p14:tracePt t="71198" x="2157413" y="2943225"/>
          <p14:tracePt t="71213" x="2205038" y="2943225"/>
          <p14:tracePt t="71230" x="2219325" y="2943225"/>
          <p14:tracePt t="71246" x="2243138" y="2943225"/>
          <p14:tracePt t="71263" x="2257425" y="2943225"/>
          <p14:tracePt t="71280" x="2262188" y="2943225"/>
          <p14:tracePt t="71299" x="2266950" y="2943225"/>
          <p14:tracePt t="71318" x="2271713" y="2943225"/>
          <p14:tracePt t="71339" x="2276475" y="2943225"/>
          <p14:tracePt t="71644" x="2286000" y="2943225"/>
          <p14:tracePt t="71654" x="2290763" y="2943225"/>
          <p14:tracePt t="71665" x="2295525" y="2943225"/>
          <p14:tracePt t="71680" x="2324100" y="2943225"/>
          <p14:tracePt t="71697" x="2333625" y="2943225"/>
          <p14:tracePt t="71713" x="2362200" y="2947988"/>
          <p14:tracePt t="71730" x="2381250" y="2947988"/>
          <p14:tracePt t="71747" x="2395538" y="2947988"/>
          <p14:tracePt t="71763" x="2414588" y="2952750"/>
          <p14:tracePt t="71780" x="2433638" y="2957513"/>
          <p14:tracePt t="71797" x="2447925" y="2957513"/>
          <p14:tracePt t="71813" x="2466975" y="2962275"/>
          <p14:tracePt t="71830" x="2481263" y="2962275"/>
          <p14:tracePt t="71848" x="2490788" y="2962275"/>
          <p14:tracePt t="71863" x="2500313" y="2962275"/>
          <p14:tracePt t="71880" x="2509838" y="2962275"/>
          <p14:tracePt t="71896" x="2519363" y="2962275"/>
          <p14:tracePt t="71913" x="2524125" y="2962275"/>
          <p14:tracePt t="71930" x="2528888" y="2962275"/>
          <p14:tracePt t="71958" x="2538413" y="2962275"/>
          <p14:tracePt t="72385" x="2547938" y="2962275"/>
          <p14:tracePt t="72395" x="2562225" y="2962275"/>
          <p14:tracePt t="72405" x="2581275" y="2962275"/>
          <p14:tracePt t="72416" x="2600325" y="2962275"/>
          <p14:tracePt t="72430" x="2652713" y="2957513"/>
          <p14:tracePt t="72447" x="2686050" y="2957513"/>
          <p14:tracePt t="72463" x="2752725" y="2957513"/>
          <p14:tracePt t="72480" x="2814638" y="2957513"/>
          <p14:tracePt t="72498" x="2838450" y="2957513"/>
          <p14:tracePt t="72513" x="2871788" y="2957513"/>
          <p14:tracePt t="72529" x="2881313" y="2957513"/>
          <p14:tracePt t="72545" x="2900363" y="2957513"/>
          <p14:tracePt t="72562" x="2909888" y="2957513"/>
          <p14:tracePt t="72578" x="2914650" y="2957513"/>
          <p14:tracePt t="72596" x="2919413" y="2957513"/>
          <p14:tracePt t="72613" x="2924175" y="2957513"/>
          <p14:tracePt t="72629" x="2919413" y="2957513"/>
          <p14:tracePt t="73228" x="2914650" y="2957513"/>
          <p14:tracePt t="73269" x="2909888" y="2957513"/>
          <p14:tracePt t="73289" x="2905125" y="2957513"/>
          <p14:tracePt t="73299" x="2900363" y="2957513"/>
          <p14:tracePt t="73309" x="2890838" y="2957513"/>
          <p14:tracePt t="73319" x="2876550" y="2957513"/>
          <p14:tracePt t="73330" x="2862263" y="2957513"/>
          <p14:tracePt t="73346" x="2824163" y="2957513"/>
          <p14:tracePt t="73363" x="2781300" y="2967038"/>
          <p14:tracePt t="73381" x="2757488" y="2971800"/>
          <p14:tracePt t="73396" x="2719388" y="2976563"/>
          <p14:tracePt t="73413" x="2705100" y="2976563"/>
          <p14:tracePt t="73429" x="2676525" y="2976563"/>
          <p14:tracePt t="73446" x="2657475" y="2976563"/>
          <p14:tracePt t="73463" x="2647950" y="2976563"/>
          <p14:tracePt t="73479" x="2628900" y="2976563"/>
          <p14:tracePt t="73496" x="2619375" y="2976563"/>
          <p14:tracePt t="73513" x="2609850" y="2976563"/>
          <p14:tracePt t="73529" x="2586038" y="2976563"/>
          <p14:tracePt t="73546" x="2562225" y="2976563"/>
          <p14:tracePt t="73564" x="2552700" y="2976563"/>
          <p14:tracePt t="73579" x="2533650" y="2971800"/>
          <p14:tracePt t="73596" x="2524125" y="2971800"/>
          <p14:tracePt t="73613" x="2505075" y="2967038"/>
          <p14:tracePt t="73630" x="2486025" y="2967038"/>
          <p14:tracePt t="73648" x="2476500" y="2967038"/>
          <p14:tracePt t="73663" x="2462213" y="2967038"/>
          <p14:tracePt t="73680" x="2447925" y="2967038"/>
          <p14:tracePt t="73696" x="2443163" y="2967038"/>
          <p14:tracePt t="73713" x="2433638" y="2967038"/>
          <p14:tracePt t="73730" x="2419350" y="2967038"/>
          <p14:tracePt t="73747" x="2414588" y="2967038"/>
          <p14:tracePt t="73763" x="2409825" y="2967038"/>
          <p14:tracePt t="73779" x="2405063" y="2962275"/>
          <p14:tracePt t="73797" x="2405063" y="2957513"/>
          <p14:tracePt t="73898" x="2405063" y="2952750"/>
          <p14:tracePt t="74040" x="2405063" y="2947988"/>
          <p14:tracePt t="74670" x="2405063" y="2943225"/>
          <p14:tracePt t="74731" x="2400300" y="2943225"/>
          <p14:tracePt t="74772" x="2400300" y="2938463"/>
          <p14:tracePt t="74792" x="2395538" y="2938463"/>
          <p14:tracePt t="74843" x="2395538" y="2933700"/>
          <p14:tracePt t="74883" x="2395538" y="2928938"/>
          <p14:tracePt t="74924" x="2390775" y="2928938"/>
          <p14:tracePt t="75340" x="2390775" y="2933700"/>
          <p14:tracePt t="75391" x="2386013" y="2933700"/>
          <p14:tracePt t="75401" x="2386013" y="2938463"/>
          <p14:tracePt t="75412" x="2386013" y="2943225"/>
          <p14:tracePt t="75429" x="2386013" y="2947988"/>
          <p14:tracePt t="75445" x="2386013" y="2952750"/>
          <p14:tracePt t="75462" x="2386013" y="2957513"/>
          <p14:tracePt t="75604" x="2386013" y="2967038"/>
          <p14:tracePt t="75625" x="2386013" y="2976563"/>
          <p14:tracePt t="75635" x="2381250" y="2986088"/>
          <p14:tracePt t="75645" x="2376488" y="3000375"/>
          <p14:tracePt t="75662" x="2371725" y="3028950"/>
          <p14:tracePt t="75679" x="2362200" y="3052763"/>
          <p14:tracePt t="75696" x="2357438" y="3071813"/>
          <p14:tracePt t="75712" x="2352675" y="3105150"/>
          <p14:tracePt t="75729" x="2343150" y="3133725"/>
          <p14:tracePt t="75745" x="2319338" y="3200400"/>
          <p14:tracePt t="75763" x="2300288" y="3252788"/>
          <p14:tracePt t="75779" x="2295525" y="3281363"/>
          <p14:tracePt t="75795" x="2281238" y="3319463"/>
          <p14:tracePt t="75812" x="2271713" y="3338513"/>
          <p14:tracePt t="75829" x="2271713" y="3343275"/>
          <p14:tracePt t="75845" x="2271713" y="3352800"/>
          <p14:tracePt t="75862" x="2266950" y="3357563"/>
          <p14:tracePt t="75879" x="2266950" y="3362325"/>
          <p14:tracePt t="75895" x="2262188" y="3362325"/>
          <p14:tracePt t="75919" x="2262188" y="3367088"/>
          <p14:tracePt t="75940" x="2262188" y="3371850"/>
          <p14:tracePt t="75980" x="2262188" y="3376613"/>
          <p14:tracePt t="76062" x="2257425" y="3376613"/>
          <p14:tracePt t="76204" x="2257425" y="3371850"/>
          <p14:tracePt t="76224" x="2257425" y="3367088"/>
          <p14:tracePt t="76244" x="2257425" y="3362325"/>
          <p14:tracePt t="76275" x="2257425" y="3357563"/>
          <p14:tracePt t="76305" x="2257425" y="3352800"/>
          <p14:tracePt t="76356" x="2257425" y="3348038"/>
          <p14:tracePt t="76386" x="2257425" y="3343275"/>
          <p14:tracePt t="76417" x="2257425" y="3338513"/>
          <p14:tracePt t="76488" x="2257425" y="3333750"/>
          <p14:tracePt t="76580" x="2257425" y="3328988"/>
          <p14:tracePt t="76651" x="2257425" y="3324225"/>
          <p14:tracePt t="76661" x="2257425" y="3319463"/>
          <p14:tracePt t="76702" x="2257425" y="3314700"/>
          <p14:tracePt t="76762" x="2257425" y="3309938"/>
          <p14:tracePt t="76966" x="2257425" y="3305175"/>
          <p14:tracePt t="82308" x="2257425" y="3309938"/>
          <p14:tracePt t="82724" x="2257425" y="3314700"/>
          <p14:tracePt t="82795" x="2262188" y="3314700"/>
          <p14:tracePt t="82846" x="2266950" y="3314700"/>
          <p14:tracePt t="82856" x="2266950" y="3319463"/>
          <p14:tracePt t="82876" x="2271713" y="3319463"/>
          <p14:tracePt t="82886" x="2276475" y="3319463"/>
          <p14:tracePt t="82917" x="2281238" y="3319463"/>
          <p14:tracePt t="82978" x="2286000" y="3319463"/>
          <p14:tracePt t="86607" x="2290763" y="3319463"/>
          <p14:tracePt t="87325" x="2295525" y="3319463"/>
          <p14:tracePt t="87427" x="2300288" y="3319463"/>
          <p14:tracePt t="88239" x="2300288" y="3314700"/>
          <p14:tracePt t="98136" x="2300288" y="3309938"/>
          <p14:tracePt t="100169" x="2300288" y="3314700"/>
          <p14:tracePt t="100559" x="2300288" y="3319463"/>
          <p14:tracePt t="100579" x="2300288" y="3324225"/>
          <p14:tracePt t="100589" x="2300288" y="3328988"/>
          <p14:tracePt t="100600" x="2300288" y="3333750"/>
          <p14:tracePt t="100610" x="2300288" y="3338513"/>
          <p14:tracePt t="100624" x="2295525" y="3348038"/>
          <p14:tracePt t="100642" x="2295525" y="3352800"/>
          <p14:tracePt t="100658" x="2295525" y="3367088"/>
          <p14:tracePt t="100676" x="2290763" y="3395663"/>
          <p14:tracePt t="100692" x="2286000" y="3405188"/>
          <p14:tracePt t="100708" x="2276475" y="3457575"/>
          <p14:tracePt t="100725" x="2266950" y="3505200"/>
          <p14:tracePt t="100742" x="2266950" y="3519488"/>
          <p14:tracePt t="100758" x="2252663" y="3548063"/>
          <p14:tracePt t="100775" x="2252663" y="3557588"/>
          <p14:tracePt t="100791" x="2247900" y="3581400"/>
          <p14:tracePt t="100808" x="2238375" y="3595688"/>
          <p14:tracePt t="100825" x="2238375" y="3605213"/>
          <p14:tracePt t="100841" x="2233613" y="3609975"/>
          <p14:tracePt t="100858" x="2228850" y="3614738"/>
          <p14:tracePt t="100874" x="2228850" y="3619500"/>
          <p14:tracePt t="100891" x="2224088" y="3619500"/>
          <p14:tracePt t="100934" x="2224088" y="3624263"/>
          <p14:tracePt t="100945" x="2219325" y="3624263"/>
          <p14:tracePt t="101005" x="2214563" y="3624263"/>
          <p14:tracePt t="101046" x="2214563" y="3629025"/>
          <p14:tracePt t="101067" x="2209800" y="3629025"/>
          <p14:tracePt t="101087" x="2209800" y="3633788"/>
          <p14:tracePt t="101097" x="2200275" y="3633788"/>
          <p14:tracePt t="101108" x="2190750" y="3638550"/>
          <p14:tracePt t="101124" x="2171700" y="3648075"/>
          <p14:tracePt t="101141" x="2147888" y="3652838"/>
          <p14:tracePt t="101159" x="2138363" y="3652838"/>
          <p14:tracePt t="101174" x="2114550" y="3652838"/>
          <p14:tracePt t="101191" x="2100263" y="3652838"/>
          <p14:tracePt t="101209" x="2090738" y="3652838"/>
          <p14:tracePt t="101224" x="2071688" y="3652838"/>
          <p14:tracePt t="101241" x="2062163" y="3652838"/>
          <p14:tracePt t="101258" x="2024063" y="3643313"/>
          <p14:tracePt t="101275" x="1981200" y="3638550"/>
          <p14:tracePt t="101292" x="1952625" y="3638550"/>
          <p14:tracePt t="101308" x="1914525" y="3638550"/>
          <p14:tracePt t="101325" x="1885950" y="3638550"/>
          <p14:tracePt t="101342" x="1876425" y="3633788"/>
          <p14:tracePt t="101358" x="1862138" y="3633788"/>
          <p14:tracePt t="101375" x="1852613" y="3629025"/>
          <p14:tracePt t="101392" x="1847850" y="3629025"/>
          <p14:tracePt t="101408" x="1843088" y="3629025"/>
          <p14:tracePt t="101425" x="1838325" y="3629025"/>
          <p14:tracePt t="101442" x="1838325" y="3624263"/>
          <p14:tracePt t="101458" x="1833563" y="3619500"/>
          <p14:tracePt t="101493" x="1833563" y="3614738"/>
          <p14:tracePt t="101595" x="1838325" y="3614738"/>
          <p14:tracePt t="102387" x="1847850" y="3614738"/>
          <p14:tracePt t="102397" x="1852613" y="3614738"/>
          <p14:tracePt t="102408" x="1862138" y="3614738"/>
          <p14:tracePt t="102424" x="1909763" y="3614738"/>
          <p14:tracePt t="102441" x="1985963" y="3614738"/>
          <p14:tracePt t="102459" x="2043113" y="3619500"/>
          <p14:tracePt t="102474" x="2138363" y="3629025"/>
          <p14:tracePt t="102491" x="2195513" y="3633788"/>
          <p14:tracePt t="102507" x="2300288" y="3648075"/>
          <p14:tracePt t="102525" x="2400300" y="3671888"/>
          <p14:tracePt t="102541" x="2447925" y="3676650"/>
          <p14:tracePt t="102557" x="2543175" y="3695700"/>
          <p14:tracePt t="102575" x="2624138" y="3709988"/>
          <p14:tracePt t="102591" x="2647950" y="3709988"/>
          <p14:tracePt t="102607" x="2690813" y="3719513"/>
          <p14:tracePt t="102625" x="2709863" y="3719513"/>
          <p14:tracePt t="102642" x="2714625" y="3719513"/>
          <p14:tracePt t="102657" x="2728913" y="3719513"/>
          <p14:tracePt t="102676" x="2738438" y="3719513"/>
          <p14:tracePt t="102692" x="2743200" y="3719513"/>
          <p14:tracePt t="102722" x="2747963" y="3719513"/>
          <p14:tracePt t="102753" x="2757488" y="3719513"/>
          <p14:tracePt t="102783" x="2762250" y="3719513"/>
          <p14:tracePt t="102793" x="2781300" y="3724275"/>
          <p14:tracePt t="102803" x="2790825" y="3724275"/>
          <p14:tracePt t="102813" x="2809875" y="3729038"/>
          <p14:tracePt t="102824" x="2824163" y="3733800"/>
          <p14:tracePt t="102841" x="2857500" y="3733800"/>
          <p14:tracePt t="102858" x="2890838" y="3733800"/>
          <p14:tracePt t="102875" x="2914650" y="3733800"/>
          <p14:tracePt t="102891" x="2990850" y="3733800"/>
          <p14:tracePt t="102908" x="3014663" y="3729038"/>
          <p14:tracePt t="102924" x="3067050" y="3709988"/>
          <p14:tracePt t="102941" x="3105150" y="3700463"/>
          <p14:tracePt t="102958" x="3119438" y="3700463"/>
          <p14:tracePt t="102974" x="3143250" y="3695700"/>
          <p14:tracePt t="102992" x="3167063" y="3686175"/>
          <p14:tracePt t="103008" x="3181350" y="3686175"/>
          <p14:tracePt t="103024" x="3200400" y="3686175"/>
          <p14:tracePt t="103040" x="3224213" y="3686175"/>
          <p14:tracePt t="103057" x="3238500" y="3686175"/>
          <p14:tracePt t="103073" x="3257550" y="3686175"/>
          <p14:tracePt t="103091" x="3286125" y="3686175"/>
          <p14:tracePt t="103109" x="3295650" y="3686175"/>
          <p14:tracePt t="103124" x="3314700" y="3686175"/>
          <p14:tracePt t="103142" x="3319463" y="3686175"/>
          <p14:tracePt t="103158" x="3333750" y="3686175"/>
          <p14:tracePt t="103175" x="3338513" y="3686175"/>
          <p14:tracePt t="103191" x="3343275" y="3686175"/>
          <p14:tracePt t="103220" x="3343275" y="3681413"/>
          <p14:tracePt t="103504" x="3338513" y="3676650"/>
          <p14:tracePt t="103555" x="3333750" y="3676650"/>
          <p14:tracePt t="103565" x="3324225" y="3676650"/>
          <p14:tracePt t="103575" x="3314700" y="3671888"/>
          <p14:tracePt t="103591" x="3267075" y="3662363"/>
          <p14:tracePt t="103608" x="3243263" y="3657600"/>
          <p14:tracePt t="103624" x="3167063" y="3652838"/>
          <p14:tracePt t="103642" x="3100388" y="3648075"/>
          <p14:tracePt t="103658" x="3057525" y="3648075"/>
          <p14:tracePt t="103676" x="2962275" y="3643313"/>
          <p14:tracePt t="103692" x="2824163" y="3643313"/>
          <p14:tracePt t="103708" x="2719388" y="3643313"/>
          <p14:tracePt t="103724" x="2581275" y="3643313"/>
          <p14:tracePt t="103741" x="2466975" y="3643313"/>
          <p14:tracePt t="103759" x="2386013" y="3648075"/>
          <p14:tracePt t="103774" x="2243138" y="3662363"/>
          <p14:tracePt t="103791" x="2171700" y="3667125"/>
          <p14:tracePt t="103791" x="2114550" y="3671888"/>
          <p14:tracePt t="103810" x="2033588" y="3690938"/>
          <p14:tracePt t="103824" x="1924050" y="3705225"/>
          <p14:tracePt t="103841" x="1881188" y="3709988"/>
          <p14:tracePt t="103858" x="1785938" y="3729038"/>
          <p14:tracePt t="103875" x="1700213" y="3743325"/>
          <p14:tracePt t="103891" x="1652588" y="3752850"/>
          <p14:tracePt t="103908" x="1600200" y="3752850"/>
          <p14:tracePt t="103925" x="1566863" y="3752850"/>
          <p14:tracePt t="103942" x="1557338" y="3752850"/>
          <p14:tracePt t="103958" x="1538288" y="3752850"/>
          <p14:tracePt t="103975" x="1528763" y="3748088"/>
          <p14:tracePt t="103992" x="1524000" y="3748088"/>
          <p14:tracePt t="104006" x="1514475" y="3743325"/>
          <p14:tracePt t="104022" x="1509713" y="3743325"/>
          <p14:tracePt t="104052" x="1509713" y="3738563"/>
          <p14:tracePt t="104073" x="1504950" y="3738563"/>
          <p14:tracePt t="104083" x="1500188" y="3733800"/>
          <p14:tracePt t="104093" x="1495425" y="3733800"/>
          <p14:tracePt t="104114" x="1495425" y="3729038"/>
          <p14:tracePt t="104154" x="1495425" y="3724275"/>
          <p14:tracePt t="104236" x="1500188" y="3724275"/>
          <p14:tracePt t="104276" x="1519238" y="3719513"/>
          <p14:tracePt t="104286" x="1552575" y="3719513"/>
          <p14:tracePt t="104296" x="1590675" y="3719513"/>
          <p14:tracePt t="104307" x="1638300" y="3719513"/>
          <p14:tracePt t="104324" x="1724025" y="3714750"/>
          <p14:tracePt t="104341" x="1800225" y="3709988"/>
          <p14:tracePt t="104358" x="1852613" y="3705225"/>
          <p14:tracePt t="104374" x="1952625" y="3705225"/>
          <p14:tracePt t="104391" x="2071688" y="3700463"/>
          <p14:tracePt t="104408" x="2128838" y="3695700"/>
          <p14:tracePt t="104423" x="2228850" y="3690938"/>
          <p14:tracePt t="104439" x="2276475" y="3690938"/>
          <p14:tracePt t="104456" x="2352675" y="3690938"/>
          <p14:tracePt t="104473" x="2424113" y="3690938"/>
          <p14:tracePt t="104490" x="2452688" y="3690938"/>
          <p14:tracePt t="104506" x="2519363" y="3690938"/>
          <p14:tracePt t="104523" x="2571750" y="3690938"/>
          <p14:tracePt t="104539" x="2600325" y="3690938"/>
          <p14:tracePt t="104556" x="2676525" y="3690938"/>
          <p14:tracePt t="104573" x="2714625" y="3690938"/>
          <p14:tracePt t="104589" x="2800350" y="3690938"/>
          <p14:tracePt t="104606" x="2881313" y="3690938"/>
          <p14:tracePt t="104623" x="2947988" y="3695700"/>
          <p14:tracePt t="104640" x="3052763" y="3709988"/>
          <p14:tracePt t="104658" x="3152775" y="3729038"/>
          <p14:tracePt t="104676" x="3228975" y="3743325"/>
          <p14:tracePt t="104693" x="3257550" y="3748088"/>
          <p14:tracePt t="104708" x="3295650" y="3752850"/>
          <p14:tracePt t="104725" x="3309938" y="3752850"/>
          <p14:tracePt t="104741" x="3333750" y="3752850"/>
          <p14:tracePt t="104758" x="3338513" y="3752850"/>
          <p14:tracePt t="104774" x="3348038" y="3752850"/>
          <p14:tracePt t="104791" x="3352800" y="3752850"/>
          <p14:tracePt t="104814" x="3348038" y="3752850"/>
          <p14:tracePt t="104926" x="3328988" y="3752850"/>
          <p14:tracePt t="104937" x="3300413" y="3752850"/>
          <p14:tracePt t="104946" x="3257550" y="3748088"/>
          <p14:tracePt t="104957" x="3186113" y="3743325"/>
          <p14:tracePt t="104974" x="3019425" y="3738563"/>
          <p14:tracePt t="104991" x="2747963" y="3738563"/>
          <p14:tracePt t="105009" x="2643188" y="3738563"/>
          <p14:tracePt t="105024" x="2395538" y="3738563"/>
          <p14:tracePt t="105040" x="2281238" y="3738563"/>
          <p14:tracePt t="105057" x="2124075" y="3738563"/>
          <p14:tracePt t="105073" x="1971675" y="3738563"/>
          <p14:tracePt t="105090" x="1909763" y="3738563"/>
          <p14:tracePt t="105107" x="1819275" y="3738563"/>
          <p14:tracePt t="105124" x="1752600" y="3738563"/>
          <p14:tracePt t="105141" x="1724025" y="3738563"/>
          <p14:tracePt t="105157" x="1666875" y="3738563"/>
          <p14:tracePt t="105175" x="1633538" y="3738563"/>
          <p14:tracePt t="105191" x="1619250" y="3738563"/>
          <p14:tracePt t="105207" x="1595438" y="3738563"/>
          <p14:tracePt t="105224" x="1581150" y="3738563"/>
          <p14:tracePt t="105241" x="1576388" y="3738563"/>
          <p14:tracePt t="105257" x="1557338" y="3738563"/>
          <p14:tracePt t="105274" x="1552575" y="3738563"/>
          <p14:tracePt t="105290" x="1538288" y="3733800"/>
          <p14:tracePt t="105308" x="1528763" y="3733800"/>
          <p14:tracePt t="105324" x="1524000" y="3729038"/>
          <p14:tracePt t="105343" x="1519238" y="3729038"/>
          <p14:tracePt t="105357" x="1514475" y="3729038"/>
          <p14:tracePt t="105374" x="1509713" y="3729038"/>
          <p14:tracePt t="105393" x="1509713" y="3724275"/>
          <p14:tracePt t="105407" x="1504950" y="3724275"/>
          <p14:tracePt t="105424" x="1500188" y="3724275"/>
          <p14:tracePt t="105455" x="1500188" y="3719513"/>
          <p14:tracePt t="105464" x="1495425" y="3719513"/>
          <p14:tracePt t="105485" x="1500188" y="3714750"/>
          <p14:tracePt t="105597" x="1509713" y="3714750"/>
          <p14:tracePt t="105607" x="1533525" y="3714750"/>
          <p14:tracePt t="105617" x="1547813" y="3714750"/>
          <p14:tracePt t="105627" x="1576388" y="3709988"/>
          <p14:tracePt t="105641" x="1638300" y="3709988"/>
          <p14:tracePt t="105658" x="1666875" y="3705225"/>
          <p14:tracePt t="105675" x="1724025" y="3700463"/>
          <p14:tracePt t="105691" x="1785938" y="3700463"/>
          <p14:tracePt t="105708" x="1809750" y="3700463"/>
          <p14:tracePt t="105724" x="1876425" y="3695700"/>
          <p14:tracePt t="105741" x="1909763" y="3690938"/>
          <p14:tracePt t="105757" x="1962150" y="3681413"/>
          <p14:tracePt t="105774" x="1995488" y="3681413"/>
          <p14:tracePt t="105791" x="2014538" y="3676650"/>
          <p14:tracePt t="105807" x="2066925" y="3671888"/>
          <p14:tracePt t="105824" x="2119313" y="3667125"/>
          <p14:tracePt t="105841" x="2152650" y="3662363"/>
          <p14:tracePt t="105857" x="2209800" y="3652838"/>
          <p14:tracePt t="105874" x="2271713" y="3648075"/>
          <p14:tracePt t="105892" x="2290763" y="3648075"/>
          <p14:tracePt t="105907" x="2338388" y="3643313"/>
          <p14:tracePt t="105924" x="2357438" y="3643313"/>
          <p14:tracePt t="105941" x="2390775" y="3638550"/>
          <p14:tracePt t="105958" x="2414588" y="3638550"/>
          <p14:tracePt t="105974" x="2428875" y="3638550"/>
          <p14:tracePt t="105991" x="2457450" y="3638550"/>
          <p14:tracePt t="106007" x="2481263" y="3638550"/>
          <p14:tracePt t="106023" x="2490788" y="3638550"/>
          <p14:tracePt t="106039" x="2505075" y="3638550"/>
          <p14:tracePt t="106056" x="2509838" y="3638550"/>
          <p14:tracePt t="106072" x="2519363" y="3638550"/>
          <p14:tracePt t="106090" x="2524125" y="3638550"/>
          <p14:tracePt t="106107" x="2528888" y="3638550"/>
          <p14:tracePt t="106135" x="2524125" y="3638550"/>
          <p14:tracePt t="106653" x="2509838" y="3638550"/>
          <p14:tracePt t="106663" x="2500313" y="3638550"/>
          <p14:tracePt t="106674" x="2476500" y="3638550"/>
          <p14:tracePt t="106691" x="2395538" y="3638550"/>
          <p14:tracePt t="106708" x="2271713" y="3643313"/>
          <p14:tracePt t="106724" x="2205038" y="3643313"/>
          <p14:tracePt t="106740" x="2076450" y="3652838"/>
          <p14:tracePt t="106758" x="1990725" y="3657600"/>
          <p14:tracePt t="106776" x="1924050" y="3667125"/>
          <p14:tracePt t="106790" x="1809750" y="3686175"/>
          <p14:tracePt t="106807" x="1757363" y="3690938"/>
          <p14:tracePt t="106824" x="1676400" y="3695700"/>
          <p14:tracePt t="106841" x="1624013" y="3695700"/>
          <p14:tracePt t="106858" x="1604963" y="3695700"/>
          <p14:tracePt t="106874" x="1576388" y="3695700"/>
          <p14:tracePt t="106891" x="1557338" y="3695700"/>
          <p14:tracePt t="106908" x="1547813" y="3695700"/>
          <p14:tracePt t="106924" x="1538288" y="3695700"/>
          <p14:tracePt t="106941" x="1528763" y="3695700"/>
          <p14:tracePt t="106958" x="1524000" y="3695700"/>
          <p14:tracePt t="106974" x="1519238" y="3695700"/>
          <p14:tracePt t="106990" x="1514475" y="3695700"/>
          <p14:tracePt t="107069" x="1514475" y="3690938"/>
          <p14:tracePt t="107262" x="1509713" y="3690938"/>
          <p14:tracePt t="107445" x="1509713" y="3686175"/>
          <p14:tracePt t="107729" x="1509713" y="3681413"/>
          <p14:tracePt t="107922" x="1514475" y="3681413"/>
          <p14:tracePt t="108014" x="1519238" y="3681413"/>
          <p14:tracePt t="108044" x="1528763" y="3681413"/>
          <p14:tracePt t="108064" x="1533525" y="3681413"/>
          <p14:tracePt t="108085" x="1538288" y="3681413"/>
          <p14:tracePt t="108095" x="1543050" y="3681413"/>
          <p14:tracePt t="108106" x="1547813" y="3681413"/>
          <p14:tracePt t="108115" x="1562100" y="3681413"/>
          <p14:tracePt t="108126" x="1566863" y="3681413"/>
          <p14:tracePt t="108140" x="1590675" y="3681413"/>
          <p14:tracePt t="108157" x="1604963" y="3681413"/>
          <p14:tracePt t="108157" x="1619250" y="3681413"/>
          <p14:tracePt t="108178" x="1638300" y="3681413"/>
          <p14:tracePt t="108190" x="1666875" y="3681413"/>
          <p14:tracePt t="108207" x="1685925" y="3681413"/>
          <p14:tracePt t="108223" x="1704975" y="3681413"/>
          <p14:tracePt t="108241" x="1728788" y="3681413"/>
          <p14:tracePt t="108258" x="1738313" y="3681413"/>
          <p14:tracePt t="108274" x="1747838" y="3681413"/>
          <p14:tracePt t="108291" x="1752600" y="3681413"/>
          <p14:tracePt t="108308" x="1757363" y="3681413"/>
          <p14:tracePt t="108339" x="1766888" y="3681413"/>
          <p14:tracePt t="109100" x="1776413" y="3681413"/>
          <p14:tracePt t="109110" x="1795463" y="3681413"/>
          <p14:tracePt t="109121" x="1809750" y="3681413"/>
          <p14:tracePt t="109131" x="1843088" y="3681413"/>
          <p14:tracePt t="109141" x="1890713" y="3676650"/>
          <p14:tracePt t="109156" x="2028825" y="3671888"/>
          <p14:tracePt t="109174" x="2124075" y="3662363"/>
          <p14:tracePt t="109174" x="2214563" y="3662363"/>
          <p14:tracePt t="109193" x="2300288" y="3657600"/>
          <p14:tracePt t="109207" x="2452688" y="3657600"/>
          <p14:tracePt t="109224" x="2533650" y="3657600"/>
          <p14:tracePt t="109240" x="2676525" y="3657600"/>
          <p14:tracePt t="109257" x="2805113" y="3657600"/>
          <p14:tracePt t="109274" x="2857500" y="3657600"/>
          <p14:tracePt t="109290" x="2924175" y="3657600"/>
          <p14:tracePt t="109307" x="2967038" y="3667125"/>
          <p14:tracePt t="109325" x="2986088" y="3667125"/>
          <p14:tracePt t="109340" x="3019425" y="3671888"/>
          <p14:tracePt t="109357" x="3033713" y="3671888"/>
          <p14:tracePt t="109374" x="3052763" y="3676650"/>
          <p14:tracePt t="109390" x="3067050" y="3681413"/>
          <p14:tracePt t="109407" x="3071813" y="3681413"/>
          <p14:tracePt t="109425" x="3076575" y="3681413"/>
          <p14:tracePt t="109446" x="3081338" y="3681413"/>
          <p14:tracePt t="109466" x="3086100" y="3681413"/>
          <p14:tracePt t="109496" x="3090863" y="3681413"/>
          <p14:tracePt t="109527" x="3095625" y="3681413"/>
          <p14:tracePt t="110457" x="3086100" y="3681413"/>
          <p14:tracePt t="110989" x="3076575" y="3681413"/>
          <p14:tracePt t="110999" x="3062288" y="3681413"/>
          <p14:tracePt t="111009" x="3043238" y="3681413"/>
          <p14:tracePt t="111022" x="3014663" y="3676650"/>
          <p14:tracePt t="111038" x="2962275" y="3671888"/>
          <p14:tracePt t="111055" x="2905125" y="3667125"/>
          <p14:tracePt t="111072" x="2881313" y="3667125"/>
          <p14:tracePt t="111089" x="2800350" y="3662363"/>
          <p14:tracePt t="111106" x="2738438" y="3657600"/>
          <p14:tracePt t="111123" x="2709863" y="3657600"/>
          <p14:tracePt t="111139" x="2657475" y="3652838"/>
          <p14:tracePt t="111156" x="2600325" y="3648075"/>
          <p14:tracePt t="111173" x="2566988" y="3648075"/>
          <p14:tracePt t="111190" x="2495550" y="3643313"/>
          <p14:tracePt t="111207" x="2443163" y="3638550"/>
          <p14:tracePt t="111224" x="2424113" y="3638550"/>
          <p14:tracePt t="111239" x="2390775" y="3638550"/>
          <p14:tracePt t="111257" x="2333625" y="3638550"/>
          <p14:tracePt t="111275" x="2309813" y="3638550"/>
          <p14:tracePt t="111289" x="2247900" y="3638550"/>
          <p14:tracePt t="111306" x="2224088" y="3638550"/>
          <p14:tracePt t="111323" x="2176463" y="3643313"/>
          <p14:tracePt t="111340" x="2133600" y="3643313"/>
          <p14:tracePt t="111356" x="2105025" y="3643313"/>
          <p14:tracePt t="111373" x="2052638" y="3643313"/>
          <p14:tracePt t="111390" x="2014538" y="3643313"/>
          <p14:tracePt t="111406" x="1995488" y="3643313"/>
          <p14:tracePt t="111423" x="1971675" y="3643313"/>
          <p14:tracePt t="111440" x="1943100" y="3643313"/>
          <p14:tracePt t="111457" x="1933575" y="3643313"/>
          <p14:tracePt t="111473" x="1914525" y="3643313"/>
          <p14:tracePt t="111490" x="1905000" y="3643313"/>
          <p14:tracePt t="111490" x="1900238" y="3643313"/>
          <p14:tracePt t="111508" x="1895475" y="3643313"/>
          <p14:tracePt t="111523" x="1885950" y="3643313"/>
          <p14:tracePt t="111540" x="1881188" y="3643313"/>
          <p14:tracePt t="111556" x="1876425" y="3643313"/>
          <p14:tracePt t="111573" x="1871663" y="3643313"/>
          <p14:tracePt t="111619" x="1866900" y="3643313"/>
          <p14:tracePt t="111650" x="1866900" y="3638550"/>
          <p14:tracePt t="111771" x="1871663" y="3638550"/>
          <p14:tracePt t="112147" x="1876425" y="3638550"/>
          <p14:tracePt t="112168" x="1881188" y="3638550"/>
          <p14:tracePt t="112178" x="1885950" y="3638550"/>
          <p14:tracePt t="112188" x="1895475" y="3638550"/>
          <p14:tracePt t="112198" x="1900238" y="3638550"/>
          <p14:tracePt t="112208" x="1909763" y="3638550"/>
          <p14:tracePt t="112223" x="1924050" y="3638550"/>
          <p14:tracePt t="112240" x="1933575" y="3638550"/>
          <p14:tracePt t="112256" x="1947863" y="3638550"/>
          <p14:tracePt t="112273" x="1962150" y="3638550"/>
          <p14:tracePt t="112290" x="1966913" y="3638550"/>
          <p14:tracePt t="112306" x="1981200" y="3638550"/>
          <p14:tracePt t="112323" x="1995488" y="3638550"/>
          <p14:tracePt t="112341" x="2000250" y="3638550"/>
          <p14:tracePt t="112356" x="2009775" y="3638550"/>
          <p14:tracePt t="112373" x="2014538" y="3638550"/>
          <p14:tracePt t="112390" x="2033588" y="3638550"/>
          <p14:tracePt t="112407" x="2043113" y="3638550"/>
          <p14:tracePt t="112423" x="2052638" y="3638550"/>
          <p14:tracePt t="112440" x="2076450" y="3638550"/>
          <p14:tracePt t="112457" x="2105025" y="3638550"/>
          <p14:tracePt t="112473" x="2133600" y="3638550"/>
          <p14:tracePt t="112489" x="2176463" y="3638550"/>
          <p14:tracePt t="112507" x="2228850" y="3633788"/>
          <p14:tracePt t="112524" x="2252663" y="3629025"/>
          <p14:tracePt t="112539" x="2324100" y="3619500"/>
          <p14:tracePt t="112557" x="2405063" y="3609975"/>
          <p14:tracePt t="112575" x="2438400" y="3605213"/>
          <p14:tracePt t="112589" x="2505075" y="3600450"/>
          <p14:tracePt t="112606" x="2538413" y="3595688"/>
          <p14:tracePt t="112623" x="2614613" y="3586163"/>
          <p14:tracePt t="112640" x="2681288" y="3581400"/>
          <p14:tracePt t="112657" x="2705100" y="3576638"/>
          <p14:tracePt t="112673" x="2757488" y="3576638"/>
          <p14:tracePt t="112691" x="2814638" y="3576638"/>
          <p14:tracePt t="112707" x="2843213" y="3576638"/>
          <p14:tracePt t="112723" x="2886075" y="3576638"/>
          <p14:tracePt t="112740" x="2924175" y="3576638"/>
          <p14:tracePt t="112757" x="2938463" y="3576638"/>
          <p14:tracePt t="112773" x="2967038" y="3576638"/>
          <p14:tracePt t="112790" x="2971800" y="3576638"/>
          <p14:tracePt t="112806" x="2981325" y="3576638"/>
          <p14:tracePt t="112823" x="2990850" y="3576638"/>
          <p14:tracePt t="112839" x="2995613" y="3576638"/>
          <p14:tracePt t="112856" x="3000375" y="3576638"/>
          <p14:tracePt t="113767" x="2986088" y="3576638"/>
          <p14:tracePt t="113853" x="2967038" y="3576638"/>
          <p14:tracePt t="113864" x="2890838" y="3576638"/>
          <p14:tracePt t="113874" x="2828925" y="3581400"/>
          <p14:tracePt t="113889" x="2428875" y="3652838"/>
          <p14:tracePt t="113906" x="2371725" y="3662363"/>
          <p14:tracePt t="113922" x="1962150" y="3757613"/>
          <p14:tracePt t="113939" x="1833563" y="3781425"/>
          <p14:tracePt t="113956" x="1781175" y="3800475"/>
          <p14:tracePt t="113972" x="1695450" y="3805238"/>
          <p14:tracePt t="113989" x="1609725" y="3805238"/>
          <p14:tracePt t="114006" x="1576388" y="3805238"/>
          <p14:tracePt t="114021" x="1514475" y="3805238"/>
          <p14:tracePt t="114038" x="1495425" y="3805238"/>
          <p14:tracePt t="114054" x="1443038" y="3805238"/>
          <p14:tracePt t="114071" x="1404938" y="3805238"/>
          <p14:tracePt t="114088" x="1390650" y="3805238"/>
          <p14:tracePt t="114105" x="1371600" y="3800475"/>
          <p14:tracePt t="114121" x="1357313" y="3795713"/>
          <p14:tracePt t="114138" x="1352550" y="3795713"/>
          <p14:tracePt t="114155" x="1333500" y="3795713"/>
          <p14:tracePt t="114171" x="1328738" y="3790950"/>
          <p14:tracePt t="114189" x="1323975" y="3790950"/>
          <p14:tracePt t="114205" x="1319213" y="3790950"/>
          <p14:tracePt t="114249" x="1319213" y="3786188"/>
          <p14:tracePt t="114289" x="1319213" y="3781425"/>
          <p14:tracePt t="114330" x="1319213" y="3776663"/>
          <p14:tracePt t="114462" x="1319213" y="3771900"/>
          <p14:tracePt t="114574" x="1319213" y="3767138"/>
          <p14:tracePt t="114655" x="1319213" y="3762375"/>
          <p14:tracePt t="114706" x="1319213" y="3757613"/>
          <p14:tracePt t="114828" x="1314450" y="3757613"/>
          <p14:tracePt t="114899" x="1314450" y="3752850"/>
          <p14:tracePt t="114909" x="1319213" y="3752850"/>
          <p14:tracePt t="115630" x="1323975" y="3752850"/>
          <p14:tracePt t="115640" x="1328738" y="3752850"/>
          <p14:tracePt t="115650" x="1333500" y="3752850"/>
          <p14:tracePt t="115660" x="1347788" y="3752850"/>
          <p14:tracePt t="115670" x="1357313" y="3752850"/>
          <p14:tracePt t="115687" x="1390650" y="3752850"/>
          <p14:tracePt t="115704" x="1438275" y="3752850"/>
          <p14:tracePt t="115722" x="1466850" y="3752850"/>
          <p14:tracePt t="115737" x="1504950" y="3752850"/>
          <p14:tracePt t="115754" x="1538288" y="3748088"/>
          <p14:tracePt t="115771" x="1609725" y="3743325"/>
          <p14:tracePt t="115787" x="1681163" y="3738563"/>
          <p14:tracePt t="115804" x="1709738" y="3738563"/>
          <p14:tracePt t="115821" x="1757363" y="3738563"/>
          <p14:tracePt t="115837" x="1790700" y="3738563"/>
          <p14:tracePt t="115854" x="1809750" y="3738563"/>
          <p14:tracePt t="115871" x="1843088" y="3738563"/>
          <p14:tracePt t="115887" x="1866900" y="3738563"/>
          <p14:tracePt t="115904" x="1876425" y="3738563"/>
          <p14:tracePt t="115921" x="1885950" y="3738563"/>
          <p14:tracePt t="115937" x="1890713" y="3738563"/>
          <p14:tracePt t="115954" x="1895475" y="3738563"/>
          <p14:tracePt t="115971" x="1900238" y="3738563"/>
          <p14:tracePt t="115995" x="1900238" y="3733800"/>
          <p14:tracePt t="116636" x="1905000" y="3729038"/>
          <p14:tracePt t="116657" x="1914525" y="3729038"/>
          <p14:tracePt t="116667" x="1924050" y="3729038"/>
          <p14:tracePt t="116677" x="1938338" y="3719513"/>
          <p14:tracePt t="116689" x="1957388" y="3714750"/>
          <p14:tracePt t="116705" x="2005013" y="3700463"/>
          <p14:tracePt t="116723" x="2066925" y="3690938"/>
          <p14:tracePt t="116739" x="2100263" y="3686175"/>
          <p14:tracePt t="116755" x="2147888" y="3676650"/>
          <p14:tracePt t="116773" x="2181225" y="3671888"/>
          <p14:tracePt t="116789" x="2190750" y="3667125"/>
          <p14:tracePt t="116805" x="2209800" y="3662363"/>
          <p14:tracePt t="116823" x="2219325" y="3662363"/>
          <p14:tracePt t="116840" x="2224088" y="3662363"/>
          <p14:tracePt t="116859" x="2228850" y="3662363"/>
          <p14:tracePt t="117775" x="2228850" y="3657600"/>
          <p14:tracePt t="118668" x="2228850" y="3652838"/>
          <p14:tracePt t="118749" x="2224088" y="3652838"/>
          <p14:tracePt t="118779" x="2214563" y="3652838"/>
          <p14:tracePt t="118789" x="2205038" y="3652838"/>
          <p14:tracePt t="118800" x="2200275" y="3648075"/>
          <p14:tracePt t="118809" x="2190750" y="3643313"/>
          <p14:tracePt t="118821" x="2176463" y="3643313"/>
          <p14:tracePt t="118838" x="2133600" y="3638550"/>
          <p14:tracePt t="118855" x="2076450" y="3638550"/>
          <p14:tracePt t="118872" x="2047875" y="3638550"/>
          <p14:tracePt t="118888" x="2009775" y="3638550"/>
          <p14:tracePt t="118905" x="1957388" y="3638550"/>
          <p14:tracePt t="118922" x="1938338" y="3638550"/>
          <p14:tracePt t="118938" x="1909763" y="3638550"/>
          <p14:tracePt t="118955" x="1881188" y="3638550"/>
          <p14:tracePt t="118973" x="1876425" y="3638550"/>
          <p14:tracePt t="118988" x="1862138" y="3638550"/>
          <p14:tracePt t="119004" x="1857375" y="3638550"/>
          <p14:tracePt t="119020" x="1852613" y="3638550"/>
          <p14:tracePt t="119037" x="1847850" y="3638550"/>
          <p14:tracePt t="119053" x="1852613" y="3638550"/>
          <p14:tracePt t="119338" x="1862138" y="3638550"/>
          <p14:tracePt t="119358" x="1866900" y="3638550"/>
          <p14:tracePt t="119368" x="1876425" y="3638550"/>
          <p14:tracePt t="119378" x="1890713" y="3643313"/>
          <p14:tracePt t="119389" x="1900238" y="3648075"/>
          <p14:tracePt t="119405" x="1928813" y="3657600"/>
          <p14:tracePt t="119422" x="1943100" y="3662363"/>
          <p14:tracePt t="119438" x="1962150" y="3667125"/>
          <p14:tracePt t="119455" x="1981200" y="3671888"/>
          <p14:tracePt t="119472" x="1990725" y="3676650"/>
          <p14:tracePt t="119488" x="1995488" y="3676650"/>
          <p14:tracePt t="119505" x="2005013" y="3681413"/>
          <p14:tracePt t="119522" x="2009775" y="3681413"/>
          <p14:tracePt t="119541" x="2014538" y="3681413"/>
          <p14:tracePt t="119592" x="2014538" y="3686175"/>
          <p14:tracePt t="119815" x="2009775" y="3686175"/>
          <p14:tracePt t="119876" x="1990725" y="3695700"/>
          <p14:tracePt t="119887" x="1976438" y="3700463"/>
          <p14:tracePt t="119896" x="1957388" y="3709988"/>
          <p14:tracePt t="119907" x="1933575" y="3714750"/>
          <p14:tracePt t="119922" x="1900238" y="3729038"/>
          <p14:tracePt t="119939" x="1881188" y="3738563"/>
          <p14:tracePt t="119955" x="1857375" y="3752850"/>
          <p14:tracePt t="119972" x="1828800" y="3767138"/>
          <p14:tracePt t="119989" x="1824038" y="3771900"/>
          <p14:tracePt t="120005" x="1809750" y="3781425"/>
          <p14:tracePt t="120022" x="1804988" y="3790950"/>
          <p14:tracePt t="120037" x="1795463" y="3800475"/>
          <p14:tracePt t="120054" x="1785938" y="3810000"/>
          <p14:tracePt t="120071" x="1781175" y="3819525"/>
          <p14:tracePt t="120087" x="1771650" y="3829050"/>
          <p14:tracePt t="120105" x="1766888" y="3838575"/>
          <p14:tracePt t="120122" x="1766888" y="3843338"/>
          <p14:tracePt t="120138" x="1762125" y="3852863"/>
          <p14:tracePt t="120155" x="1752600" y="3862388"/>
          <p14:tracePt t="120172" x="1752600" y="3876675"/>
          <p14:tracePt t="120188" x="1743075" y="3895725"/>
          <p14:tracePt t="120206" x="1738313" y="3914775"/>
          <p14:tracePt t="120223" x="1738313" y="3919538"/>
          <p14:tracePt t="120238" x="1728788" y="3933825"/>
          <p14:tracePt t="120255" x="1728788" y="3948113"/>
          <p14:tracePt t="120273" x="1724025" y="3952875"/>
          <p14:tracePt t="120288" x="1719263" y="3967163"/>
          <p14:tracePt t="120305" x="1719263" y="3971925"/>
          <p14:tracePt t="120322" x="1714500" y="3981450"/>
          <p14:tracePt t="120339" x="1714500" y="3986213"/>
          <p14:tracePt t="120355" x="1709738" y="3986213"/>
          <p14:tracePt t="120372" x="1709738" y="3990975"/>
          <p14:tracePt t="120388" x="1704975" y="3990975"/>
          <p14:tracePt t="120405" x="1704975" y="3995738"/>
          <p14:tracePt t="120422" x="1700213" y="4000500"/>
          <p14:tracePt t="120439" x="1690688" y="4005263"/>
          <p14:tracePt t="120456" x="1681163" y="4005263"/>
          <p14:tracePt t="120471" x="1666875" y="4019550"/>
          <p14:tracePt t="120489" x="1657350" y="4024313"/>
          <p14:tracePt t="120489" x="1647825" y="4029075"/>
          <p14:tracePt t="120507" x="1643063" y="4029075"/>
          <p14:tracePt t="120521" x="1628775" y="4033838"/>
          <p14:tracePt t="120537" x="1628775" y="4038600"/>
          <p14:tracePt t="120554" x="1619250" y="4038600"/>
          <p14:tracePt t="120571" x="1609725" y="4038600"/>
          <p14:tracePt t="120589" x="1604963" y="4038600"/>
          <p14:tracePt t="120605" x="1600200" y="4038600"/>
          <p14:tracePt t="120621" x="1590675" y="4038600"/>
          <p14:tracePt t="120639" x="1585913" y="4038600"/>
          <p14:tracePt t="120655" x="1576388" y="4038600"/>
          <p14:tracePt t="120672" x="1566863" y="4033838"/>
          <p14:tracePt t="120690" x="1562100" y="4033838"/>
          <p14:tracePt t="120705" x="1552575" y="4029075"/>
          <p14:tracePt t="120722" x="1547813" y="4024313"/>
          <p14:tracePt t="120739" x="1547813" y="4019550"/>
          <p14:tracePt t="120755" x="1538288" y="4019550"/>
          <p14:tracePt t="120772" x="1533525" y="4014788"/>
          <p14:tracePt t="120788" x="1524000" y="4014788"/>
          <p14:tracePt t="120805" x="1514475" y="4010025"/>
          <p14:tracePt t="120822" x="1509713" y="4005263"/>
          <p14:tracePt t="120838" x="1500188" y="4005263"/>
          <p14:tracePt t="120855" x="1495425" y="4000500"/>
          <p14:tracePt t="120873" x="1490663" y="4000500"/>
          <p14:tracePt t="120888" x="1490663" y="3995738"/>
          <p14:tracePt t="120905" x="1481138" y="3990975"/>
          <p14:tracePt t="120923" x="1476375" y="3990975"/>
          <p14:tracePt t="120953" x="1476375" y="3986213"/>
          <p14:tracePt t="120973" x="1471613" y="3986213"/>
          <p14:tracePt t="120993" x="1485900" y="3986213"/>
          <p14:tracePt t="121156" x="1495425" y="3981450"/>
          <p14:tracePt t="121166" x="1514475" y="3981450"/>
          <p14:tracePt t="121176" x="1528763" y="3976688"/>
          <p14:tracePt t="121188" x="1547813" y="3976688"/>
          <p14:tracePt t="121205" x="1590675" y="3971925"/>
          <p14:tracePt t="121222" x="1633538" y="3971925"/>
          <p14:tracePt t="121237" x="1662113" y="3971925"/>
          <p14:tracePt t="121253" x="1724025" y="3971925"/>
          <p14:tracePt t="121270" x="1800225" y="3971925"/>
          <p14:tracePt t="121289" x="1847850" y="3971925"/>
          <p14:tracePt t="121305" x="1905000" y="3976688"/>
          <p14:tracePt t="121322" x="1957388" y="3981450"/>
          <p14:tracePt t="121339" x="1976438" y="3986213"/>
          <p14:tracePt t="121355" x="2019300" y="3990975"/>
          <p14:tracePt t="121372" x="2043113" y="3990975"/>
          <p14:tracePt t="121388" x="2095500" y="3990975"/>
          <p14:tracePt t="121405" x="2133600" y="3990975"/>
          <p14:tracePt t="121422" x="2147888" y="3990975"/>
          <p14:tracePt t="121438" x="2176463" y="3990975"/>
          <p14:tracePt t="121455" x="2190750" y="3990975"/>
          <p14:tracePt t="121472" x="2200275" y="3990975"/>
          <p14:tracePt t="121488" x="2214563" y="3990975"/>
          <p14:tracePt t="121505" x="2224088" y="3990975"/>
          <p14:tracePt t="121522" x="2233613" y="3990975"/>
          <p14:tracePt t="121537" x="2238375" y="3990975"/>
          <p14:tracePt t="121553" x="2243138" y="3990975"/>
          <p14:tracePt t="121570" x="2247900" y="3990975"/>
          <p14:tracePt t="121587" x="2252663" y="3990975"/>
          <p14:tracePt t="121605" x="2257425" y="3990975"/>
          <p14:tracePt t="121624" x="2257425" y="3986213"/>
          <p14:tracePt t="121775" x="2238375" y="3986213"/>
          <p14:tracePt t="121796" x="2200275" y="3986213"/>
          <p14:tracePt t="121806" x="2143125" y="3986213"/>
          <p14:tracePt t="121816" x="2090738" y="3986213"/>
          <p14:tracePt t="121826" x="2028825" y="3986213"/>
          <p14:tracePt t="121838" x="1962150" y="3986213"/>
          <p14:tracePt t="121854" x="1824038" y="4005263"/>
          <p14:tracePt t="121872" x="1728788" y="4014788"/>
          <p14:tracePt t="121888" x="1690688" y="4019550"/>
          <p14:tracePt t="121905" x="1624013" y="4024313"/>
          <p14:tracePt t="121922" x="1576388" y="4024313"/>
          <p14:tracePt t="121939" x="1552575" y="4029075"/>
          <p14:tracePt t="121954" x="1490663" y="4033838"/>
          <p14:tracePt t="121971" x="1457325" y="4033838"/>
          <p14:tracePt t="121988" x="1423988" y="4038600"/>
          <p14:tracePt t="122003" x="1395413" y="4038600"/>
          <p14:tracePt t="122019" x="1381125" y="4038600"/>
          <p14:tracePt t="122036" x="1376363" y="4038600"/>
          <p14:tracePt t="122054" x="1366838" y="4038600"/>
          <p14:tracePt t="122072" x="1362075" y="4038600"/>
          <p14:tracePt t="122100" x="1357313" y="4038600"/>
          <p14:tracePt t="122162" x="1357313" y="4033838"/>
          <p14:tracePt t="122273" x="1366838" y="4033838"/>
          <p14:tracePt t="122486" x="1371600" y="4033838"/>
          <p14:tracePt t="122497" x="1381125" y="4029075"/>
          <p14:tracePt t="122507" x="1385888" y="4029075"/>
          <p14:tracePt t="122521" x="1409700" y="4029075"/>
          <p14:tracePt t="122537" x="1419225" y="4029075"/>
          <p14:tracePt t="122553" x="1438275" y="4029075"/>
          <p14:tracePt t="122570" x="1447800" y="4029075"/>
          <p14:tracePt t="122587" x="1476375" y="4029075"/>
          <p14:tracePt t="122605" x="1509713" y="4029075"/>
          <p14:tracePt t="122622" x="1543050" y="4029075"/>
          <p14:tracePt t="122639" x="1566863" y="4024313"/>
          <p14:tracePt t="122654" x="1585913" y="4024313"/>
          <p14:tracePt t="122671" x="1595438" y="4024313"/>
          <p14:tracePt t="122688" x="1614488" y="4024313"/>
          <p14:tracePt t="122706" x="1633538" y="4024313"/>
          <p14:tracePt t="122722" x="1643063" y="4019550"/>
          <p14:tracePt t="122738" x="1666875" y="4014788"/>
          <p14:tracePt t="122755" x="1690688" y="4010025"/>
          <p14:tracePt t="122772" x="1704975" y="4010025"/>
          <p14:tracePt t="122788" x="1714500" y="4010025"/>
          <p14:tracePt t="122805" x="1733550" y="4005263"/>
          <p14:tracePt t="122822" x="1738313" y="4005263"/>
          <p14:tracePt t="122838" x="1752600" y="4000500"/>
          <p14:tracePt t="122855" x="1766888" y="4000500"/>
          <p14:tracePt t="122871" x="1790700" y="4000500"/>
          <p14:tracePt t="122888" x="1809750" y="4000500"/>
          <p14:tracePt t="122905" x="1819275" y="4000500"/>
          <p14:tracePt t="122921" x="1838325" y="4000500"/>
          <p14:tracePt t="122938" x="1862138" y="4005263"/>
          <p14:tracePt t="122955" x="1866900" y="4005263"/>
          <p14:tracePt t="122971" x="1885950" y="4010025"/>
          <p14:tracePt t="122988" x="1914525" y="4010025"/>
          <p14:tracePt t="123004" x="1924050" y="4010025"/>
          <p14:tracePt t="123019" x="1943100" y="4010025"/>
          <p14:tracePt t="123036" x="1957388" y="4014788"/>
          <p14:tracePt t="123052" x="1985963" y="4019550"/>
          <p14:tracePt t="123070" x="2009775" y="4019550"/>
          <p14:tracePt t="123087" x="2024063" y="4019550"/>
          <p14:tracePt t="123104" x="2047875" y="4019550"/>
          <p14:tracePt t="123122" x="2081213" y="4029075"/>
          <p14:tracePt t="123138" x="2095500" y="4029075"/>
          <p14:tracePt t="123155" x="2119313" y="4029075"/>
          <p14:tracePt t="123171" x="2138363" y="4029075"/>
          <p14:tracePt t="123188" x="2143125" y="4029075"/>
          <p14:tracePt t="123204" x="2162175" y="4033838"/>
          <p14:tracePt t="123221" x="2171700" y="4033838"/>
          <p14:tracePt t="123239" x="2176463" y="4033838"/>
          <p14:tracePt t="123258" x="2181225" y="4033838"/>
          <p14:tracePt t="123289" x="2171700" y="4033838"/>
          <p14:tracePt t="123451" x="2157413" y="4033838"/>
          <p14:tracePt t="123462" x="2128838" y="4033838"/>
          <p14:tracePt t="123472" x="2090738" y="4033838"/>
          <p14:tracePt t="123488" x="1985963" y="4033838"/>
          <p14:tracePt t="123504" x="1938338" y="4033838"/>
          <p14:tracePt t="123520" x="1838325" y="4029075"/>
          <p14:tracePt t="123536" x="1747838" y="4029075"/>
          <p14:tracePt t="123553" x="1719263" y="4029075"/>
          <p14:tracePt t="123570" x="1633538" y="4029075"/>
          <p14:tracePt t="123588" x="1571625" y="4029075"/>
          <p14:tracePt t="123605" x="1543050" y="4029075"/>
          <p14:tracePt t="123621" x="1500188" y="4033838"/>
          <p14:tracePt t="123638" x="1466850" y="4038600"/>
          <p14:tracePt t="123655" x="1452563" y="4038600"/>
          <p14:tracePt t="123671" x="1419225" y="4048125"/>
          <p14:tracePt t="123688" x="1390650" y="4048125"/>
          <p14:tracePt t="123707" x="1381125" y="4048125"/>
          <p14:tracePt t="123721" x="1366838" y="4048125"/>
          <p14:tracePt t="123738" x="1362075" y="4048125"/>
          <p14:tracePt t="123754" x="1357313" y="4048125"/>
          <p14:tracePt t="123771" x="1352550" y="4048125"/>
          <p14:tracePt t="123788" x="1347788" y="4048125"/>
          <p14:tracePt t="123807" x="1343025" y="4048125"/>
          <p14:tracePt t="123848" x="1352550" y="4043363"/>
          <p14:tracePt t="124112" x="1381125" y="4033838"/>
          <p14:tracePt t="124122" x="1419225" y="4019550"/>
          <p14:tracePt t="124132" x="1457325" y="4010025"/>
          <p14:tracePt t="124142" x="1509713" y="3995738"/>
          <p14:tracePt t="124154" x="1566863" y="3986213"/>
          <p14:tracePt t="124171" x="1709738" y="3967163"/>
          <p14:tracePt t="124188" x="1885950" y="3952875"/>
          <p14:tracePt t="124205" x="1966913" y="3952875"/>
          <p14:tracePt t="124221" x="2128838" y="3938588"/>
          <p14:tracePt t="124238" x="2290763" y="3938588"/>
          <p14:tracePt t="124255" x="2352675" y="3938588"/>
          <p14:tracePt t="124271" x="2457450" y="3962400"/>
          <p14:tracePt t="124288" x="2509838" y="3971925"/>
          <p14:tracePt t="124305" x="2528888" y="3971925"/>
          <p14:tracePt t="124321" x="2547938" y="3976688"/>
          <p14:tracePt t="124338" x="2557463" y="3976688"/>
          <p14:tracePt t="124338" x="2562225" y="3976688"/>
          <p14:tracePt t="124356" x="2566988" y="3976688"/>
          <p14:tracePt t="124371" x="2571750" y="39766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pic>
        <p:nvPicPr>
          <p:cNvPr id="4" name="Picture 3"/>
          <p:cNvPicPr/>
          <p:nvPr/>
        </p:nvPicPr>
        <p:blipFill>
          <a:blip r:embed="rId5"/>
          <a:srcRect/>
          <a:stretch>
            <a:fillRect/>
          </a:stretch>
        </p:blipFill>
        <p:spPr>
          <a:xfrm>
            <a:off x="1295400" y="361951"/>
            <a:ext cx="6553200" cy="3276600"/>
          </a:xfrm>
          <a:prstGeom prst="rect">
            <a:avLst/>
          </a:prstGeom>
          <a:noFill/>
          <a:ln w="9525">
            <a:noFill/>
            <a:miter lim="800000"/>
            <a:headEnd/>
            <a:tailEnd/>
          </a:ln>
        </p:spPr>
      </p:pic>
      <p:sp>
        <p:nvSpPr>
          <p:cNvPr id="6" name="TextBox 5"/>
          <p:cNvSpPr txBox="1"/>
          <p:nvPr/>
        </p:nvSpPr>
        <p:spPr>
          <a:xfrm>
            <a:off x="1447800" y="3714750"/>
            <a:ext cx="6400800" cy="530915"/>
          </a:xfrm>
          <a:prstGeom prst="rect">
            <a:avLst/>
          </a:prstGeom>
          <a:noFill/>
        </p:spPr>
        <p:txBody>
          <a:bodyPr wrap="square" rtlCol="0">
            <a:spAutoFit/>
          </a:bodyPr>
          <a:lstStyle/>
          <a:p>
            <a:pPr algn="just" fontAlgn="base">
              <a:spcBef>
                <a:spcPct val="0"/>
              </a:spcBef>
              <a:spcAft>
                <a:spcPct val="0"/>
              </a:spcAft>
            </a:pPr>
            <a:r>
              <a:rPr lang="en-GB" b="1" dirty="0" smtClean="0">
                <a:latin typeface="Times New Roman" pitchFamily="18" charset="0"/>
                <a:ea typeface="Calibri" pitchFamily="34" charset="0"/>
                <a:cs typeface="Times New Roman" pitchFamily="18" charset="0"/>
              </a:rPr>
              <a:t>Fig. 1a: Role of testosterone in benign prostatic </a:t>
            </a:r>
            <a:r>
              <a:rPr lang="en-GB" b="1" dirty="0">
                <a:latin typeface="Times New Roman" pitchFamily="18" charset="0"/>
                <a:ea typeface="Calibri" pitchFamily="34" charset="0"/>
                <a:cs typeface="Times New Roman" pitchFamily="18" charset="0"/>
              </a:rPr>
              <a:t>h</a:t>
            </a:r>
            <a:r>
              <a:rPr lang="en-GB" b="1" dirty="0" smtClean="0">
                <a:latin typeface="Times New Roman" pitchFamily="18" charset="0"/>
                <a:ea typeface="Calibri" pitchFamily="34" charset="0"/>
                <a:cs typeface="Times New Roman" pitchFamily="18" charset="0"/>
              </a:rPr>
              <a:t>yperplasia</a:t>
            </a:r>
            <a:r>
              <a:rPr lang="en-GB" dirty="0" smtClean="0">
                <a:latin typeface="Times New Roman" pitchFamily="18" charset="0"/>
                <a:ea typeface="Calibri" pitchFamily="34" charset="0"/>
                <a:cs typeface="Times New Roman" pitchFamily="18" charset="0"/>
              </a:rPr>
              <a:t>.</a:t>
            </a:r>
          </a:p>
          <a:p>
            <a:pPr lvl="0" algn="just" fontAlgn="base">
              <a:spcBef>
                <a:spcPct val="0"/>
              </a:spcBef>
              <a:spcAft>
                <a:spcPct val="0"/>
              </a:spcAft>
            </a:pPr>
            <a:r>
              <a:rPr lang="en-GB" sz="1050" dirty="0" err="1" smtClean="0">
                <a:latin typeface="Times New Roman" pitchFamily="18" charset="0"/>
                <a:ea typeface="Calibri" pitchFamily="34" charset="0"/>
                <a:cs typeface="Times New Roman" pitchFamily="18" charset="0"/>
              </a:rPr>
              <a:t>Chughtai</a:t>
            </a:r>
            <a:r>
              <a:rPr lang="en-GB" sz="1050" dirty="0" smtClean="0">
                <a:latin typeface="Times New Roman" pitchFamily="18" charset="0"/>
                <a:ea typeface="Calibri" pitchFamily="34" charset="0"/>
                <a:cs typeface="Times New Roman" pitchFamily="18" charset="0"/>
              </a:rPr>
              <a:t> </a:t>
            </a:r>
            <a:r>
              <a:rPr lang="en-GB" sz="1050" i="1" dirty="0" smtClean="0">
                <a:latin typeface="Times New Roman" pitchFamily="18" charset="0"/>
                <a:ea typeface="Calibri" pitchFamily="34" charset="0"/>
                <a:cs typeface="Times New Roman" pitchFamily="18" charset="0"/>
              </a:rPr>
              <a:t>et al</a:t>
            </a:r>
            <a:r>
              <a:rPr lang="en-GB" sz="1050" dirty="0" smtClean="0">
                <a:latin typeface="Times New Roman" pitchFamily="18" charset="0"/>
                <a:ea typeface="Calibri" pitchFamily="34" charset="0"/>
                <a:cs typeface="Times New Roman" pitchFamily="18" charset="0"/>
              </a:rPr>
              <a:t>., </a:t>
            </a:r>
            <a:r>
              <a:rPr lang="en-US" sz="1050" dirty="0" smtClean="0"/>
              <a:t>Nat Rev </a:t>
            </a:r>
            <a:r>
              <a:rPr lang="en-US" sz="1050" dirty="0" err="1" smtClean="0"/>
              <a:t>Dis</a:t>
            </a:r>
            <a:r>
              <a:rPr lang="en-US" sz="1050" dirty="0" smtClean="0"/>
              <a:t> Primers. 2016, 2:16031</a:t>
            </a:r>
            <a:r>
              <a:rPr lang="en-GB" sz="1050" dirty="0" smtClean="0"/>
              <a:t>.</a:t>
            </a:r>
            <a:endParaRPr lang="en-US" sz="1050" dirty="0" smtClean="0">
              <a:latin typeface="Arial" pitchFamily="34" charset="0"/>
              <a:cs typeface="Arial"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482"/>
    </mc:Choice>
    <mc:Fallback>
      <p:transition spd="slow" advTm="8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885" x="2566988" y="3976688"/>
          <p14:tracePt t="1503" x="2562225" y="3976688"/>
          <p14:tracePt t="1513" x="2547938" y="3976688"/>
          <p14:tracePt t="1523" x="2533650" y="3976688"/>
          <p14:tracePt t="1538" x="2486025" y="3976688"/>
          <p14:tracePt t="1555" x="2452688" y="3976688"/>
          <p14:tracePt t="1571" x="2381250" y="3976688"/>
          <p14:tracePt t="1587" x="2338388" y="3976688"/>
          <p14:tracePt t="1604" x="2314575" y="3976688"/>
          <p14:tracePt t="1619" x="2271713" y="3971925"/>
          <p14:tracePt t="1636" x="2257425" y="3971925"/>
          <p14:tracePt t="1652" x="2219325" y="3962400"/>
          <p14:tracePt t="1669" x="2190750" y="3962400"/>
          <p14:tracePt t="1686" x="2185988" y="3957638"/>
          <p14:tracePt t="1703" x="2166938" y="3957638"/>
          <p14:tracePt t="1721" x="2162175" y="3957638"/>
          <p14:tracePt t="1736" x="2157413" y="3957638"/>
          <p14:tracePt t="1755" x="2162175" y="3957638"/>
          <p14:tracePt t="2010" x="2166938" y="3952875"/>
          <p14:tracePt t="2019" x="2181225" y="3952875"/>
          <p14:tracePt t="2029" x="2190750" y="3952875"/>
          <p14:tracePt t="2039" x="2205038" y="3952875"/>
          <p14:tracePt t="2052" x="2219325" y="3952875"/>
          <p14:tracePt t="2052" x="2238375" y="3952875"/>
          <p14:tracePt t="2071" x="2252663" y="3952875"/>
          <p14:tracePt t="2087" x="2286000" y="3952875"/>
          <p14:tracePt t="2104" x="2295525" y="3952875"/>
          <p14:tracePt t="2120" x="2319338" y="3952875"/>
          <p14:tracePt t="2137" x="2333625" y="3957638"/>
          <p14:tracePt t="2154" x="2343150" y="3957638"/>
          <p14:tracePt t="2170" x="2357438" y="3957638"/>
          <p14:tracePt t="2187" x="2371725" y="3957638"/>
          <p14:tracePt t="2204" x="2376488" y="3962400"/>
          <p14:tracePt t="2220" x="2390775" y="3962400"/>
          <p14:tracePt t="2237" x="2405063" y="3962400"/>
          <p14:tracePt t="2254" x="2409825" y="3962400"/>
          <p14:tracePt t="2270" x="2419350" y="3962400"/>
          <p14:tracePt t="2287" x="2424113" y="3962400"/>
          <p14:tracePt t="2306" x="2428875" y="3962400"/>
          <p14:tracePt t="2320" x="2433638" y="3962400"/>
          <p14:tracePt t="2354" x="2438400" y="3962400"/>
          <p14:tracePt t="2721" x="2443163" y="3962400"/>
          <p14:tracePt t="2731" x="2452688" y="3962400"/>
          <p14:tracePt t="2741" x="2466975" y="3962400"/>
          <p14:tracePt t="2753" x="2481263" y="3962400"/>
          <p14:tracePt t="2770" x="2524125" y="3962400"/>
          <p14:tracePt t="2787" x="2586038" y="3948113"/>
          <p14:tracePt t="2804" x="2614613" y="3948113"/>
          <p14:tracePt t="2819" x="2657475" y="3938588"/>
          <p14:tracePt t="2836" x="2705100" y="3933825"/>
          <p14:tracePt t="2853" x="2724150" y="3933825"/>
          <p14:tracePt t="2870" x="2771775" y="3933825"/>
          <p14:tracePt t="2887" x="2824163" y="3933825"/>
          <p14:tracePt t="2904" x="2847975" y="3933825"/>
          <p14:tracePt t="2920" x="2914650" y="3943350"/>
          <p14:tracePt t="2937" x="2981325" y="3948113"/>
          <p14:tracePt t="2955" x="3024188" y="3952875"/>
          <p14:tracePt t="2970" x="3133725" y="3967163"/>
          <p14:tracePt t="2987" x="3171825" y="3967163"/>
          <p14:tracePt t="3003" x="3238500" y="3971925"/>
          <p14:tracePt t="3020" x="3324225" y="3971925"/>
          <p14:tracePt t="3037" x="3376613" y="3971925"/>
          <p14:tracePt t="3053" x="3467100" y="3957638"/>
          <p14:tracePt t="3070" x="3543300" y="3948113"/>
          <p14:tracePt t="3087" x="3590925" y="3943350"/>
          <p14:tracePt t="3103" x="3662363" y="3933825"/>
          <p14:tracePt t="3120" x="3714750" y="3933825"/>
          <p14:tracePt t="3137" x="3729038" y="3933825"/>
          <p14:tracePt t="3153" x="3752850" y="3933825"/>
          <p14:tracePt t="3170" x="3757613" y="3933825"/>
          <p14:tracePt t="3170" x="3762375" y="3933825"/>
          <p14:tracePt t="3188" x="3767138" y="3933825"/>
          <p14:tracePt t="3203" x="3771900" y="3933825"/>
          <p14:tracePt t="3228" x="3776663" y="3933825"/>
          <p14:tracePt t="3574" x="3781425" y="3933825"/>
          <p14:tracePt t="3584" x="3790950" y="3933825"/>
          <p14:tracePt t="3594" x="3810000" y="3933825"/>
          <p14:tracePt t="3605" x="3843338" y="3933825"/>
          <p14:tracePt t="3620" x="3933825" y="3933825"/>
          <p14:tracePt t="3637" x="3981450" y="3933825"/>
          <p14:tracePt t="3653" x="4114800" y="3933825"/>
          <p14:tracePt t="3670" x="4224338" y="3938588"/>
          <p14:tracePt t="3687" x="4262438" y="3943350"/>
          <p14:tracePt t="3703" x="4319588" y="3948113"/>
          <p14:tracePt t="3721" x="4367213" y="3952875"/>
          <p14:tracePt t="3737" x="4386263" y="3952875"/>
          <p14:tracePt t="3753" x="4414838" y="3957638"/>
          <p14:tracePt t="3771" x="4433888" y="3962400"/>
          <p14:tracePt t="3788" x="4438650" y="3962400"/>
          <p14:tracePt t="3803" x="4448175" y="3962400"/>
          <p14:tracePt t="3822" x="4452938" y="3962400"/>
          <p14:tracePt t="3838" x="4457700" y="3962400"/>
          <p14:tracePt t="3853" x="4462463" y="3962400"/>
          <p14:tracePt t="3919" x="4467225" y="3962400"/>
          <p14:tracePt t="4040" x="4471988" y="3962400"/>
          <p14:tracePt t="4112" x="4476750" y="3962400"/>
          <p14:tracePt t="4143" x="4481513" y="3962400"/>
          <p14:tracePt t="4498" x="4491038" y="3962400"/>
          <p14:tracePt t="4508" x="4505325" y="3962400"/>
          <p14:tracePt t="4518" x="4524375" y="3962400"/>
          <p14:tracePt t="4535" x="4586288" y="3962400"/>
          <p14:tracePt t="4552" x="4657725" y="3962400"/>
          <p14:tracePt t="4570" x="4695825" y="3962400"/>
          <p14:tracePt t="4587" x="4772025" y="3962400"/>
          <p14:tracePt t="4604" x="4795838" y="3962400"/>
          <p14:tracePt t="4604" x="4824413" y="3967163"/>
          <p14:tracePt t="4619" x="4838700" y="3967163"/>
          <p14:tracePt t="4635" x="4857750" y="3967163"/>
          <p14:tracePt t="4652" x="4867275" y="3967163"/>
          <p14:tracePt t="4668" x="4891088" y="3967163"/>
          <p14:tracePt t="4685" x="4905375" y="3967163"/>
          <p14:tracePt t="4702" x="4910138" y="3967163"/>
          <p14:tracePt t="4720" x="4929188" y="3967163"/>
          <p14:tracePt t="4737" x="4943475" y="3967163"/>
          <p14:tracePt t="4754" x="4948238" y="3967163"/>
          <p14:tracePt t="4770" x="4967288" y="3967163"/>
          <p14:tracePt t="4787" x="4976813" y="3967163"/>
          <p14:tracePt t="4804" x="4991100" y="3967163"/>
          <p14:tracePt t="4820" x="5000625" y="3967163"/>
          <p14:tracePt t="4837" x="5014913" y="3967163"/>
          <p14:tracePt t="4855" x="5024438" y="3967163"/>
          <p14:tracePt t="4870" x="5048250" y="3967163"/>
          <p14:tracePt t="4887" x="5086350" y="3967163"/>
          <p14:tracePt t="4905" x="5114925" y="3971925"/>
          <p14:tracePt t="4920" x="5162550" y="3981450"/>
          <p14:tracePt t="4937" x="5181600" y="3981450"/>
          <p14:tracePt t="4953" x="5205413" y="3986213"/>
          <p14:tracePt t="4970" x="5219700" y="3990975"/>
          <p14:tracePt t="4987" x="5224463" y="3990975"/>
          <p14:tracePt t="5003" x="5229225" y="3990975"/>
          <p14:tracePt t="5020" x="5233988" y="3990975"/>
          <p14:tracePt t="5037" x="5233988" y="3995738"/>
          <p14:tracePt t="5097" x="5229225" y="3995738"/>
          <p14:tracePt t="5107" x="5205413" y="4000500"/>
          <p14:tracePt t="5118" x="5162550" y="4010025"/>
          <p14:tracePt t="5128" x="5110163" y="4024313"/>
          <p14:tracePt t="5138" x="5062538" y="4029075"/>
          <p14:tracePt t="5153" x="4938713" y="4029075"/>
          <p14:tracePt t="5170" x="4881563" y="4029075"/>
          <p14:tracePt t="5186" x="4767263" y="4029075"/>
          <p14:tracePt t="5204" x="4643438" y="4029075"/>
          <p14:tracePt t="5220" x="4567238" y="4029075"/>
          <p14:tracePt t="5236" x="4433888" y="4029075"/>
          <p14:tracePt t="5254" x="4324350" y="4038600"/>
          <p14:tracePt t="5271" x="4281488" y="4043363"/>
          <p14:tracePt t="5286" x="4191000" y="4043363"/>
          <p14:tracePt t="5304" x="4119563" y="4043363"/>
          <p14:tracePt t="5322" x="4095750" y="4048125"/>
          <p14:tracePt t="5337" x="4052888" y="4052888"/>
          <p14:tracePt t="5353" x="4038600" y="4052888"/>
          <p14:tracePt t="5370" x="4024313" y="4052888"/>
          <p14:tracePt t="5387" x="4014788" y="4052888"/>
          <p14:tracePt t="5403" x="4010025" y="4052888"/>
          <p14:tracePt t="5420" x="4005263" y="4052888"/>
          <p14:tracePt t="5910" x="3995738" y="4052888"/>
          <p14:tracePt t="5920" x="3990975" y="4052888"/>
          <p14:tracePt t="5930" x="3986213" y="4052888"/>
          <p14:tracePt t="5940" x="3971925" y="4048125"/>
          <p14:tracePt t="5953" x="3919538" y="4019550"/>
          <p14:tracePt t="5971" x="3871913" y="4000500"/>
          <p14:tracePt t="5986" x="3795713" y="3943350"/>
          <p14:tracePt t="6003" x="3767138" y="3914775"/>
          <p14:tracePt t="6019" x="3724275" y="3862388"/>
          <p14:tracePt t="6035" x="3686175" y="3810000"/>
          <p14:tracePt t="6052" x="3676650" y="3790950"/>
          <p14:tracePt t="6069" x="3643313" y="3709988"/>
          <p14:tracePt t="6086" x="3624263" y="3605213"/>
          <p14:tracePt t="6104" x="3609975" y="3543300"/>
          <p14:tracePt t="6120" x="3609975" y="3452813"/>
          <p14:tracePt t="6137" x="3609975" y="3395663"/>
          <p14:tracePt t="6155" x="3609975" y="3362325"/>
          <p14:tracePt t="6170" x="3609975" y="3319463"/>
          <p14:tracePt t="6187" x="3609975" y="3305175"/>
          <p14:tracePt t="6203" x="3619500" y="3267075"/>
          <p14:tracePt t="6220" x="3629025" y="3233738"/>
          <p14:tracePt t="6238" x="3629025" y="3219450"/>
          <p14:tracePt t="6254" x="3633788" y="3200400"/>
          <p14:tracePt t="6271" x="3638550" y="3186113"/>
          <p14:tracePt t="6288" x="3638550" y="3181350"/>
          <p14:tracePt t="6304" x="3638550" y="3176588"/>
          <p14:tracePt t="6321" x="3638550" y="3167063"/>
          <p14:tracePt t="6581" x="3629025" y="3119438"/>
          <p14:tracePt t="6591" x="3605213" y="3033713"/>
          <p14:tracePt t="6602" x="3562350" y="2833688"/>
          <p14:tracePt t="6612" x="3524250" y="2605088"/>
          <p14:tracePt t="6622" x="3500438" y="2457450"/>
          <p14:tracePt t="6636" x="3481388" y="2319338"/>
          <p14:tracePt t="6652" x="3481388" y="2281238"/>
          <p14:tracePt t="6669" x="3476625" y="2219325"/>
          <p14:tracePt t="6686" x="3476625" y="2143125"/>
          <p14:tracePt t="6703" x="3476625" y="2105025"/>
          <p14:tracePt t="6720" x="3476625" y="2009775"/>
          <p14:tracePt t="6737" x="3476625" y="1933575"/>
          <p14:tracePt t="6754" x="3476625" y="1909763"/>
          <p14:tracePt t="6770" x="3476625" y="1857375"/>
          <p14:tracePt t="6787" x="3476625" y="1824038"/>
          <p14:tracePt t="6805" x="3476625" y="1814513"/>
          <p14:tracePt t="6820" x="3476625" y="1795463"/>
          <p14:tracePt t="6837" x="3476625" y="1785938"/>
          <p14:tracePt t="6855" x="3476625" y="1781175"/>
          <p14:tracePt t="6875" x="3476625" y="1776413"/>
          <p14:tracePt t="6916" x="3476625" y="1781175"/>
          <p14:tracePt t="7089" x="3471863" y="1785938"/>
          <p14:tracePt t="7099" x="3467100" y="1795463"/>
          <p14:tracePt t="7109" x="3467100" y="1800225"/>
          <p14:tracePt t="7121" x="3467100" y="1804988"/>
          <p14:tracePt t="7137" x="3467100" y="1819275"/>
          <p14:tracePt t="7154" x="3462338" y="1828800"/>
          <p14:tracePt t="7171" x="3462338" y="1833563"/>
          <p14:tracePt t="7187" x="3462338" y="1838325"/>
          <p14:tracePt t="7204" x="3462338" y="1843088"/>
          <p14:tracePt t="7220" x="3457575" y="1847850"/>
          <p14:tracePt t="7241" x="3452813" y="1852613"/>
          <p14:tracePt t="7282" x="3452813" y="1857375"/>
          <p14:tracePt t="7333" x="3452813" y="1862138"/>
          <p14:tracePt t="7353" x="3452813" y="1866900"/>
          <p14:tracePt t="7434" x="3452813" y="1871663"/>
          <p14:tracePt t="7516" x="3448050" y="1876425"/>
          <p14:tracePt t="7546" x="3448050" y="1881188"/>
          <p14:tracePt t="7556" x="3443288" y="1885950"/>
          <p14:tracePt t="7587" x="3438525" y="1890713"/>
          <p14:tracePt t="7607" x="3433763" y="1890713"/>
          <p14:tracePt t="7616" x="3433763" y="1900238"/>
          <p14:tracePt t="7627" x="3429000" y="1900238"/>
          <p14:tracePt t="7637" x="3429000" y="1905000"/>
          <p14:tracePt t="7652" x="3424238" y="1909763"/>
          <p14:tracePt t="7670" x="3419475" y="1909763"/>
          <p14:tracePt t="7688" x="3414713" y="1914525"/>
          <p14:tracePt t="7704" x="3414713" y="1919288"/>
          <p14:tracePt t="7721" x="3414713" y="1924050"/>
          <p14:tracePt t="7739" x="3409950" y="1924050"/>
          <p14:tracePt t="7754" x="3409950" y="1928813"/>
          <p14:tracePt t="7770" x="3405188" y="1928813"/>
          <p14:tracePt t="7800" x="3400425" y="1928813"/>
          <p14:tracePt t="8186" x="3395663" y="1933575"/>
          <p14:tracePt t="8196" x="3390900" y="1933575"/>
          <p14:tracePt t="8806" x="3390900" y="1938338"/>
          <p14:tracePt t="8826" x="3386138" y="1943100"/>
          <p14:tracePt t="8856" x="3381375" y="1943100"/>
          <p14:tracePt t="8876" x="3376613" y="1947863"/>
          <p14:tracePt t="8897" x="3371850" y="1947863"/>
          <p14:tracePt t="8908" x="3362325" y="1952625"/>
          <p14:tracePt t="8917" x="3357563" y="1952625"/>
          <p14:tracePt t="8927" x="3348038" y="1952625"/>
          <p14:tracePt t="8937" x="3338513" y="1952625"/>
          <p14:tracePt t="8953" x="3314700" y="1952625"/>
          <p14:tracePt t="8971" x="3309938" y="1952625"/>
          <p14:tracePt t="8987" x="3295650" y="1957388"/>
          <p14:tracePt t="9004" x="3281363" y="1962150"/>
          <p14:tracePt t="9020" x="3276600" y="1962150"/>
          <p14:tracePt t="9036" x="3267075" y="1962150"/>
          <p14:tracePt t="9053" x="3262313" y="1962150"/>
          <p14:tracePt t="9069" x="3262313" y="1966913"/>
          <p14:tracePt t="9323" x="3267075" y="1966913"/>
          <p14:tracePt t="9333" x="3276600" y="1971675"/>
          <p14:tracePt t="9343" x="3300413" y="1976438"/>
          <p14:tracePt t="9354" x="3319463" y="1981200"/>
          <p14:tracePt t="9369" x="3362325" y="1990725"/>
          <p14:tracePt t="9386" x="3381375" y="2000250"/>
          <p14:tracePt t="9402" x="3429000" y="2009775"/>
          <p14:tracePt t="9420" x="3471863" y="2009775"/>
          <p14:tracePt t="9436" x="3486150" y="2009775"/>
          <p14:tracePt t="9452" x="3509963" y="2009775"/>
          <p14:tracePt t="9470" x="3529013" y="2009775"/>
          <p14:tracePt t="9486" x="3533775" y="2009775"/>
          <p14:tracePt t="9503" x="3552825" y="2009775"/>
          <p14:tracePt t="9519" x="3557588" y="2009775"/>
          <p14:tracePt t="9534" x="3571875" y="2009775"/>
          <p14:tracePt t="9551" x="3590925" y="2009775"/>
          <p14:tracePt t="9568" x="3605213" y="2014538"/>
          <p14:tracePt t="9587" x="3619500" y="2014538"/>
          <p14:tracePt t="9602" x="3652838" y="2024063"/>
          <p14:tracePt t="9619" x="3667125" y="2024063"/>
          <p14:tracePt t="9635" x="3695700" y="2024063"/>
          <p14:tracePt t="9651" x="3709988" y="2028825"/>
          <p14:tracePt t="9668" x="3719513" y="2033588"/>
          <p14:tracePt t="9685" x="3729038" y="2033588"/>
          <p14:tracePt t="9702" x="3738563" y="2033588"/>
          <p14:tracePt t="9719" x="3743325" y="2033588"/>
          <p14:tracePt t="9759" x="3743325" y="2038350"/>
          <p14:tracePt t="9881" x="3733800" y="2038350"/>
          <p14:tracePt t="9902" x="3719513" y="2038350"/>
          <p14:tracePt t="9912" x="3695700" y="2038350"/>
          <p14:tracePt t="9922" x="3667125" y="2043113"/>
          <p14:tracePt t="9936" x="3590925" y="2052638"/>
          <p14:tracePt t="9953" x="3538538" y="2066925"/>
          <p14:tracePt t="9969" x="3457575" y="2081213"/>
          <p14:tracePt t="9986" x="3390900" y="2085975"/>
          <p14:tracePt t="10004" x="3367088" y="2085975"/>
          <p14:tracePt t="10019" x="3319463" y="2085975"/>
          <p14:tracePt t="10036" x="3295650" y="2085975"/>
          <p14:tracePt t="10052" x="3252788" y="2085975"/>
          <p14:tracePt t="10069" x="3219450" y="2085975"/>
          <p14:tracePt t="10086" x="3205163" y="2085975"/>
          <p14:tracePt t="10102" x="3181350" y="2085975"/>
          <p14:tracePt t="10120" x="3167063" y="2085975"/>
          <p14:tracePt t="10136" x="3157538" y="2085975"/>
          <p14:tracePt t="10152" x="3152775" y="2085975"/>
          <p14:tracePt t="10169" x="3143250" y="2085975"/>
          <p14:tracePt t="10186" x="3148013" y="2085975"/>
          <p14:tracePt t="10357" x="3157538" y="2085975"/>
          <p14:tracePt t="10368" x="3176588" y="2085975"/>
          <p14:tracePt t="10378" x="3190875" y="2085975"/>
          <p14:tracePt t="10388" x="3205163" y="2081213"/>
          <p14:tracePt t="10400" x="3219450" y="2081213"/>
          <p14:tracePt t="10417" x="3238500" y="2076450"/>
          <p14:tracePt t="10434" x="3257550" y="2071688"/>
          <p14:tracePt t="10451" x="3267075" y="2071688"/>
          <p14:tracePt t="10467" x="3276600" y="2066925"/>
          <p14:tracePt t="10484" x="3286125" y="2066925"/>
          <p14:tracePt t="10500" x="3290888" y="2066925"/>
          <p14:tracePt t="10517" x="3295650" y="2066925"/>
          <p14:tracePt t="10540" x="3300413" y="2066925"/>
          <p14:tracePt t="11018" x="3305175" y="2066925"/>
          <p14:tracePt t="11038" x="3309938" y="2066925"/>
          <p14:tracePt t="11059" x="3319463" y="2066925"/>
          <p14:tracePt t="11069" x="3324225" y="2066925"/>
          <p14:tracePt t="11080" x="3333750" y="2062163"/>
          <p14:tracePt t="11089" x="3343275" y="2062163"/>
          <p14:tracePt t="11102" x="3357563" y="2062163"/>
          <p14:tracePt t="11119" x="3390900" y="2062163"/>
          <p14:tracePt t="11136" x="3424238" y="2062163"/>
          <p14:tracePt t="11153" x="3438525" y="2062163"/>
          <p14:tracePt t="11169" x="3467100" y="2062163"/>
          <p14:tracePt t="11186" x="3490913" y="2062163"/>
          <p14:tracePt t="11203" x="3505200" y="2062163"/>
          <p14:tracePt t="11219" x="3529013" y="2062163"/>
          <p14:tracePt t="11236" x="3538538" y="2062163"/>
          <p14:tracePt t="11253" x="3543300" y="2062163"/>
          <p14:tracePt t="11269" x="3552825" y="2062163"/>
          <p14:tracePt t="11285" x="3557588" y="2062163"/>
          <p14:tracePt t="11303" x="3562350" y="2062163"/>
          <p14:tracePt t="11323" x="3567113" y="2062163"/>
          <p14:tracePt t="11354" x="3567113" y="2057400"/>
          <p14:tracePt t="11476" x="3562350" y="2057400"/>
          <p14:tracePt t="11486" x="3552825" y="2057400"/>
          <p14:tracePt t="11496" x="3543300" y="2057400"/>
          <p14:tracePt t="11506" x="3533775" y="2057400"/>
          <p14:tracePt t="11519" x="3519488" y="2057400"/>
          <p14:tracePt t="11534" x="3490913" y="2052638"/>
          <p14:tracePt t="11551" x="3467100" y="2052638"/>
          <p14:tracePt t="11568" x="3457575" y="2052638"/>
          <p14:tracePt t="11585" x="3438525" y="2047875"/>
          <p14:tracePt t="11602" x="3429000" y="2047875"/>
          <p14:tracePt t="11618" x="3424238" y="2047875"/>
          <p14:tracePt t="11636" x="3414713" y="2043113"/>
          <p14:tracePt t="11652" x="3405188" y="2043113"/>
          <p14:tracePt t="11669" x="3400425" y="2043113"/>
          <p14:tracePt t="11685" x="3395663" y="2043113"/>
          <p14:tracePt t="11720" x="3395663" y="2038350"/>
          <p14:tracePt t="11851" x="3400425" y="2038350"/>
          <p14:tracePt t="11882" x="3409950" y="2038350"/>
          <p14:tracePt t="11892" x="3429000" y="2038350"/>
          <p14:tracePt t="11903" x="3448050" y="2033588"/>
          <p14:tracePt t="11919" x="3495675" y="2033588"/>
          <p14:tracePt t="11936" x="3562350" y="2028825"/>
          <p14:tracePt t="11953" x="3586163" y="2028825"/>
          <p14:tracePt t="11969" x="3633788" y="2024063"/>
          <p14:tracePt t="11986" x="3652838" y="2019300"/>
          <p14:tracePt t="12002" x="3676650" y="2014538"/>
          <p14:tracePt t="12019" x="3686175" y="2009775"/>
          <p14:tracePt t="12036" x="3690938" y="2009775"/>
          <p14:tracePt t="12052" x="3695700" y="2009775"/>
          <p14:tracePt t="12069" x="3700463" y="2009775"/>
          <p14:tracePt t="12115" x="3700463" y="2005013"/>
          <p14:tracePt t="12156" x="3700463" y="2000250"/>
          <p14:tracePt t="12197" x="3700463" y="1995488"/>
          <p14:tracePt t="12217" x="3700463" y="1990725"/>
          <p14:tracePt t="12227" x="3695700" y="1985963"/>
          <p14:tracePt t="12238" x="3690938" y="1976438"/>
          <p14:tracePt t="12252" x="3671888" y="1957388"/>
          <p14:tracePt t="12269" x="3662363" y="1952625"/>
          <p14:tracePt t="12285" x="3652838" y="1943100"/>
          <p14:tracePt t="12302" x="3643313" y="1933575"/>
          <p14:tracePt t="12320" x="3638550" y="1928813"/>
          <p14:tracePt t="12349" x="3633788" y="1924050"/>
          <p14:tracePt t="12400" x="3633788" y="1928813"/>
          <p14:tracePt t="13091" x="3633788" y="1933575"/>
          <p14:tracePt t="13101" x="3633788" y="1938338"/>
          <p14:tracePt t="13111" x="3633788" y="1947863"/>
          <p14:tracePt t="13121" x="3633788" y="1957388"/>
          <p14:tracePt t="13135" x="3633788" y="1985963"/>
          <p14:tracePt t="13153" x="3633788" y="2005013"/>
          <p14:tracePt t="13168" x="3633788" y="2043113"/>
          <p14:tracePt t="13185" x="3633788" y="2100263"/>
          <p14:tracePt t="13203" x="3633788" y="2133600"/>
          <p14:tracePt t="13218" x="3629025" y="2176463"/>
          <p14:tracePt t="13235" x="3629025" y="2190750"/>
          <p14:tracePt t="13235" x="3629025" y="2205038"/>
          <p14:tracePt t="13253" x="3624263" y="2209800"/>
          <p14:tracePt t="13268" x="3619500" y="2224088"/>
          <p14:tracePt t="13285" x="3619500" y="2228850"/>
          <p14:tracePt t="13304" x="3619500" y="2233613"/>
          <p14:tracePt t="13320" x="3609975" y="2247900"/>
          <p14:tracePt t="13336" x="3609975" y="2252663"/>
          <p14:tracePt t="13352" x="3600450" y="2262188"/>
          <p14:tracePt t="13369" x="3595688" y="2271713"/>
          <p14:tracePt t="13386" x="3590925" y="2276475"/>
          <p14:tracePt t="13405" x="3586163" y="2286000"/>
          <p14:tracePt t="13418" x="3576638" y="2300288"/>
          <p14:tracePt t="13437" x="3567113" y="2314575"/>
          <p14:tracePt t="13452" x="3552825" y="2333625"/>
          <p14:tracePt t="13469" x="3548063" y="2343150"/>
          <p14:tracePt t="13485" x="3538538" y="2352675"/>
          <p14:tracePt t="13502" x="3533775" y="2357438"/>
          <p14:tracePt t="13518" x="3529013" y="2357438"/>
          <p14:tracePt t="13538" x="3524250" y="2362200"/>
          <p14:tracePt t="13552" x="3519488" y="2362200"/>
          <p14:tracePt t="13568" x="3509963" y="2366963"/>
          <p14:tracePt t="13585" x="3505200" y="2366963"/>
          <p14:tracePt t="13608" x="3500438" y="2371725"/>
          <p14:tracePt t="13619" x="3495675" y="2371725"/>
          <p14:tracePt t="13639" x="3490913" y="2371725"/>
          <p14:tracePt t="13652" x="3486150" y="2376488"/>
          <p14:tracePt t="13669" x="3481388" y="2376488"/>
          <p14:tracePt t="13700" x="3476625" y="2376488"/>
          <p14:tracePt t="13731" x="3471863" y="2376488"/>
          <p14:tracePt t="13741" x="3467100" y="2376488"/>
          <p14:tracePt t="13761" x="3462338" y="2376488"/>
          <p14:tracePt t="13781" x="3452813" y="2376488"/>
          <p14:tracePt t="13801" x="3452813" y="2371725"/>
          <p14:tracePt t="13812" x="3448050" y="2371725"/>
          <p14:tracePt t="13822" x="3443288" y="2371725"/>
          <p14:tracePt t="13835" x="3438525" y="2371725"/>
          <p14:tracePt t="13854" x="3433763" y="2366963"/>
          <p14:tracePt t="13868" x="3424238" y="2362200"/>
          <p14:tracePt t="13885" x="3419475" y="2362200"/>
          <p14:tracePt t="13903" x="3414713" y="2362200"/>
          <p14:tracePt t="13918" x="3400425" y="2352675"/>
          <p14:tracePt t="13935" x="3395663" y="2352675"/>
          <p14:tracePt t="13952" x="3386138" y="2352675"/>
          <p14:tracePt t="13968" x="3371850" y="2352675"/>
          <p14:tracePt t="13985" x="3362325" y="2347913"/>
          <p14:tracePt t="14002" x="3338513" y="2347913"/>
          <p14:tracePt t="14019" x="3300413" y="2347913"/>
          <p14:tracePt t="14036" x="3286125" y="2347913"/>
          <p14:tracePt t="14052" x="3228975" y="2347913"/>
          <p14:tracePt t="14069" x="3176588" y="2347913"/>
          <p14:tracePt t="14087" x="3157538" y="2347913"/>
          <p14:tracePt t="14102" x="3114675" y="2347913"/>
          <p14:tracePt t="14119" x="3100388" y="2347913"/>
          <p14:tracePt t="14135" x="3071813" y="2347913"/>
          <p14:tracePt t="14152" x="3043238" y="2347913"/>
          <p14:tracePt t="14169" x="3024188" y="2347913"/>
          <p14:tracePt t="14185" x="2990850" y="2347913"/>
          <p14:tracePt t="14202" x="2967038" y="2352675"/>
          <p14:tracePt t="14219" x="2957513" y="2352675"/>
          <p14:tracePt t="14235" x="2938463" y="2362200"/>
          <p14:tracePt t="14252" x="2933700" y="2362200"/>
          <p14:tracePt t="14654" x="2928938" y="2362200"/>
          <p14:tracePt t="14665" x="2919413" y="2362200"/>
          <p14:tracePt t="14675" x="2909888" y="2362200"/>
          <p14:tracePt t="14686" x="2890838" y="2362200"/>
          <p14:tracePt t="14702" x="2805113" y="2362200"/>
          <p14:tracePt t="14719" x="2757488" y="2362200"/>
          <p14:tracePt t="14735" x="2643188" y="2362200"/>
          <p14:tracePt t="14752" x="2557463" y="2366963"/>
          <p14:tracePt t="14769" x="2519363" y="2366963"/>
          <p14:tracePt t="14785" x="2466975" y="2371725"/>
          <p14:tracePt t="14802" x="2438400" y="2371725"/>
          <p14:tracePt t="14820" x="2428875" y="2371725"/>
          <p14:tracePt t="14835" x="2414588" y="2371725"/>
          <p14:tracePt t="14852" x="2405063" y="2371725"/>
          <p14:tracePt t="14869" x="2400300" y="2371725"/>
          <p14:tracePt t="14885" x="2395538" y="2371725"/>
          <p14:tracePt t="14902" x="2390775" y="2371725"/>
          <p14:tracePt t="14918" x="2386013" y="2371725"/>
          <p14:tracePt t="14935" x="2381250" y="2371725"/>
          <p14:tracePt t="14969" x="2376488" y="2371725"/>
          <p14:tracePt t="15020" x="2381250" y="2371725"/>
          <p14:tracePt t="15305" x="2386013" y="2371725"/>
          <p14:tracePt t="15325" x="2390775" y="2371725"/>
          <p14:tracePt t="15335" x="2395538" y="2376488"/>
          <p14:tracePt t="15355" x="2400300" y="2376488"/>
          <p14:tracePt t="15376" x="2405063" y="2376488"/>
          <p14:tracePt t="15396" x="2409825" y="2376488"/>
          <p14:tracePt t="15417" x="2414588" y="2376488"/>
          <p14:tracePt t="15498" x="2414588" y="2381250"/>
          <p14:tracePt t="16006" x="2419350" y="2381250"/>
          <p14:tracePt t="16016" x="2419350" y="2390775"/>
          <p14:tracePt t="16026" x="2419350" y="2395538"/>
          <p14:tracePt t="16056" x="2424113" y="2400300"/>
          <p14:tracePt t="16066" x="2424113" y="2405063"/>
          <p14:tracePt t="16077" x="2424113" y="2409825"/>
          <p14:tracePt t="16107" x="2428875" y="2409825"/>
          <p14:tracePt t="16117" x="2428875" y="2414588"/>
          <p14:tracePt t="16128" x="2428875" y="2419350"/>
          <p14:tracePt t="16148" x="2428875" y="2424113"/>
          <p14:tracePt t="16168" x="2428875" y="2428875"/>
          <p14:tracePt t="16209" x="2428875" y="2433638"/>
          <p14:tracePt t="16270" x="2428875" y="2438400"/>
          <p14:tracePt t="16371" x="2428875" y="2443163"/>
          <p14:tracePt t="16412" x="2428875" y="2447925"/>
          <p14:tracePt t="16453" x="2428875" y="2452688"/>
          <p14:tracePt t="16493" x="2428875" y="2457450"/>
          <p14:tracePt t="16534" x="2428875" y="2462213"/>
          <p14:tracePt t="16574" x="2428875" y="2466975"/>
          <p14:tracePt t="16595" x="2428875" y="2471738"/>
          <p14:tracePt t="16625" x="2428875" y="2476500"/>
          <p14:tracePt t="16666" x="2428875" y="2481263"/>
          <p14:tracePt t="16758" x="2428875" y="2486025"/>
          <p14:tracePt t="16890" x="2433638" y="2486025"/>
          <p14:tracePt t="17184" x="2438400" y="2486025"/>
          <p14:tracePt t="17224" x="2443163" y="2486025"/>
          <p14:tracePt t="17245" x="2447925" y="2486025"/>
          <p14:tracePt t="17255" x="2452688" y="2486025"/>
          <p14:tracePt t="17265" x="2457450" y="2486025"/>
          <p14:tracePt t="17285" x="2462213" y="2486025"/>
          <p14:tracePt t="17296" x="2466975" y="2486025"/>
          <p14:tracePt t="17306" x="2471738" y="2486025"/>
          <p14:tracePt t="17326" x="2476500" y="2486025"/>
          <p14:tracePt t="17346" x="2481263" y="2486025"/>
          <p14:tracePt t="17367" x="2486025" y="2486025"/>
          <p14:tracePt t="17387" x="2490788" y="2486025"/>
          <p14:tracePt t="17418" x="2495550" y="2486025"/>
          <p14:tracePt t="17438" x="2500313" y="2486025"/>
          <p14:tracePt t="17468" x="2505075" y="2486025"/>
          <p14:tracePt t="17479" x="2509838" y="2486025"/>
          <p14:tracePt t="17539" x="2514600" y="2486025"/>
          <p14:tracePt t="17641" x="2519363" y="2486025"/>
          <p14:tracePt t="17692" x="2524125" y="2486025"/>
          <p14:tracePt t="18603" x="2524125" y="2490788"/>
          <p14:tracePt t="18931" x="2519363" y="2500313"/>
          <p14:tracePt t="18941" x="2519363" y="2505075"/>
          <p14:tracePt t="18951" x="2514600" y="2509838"/>
          <p14:tracePt t="18967" x="2509838" y="2524125"/>
          <p14:tracePt t="18984" x="2509838" y="2528888"/>
          <p14:tracePt t="19001" x="2500313" y="2547938"/>
          <p14:tracePt t="19018" x="2495550" y="2562225"/>
          <p14:tracePt t="19033" x="2490788" y="2562225"/>
          <p14:tracePt t="19050" x="2490788" y="2571750"/>
          <p14:tracePt t="19067" x="2490788" y="2581275"/>
          <p14:tracePt t="19083" x="2486025" y="2581275"/>
          <p14:tracePt t="19100" x="2486025" y="2590800"/>
          <p14:tracePt t="19117" x="2481263" y="2595563"/>
          <p14:tracePt t="19144" x="2481263" y="2600325"/>
          <p14:tracePt t="19164" x="2476500" y="2605088"/>
          <p14:tracePt t="19175" x="2476500" y="2609850"/>
          <p14:tracePt t="19195" x="2476500" y="2614613"/>
          <p14:tracePt t="19226" x="2476500" y="2619375"/>
          <p14:tracePt t="19246" x="2471738" y="2619375"/>
          <p14:tracePt t="19256" x="2471738" y="2624138"/>
          <p14:tracePt t="19267" x="2471738" y="2628900"/>
          <p14:tracePt t="19317" x="2471738" y="2624138"/>
          <p14:tracePt t="19683" x="2471738" y="2619375"/>
          <p14:tracePt t="19693" x="2471738" y="2614613"/>
          <p14:tracePt t="19713" x="2471738" y="2609850"/>
          <p14:tracePt t="19754" x="2471738" y="2605088"/>
          <p14:tracePt t="20688" x="2471738" y="2609850"/>
          <p14:tracePt t="21165" x="2471738" y="2614613"/>
          <p14:tracePt t="21176" x="2471738" y="2619375"/>
          <p14:tracePt t="21186" x="2471738" y="2624138"/>
          <p14:tracePt t="21200" x="2476500" y="2633663"/>
          <p14:tracePt t="21217" x="2476500" y="2638425"/>
          <p14:tracePt t="21233" x="2476500" y="2652713"/>
          <p14:tracePt t="21251" x="2476500" y="2662238"/>
          <p14:tracePt t="21268" x="2481263" y="2671763"/>
          <p14:tracePt t="21283" x="2481263" y="2681288"/>
          <p14:tracePt t="21300" x="2481263" y="2686050"/>
          <p14:tracePt t="21318" x="2481263" y="2690813"/>
          <p14:tracePt t="21334" x="2481263" y="2700338"/>
          <p14:tracePt t="21350" x="2481263" y="2705100"/>
          <p14:tracePt t="21379" x="2481263" y="2709863"/>
          <p14:tracePt t="21419" x="2481263" y="2714625"/>
          <p14:tracePt t="21470" x="2481263" y="2719388"/>
          <p14:tracePt t="21501" x="2481263" y="2724150"/>
          <p14:tracePt t="21815" x="2481263" y="2728913"/>
          <p14:tracePt t="22516" x="2481263" y="2738438"/>
          <p14:tracePt t="22536" x="2481263" y="2747963"/>
          <p14:tracePt t="22547" x="2476500" y="2757488"/>
          <p14:tracePt t="22557" x="2476500" y="2767013"/>
          <p14:tracePt t="22567" x="2476500" y="2786063"/>
          <p14:tracePt t="22583" x="2466975" y="2824163"/>
          <p14:tracePt t="22600" x="2462213" y="2833688"/>
          <p14:tracePt t="22616" x="2457450" y="2857500"/>
          <p14:tracePt t="22632" x="2457450" y="2867025"/>
          <p14:tracePt t="22649" x="2457450" y="2871788"/>
          <p14:tracePt t="22666" x="2452688" y="2876550"/>
          <p14:tracePt t="22684" x="2452688" y="2881313"/>
          <p14:tracePt t="22700" x="2452688" y="2890838"/>
          <p14:tracePt t="22717" x="2447925" y="2890838"/>
          <p14:tracePt t="22734" x="2447925" y="2895600"/>
          <p14:tracePt t="22750" x="2447925" y="2900363"/>
          <p14:tracePt t="22767" x="2447925" y="2905125"/>
          <p14:tracePt t="22784" x="2443163" y="2919413"/>
          <p14:tracePt t="22802" x="2443163" y="2928938"/>
          <p14:tracePt t="22817" x="2443163" y="2938463"/>
          <p14:tracePt t="22834" x="2443163" y="2947988"/>
          <p14:tracePt t="22850" x="2443163" y="2952750"/>
          <p14:tracePt t="22867" x="2438400" y="2962275"/>
          <p14:tracePt t="22884" x="2438400" y="2967038"/>
          <p14:tracePt t="22900" x="2438400" y="2971800"/>
          <p14:tracePt t="22917" x="2433638" y="2981325"/>
          <p14:tracePt t="22934" x="2433638" y="2986088"/>
          <p14:tracePt t="22950" x="2433638" y="2990850"/>
          <p14:tracePt t="22967" x="2428875" y="2995613"/>
          <p14:tracePt t="22984" x="2428875" y="3000375"/>
          <p14:tracePt t="23000" x="2424113" y="3005138"/>
          <p14:tracePt t="23016" x="2419350" y="3014663"/>
          <p14:tracePt t="23035" x="2414588" y="3024188"/>
          <p14:tracePt t="23054" x="2414588" y="3033713"/>
          <p14:tracePt t="23066" x="2409825" y="3038475"/>
          <p14:tracePt t="23083" x="2405063" y="3052763"/>
          <p14:tracePt t="23100" x="2400300" y="3062288"/>
          <p14:tracePt t="23117" x="2395538" y="3067050"/>
          <p14:tracePt t="23133" x="2395538" y="3071813"/>
          <p14:tracePt t="23150" x="2395538" y="3076575"/>
          <p14:tracePt t="23167" x="2390775" y="3076575"/>
          <p14:tracePt t="23183" x="2390775" y="3081338"/>
          <p14:tracePt t="23200" x="2386013" y="3081338"/>
          <p14:tracePt t="23237" x="2386013" y="3086100"/>
          <p14:tracePt t="23268" x="2381250" y="3086100"/>
          <p14:tracePt t="23278" x="2381250" y="3090863"/>
          <p14:tracePt t="24186" x="2381250" y="3086100"/>
          <p14:tracePt t="24284" x="2386013" y="3086100"/>
          <p14:tracePt t="24304" x="2390775" y="3086100"/>
          <p14:tracePt t="24416" x="2395538" y="3081338"/>
          <p14:tracePt t="24446" x="2400300" y="3081338"/>
          <p14:tracePt t="24467" x="2405063" y="3081338"/>
          <p14:tracePt t="24477" x="2409825" y="3081338"/>
          <p14:tracePt t="24487" x="2414588" y="3081338"/>
          <p14:tracePt t="24507" x="2419350" y="3081338"/>
          <p14:tracePt t="24517" x="2424113" y="3081338"/>
          <p14:tracePt t="24532" x="2428875" y="3081338"/>
          <p14:tracePt t="24548" x="2433638" y="3081338"/>
          <p14:tracePt t="24568" x="2438400" y="3081338"/>
          <p14:tracePt t="24582" x="2443163" y="3081338"/>
          <p14:tracePt t="24608" x="2447925" y="3081338"/>
          <p14:tracePt t="24639" x="2452688" y="3081338"/>
          <p14:tracePt t="25218" x="2457450" y="3081338"/>
          <p14:tracePt t="25228" x="2462213" y="3081338"/>
          <p14:tracePt t="25238" x="2471738" y="3081338"/>
          <p14:tracePt t="25249" x="2481263" y="3081338"/>
          <p14:tracePt t="25266" x="2505075" y="3081338"/>
          <p14:tracePt t="25283" x="2533650" y="3081338"/>
          <p14:tracePt t="25300" x="2547938" y="3081338"/>
          <p14:tracePt t="25316" x="2571750" y="3081338"/>
          <p14:tracePt t="25334" x="2590800" y="3081338"/>
          <p14:tracePt t="25351" x="2600325" y="3081338"/>
          <p14:tracePt t="25366" x="2609850" y="3081338"/>
          <p14:tracePt t="25383" x="2614613" y="3081338"/>
          <p14:tracePt t="25401" x="2619375" y="3081338"/>
          <p14:tracePt t="25421" x="2624138" y="3081338"/>
          <p14:tracePt t="25442" x="2628900" y="3081338"/>
          <p14:tracePt t="25482" x="2633663" y="3081338"/>
          <p14:tracePt t="26440" x="2638425" y="3081338"/>
          <p14:tracePt t="26600" x="2643188" y="3081338"/>
          <p14:tracePt t="26630" x="2647950" y="3081338"/>
          <p14:tracePt t="26650" x="2652713" y="3081338"/>
          <p14:tracePt t="26660" x="2662238" y="3081338"/>
          <p14:tracePt t="26670" x="2667000" y="3081338"/>
          <p14:tracePt t="26682" x="2671763" y="3081338"/>
          <p14:tracePt t="26699" x="2681288" y="3081338"/>
          <p14:tracePt t="26716" x="2686050" y="3081338"/>
          <p14:tracePt t="26732" x="2690813" y="3081338"/>
          <p14:tracePt t="26749" x="2695575" y="3081338"/>
          <p14:tracePt t="26766" x="2700338" y="3076575"/>
          <p14:tracePt t="26783" x="2705100" y="3076575"/>
          <p14:tracePt t="26813" x="2709863" y="3076575"/>
          <p14:tracePt t="26823" x="2714625" y="3076575"/>
          <p14:tracePt t="26843" x="2719388" y="3076575"/>
          <p14:tracePt t="26863" x="2724150" y="3076575"/>
          <p14:tracePt t="26874" x="2724150" y="3071813"/>
          <p14:tracePt t="26884" x="2728913" y="3071813"/>
          <p14:tracePt t="26899" x="2733675" y="3071813"/>
          <p14:tracePt t="26924" x="2738438" y="3071813"/>
          <p14:tracePt t="26945" x="2743200" y="3071813"/>
          <p14:tracePt t="26955" x="2743200" y="3067050"/>
          <p14:tracePt t="26975" x="2747963" y="3067050"/>
          <p14:tracePt t="26986" x="2752725" y="3067050"/>
          <p14:tracePt t="27006" x="2752725" y="3062288"/>
          <p14:tracePt t="27016" x="2757488" y="3062288"/>
          <p14:tracePt t="27033" x="2762250" y="3057525"/>
          <p14:tracePt t="27049" x="2767013" y="3057525"/>
          <p14:tracePt t="27067" x="2771775" y="3057525"/>
          <p14:tracePt t="27097" x="2771775" y="3052763"/>
          <p14:tracePt t="27107" x="2776538" y="3052763"/>
          <p14:tracePt t="27168" x="2776538" y="3048000"/>
          <p14:tracePt t="28884" x="2776538" y="3043238"/>
          <p14:tracePt t="29017" x="2781300" y="3043238"/>
          <p14:tracePt t="29210" x="2781300" y="3038475"/>
          <p14:tracePt t="29312" x="2786063" y="3038475"/>
          <p14:tracePt t="29362" x="2786063" y="3033713"/>
          <p14:tracePt t="29403" x="2790825" y="3033713"/>
          <p14:tracePt t="29413" x="2795588" y="3033713"/>
          <p14:tracePt t="29433" x="2800350" y="3033713"/>
          <p14:tracePt t="29444" x="2800350" y="3028950"/>
          <p14:tracePt t="29453" x="2805113" y="3024188"/>
          <p14:tracePt t="29465" x="2809875" y="3024188"/>
          <p14:tracePt t="29484" x="2814638" y="3024188"/>
          <p14:tracePt t="29499" x="2824163" y="3019425"/>
          <p14:tracePt t="29515" x="2828925" y="3014663"/>
          <p14:tracePt t="29531" x="2838450" y="3009900"/>
          <p14:tracePt t="29548" x="2847975" y="3005138"/>
          <p14:tracePt t="29567" x="2852738" y="3005138"/>
          <p14:tracePt t="29582" x="2857500" y="2995613"/>
          <p14:tracePt t="29599" x="2867025" y="2986088"/>
          <p14:tracePt t="29617" x="2871788" y="2981325"/>
          <p14:tracePt t="29632" x="2881313" y="2971800"/>
          <p14:tracePt t="29649" x="2886075" y="2971800"/>
          <p14:tracePt t="29665" x="2890838" y="2962275"/>
          <p14:tracePt t="29683" x="2890838" y="2957513"/>
          <p14:tracePt t="29698" x="2895600" y="2957513"/>
          <p14:tracePt t="29715" x="2895600" y="2952750"/>
          <p14:tracePt t="29732" x="2900363" y="2952750"/>
          <p14:tracePt t="29749" x="2900363" y="2947988"/>
          <p14:tracePt t="29765" x="2905125" y="2943225"/>
          <p14:tracePt t="29782" x="2905125" y="2938463"/>
          <p14:tracePt t="29799" x="2905125" y="2933700"/>
          <p14:tracePt t="29850" x="2905125" y="2928938"/>
          <p14:tracePt t="29901" x="2909888" y="2928938"/>
          <p14:tracePt t="29911" x="2909888" y="2924175"/>
          <p14:tracePt t="29931" x="2909888" y="2919413"/>
          <p14:tracePt t="29961" x="2914650" y="2919413"/>
          <p14:tracePt t="29982" x="2914650" y="2914650"/>
          <p14:tracePt t="29992" x="2919413" y="2909888"/>
          <p14:tracePt t="30013" x="2924175" y="2905125"/>
          <p14:tracePt t="30022" x="2933700" y="2895600"/>
          <p14:tracePt t="30033" x="2943225" y="2895600"/>
          <p14:tracePt t="30049" x="2967038" y="2876550"/>
          <p14:tracePt t="30066" x="2986088" y="2867025"/>
          <p14:tracePt t="30082" x="3024188" y="2852738"/>
          <p14:tracePt t="30099" x="3052763" y="2838450"/>
          <p14:tracePt t="30116" x="3067050" y="2833688"/>
          <p14:tracePt t="30132" x="3081338" y="2833688"/>
          <p14:tracePt t="30149" x="3105150" y="2828925"/>
          <p14:tracePt t="30166" x="3114675" y="2828925"/>
          <p14:tracePt t="30182" x="3133725" y="2828925"/>
          <p14:tracePt t="30199" x="3152775" y="2828925"/>
          <p14:tracePt t="30216" x="3157538" y="2828925"/>
          <p14:tracePt t="30232" x="3167063" y="2828925"/>
          <p14:tracePt t="30249" x="3171825" y="2828925"/>
          <p14:tracePt t="30265" x="3186113" y="2828925"/>
          <p14:tracePt t="30283" x="3200400" y="2828925"/>
          <p14:tracePt t="30299" x="3205163" y="2828925"/>
          <p14:tracePt t="30316" x="3224213" y="2838450"/>
          <p14:tracePt t="30333" x="3252788" y="2843213"/>
          <p14:tracePt t="30350" x="3271838" y="2847975"/>
          <p14:tracePt t="30366" x="3319463" y="2857500"/>
          <p14:tracePt t="30383" x="3367088" y="2862263"/>
          <p14:tracePt t="30399" x="3395663" y="2867025"/>
          <p14:tracePt t="30415" x="3443288" y="2876550"/>
          <p14:tracePt t="30433" x="3476625" y="2876550"/>
          <p14:tracePt t="30450" x="3490913" y="2876550"/>
          <p14:tracePt t="30466" x="3519488" y="2876550"/>
          <p14:tracePt t="30483" x="3533775" y="2876550"/>
          <p14:tracePt t="30483" x="3538538" y="2876550"/>
          <p14:tracePt t="30501" x="3548063" y="2876550"/>
          <p14:tracePt t="30516" x="3571875" y="2881313"/>
          <p14:tracePt t="30532" x="3576638" y="2881313"/>
          <p14:tracePt t="30549" x="3590925" y="2886075"/>
          <p14:tracePt t="30566" x="3605213" y="2890838"/>
          <p14:tracePt t="30582" x="3609975" y="2890838"/>
          <p14:tracePt t="30599" x="3614738" y="2890838"/>
          <p14:tracePt t="30615" x="3619500" y="2890838"/>
          <p14:tracePt t="30632" x="3624263" y="2890838"/>
          <p14:tracePt t="30764" x="3609975" y="2890838"/>
          <p14:tracePt t="30988" x="3595688" y="2890838"/>
          <p14:tracePt t="30998" x="3548063" y="2890838"/>
          <p14:tracePt t="31008" x="3495675" y="2890838"/>
          <p14:tracePt t="31018" x="3438525" y="2890838"/>
          <p14:tracePt t="31031" x="3152775" y="2909888"/>
          <p14:tracePt t="31047" x="3038475" y="2924175"/>
          <p14:tracePt t="31064" x="2790825" y="2967038"/>
          <p14:tracePt t="31082" x="2743200" y="2976563"/>
          <p14:tracePt t="31100" x="2724150" y="2981325"/>
          <p14:tracePt t="31115" x="2695575" y="2981325"/>
          <p14:tracePt t="31133" x="2686050" y="2981325"/>
          <p14:tracePt t="31149" x="2676525" y="2986088"/>
          <p14:tracePt t="31166" x="2662238" y="2986088"/>
          <p14:tracePt t="31183" x="2657475" y="2986088"/>
          <p14:tracePt t="31199" x="2647950" y="2990850"/>
          <p14:tracePt t="31216" x="2638425" y="2990850"/>
          <p14:tracePt t="31232" x="2633663" y="2990850"/>
          <p14:tracePt t="31262" x="2628900" y="2990850"/>
          <p14:tracePt t="31282" x="2638425" y="2990850"/>
          <p14:tracePt t="31475" x="2657475" y="2990850"/>
          <p14:tracePt t="31485" x="2681288" y="2990850"/>
          <p14:tracePt t="31495" x="2709863" y="2990850"/>
          <p14:tracePt t="31506" x="2738438" y="2990850"/>
          <p14:tracePt t="31516" x="2776538" y="2990850"/>
          <p14:tracePt t="31532" x="2824163" y="2990850"/>
          <p14:tracePt t="31549" x="2847975" y="2990850"/>
          <p14:tracePt t="31566" x="2876550" y="2990850"/>
          <p14:tracePt t="31583" x="2895600" y="2990850"/>
          <p14:tracePt t="31599" x="2900363" y="2990850"/>
          <p14:tracePt t="31614" x="2909888" y="2990850"/>
          <p14:tracePt t="31631" x="2914650" y="2990850"/>
          <p14:tracePt t="31647" x="2919413" y="2990850"/>
          <p14:tracePt t="31860" x="2924175" y="2990850"/>
          <p14:tracePt t="31891" x="2928938" y="2990850"/>
          <p14:tracePt t="31901" x="2933700" y="2990850"/>
          <p14:tracePt t="31911" x="2938463" y="2990850"/>
          <p14:tracePt t="31921" x="2947988" y="2990850"/>
          <p14:tracePt t="31931" x="2952750" y="2990850"/>
          <p14:tracePt t="31947" x="2962275" y="2990850"/>
          <p14:tracePt t="31964" x="2967038" y="2990850"/>
          <p14:tracePt t="31982" x="2971800" y="2990850"/>
          <p14:tracePt t="31997" x="2976563" y="2990850"/>
          <p14:tracePt t="32043" x="2976563" y="2986088"/>
          <p14:tracePt t="32277" x="2976563" y="2981325"/>
          <p14:tracePt t="32308" x="2976563" y="2976563"/>
          <p14:tracePt t="32359" x="2976563" y="2971800"/>
          <p14:tracePt t="32430" x="2976563" y="2967038"/>
          <p14:tracePt t="33131" x="2976563" y="2962275"/>
          <p14:tracePt t="33192" x="2981325" y="2962275"/>
          <p14:tracePt t="33243" x="2986088" y="2962275"/>
          <p14:tracePt t="33263" x="2990850" y="2957513"/>
          <p14:tracePt t="33283" x="3000375" y="2957513"/>
          <p14:tracePt t="33293" x="3009900" y="2957513"/>
          <p14:tracePt t="33314" x="3014663" y="2957513"/>
          <p14:tracePt t="33323" x="3019425" y="2952750"/>
          <p14:tracePt t="33334" x="3024188" y="2952750"/>
          <p14:tracePt t="33348" x="3028950" y="2952750"/>
          <p14:tracePt t="33365" x="3033713" y="2952750"/>
          <p14:tracePt t="33382" x="3038475" y="2952750"/>
          <p14:tracePt t="33398" x="3043238" y="2947988"/>
          <p14:tracePt t="33416" x="3048000" y="2947988"/>
          <p14:tracePt t="33446" x="3052763" y="2947988"/>
          <p14:tracePt t="33537" x="3057525" y="2947988"/>
          <p14:tracePt t="33608" x="3062288" y="2947988"/>
          <p14:tracePt t="33629" x="3067050" y="2947988"/>
          <p14:tracePt t="33659" x="3071813" y="2947988"/>
          <p14:tracePt t="33690" x="3076575" y="2947988"/>
          <p14:tracePt t="33720" x="3081338" y="2947988"/>
          <p14:tracePt t="33730" x="3086100" y="2947988"/>
          <p14:tracePt t="33761" x="3090863" y="2947988"/>
          <p14:tracePt t="33791" x="3095625" y="2947988"/>
          <p14:tracePt t="33821" x="3100388" y="2947988"/>
          <p14:tracePt t="33862" x="3105150" y="2947988"/>
          <p14:tracePt t="33903" x="3105150" y="2943225"/>
          <p14:tracePt t="34360" x="3109913" y="2943225"/>
          <p14:tracePt t="34390" x="3119438" y="2943225"/>
          <p14:tracePt t="34411" x="3128963" y="2938463"/>
          <p14:tracePt t="34421" x="3138488" y="2938463"/>
          <p14:tracePt t="34432" x="3148013" y="2938463"/>
          <p14:tracePt t="34448" x="3167063" y="2938463"/>
          <p14:tracePt t="34465" x="3190875" y="2938463"/>
          <p14:tracePt t="34482" x="3200400" y="2938463"/>
          <p14:tracePt t="34498" x="3219450" y="2933700"/>
          <p14:tracePt t="34516" x="3233738" y="2933700"/>
          <p14:tracePt t="34533" x="3243263" y="2933700"/>
          <p14:tracePt t="34548" x="3252788" y="2933700"/>
          <p14:tracePt t="34565" x="3257550" y="2933700"/>
          <p14:tracePt t="34582" x="3267075" y="2933700"/>
          <p14:tracePt t="34598" x="3271838" y="2933700"/>
          <p14:tracePt t="34615" x="3276600" y="2933700"/>
          <p14:tracePt t="34632" x="3281363" y="2933700"/>
          <p14:tracePt t="34648" x="3286125" y="2933700"/>
          <p14:tracePt t="34665" x="3290888" y="2933700"/>
          <p14:tracePt t="35596" x="3295650" y="2933700"/>
          <p14:tracePt t="35874" x="3300413" y="2933700"/>
          <p14:tracePt t="35883" x="3305175" y="2933700"/>
          <p14:tracePt t="35914" x="3309938" y="2933700"/>
          <p14:tracePt t="35924" x="3314700" y="2933700"/>
          <p14:tracePt t="35944" x="3319463" y="2933700"/>
          <p14:tracePt t="35954" x="3324225" y="2933700"/>
          <p14:tracePt t="35975" x="3328988" y="2933700"/>
          <p14:tracePt t="36005" x="3333750" y="2933700"/>
          <p14:tracePt t="36259" x="3338513" y="2933700"/>
          <p14:tracePt t="36300" x="3343275" y="2933700"/>
          <p14:tracePt t="36320" x="3352800" y="2933700"/>
          <p14:tracePt t="36330" x="3357563" y="2933700"/>
          <p14:tracePt t="36342" x="3367088" y="2933700"/>
          <p14:tracePt t="36351" x="3371850" y="2933700"/>
          <p14:tracePt t="36365" x="3395663" y="2933700"/>
          <p14:tracePt t="36382" x="3409950" y="2933700"/>
          <p14:tracePt t="36398" x="3452813" y="2933700"/>
          <p14:tracePt t="36415" x="3486150" y="2933700"/>
          <p14:tracePt t="36432" x="3505200" y="2933700"/>
          <p14:tracePt t="36448" x="3538538" y="2938463"/>
          <p14:tracePt t="36465" x="3552825" y="2938463"/>
          <p14:tracePt t="36481" x="3576638" y="2943225"/>
          <p14:tracePt t="36498" x="3590925" y="2947988"/>
          <p14:tracePt t="36515" x="3595688" y="2947988"/>
          <p14:tracePt t="36530" x="3605213" y="2947988"/>
          <p14:tracePt t="36546" x="3609975" y="2947988"/>
          <p14:tracePt t="36564" x="3614738" y="2947988"/>
          <p14:tracePt t="36614" x="3619500" y="2947988"/>
          <p14:tracePt t="36697" x="3624263" y="2947988"/>
          <p14:tracePt t="36798" x="3629025" y="2947988"/>
          <p14:tracePt t="36818" x="3633788" y="2947988"/>
          <p14:tracePt t="36838" x="3638550" y="2947988"/>
          <p14:tracePt t="36848" x="3643313" y="2947988"/>
          <p14:tracePt t="36859" x="3648075" y="2947988"/>
          <p14:tracePt t="36869" x="3652838" y="2947988"/>
          <p14:tracePt t="36881" x="3657600" y="2947988"/>
          <p14:tracePt t="36898" x="3662363" y="2947988"/>
          <p14:tracePt t="36914" x="3667125" y="2947988"/>
          <p14:tracePt t="36940" x="3671888" y="2947988"/>
          <p14:tracePt t="37041" x="3676650" y="2947988"/>
          <p14:tracePt t="37569" x="3681413" y="2947988"/>
          <p14:tracePt t="37640" x="3686175" y="2943225"/>
          <p14:tracePt t="37661" x="3690938" y="2943225"/>
          <p14:tracePt t="37671" x="3695700" y="2943225"/>
          <p14:tracePt t="37682" x="3705225" y="2943225"/>
          <p14:tracePt t="37698" x="3714750" y="2943225"/>
          <p14:tracePt t="37715" x="3719513" y="2943225"/>
          <p14:tracePt t="37731" x="3733800" y="2943225"/>
          <p14:tracePt t="37748" x="3748088" y="2943225"/>
          <p14:tracePt t="37765" x="3752850" y="2943225"/>
          <p14:tracePt t="37781" x="3762375" y="2943225"/>
          <p14:tracePt t="37798" x="3771900" y="2943225"/>
          <p14:tracePt t="37815" x="3776663" y="2943225"/>
          <p14:tracePt t="37831" x="3786188" y="2943225"/>
          <p14:tracePt t="37849" x="3790950" y="2943225"/>
          <p14:tracePt t="37865" x="3795713" y="2943225"/>
          <p14:tracePt t="37881" x="3805238" y="2943225"/>
          <p14:tracePt t="37898" x="3810000" y="2943225"/>
          <p14:tracePt t="37915" x="3814763" y="2943225"/>
          <p14:tracePt t="37931" x="3819525" y="2943225"/>
          <p14:tracePt t="37956" x="3824288" y="2943225"/>
          <p14:tracePt t="37976" x="3829050" y="2943225"/>
          <p14:tracePt t="38017" x="3829050" y="2938463"/>
          <p14:tracePt t="38180" x="3829050" y="2933700"/>
          <p14:tracePt t="38271" x="3829050" y="2928938"/>
          <p14:tracePt t="38352" x="3829050" y="2924175"/>
          <p14:tracePt t="38900" x="3829050" y="2919413"/>
          <p14:tracePt t="38931" x="3819525" y="2919413"/>
          <p14:tracePt t="38951" x="3805238" y="2919413"/>
          <p14:tracePt t="38961" x="3771900" y="2919413"/>
          <p14:tracePt t="38972" x="3743325" y="2919413"/>
          <p14:tracePt t="38982" x="3705225" y="2919413"/>
          <p14:tracePt t="38998" x="3619500" y="2919413"/>
          <p14:tracePt t="39014" x="3590925" y="2919413"/>
          <p14:tracePt t="39031" x="3505200" y="2909888"/>
          <p14:tracePt t="39048" x="3438525" y="2909888"/>
          <p14:tracePt t="39065" x="3409950" y="2909888"/>
          <p14:tracePt t="39081" x="3357563" y="2905125"/>
          <p14:tracePt t="39098" x="3295650" y="2895600"/>
          <p14:tracePt t="39115" x="3271838" y="2890838"/>
          <p14:tracePt t="39131" x="3228975" y="2886075"/>
          <p14:tracePt t="39148" x="3186113" y="2876550"/>
          <p14:tracePt t="39165" x="3167063" y="2876550"/>
          <p14:tracePt t="39181" x="3143250" y="2871788"/>
          <p14:tracePt t="39198" x="3128963" y="2871788"/>
          <p14:tracePt t="39214" x="3105150" y="2867025"/>
          <p14:tracePt t="39231" x="3086100" y="2867025"/>
          <p14:tracePt t="39248" x="3076575" y="2867025"/>
          <p14:tracePt t="39264" x="3067050" y="2867025"/>
          <p14:tracePt t="39281" x="3052763" y="2867025"/>
          <p14:tracePt t="39298" x="3043238" y="2867025"/>
          <p14:tracePt t="39318" x="3038475" y="2867025"/>
          <p14:tracePt t="39337" x="3033713" y="2867025"/>
          <p14:tracePt t="39388" x="3033713" y="2862263"/>
          <p14:tracePt t="39479" x="3038475" y="2862263"/>
          <p14:tracePt t="39490" x="3052763" y="2857500"/>
          <p14:tracePt t="39500" x="3071813" y="2857500"/>
          <p14:tracePt t="39514" x="3133725" y="2843213"/>
          <p14:tracePt t="39530" x="3171825" y="2838450"/>
          <p14:tracePt t="39546" x="3233738" y="2828925"/>
          <p14:tracePt t="39563" x="3290888" y="2824163"/>
          <p14:tracePt t="39582" x="3314700" y="2824163"/>
          <p14:tracePt t="39596" x="3390900" y="2819400"/>
          <p14:tracePt t="39612" x="3429000" y="2819400"/>
          <p14:tracePt t="39629" x="3490913" y="2819400"/>
          <p14:tracePt t="39646" x="3533775" y="2819400"/>
          <p14:tracePt t="39664" x="3548063" y="2819400"/>
          <p14:tracePt t="39681" x="3571875" y="2819400"/>
          <p14:tracePt t="39698" x="3600450" y="2819400"/>
          <p14:tracePt t="39714" x="3609975" y="2819400"/>
          <p14:tracePt t="39731" x="3624263" y="2819400"/>
          <p14:tracePt t="39748" x="3629025" y="2819400"/>
          <p14:tracePt t="39764" x="3633788" y="2819400"/>
          <p14:tracePt t="39785" x="3624263" y="2819400"/>
          <p14:tracePt t="39907" x="3605213" y="2819400"/>
          <p14:tracePt t="39916" x="3571875" y="2819400"/>
          <p14:tracePt t="39928" x="3529013" y="2819400"/>
          <p14:tracePt t="39937" x="3471863" y="2824163"/>
          <p14:tracePt t="39947" x="3405188" y="2824163"/>
          <p14:tracePt t="39964" x="3271838" y="2824163"/>
          <p14:tracePt t="39982" x="3152775" y="2833688"/>
          <p14:tracePt t="40000" x="3109913" y="2833688"/>
          <p14:tracePt t="40015" x="3043238" y="2833688"/>
          <p14:tracePt t="40032" x="3000375" y="2833688"/>
          <p14:tracePt t="40050" x="2981325" y="2833688"/>
          <p14:tracePt t="40065" x="2933700" y="2833688"/>
          <p14:tracePt t="40082" x="2919413" y="2833688"/>
          <p14:tracePt t="40098" x="2900363" y="2833688"/>
          <p14:tracePt t="40115" x="2886075" y="2833688"/>
          <p14:tracePt t="40132" x="2881313" y="2833688"/>
          <p14:tracePt t="40161" x="2881313" y="2838450"/>
          <p14:tracePt t="40730" x="2871788" y="2847975"/>
          <p14:tracePt t="40740" x="2857500" y="2867025"/>
          <p14:tracePt t="40750" x="2838450" y="2909888"/>
          <p14:tracePt t="40764" x="2795588" y="2995613"/>
          <p14:tracePt t="40782" x="2767013" y="3043238"/>
          <p14:tracePt t="40798" x="2709863" y="3133725"/>
          <p14:tracePt t="40815" x="2652713" y="3233738"/>
          <p14:tracePt t="40832" x="2619375" y="3281363"/>
          <p14:tracePt t="40849" x="2557463" y="3362325"/>
          <p14:tracePt t="40865" x="2505075" y="3429000"/>
          <p14:tracePt t="40883" x="2476500" y="3452813"/>
          <p14:tracePt t="40898" x="2428875" y="3500438"/>
          <p14:tracePt t="40915" x="2400300" y="3524250"/>
          <p14:tracePt t="40931" x="2338388" y="3567113"/>
          <p14:tracePt t="40948" x="2290763" y="3605213"/>
          <p14:tracePt t="40965" x="2262188" y="3619500"/>
          <p14:tracePt t="40981" x="2209800" y="3638550"/>
          <p14:tracePt t="40999" x="2162175" y="3667125"/>
          <p14:tracePt t="41015" x="2133600" y="3681413"/>
          <p14:tracePt t="41030" x="2076450" y="3695700"/>
          <p14:tracePt t="41047" x="2052638" y="3705225"/>
          <p14:tracePt t="41063" x="1985963" y="3714750"/>
          <p14:tracePt t="41082" x="1924050" y="3724275"/>
          <p14:tracePt t="41098" x="1900238" y="3729038"/>
          <p14:tracePt t="41115" x="1852613" y="3729038"/>
          <p14:tracePt t="41132" x="1800225" y="3724275"/>
          <p14:tracePt t="41148" x="1771650" y="3714750"/>
          <p14:tracePt t="41165" x="1724025" y="3695700"/>
          <p14:tracePt t="41182" x="1685925" y="3681413"/>
          <p14:tracePt t="41199" x="1671638" y="3676650"/>
          <p14:tracePt t="41215" x="1652588" y="3657600"/>
          <p14:tracePt t="41232" x="1638300" y="3648075"/>
          <p14:tracePt t="41249" x="1628775" y="3643313"/>
          <p14:tracePt t="41265" x="1624013" y="3633788"/>
          <p14:tracePt t="41282" x="1614488" y="3619500"/>
          <p14:tracePt t="41299" x="1609725" y="3614738"/>
          <p14:tracePt t="41315" x="1604963" y="3605213"/>
          <p14:tracePt t="41332" x="1600200" y="3600450"/>
          <p14:tracePt t="41332" x="1595438" y="3595688"/>
          <p14:tracePt t="41350" x="1590675" y="3590925"/>
          <p14:tracePt t="41365" x="1581150" y="3581400"/>
          <p14:tracePt t="41382" x="1576388" y="3567113"/>
          <p14:tracePt t="41398" x="1571625" y="3548063"/>
          <p14:tracePt t="41415" x="1566863" y="3529013"/>
          <p14:tracePt t="41432" x="1566863" y="3519488"/>
          <p14:tracePt t="41448" x="1566863" y="3500438"/>
          <p14:tracePt t="41465" x="1566863" y="3486150"/>
          <p14:tracePt t="41483" x="1566863" y="3476625"/>
          <p14:tracePt t="41498" x="1566863" y="3448050"/>
          <p14:tracePt t="41515" x="1566863" y="3433763"/>
          <p14:tracePt t="41533" x="1566863" y="3419475"/>
          <p14:tracePt t="41548" x="1571625" y="3395663"/>
          <p14:tracePt t="41565" x="1571625" y="3381375"/>
          <p14:tracePt t="41581" x="1585913" y="3352800"/>
          <p14:tracePt t="41599" x="1590675" y="3324225"/>
          <p14:tracePt t="41615" x="1595438" y="3314700"/>
          <p14:tracePt t="41630" x="1604963" y="3286125"/>
          <p14:tracePt t="41647" x="1609725" y="3267075"/>
          <p14:tracePt t="41664" x="1609725" y="3257550"/>
          <p14:tracePt t="41680" x="1619250" y="3228975"/>
          <p14:tracePt t="41697" x="1619250" y="3205163"/>
          <p14:tracePt t="41714" x="1628775" y="3181350"/>
          <p14:tracePt t="41732" x="1633538" y="3162300"/>
          <p14:tracePt t="41749" x="1633538" y="3152775"/>
          <p14:tracePt t="41765" x="1633538" y="3133725"/>
          <p14:tracePt t="41782" x="1638300" y="3109913"/>
          <p14:tracePt t="41798" x="1638300" y="3100388"/>
          <p14:tracePt t="41815" x="1643063" y="3076575"/>
          <p14:tracePt t="41832" x="1643063" y="3052763"/>
          <p14:tracePt t="41850" x="1643063" y="3038475"/>
          <p14:tracePt t="41864" x="1643063" y="3019425"/>
          <p14:tracePt t="41880" x="1643063" y="3009900"/>
          <p14:tracePt t="41896" x="1643063" y="2995613"/>
          <p14:tracePt t="41913" x="1643063" y="2990850"/>
          <p14:tracePt t="41930" x="1643063" y="2981325"/>
          <p14:tracePt t="41949" x="1643063" y="2976563"/>
          <p14:tracePt t="41964" x="1647825" y="2962275"/>
          <p14:tracePt t="41982" x="1652588" y="2962275"/>
          <p14:tracePt t="42386" x="1652588" y="2957513"/>
          <p14:tracePt t="42395" x="1652588" y="2952750"/>
          <p14:tracePt t="42416" x="1652588" y="2947988"/>
          <p14:tracePt t="42426" x="1657350" y="2943225"/>
          <p14:tracePt t="42436" x="1657350" y="2933700"/>
          <p14:tracePt t="42448" x="1662113" y="2924175"/>
          <p14:tracePt t="42464" x="1671638" y="2900363"/>
          <p14:tracePt t="42482" x="1695450" y="2819400"/>
          <p14:tracePt t="42498" x="1719263" y="2767013"/>
          <p14:tracePt t="42515" x="1762125" y="2624138"/>
          <p14:tracePt t="42532" x="1809750" y="2452688"/>
          <p14:tracePt t="42549" x="1828800" y="2395538"/>
          <p14:tracePt t="42565" x="1857375" y="2314575"/>
          <p14:tracePt t="42582" x="1881188" y="2247900"/>
          <p14:tracePt t="42599" x="1890713" y="2219325"/>
          <p14:tracePt t="42614" x="1914525" y="2152650"/>
          <p14:tracePt t="42631" x="1933575" y="2109788"/>
          <p14:tracePt t="42647" x="1957388" y="2038350"/>
          <p14:tracePt t="42664" x="1976438" y="1976438"/>
          <p14:tracePt t="42681" x="1981200" y="1952625"/>
          <p14:tracePt t="42697" x="1995488" y="1914525"/>
          <p14:tracePt t="42714" x="2009775" y="1876425"/>
          <p14:tracePt t="42731" x="2014538" y="1862138"/>
          <p14:tracePt t="42747" x="2028825" y="1838325"/>
          <p14:tracePt t="42765" x="2038350" y="1804988"/>
          <p14:tracePt t="42783" x="2047875" y="1790700"/>
          <p14:tracePt t="42798" x="2047875" y="1766888"/>
          <p14:tracePt t="42815" x="2052638" y="1752600"/>
          <p14:tracePt t="42831" x="2057400" y="1743075"/>
          <p14:tracePt t="42850" x="2062163" y="1724025"/>
          <p14:tracePt t="42865" x="2062163" y="1719263"/>
          <p14:tracePt t="42881" x="2062163" y="1704975"/>
          <p14:tracePt t="42898" x="2062163" y="1695450"/>
          <p14:tracePt t="42915" x="2062163" y="1690688"/>
          <p14:tracePt t="42931" x="2062163" y="1685925"/>
          <p14:tracePt t="42948" x="2062163" y="1676400"/>
          <p14:tracePt t="42966" x="2062163" y="1671638"/>
          <p14:tracePt t="43015" x="2062163" y="1666875"/>
          <p14:tracePt t="43035" x="2062163" y="1662113"/>
          <p14:tracePt t="43056" x="2062163" y="1657350"/>
          <p14:tracePt t="43686" x="2062163" y="1652588"/>
          <p14:tracePt t="43706" x="2062163" y="1647825"/>
          <p14:tracePt t="43716" x="2062163" y="1643063"/>
          <p14:tracePt t="43726" x="2071688" y="1628775"/>
          <p14:tracePt t="43736" x="2085975" y="1609725"/>
          <p14:tracePt t="43748" x="2119313" y="1566863"/>
          <p14:tracePt t="43764" x="2238375" y="1457325"/>
          <p14:tracePt t="43782" x="2543175" y="1271588"/>
          <p14:tracePt t="43798" x="2714625" y="1190625"/>
          <p14:tracePt t="43814" x="3105150" y="1076325"/>
          <p14:tracePt t="43832" x="3424238" y="1004888"/>
          <p14:tracePt t="43849" x="3576638" y="962025"/>
          <p14:tracePt t="43865" x="3776663" y="904875"/>
          <p14:tracePt t="43881" x="3833813" y="885825"/>
          <p14:tracePt t="43898" x="3900488" y="862013"/>
          <p14:tracePt t="43915" x="3929063" y="852488"/>
          <p14:tracePt t="43931" x="3943350" y="842963"/>
          <p14:tracePt t="43948" x="3952875" y="842963"/>
          <p14:tracePt t="43965" x="3967163" y="838200"/>
          <p14:tracePt t="43981" x="3971925" y="833438"/>
          <p14:tracePt t="43998" x="4029075" y="819150"/>
          <p14:tracePt t="44015" x="4129088" y="800100"/>
          <p14:tracePt t="44032" x="4171950" y="790575"/>
          <p14:tracePt t="44048" x="4238625" y="776288"/>
          <p14:tracePt t="44065" x="4286250" y="762000"/>
          <p14:tracePt t="44083" x="4300538" y="757238"/>
          <p14:tracePt t="44098" x="4314825" y="757238"/>
          <p14:tracePt t="44115" x="4319588" y="757238"/>
          <p14:tracePt t="44131" x="4324350" y="752475"/>
          <p14:tracePt t="44148" x="4324350" y="747713"/>
          <p14:tracePt t="44326" x="4324350" y="742950"/>
          <p14:tracePt t="44336" x="4333875" y="738188"/>
          <p14:tracePt t="44346" x="4362450" y="709613"/>
          <p14:tracePt t="44356" x="4467225" y="604838"/>
          <p14:tracePt t="44366" x="4610100" y="452438"/>
          <p14:tracePt t="44381" x="4705350" y="366713"/>
          <p14:tracePt t="44398" x="4714875" y="352425"/>
          <p14:tracePt t="44414" x="4729163" y="342900"/>
          <p14:tracePt t="44432" x="4724400" y="342900"/>
          <p14:tracePt t="44712" x="4719638" y="342900"/>
          <p14:tracePt t="44722" x="4691063" y="347663"/>
          <p14:tracePt t="44732" x="4657725" y="352425"/>
          <p14:tracePt t="44747" x="4576763" y="390525"/>
          <p14:tracePt t="44765" x="4543425" y="409575"/>
          <p14:tracePt t="44781" x="4514850" y="428625"/>
          <p14:tracePt t="44798" x="4505325" y="433388"/>
          <p14:tracePt t="44815" x="4505325" y="438150"/>
          <p14:tracePt t="44831" x="4495800" y="438150"/>
          <p14:tracePt t="44848" x="4491038" y="442913"/>
          <p14:tracePt t="44874" x="4486275" y="452438"/>
          <p14:tracePt t="44886" x="4467225" y="461963"/>
          <p14:tracePt t="44898" x="4443413" y="485775"/>
          <p14:tracePt t="44916" x="4424363" y="495300"/>
          <p14:tracePt t="44931" x="4410075" y="509588"/>
          <p14:tracePt t="44948" x="4405313" y="509588"/>
          <p14:tracePt t="44966" x="4410075" y="509588"/>
          <p14:tracePt t="45301" x="4424363" y="519113"/>
          <p14:tracePt t="45311" x="4452938" y="538163"/>
          <p14:tracePt t="45321" x="4486275" y="561975"/>
          <p14:tracePt t="45332" x="4529138" y="600075"/>
          <p14:tracePt t="45347" x="4619625" y="676275"/>
          <p14:tracePt t="45365" x="4652963" y="709613"/>
          <p14:tracePt t="45365" x="4681538" y="733425"/>
          <p14:tracePt t="45383" x="4710113" y="752475"/>
          <p14:tracePt t="45397" x="4738688" y="771525"/>
          <p14:tracePt t="45415" x="4748213" y="776288"/>
          <p14:tracePt t="45431" x="4757738" y="785813"/>
          <p14:tracePt t="45448" x="4762500" y="785813"/>
          <p14:tracePt t="45464" x="4752975" y="785813"/>
          <p14:tracePt t="45626" x="4738688" y="785813"/>
          <p14:tracePt t="45636" x="4691063" y="771525"/>
          <p14:tracePt t="45647" x="4657725" y="766763"/>
          <p14:tracePt t="45664" x="4514850" y="742950"/>
          <p14:tracePt t="45681" x="4400550" y="738188"/>
          <p14:tracePt t="45698" x="4376738" y="733425"/>
          <p14:tracePt t="45714" x="4324350" y="733425"/>
          <p14:tracePt t="45731" x="4295775" y="728663"/>
          <p14:tracePt t="45749" x="4286250" y="728663"/>
          <p14:tracePt t="45764" x="4267200" y="728663"/>
          <p14:tracePt t="45781" x="4257675" y="728663"/>
          <p14:tracePt t="45798" x="4224338" y="738188"/>
          <p14:tracePt t="45815" x="4200525" y="747713"/>
          <p14:tracePt t="45831" x="4195763" y="747713"/>
          <p14:tracePt t="45847" x="4181475" y="757238"/>
          <p14:tracePt t="45866" x="4176713" y="757238"/>
          <p14:tracePt t="45881" x="4171950" y="757238"/>
          <p14:tracePt t="45897" x="4176713" y="757238"/>
          <p14:tracePt t="46103" x="4191000" y="757238"/>
          <p14:tracePt t="46114" x="4205288" y="757238"/>
          <p14:tracePt t="46124" x="4219575" y="757238"/>
          <p14:tracePt t="46134" x="4238625" y="757238"/>
          <p14:tracePt t="46147" x="4271963" y="757238"/>
          <p14:tracePt t="46165" x="4286250" y="757238"/>
          <p14:tracePt t="46181" x="4291013" y="757238"/>
          <p14:tracePt t="46197" x="4295775" y="757238"/>
          <p14:tracePt t="46215" x="4262438" y="757238"/>
          <p14:tracePt t="46296" x="4205288" y="762000"/>
          <p14:tracePt t="46306" x="4076700" y="785813"/>
          <p14:tracePt t="46317" x="3938588" y="814388"/>
          <p14:tracePt t="46331" x="3543300" y="895350"/>
          <p14:tracePt t="46348" x="3395663" y="923925"/>
          <p14:tracePt t="46364" x="3176588" y="976313"/>
          <p14:tracePt t="46381" x="3062288" y="990600"/>
          <p14:tracePt t="46399" x="3024188" y="1000125"/>
          <p14:tracePt t="46414" x="2971800" y="1004888"/>
          <p14:tracePt t="46431" x="2957513" y="1004888"/>
          <p14:tracePt t="46431" x="2947988" y="1004888"/>
          <p14:tracePt t="46449" x="2938463" y="1004888"/>
          <p14:tracePt t="46464" x="2928938" y="1004888"/>
          <p14:tracePt t="46481" x="2928938" y="1000125"/>
          <p14:tracePt t="46540" x="2933700" y="1000125"/>
          <p14:tracePt t="46783" x="2943225" y="1000125"/>
          <p14:tracePt t="46793" x="2957513" y="1000125"/>
          <p14:tracePt t="46803" x="2981325" y="1000125"/>
          <p14:tracePt t="46813" x="3000375" y="1004888"/>
          <p14:tracePt t="46830" x="3043238" y="1019175"/>
          <p14:tracePt t="46846" x="3057525" y="1023938"/>
          <p14:tracePt t="46863" x="3105150" y="1042988"/>
          <p14:tracePt t="46880" x="3157538" y="1090613"/>
          <p14:tracePt t="46897" x="3214688" y="1152525"/>
          <p14:tracePt t="46919" x="3276600" y="1223963"/>
          <p14:tracePt t="46947" x="3295650" y="1257300"/>
          <p14:tracePt t="46963" x="3333750" y="1314450"/>
          <p14:tracePt t="46980" x="3376613" y="1395413"/>
          <p14:tracePt t="46996" x="3390900" y="1428750"/>
          <p14:tracePt t="47012" x="3414713" y="1490663"/>
          <p14:tracePt t="47029" x="3424238" y="1514475"/>
          <p14:tracePt t="47046" x="3443288" y="1566863"/>
          <p14:tracePt t="47063" x="3457575" y="1614488"/>
          <p14:tracePt t="47079" x="3457575" y="1633538"/>
          <p14:tracePt t="47096" x="3467100" y="1681163"/>
          <p14:tracePt t="47113" x="3467100" y="1733550"/>
          <p14:tracePt t="47129" x="3467100" y="1762125"/>
          <p14:tracePt t="47146" x="3467100" y="1828800"/>
          <p14:tracePt t="47163" x="3467100" y="1905000"/>
          <p14:tracePt t="47181" x="3467100" y="1943100"/>
          <p14:tracePt t="47197" x="3467100" y="1976438"/>
          <p14:tracePt t="47215" x="3471863" y="2005013"/>
          <p14:tracePt t="47232" x="3476625" y="2014538"/>
          <p14:tracePt t="47248" x="3481388" y="2043113"/>
          <p14:tracePt t="47265" x="3486150" y="2062163"/>
          <p14:tracePt t="47282" x="3490913" y="2076450"/>
          <p14:tracePt t="47298" x="3495675" y="2095500"/>
          <p14:tracePt t="47315" x="3495675" y="2105025"/>
          <p14:tracePt t="47331" x="3495675" y="2114550"/>
          <p14:tracePt t="47348" x="3495675" y="2119313"/>
          <p14:tracePt t="47364" x="3500438" y="2119313"/>
          <p14:tracePt t="47465" x="3500438" y="2114550"/>
          <p14:tracePt t="47535" x="3500438" y="2109788"/>
          <p14:tracePt t="47545" x="3500438" y="2105025"/>
          <p14:tracePt t="47555" x="3500438" y="2100263"/>
          <p14:tracePt t="47576" x="3500438" y="2095500"/>
          <p14:tracePt t="47596" x="3500438" y="2090738"/>
          <p14:tracePt t="47626" x="3500438" y="2085975"/>
          <p14:tracePt t="47647" x="3500438" y="2081213"/>
          <p14:tracePt t="47688" x="3500438" y="2076450"/>
          <p14:tracePt t="47719" x="3500438" y="2066925"/>
          <p14:tracePt t="47738" x="3495675" y="2057400"/>
          <p14:tracePt t="47749" x="3490913" y="2047875"/>
          <p14:tracePt t="47759" x="3486150" y="2038350"/>
          <p14:tracePt t="47769" x="3481388" y="2028825"/>
          <p14:tracePt t="47781" x="3471863" y="2019300"/>
          <p14:tracePt t="47798" x="3467100" y="2000250"/>
          <p14:tracePt t="47815" x="3462338" y="1990725"/>
          <p14:tracePt t="47831" x="3457575" y="1985963"/>
          <p14:tracePt t="47848" x="3452813" y="1976438"/>
          <p14:tracePt t="47867" x="3452813" y="1971675"/>
          <p14:tracePt t="47902" x="3448050" y="1971675"/>
          <p14:tracePt t="48368" x="3448050" y="1966913"/>
          <p14:tracePt t="48673" x="3452813" y="1966913"/>
          <p14:tracePt t="48714" x="3467100" y="1962150"/>
          <p14:tracePt t="48724" x="3505200" y="1957388"/>
          <p14:tracePt t="48734" x="3548063" y="1952625"/>
          <p14:tracePt t="48747" x="3595688" y="1952625"/>
          <p14:tracePt t="48747" x="3671888" y="1952625"/>
          <p14:tracePt t="48765" x="3767138" y="1952625"/>
          <p14:tracePt t="48780" x="3933825" y="1952625"/>
          <p14:tracePt t="48797" x="4005263" y="1952625"/>
          <p14:tracePt t="48813" x="4176713" y="1938338"/>
          <p14:tracePt t="48830" x="4305300" y="1933575"/>
          <p14:tracePt t="48847" x="4386263" y="1928813"/>
          <p14:tracePt t="48864" x="4514850" y="1909763"/>
          <p14:tracePt t="48880" x="4600575" y="1905000"/>
          <p14:tracePt t="48897" x="4638675" y="1905000"/>
          <p14:tracePt t="48913" x="4681538" y="1905000"/>
          <p14:tracePt t="48930" x="4710113" y="1905000"/>
          <p14:tracePt t="48948" x="4724400" y="1905000"/>
          <p14:tracePt t="48963" x="4729163" y="1905000"/>
          <p14:tracePt t="48980" x="4733925" y="1905000"/>
          <p14:tracePt t="48996" x="4738688" y="1905000"/>
          <p14:tracePt t="49013" x="4743450" y="1905000"/>
          <p14:tracePt t="49038" x="4743450" y="1900238"/>
          <p14:tracePt t="49354" x="4748213" y="1900238"/>
          <p14:tracePt t="49364" x="4757738" y="1900238"/>
          <p14:tracePt t="49374" x="4767263" y="1895475"/>
          <p14:tracePt t="49384" x="4786313" y="1895475"/>
          <p14:tracePt t="49397" x="4819650" y="1890713"/>
          <p14:tracePt t="49414" x="4891088" y="1890713"/>
          <p14:tracePt t="49431" x="4976813" y="1890713"/>
          <p14:tracePt t="49447" x="5024438" y="1890713"/>
          <p14:tracePt t="49463" x="5129213" y="1890713"/>
          <p14:tracePt t="49481" x="5219700" y="1900238"/>
          <p14:tracePt t="49497" x="5272088" y="1905000"/>
          <p14:tracePt t="49513" x="5324475" y="1909763"/>
          <p14:tracePt t="49531" x="5353050" y="1909763"/>
          <p14:tracePt t="49547" x="5357813" y="1909763"/>
          <p14:tracePt t="49563" x="5362575" y="1909763"/>
          <p14:tracePt t="49580" x="5367338" y="1909763"/>
          <p14:tracePt t="49598" x="5372100" y="1909763"/>
          <p14:tracePt t="49613" x="5376863" y="1909763"/>
          <p14:tracePt t="49638" x="5381625" y="1909763"/>
          <p14:tracePt t="50023" x="5391150" y="1909763"/>
          <p14:tracePt t="50034" x="5414963" y="1909763"/>
          <p14:tracePt t="50044" x="5434013" y="1909763"/>
          <p14:tracePt t="50054" x="5462588" y="1909763"/>
          <p14:tracePt t="50064" x="5510213" y="1909763"/>
          <p14:tracePt t="50079" x="5614988" y="1909763"/>
          <p14:tracePt t="50096" x="5657850" y="1914525"/>
          <p14:tracePt t="50114" x="5762625" y="1933575"/>
          <p14:tracePt t="50130" x="5853113" y="1947863"/>
          <p14:tracePt t="50147" x="5895975" y="1952625"/>
          <p14:tracePt t="50163" x="5943600" y="1966913"/>
          <p14:tracePt t="50180" x="5972175" y="1971675"/>
          <p14:tracePt t="50197" x="5981700" y="1976438"/>
          <p14:tracePt t="50213" x="6000750" y="1981200"/>
          <p14:tracePt t="50230" x="6024563" y="1990725"/>
          <p14:tracePt t="50248" x="6034088" y="1995488"/>
          <p14:tracePt t="50263" x="6048375" y="1995488"/>
          <p14:tracePt t="50280" x="6053138" y="2000250"/>
          <p14:tracePt t="50296" x="6067425" y="2005013"/>
          <p14:tracePt t="50314" x="6076950" y="2005013"/>
          <p14:tracePt t="50330" x="6086475" y="2009775"/>
          <p14:tracePt t="50347" x="6096000" y="2014538"/>
          <p14:tracePt t="50365" x="6110288" y="2024063"/>
          <p14:tracePt t="50380" x="6119813" y="2024063"/>
          <p14:tracePt t="50398" x="6124575" y="2028825"/>
          <p14:tracePt t="50413" x="6134100" y="2038350"/>
          <p14:tracePt t="50431" x="6138863" y="2038350"/>
          <p14:tracePt t="50447" x="6148388" y="2047875"/>
          <p14:tracePt t="50463" x="6153150" y="2052638"/>
          <p14:tracePt t="50480" x="6167438" y="2057400"/>
          <p14:tracePt t="50497" x="6176963" y="2066925"/>
          <p14:tracePt t="50514" x="6181725" y="2066925"/>
          <p14:tracePt t="50530" x="6191250" y="2076450"/>
          <p14:tracePt t="50547" x="6196013" y="2081213"/>
          <p14:tracePt t="50572" x="6196013" y="2085975"/>
          <p14:tracePt t="50593" x="6200775" y="2085975"/>
          <p14:tracePt t="50603" x="6205538" y="2090738"/>
          <p14:tracePt t="50623" x="6205538" y="2095500"/>
          <p14:tracePt t="50633" x="6210300" y="2100263"/>
          <p14:tracePt t="50654" x="6210300" y="2105025"/>
          <p14:tracePt t="50674" x="6215063" y="2105025"/>
          <p14:tracePt t="50684" x="6215063" y="2109788"/>
          <p14:tracePt t="50696" x="6215063" y="2114550"/>
          <p14:tracePt t="50713" x="6224588" y="2119313"/>
          <p14:tracePt t="50730" x="6229350" y="2143125"/>
          <p14:tracePt t="50747" x="6229350" y="2147888"/>
          <p14:tracePt t="50763" x="6234113" y="2157413"/>
          <p14:tracePt t="50780" x="6234113" y="2162175"/>
          <p14:tracePt t="50796" x="6234113" y="2166938"/>
          <p14:tracePt t="50817" x="6234113" y="2171700"/>
          <p14:tracePt t="50830" x="6234113" y="2176463"/>
          <p14:tracePt t="50847" x="6234113" y="2185988"/>
          <p14:tracePt t="50867" x="6234113" y="2190750"/>
          <p14:tracePt t="50887" x="6234113" y="2200275"/>
          <p14:tracePt t="50898" x="6234113" y="2205038"/>
          <p14:tracePt t="50918" x="6234113" y="2214563"/>
          <p14:tracePt t="50930" x="6234113" y="2219325"/>
          <p14:tracePt t="50949" x="6234113" y="2224088"/>
          <p14:tracePt t="50963" x="6234113" y="2228850"/>
          <p14:tracePt t="50980" x="6234113" y="2233613"/>
          <p14:tracePt t="50996" x="6234113" y="2238375"/>
          <p14:tracePt t="51013" x="6234113" y="2243138"/>
          <p14:tracePt t="51030" x="6234113" y="2247900"/>
          <p14:tracePt t="51046" x="6234113" y="2252663"/>
          <p14:tracePt t="51070" x="6234113" y="2257425"/>
          <p14:tracePt t="51091" x="6234113" y="2262188"/>
          <p14:tracePt t="51101" x="6229350" y="2262188"/>
          <p14:tracePt t="51113" x="6229350" y="2266950"/>
          <p14:tracePt t="51130" x="6229350" y="2271713"/>
          <p14:tracePt t="51146" x="6224588" y="2276475"/>
          <p14:tracePt t="51164" x="6224588" y="2281238"/>
          <p14:tracePt t="51180" x="6224588" y="2286000"/>
          <p14:tracePt t="51202" x="6224588" y="2290763"/>
          <p14:tracePt t="51283" x="6224588" y="2295525"/>
          <p14:tracePt t="51334" x="6219825" y="2300288"/>
          <p14:tracePt t="51344" x="6229350" y="2300288"/>
          <p14:tracePt t="51944" x="6234113" y="2300288"/>
          <p14:tracePt t="51954" x="6238875" y="2300288"/>
          <p14:tracePt t="51964" x="6248400" y="2295525"/>
          <p14:tracePt t="51980" x="6272213" y="2295525"/>
          <p14:tracePt t="51995" x="6281738" y="2295525"/>
          <p14:tracePt t="52012" x="6305550" y="2295525"/>
          <p14:tracePt t="52029" x="6315075" y="2295525"/>
          <p14:tracePt t="52045" x="6324600" y="2295525"/>
          <p14:tracePt t="52061" x="6329363" y="2295525"/>
          <p14:tracePt t="52078" x="6334125" y="2295525"/>
          <p14:tracePt t="52096" x="6338888" y="2295525"/>
          <p14:tracePt t="52116" x="6343650" y="2295525"/>
          <p14:tracePt t="52177" x="6348413" y="2295525"/>
          <p14:tracePt t="52228" x="6353175" y="2295525"/>
          <p14:tracePt t="52340" x="6357938" y="2295525"/>
          <p14:tracePt t="52381" x="6362700" y="2295525"/>
          <p14:tracePt t="52726" x="6367463" y="2295525"/>
          <p14:tracePt t="53696" x="6367463" y="2300288"/>
          <p14:tracePt t="54350" x="6362700" y="2300288"/>
          <p14:tracePt t="54411" x="6362700" y="2305050"/>
          <p14:tracePt t="54462" x="6357938" y="2305050"/>
          <p14:tracePt t="54482" x="6353175" y="2305050"/>
          <p14:tracePt t="54502" x="6348413" y="2309813"/>
          <p14:tracePt t="54523" x="6343650" y="2314575"/>
          <p14:tracePt t="54553" x="6338888" y="2314575"/>
          <p14:tracePt t="54584" x="6334125" y="2314575"/>
          <p14:tracePt t="54604" x="6334125" y="2319338"/>
          <p14:tracePt t="54635" x="6329363" y="2324100"/>
          <p14:tracePt t="54675" x="6324600" y="2324100"/>
          <p14:tracePt t="54777" x="6319838" y="2324100"/>
          <p14:tracePt t="55326" x="6310313" y="2324100"/>
          <p14:tracePt t="55336" x="6300788" y="2324100"/>
          <p14:tracePt t="55346" x="6291263" y="2324100"/>
          <p14:tracePt t="55363" x="6276975" y="2324100"/>
          <p14:tracePt t="55380" x="6267450" y="2324100"/>
          <p14:tracePt t="55396" x="6238875" y="2324100"/>
          <p14:tracePt t="55413" x="6196013" y="2319338"/>
          <p14:tracePt t="55430" x="6176963" y="2314575"/>
          <p14:tracePt t="55446" x="6138863" y="2300288"/>
          <p14:tracePt t="55463" x="6110288" y="2295525"/>
          <p14:tracePt t="55480" x="6096000" y="2286000"/>
          <p14:tracePt t="55495" x="6067425" y="2276475"/>
          <p14:tracePt t="55513" x="6048375" y="2271713"/>
          <p14:tracePt t="55527" x="6010275" y="2257425"/>
          <p14:tracePt t="55544" x="5972175" y="2243138"/>
          <p14:tracePt t="55561" x="5957888" y="2238375"/>
          <p14:tracePt t="55578" x="5919788" y="2224088"/>
          <p14:tracePt t="55596" x="5876925" y="2214563"/>
          <p14:tracePt t="55612" x="5857875" y="2205038"/>
          <p14:tracePt t="55629" x="5805488" y="2185988"/>
          <p14:tracePt t="55646" x="5757863" y="2171700"/>
          <p14:tracePt t="55662" x="5738813" y="2166938"/>
          <p14:tracePt t="55679" x="5681663" y="2138363"/>
          <p14:tracePt t="55696" x="5619750" y="2124075"/>
          <p14:tracePt t="55713" x="5586413" y="2114550"/>
          <p14:tracePt t="55729" x="5538788" y="2100263"/>
          <p14:tracePt t="55746" x="5505450" y="2095500"/>
          <p14:tracePt t="55763" x="5495925" y="2090738"/>
          <p14:tracePt t="55779" x="5467350" y="2085975"/>
          <p14:tracePt t="55796" x="5457825" y="2085975"/>
          <p14:tracePt t="55812" x="5443538" y="2081213"/>
          <p14:tracePt t="55829" x="5419725" y="2081213"/>
          <p14:tracePt t="55846" x="5414963" y="2081213"/>
          <p14:tracePt t="55862" x="5405438" y="2081213"/>
          <p14:tracePt t="55879" x="5400675" y="2081213"/>
          <p14:tracePt t="55895" x="5395913" y="2081213"/>
          <p14:tracePt t="55912" x="5391150" y="2081213"/>
          <p14:tracePt t="55929" x="5376863" y="2081213"/>
          <p14:tracePt t="55946" x="5372100" y="2081213"/>
          <p14:tracePt t="55962" x="5367338" y="2081213"/>
          <p14:tracePt t="55979" x="5362575" y="2081213"/>
          <p14:tracePt t="55996" x="5357813" y="2081213"/>
          <p14:tracePt t="56012" x="5353050" y="2081213"/>
          <p14:tracePt t="56047" x="5348288" y="2081213"/>
          <p14:tracePt t="56067" x="5343525" y="2081213"/>
          <p14:tracePt t="56078" x="5338763" y="2081213"/>
          <p14:tracePt t="56098" x="5338763" y="2085975"/>
          <p14:tracePt t="56108" x="5334000" y="2085975"/>
          <p14:tracePt t="56118" x="5329238" y="2085975"/>
          <p14:tracePt t="56139" x="5324475" y="2085975"/>
          <p14:tracePt t="56149" x="5319713" y="2090738"/>
          <p14:tracePt t="56169" x="5314950" y="2090738"/>
          <p14:tracePt t="56189" x="5310188" y="2095500"/>
          <p14:tracePt t="56210" x="5305425" y="2095500"/>
          <p14:tracePt t="56220" x="5300663" y="2095500"/>
          <p14:tracePt t="56261" x="5300663" y="2100263"/>
          <p14:tracePt t="56271" x="5295900" y="2100263"/>
          <p14:tracePt t="56281" x="5291138" y="2105025"/>
          <p14:tracePt t="56311" x="5286375" y="2105025"/>
          <p14:tracePt t="56332" x="5286375" y="2109788"/>
          <p14:tracePt t="56362" x="5281613" y="2109788"/>
          <p14:tracePt t="56382" x="5281613" y="2114550"/>
          <p14:tracePt t="56403" x="5286375" y="2114550"/>
          <p14:tracePt t="57195" x="5291138" y="2114550"/>
          <p14:tracePt t="57205" x="5295900" y="2114550"/>
          <p14:tracePt t="57226" x="5300663" y="2114550"/>
          <p14:tracePt t="57256" x="5305425" y="2119313"/>
          <p14:tracePt t="57286" x="5310188" y="2119313"/>
          <p14:tracePt t="57297" x="5314950" y="2119313"/>
          <p14:tracePt t="57327" x="5319713" y="2119313"/>
          <p14:tracePt t="57347" x="5329238" y="2119313"/>
          <p14:tracePt t="57367" x="5334000" y="2119313"/>
          <p14:tracePt t="57388" x="5338763" y="2119313"/>
          <p14:tracePt t="57398" x="5343525" y="2124075"/>
          <p14:tracePt t="57408" x="5353050" y="2124075"/>
          <p14:tracePt t="57418" x="5357813" y="2124075"/>
          <p14:tracePt t="57439" x="5367338" y="2124075"/>
          <p14:tracePt t="57449" x="5367338" y="2128838"/>
          <p14:tracePt t="57462" x="5376863" y="2128838"/>
          <p14:tracePt t="57480" x="5381625" y="2128838"/>
          <p14:tracePt t="57495" x="5386388" y="2128838"/>
          <p14:tracePt t="57512" x="5395913" y="2128838"/>
          <p14:tracePt t="57530" x="5400675" y="2128838"/>
          <p14:tracePt t="57581" x="5405438" y="2128838"/>
          <p14:tracePt t="57611" x="5410200" y="2128838"/>
          <p14:tracePt t="57632" x="5414963" y="2128838"/>
          <p14:tracePt t="57642" x="5419725" y="2128838"/>
          <p14:tracePt t="57652" x="5424488" y="2128838"/>
          <p14:tracePt t="57663" x="5429250" y="2128838"/>
          <p14:tracePt t="57679" x="5438775" y="2128838"/>
          <p14:tracePt t="57695" x="5448300" y="2128838"/>
          <p14:tracePt t="57695" x="5453063" y="2128838"/>
          <p14:tracePt t="57714" x="5457825" y="2128838"/>
          <p14:tracePt t="57729" x="5467350" y="2128838"/>
          <p14:tracePt t="57746" x="5472113" y="2128838"/>
          <p14:tracePt t="57762" x="5486400" y="2128838"/>
          <p14:tracePt t="57779" x="5505450" y="2128838"/>
          <p14:tracePt t="57796" x="5514975" y="2128838"/>
          <p14:tracePt t="57812" x="5529263" y="2128838"/>
          <p14:tracePt t="57829" x="5548313" y="2128838"/>
          <p14:tracePt t="57846" x="5553075" y="2128838"/>
          <p14:tracePt t="57862" x="5562600" y="2128838"/>
          <p14:tracePt t="57879" x="5572125" y="2128838"/>
          <p14:tracePt t="57897" x="5576888" y="2128838"/>
          <p14:tracePt t="57916" x="5581650" y="2128838"/>
          <p14:tracePt t="57947" x="5586413" y="2128838"/>
          <p14:tracePt t="57967" x="5591175" y="2128838"/>
          <p14:tracePt t="57977" x="5595938" y="2128838"/>
          <p14:tracePt t="57987" x="5600700" y="2128838"/>
          <p14:tracePt t="57998" x="5605463" y="2128838"/>
          <p14:tracePt t="58012" x="5619750" y="2128838"/>
          <p14:tracePt t="58029" x="5624513" y="2128838"/>
          <p14:tracePt t="58045" x="5638800" y="2128838"/>
          <p14:tracePt t="58062" x="5648325" y="2128838"/>
          <p14:tracePt t="58079" x="5657850" y="2128838"/>
          <p14:tracePt t="58095" x="5667375" y="2128838"/>
          <p14:tracePt t="58112" x="5676900" y="2133600"/>
          <p14:tracePt t="58130" x="5681663" y="2133600"/>
          <p14:tracePt t="58145" x="5686425" y="2133600"/>
          <p14:tracePt t="58162" x="5691188" y="2138363"/>
          <p14:tracePt t="58180" x="5695950" y="2138363"/>
          <p14:tracePt t="58201" x="5700713" y="2138363"/>
          <p14:tracePt t="58221" x="5705475" y="2138363"/>
          <p14:tracePt t="59123" x="5700713" y="2138363"/>
          <p14:tracePt t="59349" x="5700713" y="2147888"/>
          <p14:tracePt t="59358" x="5691188" y="2152650"/>
          <p14:tracePt t="59369" x="5676900" y="2162175"/>
          <p14:tracePt t="59379" x="5653088" y="2171700"/>
          <p14:tracePt t="59395" x="5586413" y="2200275"/>
          <p14:tracePt t="59412" x="5534025" y="2214563"/>
          <p14:tracePt t="59428" x="5424488" y="2243138"/>
          <p14:tracePt t="59445" x="5338763" y="2257425"/>
          <p14:tracePt t="59462" x="5310188" y="2262188"/>
          <p14:tracePt t="59478" x="5267325" y="2262188"/>
          <p14:tracePt t="59495" x="5233988" y="2262188"/>
          <p14:tracePt t="59512" x="5224463" y="2266950"/>
          <p14:tracePt t="59528" x="5205413" y="2271713"/>
          <p14:tracePt t="59545" x="5195888" y="2271713"/>
          <p14:tracePt t="59563" x="5186363" y="2276475"/>
          <p14:tracePt t="59578" x="5181600" y="2276475"/>
          <p14:tracePt t="59595" x="5181600" y="2281238"/>
          <p14:tracePt t="59612" x="5176838" y="2281238"/>
          <p14:tracePt t="59633" x="5176838" y="2286000"/>
          <p14:tracePt t="59978" x="5176838" y="2290763"/>
          <p14:tracePt t="60059" x="5176838" y="2295525"/>
          <p14:tracePt t="60100" x="5176838" y="2300288"/>
          <p14:tracePt t="60120" x="5181600" y="2305050"/>
          <p14:tracePt t="60151" x="5186363" y="2305050"/>
          <p14:tracePt t="60171" x="5191125" y="2309813"/>
          <p14:tracePt t="60182" x="5195888" y="2319338"/>
          <p14:tracePt t="60202" x="5205413" y="2319338"/>
          <p14:tracePt t="60212" x="5210175" y="2324100"/>
          <p14:tracePt t="60222" x="5219700" y="2328863"/>
          <p14:tracePt t="60232" x="5224463" y="2333625"/>
          <p14:tracePt t="60245" x="5238750" y="2343150"/>
          <p14:tracePt t="60263" x="5243513" y="2343150"/>
          <p14:tracePt t="60278" x="5253038" y="2347913"/>
          <p14:tracePt t="60295" x="5257800" y="2347913"/>
          <p14:tracePt t="60312" x="5262563" y="2352675"/>
          <p14:tracePt t="60329" x="5267325" y="2357438"/>
          <p14:tracePt t="60345" x="5272088" y="2357438"/>
          <p14:tracePt t="60362" x="5281613" y="2362200"/>
          <p14:tracePt t="60379" x="5286375" y="2362200"/>
          <p14:tracePt t="60396" x="5291138" y="2362200"/>
          <p14:tracePt t="60412" x="5295900" y="2362200"/>
          <p14:tracePt t="60428" x="5300663" y="2366963"/>
          <p14:tracePt t="60446" x="5305425" y="2366963"/>
          <p14:tracePt t="60476" x="5310188" y="2371725"/>
          <p14:tracePt t="60496" x="5314950" y="2371725"/>
          <p14:tracePt t="60506" x="5319713" y="2371725"/>
          <p14:tracePt t="60516" x="5324475" y="2371725"/>
          <p14:tracePt t="60527" x="5329238" y="2376488"/>
          <p14:tracePt t="60543" x="5348288" y="2376488"/>
          <p14:tracePt t="60560" x="5372100" y="2381250"/>
          <p14:tracePt t="60579" x="5386388" y="2386013"/>
          <p14:tracePt t="60595" x="5419725" y="2390775"/>
          <p14:tracePt t="60612" x="5443538" y="2390775"/>
          <p14:tracePt t="60629" x="5448300" y="2390775"/>
          <p14:tracePt t="60644" x="5462588" y="2390775"/>
          <p14:tracePt t="60661" x="5467350" y="2390775"/>
          <p14:tracePt t="60678" x="5472113" y="2390775"/>
          <p14:tracePt t="60699" x="5476875" y="2390775"/>
          <p14:tracePt t="61167" x="5481638" y="2390775"/>
          <p14:tracePt t="61177" x="5495925" y="2390775"/>
          <p14:tracePt t="61187" x="5510213" y="2386013"/>
          <p14:tracePt t="61197" x="5538788" y="2381250"/>
          <p14:tracePt t="61210" x="5581650" y="2376488"/>
          <p14:tracePt t="61227" x="5619750" y="2376488"/>
          <p14:tracePt t="61243" x="5705475" y="2371725"/>
          <p14:tracePt t="61261" x="5786438" y="2371725"/>
          <p14:tracePt t="61279" x="5838825" y="2371725"/>
          <p14:tracePt t="61295" x="5919788" y="2371725"/>
          <p14:tracePt t="61312" x="5986463" y="2371725"/>
          <p14:tracePt t="61330" x="6005513" y="2371725"/>
          <p14:tracePt t="61345" x="6034088" y="2371725"/>
          <p14:tracePt t="61362" x="6043613" y="2371725"/>
          <p14:tracePt t="61378" x="6057900" y="2371725"/>
          <p14:tracePt t="61396" x="6062663" y="2371725"/>
          <p14:tracePt t="61412" x="6067425" y="2371725"/>
          <p14:tracePt t="61428" x="6072188" y="2371725"/>
          <p14:tracePt t="61471" x="6076950" y="2371725"/>
          <p14:tracePt t="61492" x="6081713" y="2371725"/>
          <p14:tracePt t="61532" x="6086475" y="2371725"/>
          <p14:tracePt t="61542" x="6091238" y="2371725"/>
          <p14:tracePt t="61552" x="6096000" y="2371725"/>
          <p14:tracePt t="61562" x="6100763" y="2371725"/>
          <p14:tracePt t="61577" x="6105525" y="2371725"/>
          <p14:tracePt t="61595" x="6110288" y="2371725"/>
          <p14:tracePt t="61611" x="6115050" y="2371725"/>
          <p14:tracePt t="61626" x="6124575" y="2371725"/>
          <p14:tracePt t="61644" x="6129338" y="2371725"/>
          <p14:tracePt t="61660" x="6143625" y="2371725"/>
          <p14:tracePt t="61677" x="6162675" y="2371725"/>
          <p14:tracePt t="61696" x="6176963" y="2371725"/>
          <p14:tracePt t="61711" x="6191250" y="2371725"/>
          <p14:tracePt t="61728" x="6205538" y="2371725"/>
          <p14:tracePt t="61746" x="6215063" y="2371725"/>
          <p14:tracePt t="61761" x="6224588" y="2371725"/>
          <p14:tracePt t="61778" x="6234113" y="2371725"/>
          <p14:tracePt t="61795" x="6243638" y="2371725"/>
          <p14:tracePt t="61812" x="6257925" y="2371725"/>
          <p14:tracePt t="61829" x="6262688" y="2371725"/>
          <p14:tracePt t="61845" x="6267450" y="2371725"/>
          <p14:tracePt t="61861" x="6253163" y="2371725"/>
          <p14:tracePt t="62019" x="6205538" y="2371725"/>
          <p14:tracePt t="62029" x="6129338" y="2371725"/>
          <p14:tracePt t="62040" x="5934075" y="2371725"/>
          <p14:tracePt t="62050" x="5843588" y="2366963"/>
          <p14:tracePt t="62060" x="5610225" y="2366963"/>
          <p14:tracePt t="62078" x="5372100" y="2362200"/>
          <p14:tracePt t="62095" x="5210175" y="2347913"/>
          <p14:tracePt t="62112" x="5129213" y="2347913"/>
          <p14:tracePt t="62128" x="5000625" y="2347913"/>
          <p14:tracePt t="62145" x="4905375" y="2347913"/>
          <p14:tracePt t="62163" x="4857750" y="2352675"/>
          <p14:tracePt t="62178" x="4805363" y="2357438"/>
          <p14:tracePt t="62195" x="4786313" y="2357438"/>
          <p14:tracePt t="62211" x="4762500" y="2357438"/>
          <p14:tracePt t="62228" x="4748213" y="2357438"/>
          <p14:tracePt t="62245" x="4743450" y="2357438"/>
          <p14:tracePt t="62264" x="4738688" y="2357438"/>
          <p14:tracePt t="62294" x="4743450" y="2357438"/>
          <p14:tracePt t="62599" x="4748213" y="2357438"/>
          <p14:tracePt t="62619" x="4752975" y="2357438"/>
          <p14:tracePt t="62629" x="4757738" y="2357438"/>
          <p14:tracePt t="62639" x="4767263" y="2357438"/>
          <p14:tracePt t="62650" x="4776788" y="2357438"/>
          <p14:tracePt t="62661" x="4786313" y="2362200"/>
          <p14:tracePt t="62678" x="4810125" y="2366963"/>
          <p14:tracePt t="62695" x="4833938" y="2371725"/>
          <p14:tracePt t="62712" x="4843463" y="2376488"/>
          <p14:tracePt t="62728" x="4862513" y="2381250"/>
          <p14:tracePt t="62745" x="4881563" y="2381250"/>
          <p14:tracePt t="62762" x="4891088" y="2386013"/>
          <p14:tracePt t="62778" x="4900613" y="2390775"/>
          <p14:tracePt t="62795" x="4914900" y="2390775"/>
          <p14:tracePt t="62813" x="4919663" y="2390775"/>
          <p14:tracePt t="62828" x="4924425" y="2390775"/>
          <p14:tracePt t="62844" x="4929188" y="2390775"/>
          <p14:tracePt t="62863" x="4929188" y="2395538"/>
          <p14:tracePt t="63086" x="4929188" y="2400300"/>
          <p14:tracePt t="63168" x="4929188" y="2405063"/>
          <p14:tracePt t="63209" x="4929188" y="2409825"/>
          <p14:tracePt t="63249" x="4929188" y="2414588"/>
          <p14:tracePt t="63269" x="4929188" y="2424113"/>
          <p14:tracePt t="63290" x="4929188" y="2428875"/>
          <p14:tracePt t="63310" x="4929188" y="2433638"/>
          <p14:tracePt t="63320" x="4929188" y="2438400"/>
          <p14:tracePt t="63340" x="4929188" y="2443163"/>
          <p14:tracePt t="63350" x="4929188" y="2447925"/>
          <p14:tracePt t="63371" x="4929188" y="2452688"/>
          <p14:tracePt t="63401" x="4933950" y="2457450"/>
          <p14:tracePt t="63432" x="4933950" y="2462213"/>
          <p14:tracePt t="63442" x="4933950" y="2466975"/>
          <p14:tracePt t="63472" x="4938713" y="2466975"/>
          <p14:tracePt t="63482" x="4938713" y="2471738"/>
          <p14:tracePt t="63513" x="4938713" y="2476500"/>
          <p14:tracePt t="63584" x="4938713" y="2481263"/>
          <p14:tracePt t="63625" x="4938713" y="2486025"/>
          <p14:tracePt t="64458" x="4938713" y="2490788"/>
          <p14:tracePt t="64488" x="4938713" y="2495550"/>
          <p14:tracePt t="64518" x="4938713" y="2500313"/>
          <p14:tracePt t="64538" x="4938713" y="2505075"/>
          <p14:tracePt t="64579" x="4938713" y="2509838"/>
          <p14:tracePt t="64620" x="4938713" y="2514600"/>
          <p14:tracePt t="64681" x="4938713" y="2519363"/>
          <p14:tracePt t="64701" x="4938713" y="2524125"/>
          <p14:tracePt t="64732" x="4938713" y="2528888"/>
          <p14:tracePt t="64762" x="4938713" y="2533650"/>
          <p14:tracePt t="64793" x="4938713" y="2538413"/>
          <p14:tracePt t="64813" x="4938713" y="2543175"/>
          <p14:tracePt t="64843" x="4938713" y="2547938"/>
          <p14:tracePt t="64874" x="4943475" y="2547938"/>
          <p14:tracePt t="64894" x="4943475" y="2552700"/>
          <p14:tracePt t="64905" x="4943475" y="2557463"/>
          <p14:tracePt t="64925" x="4943475" y="2562225"/>
          <p14:tracePt t="64935" x="4948238" y="2562225"/>
          <p14:tracePt t="64945" x="4953000" y="2571750"/>
          <p14:tracePt t="64961" x="4957763" y="2581275"/>
          <p14:tracePt t="64978" x="4962525" y="2590800"/>
          <p14:tracePt t="64994" x="4967288" y="2600325"/>
          <p14:tracePt t="65011" x="4972050" y="2609850"/>
          <p14:tracePt t="65027" x="4972050" y="2614613"/>
          <p14:tracePt t="65044" x="4976813" y="2619375"/>
          <p14:tracePt t="65061" x="4981575" y="2624138"/>
          <p14:tracePt t="65078" x="4981575" y="2628900"/>
          <p14:tracePt t="65128" x="4986338" y="2628900"/>
          <p14:tracePt t="65148" x="4991100" y="2628900"/>
          <p14:tracePt t="66064" x="4995863" y="2628900"/>
          <p14:tracePt t="66895" x="5000625" y="2628900"/>
          <p14:tracePt t="66926" x="5005388" y="2633663"/>
          <p14:tracePt t="66936" x="5010150" y="2638425"/>
          <p14:tracePt t="66946" x="5019675" y="2643188"/>
          <p14:tracePt t="66966" x="5024438" y="2647950"/>
          <p14:tracePt t="66977" x="5029200" y="2652713"/>
          <p14:tracePt t="66994" x="5043488" y="2667000"/>
          <p14:tracePt t="67010" x="5057775" y="2676525"/>
          <p14:tracePt t="67028" x="5062538" y="2676525"/>
          <p14:tracePt t="67044" x="5076825" y="2686050"/>
          <p14:tracePt t="67061" x="5086350" y="2690813"/>
          <p14:tracePt t="67077" x="5110163" y="2705100"/>
          <p14:tracePt t="67094" x="5138738" y="2714625"/>
          <p14:tracePt t="67110" x="5148263" y="2724150"/>
          <p14:tracePt t="67127" x="5172075" y="2728913"/>
          <p14:tracePt t="67144" x="5195888" y="2743200"/>
          <p14:tracePt t="67160" x="5205413" y="2743200"/>
          <p14:tracePt t="67177" x="5224463" y="2752725"/>
          <p14:tracePt t="67194" x="5248275" y="2757488"/>
          <p14:tracePt t="67211" x="5257800" y="2762250"/>
          <p14:tracePt t="67227" x="5272088" y="2767013"/>
          <p14:tracePt t="67244" x="5295900" y="2767013"/>
          <p14:tracePt t="67261" x="5300663" y="2771775"/>
          <p14:tracePt t="67277" x="5310188" y="2776538"/>
          <p14:tracePt t="67294" x="5314950" y="2776538"/>
          <p14:tracePt t="67310" x="5319713" y="2776538"/>
          <p14:tracePt t="67327" x="5324475" y="2776538"/>
          <p14:tracePt t="67343" x="5314950" y="2776538"/>
          <p14:tracePt t="67545" x="5295900" y="2776538"/>
          <p14:tracePt t="67555" x="5262563" y="2771775"/>
          <p14:tracePt t="67565" x="5219700" y="2762250"/>
          <p14:tracePt t="67577" x="5172075" y="2743200"/>
          <p14:tracePt t="67593" x="5091113" y="2714625"/>
          <p14:tracePt t="67611" x="5024438" y="2686050"/>
          <p14:tracePt t="67628" x="5005388" y="2681288"/>
          <p14:tracePt t="67644" x="4972050" y="2667000"/>
          <p14:tracePt t="67661" x="4957763" y="2657475"/>
          <p14:tracePt t="67678" x="4953000" y="2652713"/>
          <p14:tracePt t="67694" x="4948238" y="2647950"/>
          <p14:tracePt t="67711" x="4948238" y="2643188"/>
          <p14:tracePt t="67738" x="4948238" y="2638425"/>
          <p14:tracePt t="67799" x="4948238" y="2633663"/>
          <p14:tracePt t="67972" x="4948238" y="2628900"/>
          <p14:tracePt t="68977" x="4953000" y="2628900"/>
          <p14:tracePt t="69160" x="4962525" y="2628900"/>
          <p14:tracePt t="69170" x="4967288" y="2628900"/>
          <p14:tracePt t="69180" x="4972050" y="2633663"/>
          <p14:tracePt t="69193" x="4986338" y="2638425"/>
          <p14:tracePt t="69210" x="5019675" y="2652713"/>
          <p14:tracePt t="69227" x="5062538" y="2676525"/>
          <p14:tracePt t="69243" x="5095875" y="2686050"/>
          <p14:tracePt t="69260" x="5172075" y="2719388"/>
          <p14:tracePt t="69277" x="5248275" y="2752725"/>
          <p14:tracePt t="69294" x="5276850" y="2771775"/>
          <p14:tracePt t="69310" x="5343525" y="2809875"/>
          <p14:tracePt t="69327" x="5405438" y="2838450"/>
          <p14:tracePt t="69344" x="5438775" y="2852738"/>
          <p14:tracePt t="69360" x="5495925" y="2871788"/>
          <p14:tracePt t="69377" x="5543550" y="2890838"/>
          <p14:tracePt t="69394" x="5562600" y="2900363"/>
          <p14:tracePt t="69410" x="5614988" y="2914650"/>
          <p14:tracePt t="69427" x="5634038" y="2924175"/>
          <p14:tracePt t="69443" x="5667375" y="2933700"/>
          <p14:tracePt t="69460" x="5691188" y="2938463"/>
          <p14:tracePt t="69477" x="5700713" y="2938463"/>
          <p14:tracePt t="69493" x="5705475" y="2938463"/>
          <p14:tracePt t="69510" x="5715000" y="2938463"/>
          <p14:tracePt t="69525" x="5705475" y="2938463"/>
          <p14:tracePt t="69719" x="5695950" y="2938463"/>
          <p14:tracePt t="69739" x="5691188" y="2938463"/>
          <p14:tracePt t="69749" x="5681663" y="2933700"/>
          <p14:tracePt t="69760" x="5676900" y="2928938"/>
          <p14:tracePt t="69776" x="5667375" y="2928938"/>
          <p14:tracePt t="69794" x="5662613" y="2924175"/>
          <p14:tracePt t="69810" x="5657850" y="2924175"/>
          <p14:tracePt t="69826" x="5638800" y="2914650"/>
          <p14:tracePt t="69843" x="5634038" y="2914650"/>
          <p14:tracePt t="69860" x="5610225" y="2909888"/>
          <p14:tracePt t="69877" x="5600700" y="2900363"/>
          <p14:tracePt t="69893" x="5591175" y="2900363"/>
          <p14:tracePt t="69910" x="5586413" y="2890838"/>
          <p14:tracePt t="69927" x="5576888" y="2890838"/>
          <p14:tracePt t="69943" x="5572125" y="2886075"/>
          <p14:tracePt t="69960" x="5567363" y="2886075"/>
          <p14:tracePt t="69977" x="5562600" y="2881313"/>
          <p14:tracePt t="70014" x="5557838" y="2881313"/>
          <p14:tracePt t="70023" x="5557838" y="2876550"/>
          <p14:tracePt t="70034" x="5548313" y="2871788"/>
          <p14:tracePt t="70044" x="5543550" y="2871788"/>
          <p14:tracePt t="70060" x="5529263" y="2862263"/>
          <p14:tracePt t="70076" x="5519738" y="2857500"/>
          <p14:tracePt t="70095" x="5514975" y="2857500"/>
          <p14:tracePt t="70110" x="5505450" y="2852738"/>
          <p14:tracePt t="70126" x="5500688" y="2852738"/>
          <p14:tracePt t="70146" x="5500688" y="2847975"/>
          <p14:tracePt t="70160" x="5495925" y="2847975"/>
          <p14:tracePt t="70176" x="5491163" y="2847975"/>
          <p14:tracePt t="70196" x="5486400" y="2847975"/>
          <p14:tracePt t="70217" x="5491163" y="2847975"/>
          <p14:tracePt t="70572" x="5500688" y="2847975"/>
          <p14:tracePt t="70582" x="5510213" y="2847975"/>
          <p14:tracePt t="70593" x="5519738" y="2847975"/>
          <p14:tracePt t="70610" x="5538788" y="2847975"/>
          <p14:tracePt t="70627" x="5548313" y="2847975"/>
          <p14:tracePt t="70642" x="5567363" y="2847975"/>
          <p14:tracePt t="70658" x="5581650" y="2847975"/>
          <p14:tracePt t="70675" x="5586413" y="2847975"/>
          <p14:tracePt t="70692" x="5595938" y="2847975"/>
          <p14:tracePt t="70709" x="5600700" y="2847975"/>
          <p14:tracePt t="70726" x="5595938" y="2847975"/>
          <p14:tracePt t="71059" x="5591175" y="2847975"/>
          <p14:tracePt t="71070" x="5586413" y="2843213"/>
          <p14:tracePt t="71100" x="5581650" y="2843213"/>
          <p14:tracePt t="71121" x="5576888" y="2843213"/>
          <p14:tracePt t="71131" x="5572125" y="2843213"/>
          <p14:tracePt t="71141" x="5562600" y="2843213"/>
          <p14:tracePt t="71161" x="5557838" y="2843213"/>
          <p14:tracePt t="71182" x="5553075" y="2843213"/>
          <p14:tracePt t="71202" x="5548313" y="2843213"/>
          <p14:tracePt t="71222" x="5543550" y="2843213"/>
          <p14:tracePt t="71263" x="5543550" y="2838450"/>
          <p14:tracePt t="71497" x="5548313" y="2833688"/>
          <p14:tracePt t="71527" x="5553075" y="2833688"/>
          <p14:tracePt t="71547" x="5557838" y="2833688"/>
          <p14:tracePt t="71578" x="5562600" y="2833688"/>
          <p14:tracePt t="71598" x="5567363" y="2833688"/>
          <p14:tracePt t="71608" x="5572125" y="2833688"/>
          <p14:tracePt t="71628" x="5576888" y="2833688"/>
          <p14:tracePt t="71648" x="5581650" y="2833688"/>
          <p14:tracePt t="71832" x="5586413" y="2833688"/>
          <p14:tracePt t="71893" x="5591175" y="2833688"/>
          <p14:tracePt t="71933" x="5595938" y="2833688"/>
          <p14:tracePt t="71964" x="5600700" y="2833688"/>
          <p14:tracePt t="71984" x="5605463" y="2833688"/>
          <p14:tracePt t="71995" x="5610225" y="2833688"/>
          <p14:tracePt t="72015" x="5614988" y="2833688"/>
          <p14:tracePt t="72116" x="5619750" y="2833688"/>
          <p14:tracePt t="72208" x="5624513" y="2833688"/>
          <p14:tracePt t="72258" x="5629275" y="2833688"/>
          <p14:tracePt t="72777" x="5629275" y="2828925"/>
          <p14:tracePt t="72797" x="5638800" y="2828925"/>
          <p14:tracePt t="72807" x="5643563" y="2828925"/>
          <p14:tracePt t="72817" x="5667375" y="2819400"/>
          <p14:tracePt t="72827" x="5686425" y="2809875"/>
          <p14:tracePt t="72843" x="5757863" y="2795588"/>
          <p14:tracePt t="72860" x="5805488" y="2786063"/>
          <p14:tracePt t="72876" x="5900738" y="2771775"/>
          <p14:tracePt t="72893" x="6000750" y="2757488"/>
          <p14:tracePt t="72911" x="6038850" y="2747963"/>
          <p14:tracePt t="72926" x="6096000" y="2738438"/>
          <p14:tracePt t="72943" x="6134100" y="2733675"/>
          <p14:tracePt t="72960" x="6148388" y="2728913"/>
          <p14:tracePt t="72976" x="6162675" y="2724150"/>
          <p14:tracePt t="72993" x="6172200" y="2724150"/>
          <p14:tracePt t="73011" x="6176963" y="2724150"/>
          <p14:tracePt t="73026" x="6181725" y="2724150"/>
          <p14:tracePt t="73213" x="6186488" y="2719388"/>
          <p14:tracePt t="73234" x="6191250" y="2719388"/>
          <p14:tracePt t="73244" x="6196013" y="2719388"/>
          <p14:tracePt t="73254" x="6200775" y="2714625"/>
          <p14:tracePt t="73274" x="6205538" y="2709863"/>
          <p14:tracePt t="73284" x="6210300" y="2709863"/>
          <p14:tracePt t="73295" x="6215063" y="2709863"/>
          <p14:tracePt t="73315" x="6215063" y="2705100"/>
          <p14:tracePt t="73326" x="6215063" y="2700338"/>
          <p14:tracePt t="73437" x="6219825" y="2700338"/>
          <p14:tracePt t="73457" x="6219825" y="2695575"/>
          <p14:tracePt t="73477" x="6219825" y="2690813"/>
          <p14:tracePt t="73498" x="6219825" y="2686050"/>
          <p14:tracePt t="73538" x="6219825" y="2681288"/>
          <p14:tracePt t="73568" x="6219825" y="2676525"/>
          <p14:tracePt t="73609" x="6219825" y="2671763"/>
          <p14:tracePt t="73619" x="6219825" y="2667000"/>
          <p14:tracePt t="73650" x="6219825" y="2662238"/>
          <p14:tracePt t="73740" x="6219825" y="2657475"/>
          <p14:tracePt t="73772" x="6219825" y="2652713"/>
          <p14:tracePt t="73792" x="6219825" y="2647950"/>
          <p14:tracePt t="73823" x="6219825" y="2643188"/>
          <p14:tracePt t="73863" x="6219825" y="2638425"/>
          <p14:tracePt t="73934" x="6219825" y="2633663"/>
          <p14:tracePt t="74006" x="6219825" y="2628900"/>
          <p14:tracePt t="74025" x="6219825" y="2624138"/>
          <p14:tracePt t="74985" x="6215063" y="2619375"/>
          <p14:tracePt t="75336" x="6210300" y="2619375"/>
          <p14:tracePt t="75366" x="6205538" y="2619375"/>
          <p14:tracePt t="75377" x="6196013" y="2614613"/>
          <p14:tracePt t="75397" x="6181725" y="2605088"/>
          <p14:tracePt t="75409" x="6162675" y="2600325"/>
          <p14:tracePt t="75417" x="6153150" y="2590800"/>
          <p14:tracePt t="75427" x="6143625" y="2586038"/>
          <p14:tracePt t="75442" x="6119813" y="2576513"/>
          <p14:tracePt t="75459" x="6105525" y="2571750"/>
          <p14:tracePt t="75475" x="6072188" y="2566988"/>
          <p14:tracePt t="75492" x="6048375" y="2562225"/>
          <p14:tracePt t="75509" x="6043613" y="2562225"/>
          <p14:tracePt t="75524" x="6029325" y="2557463"/>
          <p14:tracePt t="75541" x="6043613" y="2557463"/>
          <p14:tracePt t="75692" x="6067425" y="2557463"/>
          <p14:tracePt t="75702" x="6110288" y="2562225"/>
          <p14:tracePt t="75712" x="6162675" y="2576513"/>
          <p14:tracePt t="75725" x="6300788" y="2609850"/>
          <p14:tracePt t="75743" x="6353175" y="2619375"/>
          <p14:tracePt t="75759" x="6462713" y="2643188"/>
          <p14:tracePt t="75776" x="6548438" y="2662238"/>
          <p14:tracePt t="75794" x="6581775" y="2667000"/>
          <p14:tracePt t="75809" x="6619875" y="2676525"/>
          <p14:tracePt t="75826" x="6638925" y="2681288"/>
          <p14:tracePt t="75842" x="6657975" y="2681288"/>
          <p14:tracePt t="75859" x="6667500" y="2681288"/>
          <p14:tracePt t="75876" x="6672263" y="2681288"/>
          <p14:tracePt t="75891" x="6677025" y="2681288"/>
          <p14:tracePt t="75907" x="6657975" y="2681288"/>
          <p14:tracePt t="76056" x="6591300" y="2657475"/>
          <p14:tracePt t="76066" x="6557963" y="2647950"/>
          <p14:tracePt t="76077" x="6443663" y="2614613"/>
          <p14:tracePt t="76091" x="6338888" y="2600325"/>
          <p14:tracePt t="76107" x="6281738" y="2595563"/>
          <p14:tracePt t="76124" x="6210300" y="2590800"/>
          <p14:tracePt t="76141" x="6167438" y="2586038"/>
          <p14:tracePt t="76159" x="6148388" y="2586038"/>
          <p14:tracePt t="76174" x="6124575" y="2586038"/>
          <p14:tracePt t="76191" x="6119813" y="2586038"/>
          <p14:tracePt t="76207" x="6096000" y="2586038"/>
          <p14:tracePt t="76224" x="6086475" y="2586038"/>
          <p14:tracePt t="76241" x="6081713" y="2586038"/>
          <p14:tracePt t="76258" x="6076950" y="2586038"/>
          <p14:tracePt t="76276" x="6091238" y="2586038"/>
          <p14:tracePt t="76443" x="6115050" y="2586038"/>
          <p14:tracePt t="76454" x="6138863" y="2586038"/>
          <p14:tracePt t="76464" x="6153150" y="2590800"/>
          <p14:tracePt t="76475" x="6167438" y="2590800"/>
          <p14:tracePt t="76492" x="6181725" y="2590800"/>
          <p14:tracePt t="76508" x="6191250" y="2590800"/>
          <p14:tracePt t="76524" x="6196013" y="2590800"/>
          <p14:tracePt t="77445" x="6196013" y="2586038"/>
          <p14:tracePt t="77510" x="6196013" y="2581275"/>
          <p14:tracePt t="77601" x="6196013" y="2576513"/>
          <p14:tracePt t="78455" x="6200775" y="2576513"/>
          <p14:tracePt t="78465" x="6205538" y="2576513"/>
          <p14:tracePt t="78475" x="6210300" y="2571750"/>
          <p14:tracePt t="78492" x="6219825" y="2571750"/>
          <p14:tracePt t="78509" x="6234113" y="2566988"/>
          <p14:tracePt t="78525" x="6238875" y="2562225"/>
          <p14:tracePt t="78541" x="6248400" y="2562225"/>
          <p14:tracePt t="78558" x="6248400" y="2557463"/>
          <p14:tracePt t="78574" x="6253163" y="2557463"/>
          <p14:tracePt t="78591" x="6257925" y="2552700"/>
          <p14:tracePt t="78608" x="6257925" y="2547938"/>
          <p14:tracePt t="78708" x="6257925" y="2543175"/>
          <p14:tracePt t="78759" x="6238875" y="2538413"/>
          <p14:tracePt t="78800" x="6196013" y="2533650"/>
          <p14:tracePt t="78810" x="6138863" y="2509838"/>
          <p14:tracePt t="78820" x="6057900" y="2486025"/>
          <p14:tracePt t="78830" x="5876925" y="2443163"/>
          <p14:tracePt t="78841" x="5695950" y="2400300"/>
          <p14:tracePt t="78858" x="5314950" y="2314575"/>
          <p14:tracePt t="78875" x="4910138" y="2247900"/>
          <p14:tracePt t="78892" x="4710113" y="2219325"/>
          <p14:tracePt t="78908" x="4352925" y="2185988"/>
          <p14:tracePt t="78925" x="4171950" y="2166938"/>
          <p14:tracePt t="78943" x="4114800" y="2162175"/>
          <p14:tracePt t="78958" x="4019550" y="2143125"/>
          <p14:tracePt t="78975" x="3986213" y="2133600"/>
          <p14:tracePt t="78992" x="3938588" y="2114550"/>
          <p14:tracePt t="79009" x="3905250" y="2105025"/>
          <p14:tracePt t="79025" x="3876675" y="2090738"/>
          <p14:tracePt t="79042" x="3805238" y="2066925"/>
          <p14:tracePt t="79059" x="3695700" y="2038350"/>
          <p14:tracePt t="79075" x="3614738" y="2024063"/>
          <p14:tracePt t="79092" x="3500438" y="1990725"/>
          <p14:tracePt t="79109" x="3471863" y="1971675"/>
          <p14:tracePt t="79126" x="3457575" y="1966913"/>
          <p14:tracePt t="79142" x="3448050" y="1962150"/>
          <p14:tracePt t="79159" x="3443288" y="1952625"/>
          <p14:tracePt t="79176" x="3443288" y="1947863"/>
          <p14:tracePt t="79298" x="3448050" y="1947863"/>
          <p14:tracePt t="79734" x="3457575" y="1947863"/>
          <p14:tracePt t="79744" x="3467100" y="1947863"/>
          <p14:tracePt t="79755" x="3481388" y="1947863"/>
          <p14:tracePt t="79765" x="3495675" y="1947863"/>
          <p14:tracePt t="79776" x="3509963" y="1947863"/>
          <p14:tracePt t="79791" x="3538538" y="1943100"/>
          <p14:tracePt t="79808" x="3552825" y="1943100"/>
          <p14:tracePt t="79824" x="3586163" y="1943100"/>
          <p14:tracePt t="79842" x="3619500" y="1943100"/>
          <p14:tracePt t="79858" x="3638550" y="1943100"/>
          <p14:tracePt t="79875" x="3714750" y="1943100"/>
          <p14:tracePt t="79892" x="3810000" y="1943100"/>
          <p14:tracePt t="79908" x="3871913" y="1943100"/>
          <p14:tracePt t="79925" x="4019550" y="1957388"/>
          <p14:tracePt t="79942" x="4224338" y="1976438"/>
          <p14:tracePt t="79959" x="4310063" y="1985963"/>
          <p14:tracePt t="79974" x="4524375" y="2028825"/>
          <p14:tracePt t="79992" x="4738688" y="2085975"/>
          <p14:tracePt t="80010" x="4857750" y="2114550"/>
          <p14:tracePt t="80025" x="5157788" y="2219325"/>
          <p14:tracePt t="80042" x="5300663" y="2262188"/>
          <p14:tracePt t="80058" x="5643563" y="2395538"/>
          <p14:tracePt t="80075" x="5900738" y="2566988"/>
          <p14:tracePt t="80091" x="6029325" y="2647950"/>
          <p14:tracePt t="80108" x="6243638" y="2767013"/>
          <p14:tracePt t="80125" x="6443663" y="2862263"/>
          <p14:tracePt t="80142" x="6510338" y="2890838"/>
          <p14:tracePt t="80158" x="6591300" y="2924175"/>
          <p14:tracePt t="80175" x="6638925" y="2928938"/>
          <p14:tracePt t="80192" x="6648450" y="2933700"/>
          <p14:tracePt t="80208" x="6672263" y="2938463"/>
          <p14:tracePt t="80225" x="6681788" y="2938463"/>
          <p14:tracePt t="80243" x="6686550" y="2938463"/>
          <p14:tracePt t="80258" x="6696075" y="2938463"/>
          <p14:tracePt t="80275" x="6700838" y="2938463"/>
          <p14:tracePt t="80292" x="6710363" y="2938463"/>
          <p14:tracePt t="80308" x="6719888" y="2938463"/>
          <p14:tracePt t="80325" x="6724650" y="2938463"/>
          <p14:tracePt t="80342" x="6729413" y="2938463"/>
          <p14:tracePt t="80358" x="6734175" y="2933700"/>
          <p14:tracePt t="80375" x="6734175" y="2928938"/>
          <p14:tracePt t="80392" x="6738938" y="2928938"/>
          <p14:tracePt t="80408" x="6738938" y="2919413"/>
          <p14:tracePt t="80446" x="6738938" y="2909888"/>
          <p14:tracePt t="80455" x="6738938" y="2905125"/>
          <p14:tracePt t="80466" x="6734175" y="2895600"/>
          <p14:tracePt t="80476" x="6729413" y="2886075"/>
          <p14:tracePt t="80492" x="6719888" y="2876550"/>
          <p14:tracePt t="80509" x="6710363" y="2862263"/>
          <p14:tracePt t="80523" x="6681788" y="2838450"/>
          <p14:tracePt t="80540" x="6643688" y="2809875"/>
          <p14:tracePt t="80557" x="6615113" y="2790825"/>
          <p14:tracePt t="80574" x="6572250" y="2757488"/>
          <p14:tracePt t="80592" x="6543675" y="2738438"/>
          <p14:tracePt t="80609" x="6534150" y="2733675"/>
          <p14:tracePt t="80624" x="6519863" y="2719388"/>
          <p14:tracePt t="80641" x="6515100" y="2714625"/>
          <p14:tracePt t="80657" x="6515100" y="2709863"/>
          <p14:tracePt t="80674" x="6505575" y="2705100"/>
          <p14:tracePt t="80692" x="6505575" y="2700338"/>
          <p14:tracePt t="80708" x="6500813" y="2695575"/>
          <p14:tracePt t="80750" x="6500813" y="2690813"/>
          <p14:tracePt t="80760" x="6491288" y="2686050"/>
          <p14:tracePt t="80771" x="6491288" y="2681288"/>
          <p14:tracePt t="80781" x="6481763" y="2671763"/>
          <p14:tracePt t="80792" x="6472238" y="2662238"/>
          <p14:tracePt t="80808" x="6457950" y="2647950"/>
          <p14:tracePt t="80825" x="6448425" y="2633663"/>
          <p14:tracePt t="80843" x="6438900" y="2624138"/>
          <p14:tracePt t="80858" x="6434138" y="2614613"/>
          <p14:tracePt t="80875" x="6429375" y="2609850"/>
          <p14:tracePt t="80893" x="6424613" y="2605088"/>
          <p14:tracePt t="80908" x="6419850" y="2590800"/>
          <p14:tracePt t="80927" x="6415088" y="2590800"/>
          <p14:tracePt t="80942" x="6415088" y="2586038"/>
          <p14:tracePt t="80958" x="6410325" y="2576513"/>
          <p14:tracePt t="80975" x="6410325" y="2571750"/>
          <p14:tracePt t="80991" x="6410325" y="2566988"/>
          <p14:tracePt t="81034" x="6405563" y="2562225"/>
          <p14:tracePt t="81054" x="6405563" y="2552700"/>
          <p14:tracePt t="81543" x="6396038" y="2538413"/>
          <p14:tracePt t="81553" x="6362700" y="2495550"/>
          <p14:tracePt t="81563" x="6310313" y="2433638"/>
          <p14:tracePt t="81575" x="6257925" y="2371725"/>
          <p14:tracePt t="81591" x="5962650" y="2124075"/>
          <p14:tracePt t="81609" x="5691188" y="1924050"/>
          <p14:tracePt t="81623" x="5562600" y="1852613"/>
          <p14:tracePt t="81640" x="5314950" y="1738313"/>
          <p14:tracePt t="81657" x="5110163" y="1652588"/>
          <p14:tracePt t="81675" x="4991100" y="1609725"/>
          <p14:tracePt t="81691" x="4805363" y="1538288"/>
          <p14:tracePt t="81709" x="4681538" y="1490663"/>
          <p14:tracePt t="81726" x="4610100" y="1457325"/>
          <p14:tracePt t="81741" x="4438650" y="1390650"/>
          <p14:tracePt t="81758" x="4367213" y="1362075"/>
          <p14:tracePt t="81775" x="4224338" y="1300163"/>
          <p14:tracePt t="81792" x="4148138" y="1276350"/>
          <p14:tracePt t="81808" x="4129088" y="1262063"/>
          <p14:tracePt t="81825" x="4090988" y="1238250"/>
          <p14:tracePt t="81842" x="4067175" y="1223963"/>
          <p14:tracePt t="81858" x="4062413" y="1219200"/>
          <p14:tracePt t="81875" x="4052888" y="1209675"/>
          <p14:tracePt t="81892" x="4048125" y="1204913"/>
          <p14:tracePt t="81909" x="4043363" y="1200150"/>
          <p14:tracePt t="81925" x="4038600" y="1195388"/>
          <p14:tracePt t="81941" x="4038600" y="1185863"/>
          <p14:tracePt t="81959" x="4033838" y="1185863"/>
          <p14:tracePt t="81975" x="4029075" y="1181100"/>
          <p14:tracePt t="81992" x="4029075" y="1171575"/>
          <p14:tracePt t="82008" x="4014788" y="1162050"/>
          <p14:tracePt t="82025" x="3990975" y="1143000"/>
          <p14:tracePt t="82040" x="3981450" y="1138238"/>
          <p14:tracePt t="82056" x="3962400" y="1128713"/>
          <p14:tracePt t="82073" x="3952875" y="1119188"/>
          <p14:tracePt t="82091" x="3943350" y="1114425"/>
          <p14:tracePt t="82107" x="3933825" y="1109663"/>
          <p14:tracePt t="82125" x="3924300" y="1104900"/>
          <p14:tracePt t="82143" x="3914775" y="1100138"/>
          <p14:tracePt t="82158" x="3900488" y="1095375"/>
          <p14:tracePt t="82175" x="3895725" y="1090613"/>
          <p14:tracePt t="82191" x="3881438" y="1085850"/>
          <p14:tracePt t="82208" x="3871913" y="1081088"/>
          <p14:tracePt t="82225" x="3867150" y="1081088"/>
          <p14:tracePt t="82241" x="3862388" y="1076325"/>
          <p14:tracePt t="82258" x="3857625" y="1071563"/>
          <p14:tracePt t="82275" x="3852863" y="1071563"/>
          <p14:tracePt t="82291" x="3848100" y="1066800"/>
          <p14:tracePt t="82308" x="3843338" y="1066800"/>
          <p14:tracePt t="86107" x="3838575" y="1066800"/>
          <p14:tracePt t="86113" x="3833813" y="1066800"/>
          <p14:tracePt t="86124" x="3824288" y="1071563"/>
          <p14:tracePt t="86140" x="3819525" y="1071563"/>
          <p14:tracePt t="86157" x="3810000" y="1076325"/>
          <p14:tracePt t="86175" x="3805238" y="1076325"/>
          <p14:tracePt t="86190" x="3800475" y="1081088"/>
          <p14:tracePt t="86207" x="3795713" y="1081088"/>
          <p14:tracePt t="86225" x="3790950" y="1081088"/>
          <p14:tracePt t="86240" x="3781425" y="1081088"/>
          <p14:tracePt t="86257" x="3776663" y="1085850"/>
          <p14:tracePt t="86274" x="3757613" y="1085850"/>
          <p14:tracePt t="86291" x="3748088" y="1090613"/>
          <p14:tracePt t="86307" x="3738563" y="1090613"/>
          <p14:tracePt t="86324" x="3729038" y="1090613"/>
          <p14:tracePt t="86341" x="3719513" y="1090613"/>
          <p14:tracePt t="86358" x="3714750" y="1090613"/>
          <p14:tracePt t="86374" x="3705225" y="1090613"/>
          <p14:tracePt t="86391" x="3700463" y="1090613"/>
          <p14:tracePt t="86391" x="3695700" y="1090613"/>
          <p14:tracePt t="86408" x="3690938" y="1090613"/>
          <p14:tracePt t="86425" x="3690938" y="1085850"/>
          <p14:tracePt t="86632" x="3690938" y="10810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sp>
        <p:nvSpPr>
          <p:cNvPr id="4" name="Rectangle 3"/>
          <p:cNvSpPr/>
          <p:nvPr/>
        </p:nvSpPr>
        <p:spPr>
          <a:xfrm>
            <a:off x="228600" y="133350"/>
            <a:ext cx="8763000" cy="954107"/>
          </a:xfrm>
          <a:prstGeom prst="rect">
            <a:avLst/>
          </a:prstGeom>
        </p:spPr>
        <p:txBody>
          <a:bodyPr wrap="square">
            <a:spAutoFit/>
          </a:bodyPr>
          <a:lstStyle/>
          <a:p>
            <a:pPr algn="just"/>
            <a:r>
              <a:rPr lang="en-US" sz="2800" b="1" dirty="0" smtClean="0">
                <a:solidFill>
                  <a:srgbClr val="00B050"/>
                </a:solidFill>
              </a:rPr>
              <a:t>      Management approaches</a:t>
            </a:r>
          </a:p>
          <a:p>
            <a:pPr algn="just"/>
            <a:r>
              <a:rPr lang="en-US" sz="2800" b="1" dirty="0" smtClean="0"/>
              <a:t> </a:t>
            </a:r>
          </a:p>
        </p:txBody>
      </p:sp>
      <p:sp>
        <p:nvSpPr>
          <p:cNvPr id="2" name="Rectangle 1"/>
          <p:cNvSpPr/>
          <p:nvPr/>
        </p:nvSpPr>
        <p:spPr>
          <a:xfrm>
            <a:off x="609600" y="666750"/>
            <a:ext cx="8382000" cy="4154984"/>
          </a:xfrm>
          <a:prstGeom prst="rect">
            <a:avLst/>
          </a:prstGeom>
        </p:spPr>
        <p:txBody>
          <a:bodyPr wrap="square">
            <a:spAutoFit/>
          </a:bodyPr>
          <a:lstStyle/>
          <a:p>
            <a:pPr marL="342900" indent="-342900" algn="just">
              <a:buFont typeface="Wingdings" panose="05000000000000000000" pitchFamily="2" charset="2"/>
              <a:buChar char="§"/>
            </a:pPr>
            <a:r>
              <a:rPr lang="en-US" sz="2400" dirty="0"/>
              <a:t>Watchful waiting:  This includes advice about life style changes that can ameliorate </a:t>
            </a:r>
            <a:r>
              <a:rPr lang="en-US" sz="2400" dirty="0" smtClean="0"/>
              <a:t>symptoms (</a:t>
            </a:r>
            <a:r>
              <a:rPr lang="en-US" sz="2400" dirty="0" err="1" smtClean="0"/>
              <a:t>Nyami</a:t>
            </a:r>
            <a:r>
              <a:rPr lang="en-US" sz="2400" dirty="0" smtClean="0"/>
              <a:t> et al.2016).</a:t>
            </a:r>
          </a:p>
          <a:p>
            <a:pPr algn="just"/>
            <a:endParaRPr lang="en-US" sz="2400" dirty="0"/>
          </a:p>
          <a:p>
            <a:pPr marL="342900" indent="-342900" algn="just">
              <a:buFont typeface="Wingdings" panose="05000000000000000000" pitchFamily="2" charset="2"/>
              <a:buChar char="§"/>
            </a:pPr>
            <a:r>
              <a:rPr lang="en-US" sz="2400" dirty="0"/>
              <a:t>Medical therapy:  The most commonly drugs used for BPH are α- blockers, and 5α-reductase inhibitors (</a:t>
            </a:r>
            <a:r>
              <a:rPr lang="en-US" sz="2400" dirty="0" err="1"/>
              <a:t>Ikeyi</a:t>
            </a:r>
            <a:r>
              <a:rPr lang="en-US" sz="2400" dirty="0"/>
              <a:t> </a:t>
            </a:r>
            <a:r>
              <a:rPr lang="en-US" sz="2400" i="1" dirty="0"/>
              <a:t>et al</a:t>
            </a:r>
            <a:r>
              <a:rPr lang="en-US" sz="2400" dirty="0"/>
              <a:t>. 2020; Sun </a:t>
            </a:r>
            <a:r>
              <a:rPr lang="en-US" sz="2400" i="1" dirty="0"/>
              <a:t>et al. </a:t>
            </a:r>
            <a:r>
              <a:rPr lang="en-US" sz="2400" dirty="0"/>
              <a:t>2020). </a:t>
            </a:r>
            <a:endParaRPr lang="en-US" sz="2400" dirty="0" smtClean="0"/>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Surgery : This could be in form of prostate tissue compression, </a:t>
            </a:r>
            <a:r>
              <a:rPr lang="en-US" sz="2400" dirty="0" err="1"/>
              <a:t>debulking</a:t>
            </a:r>
            <a:r>
              <a:rPr lang="en-US" sz="2400" dirty="0"/>
              <a:t> of the adenoma </a:t>
            </a:r>
            <a:r>
              <a:rPr lang="en-US" sz="2400" dirty="0" smtClean="0"/>
              <a:t>and </a:t>
            </a:r>
            <a:r>
              <a:rPr lang="en-US" sz="2400" dirty="0" err="1" smtClean="0"/>
              <a:t>adenectomy</a:t>
            </a:r>
            <a:r>
              <a:rPr lang="en-US" sz="2400" dirty="0" smtClean="0"/>
              <a:t> (removal </a:t>
            </a:r>
            <a:r>
              <a:rPr lang="en-US" sz="2400" dirty="0"/>
              <a:t>of adenoma</a:t>
            </a:r>
            <a:r>
              <a:rPr lang="en-US" sz="2400" dirty="0" smtClean="0"/>
              <a:t>) (</a:t>
            </a:r>
            <a:r>
              <a:rPr lang="en-GB" sz="2400" dirty="0" err="1" smtClean="0">
                <a:latin typeface="Times New Roman" pitchFamily="18" charset="0"/>
                <a:ea typeface="Calibri" pitchFamily="34" charset="0"/>
                <a:cs typeface="Times New Roman" pitchFamily="18" charset="0"/>
              </a:rPr>
              <a:t>Chughtai</a:t>
            </a:r>
            <a:r>
              <a:rPr lang="en-GB" sz="2400" dirty="0" smtClean="0">
                <a:latin typeface="Times New Roman" pitchFamily="18" charset="0"/>
                <a:ea typeface="Calibri" pitchFamily="34" charset="0"/>
                <a:cs typeface="Times New Roman" pitchFamily="18" charset="0"/>
              </a:rPr>
              <a:t> </a:t>
            </a:r>
            <a:r>
              <a:rPr lang="en-GB" sz="2400" i="1" dirty="0">
                <a:latin typeface="Times New Roman" pitchFamily="18" charset="0"/>
                <a:ea typeface="Calibri" pitchFamily="34" charset="0"/>
                <a:cs typeface="Times New Roman" pitchFamily="18" charset="0"/>
              </a:rPr>
              <a:t>et </a:t>
            </a:r>
            <a:r>
              <a:rPr lang="en-GB" sz="2400" i="1" dirty="0" smtClean="0">
                <a:latin typeface="Times New Roman" pitchFamily="18" charset="0"/>
                <a:ea typeface="Calibri" pitchFamily="34" charset="0"/>
                <a:cs typeface="Times New Roman" pitchFamily="18" charset="0"/>
              </a:rPr>
              <a:t>al</a:t>
            </a:r>
            <a:r>
              <a:rPr lang="en-GB" sz="2400" dirty="0" smtClean="0">
                <a:latin typeface="Times New Roman" pitchFamily="18" charset="0"/>
                <a:ea typeface="Calibri" pitchFamily="34" charset="0"/>
                <a:cs typeface="Times New Roman" pitchFamily="18" charset="0"/>
              </a:rPr>
              <a:t>.2016)</a:t>
            </a:r>
            <a:endParaRPr lang="en-US" sz="2400" dirty="0"/>
          </a:p>
          <a:p>
            <a:pPr algn="just"/>
            <a:r>
              <a:rPr lang="en-US" sz="2400" dirty="0" smtClean="0"/>
              <a:t>. </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42171547"/>
      </p:ext>
    </p:extLst>
  </p:cSld>
  <p:clrMapOvr>
    <a:masterClrMapping/>
  </p:clrMapOvr>
  <mc:AlternateContent xmlns:mc="http://schemas.openxmlformats.org/markup-compatibility/2006">
    <mc:Choice xmlns:p14="http://schemas.microsoft.com/office/powerpoint/2010/main" Requires="p14">
      <p:transition spd="slow" p14:dur="2000" advTm="97549"/>
    </mc:Choice>
    <mc:Fallback>
      <p:transition spd="slow" advTm="97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949" x="4705350" y="3567113"/>
          <p14:tracePt t="955" x="4700588" y="3562350"/>
          <p14:tracePt t="1319" x="4676775" y="3538538"/>
          <p14:tracePt t="1329" x="4629150" y="3509963"/>
          <p14:tracePt t="1339" x="4524375" y="3448050"/>
          <p14:tracePt t="1351" x="4119563" y="3228975"/>
          <p14:tracePt t="1370" x="3843338" y="3109913"/>
          <p14:tracePt t="1385" x="3290888" y="2886075"/>
          <p14:tracePt t="1402" x="3028950" y="2776538"/>
          <p14:tracePt t="1418" x="2600325" y="2609850"/>
          <p14:tracePt t="1436" x="2295525" y="2452688"/>
          <p14:tracePt t="1452" x="2181225" y="2386013"/>
          <p14:tracePt t="1468" x="2028825" y="2295525"/>
          <p14:tracePt t="1485" x="1919288" y="2228850"/>
          <p14:tracePt t="1502" x="1885950" y="2200275"/>
          <p14:tracePt t="1518" x="1819275" y="2143125"/>
          <p14:tracePt t="1535" x="1766888" y="2081213"/>
          <p14:tracePt t="1553" x="1747838" y="2052638"/>
          <p14:tracePt t="1568" x="1714500" y="1995488"/>
          <p14:tracePt t="1585" x="1704975" y="1971675"/>
          <p14:tracePt t="1601" x="1685925" y="1943100"/>
          <p14:tracePt t="1618" x="1671638" y="1909763"/>
          <p14:tracePt t="1635" x="1666875" y="1900238"/>
          <p14:tracePt t="1652" x="1657350" y="1871663"/>
          <p14:tracePt t="1669" x="1638300" y="1843088"/>
          <p14:tracePt t="1685" x="1633538" y="1833563"/>
          <p14:tracePt t="1701" x="1614488" y="1790700"/>
          <p14:tracePt t="1719" x="1595438" y="1752600"/>
          <p14:tracePt t="1736" x="1585913" y="1733550"/>
          <p14:tracePt t="1751" x="1576388" y="1700213"/>
          <p14:tracePt t="1768" x="1562100" y="1671638"/>
          <p14:tracePt t="1786" x="1562100" y="1666875"/>
          <p14:tracePt t="1801" x="1552575" y="1652588"/>
          <p14:tracePt t="1818" x="1552575" y="1647825"/>
          <p14:tracePt t="1835" x="1552575" y="1643063"/>
          <p14:tracePt t="1851" x="1547813" y="1633538"/>
          <p14:tracePt t="1868" x="1547813" y="1628775"/>
          <p14:tracePt t="1887" x="1547813" y="1624013"/>
          <p14:tracePt t="2808" x="1547813" y="1619250"/>
          <p14:tracePt t="2984" x="1547813" y="1614488"/>
          <p14:tracePt t="2994" x="1543050" y="1614488"/>
          <p14:tracePt t="3015" x="1538288" y="1609725"/>
          <p14:tracePt t="3025" x="1538288" y="1604963"/>
          <p14:tracePt t="3036" x="1528763" y="1595438"/>
          <p14:tracePt t="3051" x="1504950" y="1576388"/>
          <p14:tracePt t="3068" x="1485900" y="1557338"/>
          <p14:tracePt t="3086" x="1476375" y="1547813"/>
          <p14:tracePt t="3101" x="1462088" y="1533525"/>
          <p14:tracePt t="3118" x="1457325" y="1524000"/>
          <p14:tracePt t="3135" x="1438275" y="1504950"/>
          <p14:tracePt t="3152" x="1423988" y="1481138"/>
          <p14:tracePt t="3168" x="1419225" y="1471613"/>
          <p14:tracePt t="3184" x="1414463" y="1452563"/>
          <p14:tracePt t="3202" x="1404938" y="1443038"/>
          <p14:tracePt t="3218" x="1400175" y="1438275"/>
          <p14:tracePt t="3234" x="1400175" y="1428750"/>
          <p14:tracePt t="3251" x="1390650" y="1419225"/>
          <p14:tracePt t="3269" x="1390650" y="1414463"/>
          <p14:tracePt t="3284" x="1385888" y="1404938"/>
          <p14:tracePt t="3301" x="1385888" y="1400175"/>
          <p14:tracePt t="3319" x="1381125" y="1395413"/>
          <p14:tracePt t="3350" x="1381125" y="1390650"/>
          <p14:tracePt t="3370" x="1376363" y="1390650"/>
          <p14:tracePt t="3411" x="1376363" y="1385888"/>
          <p14:tracePt t="3441" x="1371600" y="1385888"/>
          <p14:tracePt t="3451" x="1371600" y="1381125"/>
          <p14:tracePt t="3523" x="1366838" y="1381125"/>
          <p14:tracePt t="3543" x="1362075" y="1381125"/>
          <p14:tracePt t="3583" x="1362075" y="1376363"/>
          <p14:tracePt t="3594" x="1362075" y="1371600"/>
          <p14:tracePt t="3604" x="1357313" y="1371600"/>
          <p14:tracePt t="3624" x="1352550" y="1366838"/>
          <p14:tracePt t="3635" x="1352550" y="1362075"/>
          <p14:tracePt t="3655" x="1352550" y="1357313"/>
          <p14:tracePt t="3685" x="1352550" y="1352550"/>
          <p14:tracePt t="3706" x="1347788" y="1352550"/>
          <p14:tracePt t="3716" x="1347788" y="1347788"/>
          <p14:tracePt t="3776" x="1347788" y="1343025"/>
          <p14:tracePt t="4163" x="1347788" y="1338263"/>
          <p14:tracePt t="4183" x="1347788" y="1333500"/>
          <p14:tracePt t="4193" x="1347788" y="1328738"/>
          <p14:tracePt t="4213" x="1347788" y="1319213"/>
          <p14:tracePt t="4223" x="1352550" y="1309688"/>
          <p14:tracePt t="4234" x="1352550" y="1300163"/>
          <p14:tracePt t="4251" x="1362075" y="1266825"/>
          <p14:tracePt t="4268" x="1376363" y="1223963"/>
          <p14:tracePt t="4285" x="1381125" y="1200150"/>
          <p14:tracePt t="4301" x="1385888" y="1176338"/>
          <p14:tracePt t="4318" x="1390650" y="1152525"/>
          <p14:tracePt t="4336" x="1395413" y="1143000"/>
          <p14:tracePt t="4351" x="1395413" y="1114425"/>
          <p14:tracePt t="4368" x="1400175" y="1100138"/>
          <p14:tracePt t="4385" x="1404938" y="1076325"/>
          <p14:tracePt t="4402" x="1404938" y="1062038"/>
          <p14:tracePt t="4418" x="1404938" y="1052513"/>
          <p14:tracePt t="4433" x="1404938" y="1038225"/>
          <p14:tracePt t="4451" x="1404938" y="1028700"/>
          <p14:tracePt t="4467" x="1404938" y="1019175"/>
          <p14:tracePt t="4484" x="1404938" y="1009650"/>
          <p14:tracePt t="4502" x="1404938" y="995363"/>
          <p14:tracePt t="4519" x="1400175" y="985838"/>
          <p14:tracePt t="4535" x="1395413" y="966788"/>
          <p14:tracePt t="4552" x="1390650" y="952500"/>
          <p14:tracePt t="4569" x="1381125" y="938213"/>
          <p14:tracePt t="4585" x="1376363" y="919163"/>
          <p14:tracePt t="4601" x="1371600" y="909638"/>
          <p14:tracePt t="4618" x="1362075" y="885825"/>
          <p14:tracePt t="4635" x="1352550" y="866775"/>
          <p14:tracePt t="4652" x="1352550" y="862013"/>
          <p14:tracePt t="4668" x="1338263" y="842963"/>
          <p14:tracePt t="4685" x="1333500" y="823913"/>
          <p14:tracePt t="4702" x="1328738" y="823913"/>
          <p14:tracePt t="4718" x="1328738" y="814388"/>
          <p14:tracePt t="4736" x="1323975" y="809625"/>
          <p14:tracePt t="4754" x="1323975" y="804863"/>
          <p14:tracePt t="4768" x="1323975" y="800100"/>
          <p14:tracePt t="4784" x="1319213" y="800100"/>
          <p14:tracePt t="4965" x="1314450" y="800100"/>
          <p14:tracePt t="4996" x="1309688" y="800100"/>
          <p14:tracePt t="5016" x="1309688" y="804863"/>
          <p14:tracePt t="5768" x="1309688" y="809625"/>
          <p14:tracePt t="5789" x="1309688" y="814388"/>
          <p14:tracePt t="5829" x="1309688" y="819150"/>
          <p14:tracePt t="5840" x="1309688" y="823913"/>
          <p14:tracePt t="5850" x="1309688" y="828675"/>
          <p14:tracePt t="5859" x="1309688" y="838200"/>
          <p14:tracePt t="5869" x="1309688" y="842963"/>
          <p14:tracePt t="5884" x="1314450" y="862013"/>
          <p14:tracePt t="5899" x="1319213" y="871538"/>
          <p14:tracePt t="5916" x="1319213" y="881063"/>
          <p14:tracePt t="5933" x="1328738" y="885825"/>
          <p14:tracePt t="5951" x="1328738" y="890588"/>
          <p14:tracePt t="5970" x="1328738" y="895350"/>
          <p14:tracePt t="5991" x="1333500" y="895350"/>
          <p14:tracePt t="6021" x="1333500" y="900113"/>
          <p14:tracePt t="6032" x="1338263" y="900113"/>
          <p14:tracePt t="6834" x="1333500" y="900113"/>
          <p14:tracePt t="7240" x="1333500" y="895350"/>
          <p14:tracePt t="7261" x="1333500" y="890588"/>
          <p14:tracePt t="7271" x="1333500" y="885825"/>
          <p14:tracePt t="7301" x="1333500" y="881063"/>
          <p14:tracePt t="7321" x="1333500" y="876300"/>
          <p14:tracePt t="7372" x="1333500" y="871538"/>
          <p14:tracePt t="7413" x="1333500" y="876300"/>
          <p14:tracePt t="8043" x="1333500" y="881063"/>
          <p14:tracePt t="8063" x="1328738" y="885825"/>
          <p14:tracePt t="8083" x="1323975" y="890588"/>
          <p14:tracePt t="8093" x="1323975" y="895350"/>
          <p14:tracePt t="8104" x="1319213" y="895350"/>
          <p14:tracePt t="8117" x="1319213" y="904875"/>
          <p14:tracePt t="8135" x="1314450" y="909638"/>
          <p14:tracePt t="8150" x="1309688" y="914400"/>
          <p14:tracePt t="8167" x="1309688" y="919163"/>
          <p14:tracePt t="8185" x="1309688" y="923925"/>
          <p14:tracePt t="8200" x="1304925" y="923925"/>
          <p14:tracePt t="8217" x="1304925" y="928688"/>
          <p14:tracePt t="8234" x="1304925" y="933450"/>
          <p14:tracePt t="8296" x="1304925" y="928688"/>
          <p14:tracePt t="8510" x="1314450" y="928688"/>
          <p14:tracePt t="8551" x="1328738" y="928688"/>
          <p14:tracePt t="8561" x="1347788" y="928688"/>
          <p14:tracePt t="8571" x="1385888" y="928688"/>
          <p14:tracePt t="8584" x="1481138" y="928688"/>
          <p14:tracePt t="8602" x="1571625" y="933450"/>
          <p14:tracePt t="8617" x="1776413" y="957263"/>
          <p14:tracePt t="8634" x="1838325" y="966788"/>
          <p14:tracePt t="8650" x="1995488" y="976313"/>
          <p14:tracePt t="8667" x="2119313" y="995363"/>
          <p14:tracePt t="8684" x="2162175" y="1004888"/>
          <p14:tracePt t="8700" x="2228850" y="1014413"/>
          <p14:tracePt t="8717" x="2262188" y="1014413"/>
          <p14:tracePt t="8734" x="2271713" y="1014413"/>
          <p14:tracePt t="8750" x="2281238" y="1014413"/>
          <p14:tracePt t="8767" x="2290763" y="1014413"/>
          <p14:tracePt t="8785" x="2295525" y="1014413"/>
          <p14:tracePt t="8815" x="2300288" y="1014413"/>
          <p14:tracePt t="9170" x="2324100" y="1009650"/>
          <p14:tracePt t="9180" x="2362200" y="1004888"/>
          <p14:tracePt t="9191" x="2424113" y="1004888"/>
          <p14:tracePt t="9202" x="2500313" y="1004888"/>
          <p14:tracePt t="9217" x="2767013" y="1019175"/>
          <p14:tracePt t="9234" x="3024188" y="1057275"/>
          <p14:tracePt t="9252" x="3133725" y="1066800"/>
          <p14:tracePt t="9267" x="3262313" y="1085850"/>
          <p14:tracePt t="9284" x="3300413" y="1090613"/>
          <p14:tracePt t="9300" x="3343275" y="1100138"/>
          <p14:tracePt t="9318" x="3357563" y="1100138"/>
          <p14:tracePt t="9334" x="3367088" y="1100138"/>
          <p14:tracePt t="9351" x="3371850" y="1100138"/>
          <p14:tracePt t="9367" x="3367088" y="1100138"/>
          <p14:tracePt t="9648" x="3362325" y="1100138"/>
          <p14:tracePt t="9658" x="3357563" y="1095375"/>
          <p14:tracePt t="9678" x="3352800" y="1095375"/>
          <p14:tracePt t="9688" x="3348038" y="1095375"/>
          <p14:tracePt t="9700" x="3343275" y="1095375"/>
          <p14:tracePt t="9717" x="3338513" y="1090613"/>
          <p14:tracePt t="9734" x="3328988" y="1090613"/>
          <p14:tracePt t="9751" x="3324225" y="1090613"/>
          <p14:tracePt t="9767" x="3319463" y="1090613"/>
          <p14:tracePt t="9784" x="3309938" y="1085850"/>
          <p14:tracePt t="9801" x="3300413" y="1085850"/>
          <p14:tracePt t="9820" x="3295650" y="1085850"/>
          <p14:tracePt t="9840" x="3290888" y="1085850"/>
          <p14:tracePt t="9851" x="3286125" y="1081088"/>
          <p14:tracePt t="9871" x="3281363" y="1081088"/>
          <p14:tracePt t="9901" x="3276600" y="1076325"/>
          <p14:tracePt t="9973" x="3271838" y="1076325"/>
          <p14:tracePt t="10034" x="3267075" y="1076325"/>
          <p14:tracePt t="10054" x="3267075" y="1071563"/>
          <p14:tracePt t="10084" x="3262313" y="1071563"/>
          <p14:tracePt t="10104" x="3262313" y="1066800"/>
          <p14:tracePt t="10166" x="3262313" y="1062038"/>
          <p14:tracePt t="10247" x="3262313" y="1057275"/>
          <p14:tracePt t="10267" x="3262313" y="1052513"/>
          <p14:tracePt t="10287" x="3262313" y="1047750"/>
          <p14:tracePt t="10318" x="3262313" y="1042988"/>
          <p14:tracePt t="10359" x="3262313" y="1038225"/>
          <p14:tracePt t="10369" x="3262313" y="1033463"/>
          <p14:tracePt t="10389" x="3262313" y="1028700"/>
          <p14:tracePt t="10420" x="3267075" y="1028700"/>
          <p14:tracePt t="10430" x="3267075" y="1023938"/>
          <p14:tracePt t="10450" x="3267075" y="1019175"/>
          <p14:tracePt t="10461" x="3267075" y="1014413"/>
          <p14:tracePt t="10481" x="3267075" y="1009650"/>
          <p14:tracePt t="10501" x="3267075" y="1004888"/>
          <p14:tracePt t="10511" x="3267075" y="1000125"/>
          <p14:tracePt t="10521" x="3267075" y="995363"/>
          <p14:tracePt t="10541" x="3257550" y="990600"/>
          <p14:tracePt t="10552" x="3243263" y="985838"/>
          <p14:tracePt t="10567" x="3224213" y="981075"/>
          <p14:tracePt t="10584" x="3214688" y="981075"/>
          <p14:tracePt t="10601" x="3181350" y="976313"/>
          <p14:tracePt t="10617" x="3138488" y="976313"/>
          <p14:tracePt t="10634" x="3119438" y="976313"/>
          <p14:tracePt t="10650" x="3081338" y="976313"/>
          <p14:tracePt t="10667" x="3033713" y="981075"/>
          <p14:tracePt t="10684" x="3009900" y="985838"/>
          <p14:tracePt t="10700" x="2976563" y="995363"/>
          <p14:tracePt t="10717" x="2962275" y="1000125"/>
          <p14:tracePt t="10734" x="2938463" y="1009650"/>
          <p14:tracePt t="10751" x="2919413" y="1019175"/>
          <p14:tracePt t="10767" x="2914650" y="1023938"/>
          <p14:tracePt t="10783" x="2900363" y="1028700"/>
          <p14:tracePt t="10801" x="2890838" y="1033463"/>
          <p14:tracePt t="10817" x="2886075" y="1033463"/>
          <p14:tracePt t="10867" x="2876550" y="1033463"/>
          <p14:tracePt t="11507" x="2852738" y="1033463"/>
          <p14:tracePt t="11517" x="2814638" y="1033463"/>
          <p14:tracePt t="11527" x="2757488" y="1023938"/>
          <p14:tracePt t="11537" x="2695575" y="1009650"/>
          <p14:tracePt t="11550" x="2490788" y="1000125"/>
          <p14:tracePt t="11568" x="2357438" y="990600"/>
          <p14:tracePt t="11583" x="2114550" y="971550"/>
          <p14:tracePt t="11600" x="2052638" y="962025"/>
          <p14:tracePt t="11617" x="1943100" y="947738"/>
          <p14:tracePt t="11634" x="1852613" y="933450"/>
          <p14:tracePt t="11651" x="1819275" y="928688"/>
          <p14:tracePt t="11667" x="1752600" y="923925"/>
          <p14:tracePt t="11684" x="1695450" y="923925"/>
          <p14:tracePt t="11701" x="1671638" y="923925"/>
          <p14:tracePt t="11717" x="1624013" y="923925"/>
          <p14:tracePt t="11734" x="1600200" y="923925"/>
          <p14:tracePt t="11751" x="1590675" y="923925"/>
          <p14:tracePt t="11767" x="1571625" y="923925"/>
          <p14:tracePt t="11784" x="1566863" y="923925"/>
          <p14:tracePt t="11801" x="1562100" y="923925"/>
          <p14:tracePt t="11817" x="1557338" y="923925"/>
          <p14:tracePt t="11833" x="1552575" y="923925"/>
          <p14:tracePt t="11850" x="1547813" y="923925"/>
          <p14:tracePt t="11872" x="1543050" y="923925"/>
          <p14:tracePt t="11902" x="1538288" y="928688"/>
          <p14:tracePt t="12116" x="1533525" y="928688"/>
          <p14:tracePt t="12177" x="1528763" y="928688"/>
          <p14:tracePt t="12197" x="1524000" y="928688"/>
          <p14:tracePt t="12207" x="1519238" y="928688"/>
          <p14:tracePt t="12218" x="1509713" y="933450"/>
          <p14:tracePt t="12238" x="1504950" y="933450"/>
          <p14:tracePt t="12250" x="1495425" y="933450"/>
          <p14:tracePt t="12267" x="1476375" y="933450"/>
          <p14:tracePt t="12284" x="1457325" y="938213"/>
          <p14:tracePt t="12300" x="1447800" y="938213"/>
          <p14:tracePt t="12317" x="1433513" y="942975"/>
          <p14:tracePt t="12334" x="1423988" y="942975"/>
          <p14:tracePt t="12351" x="1419225" y="942975"/>
          <p14:tracePt t="12367" x="1414463" y="942975"/>
          <p14:tracePt t="12383" x="1409700" y="942975"/>
          <p14:tracePt t="12401" x="1404938" y="942975"/>
          <p14:tracePt t="12420" x="1409700" y="942975"/>
          <p14:tracePt t="12542" x="1414463" y="942975"/>
          <p14:tracePt t="12553" x="1428750" y="942975"/>
          <p14:tracePt t="12563" x="1433513" y="942975"/>
          <p14:tracePt t="12573" x="1447800" y="942975"/>
          <p14:tracePt t="12584" x="1457325" y="942975"/>
          <p14:tracePt t="12600" x="1485900" y="942975"/>
          <p14:tracePt t="12617" x="1524000" y="942975"/>
          <p14:tracePt t="12635" x="1538288" y="947738"/>
          <p14:tracePt t="12650" x="1585913" y="952500"/>
          <p14:tracePt t="12667" x="1604963" y="952500"/>
          <p14:tracePt t="12683" x="1666875" y="962025"/>
          <p14:tracePt t="12700" x="1733550" y="966788"/>
          <p14:tracePt t="12717" x="1776413" y="971550"/>
          <p14:tracePt t="12733" x="1828800" y="976313"/>
          <p14:tracePt t="12751" x="1862138" y="981075"/>
          <p14:tracePt t="12767" x="1876425" y="981075"/>
          <p14:tracePt t="12783" x="1895475" y="985838"/>
          <p14:tracePt t="12800" x="1909763" y="985838"/>
          <p14:tracePt t="12818" x="1914525" y="985838"/>
          <p14:tracePt t="12833" x="1928813" y="985838"/>
          <p14:tracePt t="12850" x="1933575" y="985838"/>
          <p14:tracePt t="12868" x="1938338" y="985838"/>
          <p14:tracePt t="12898" x="1943100" y="985838"/>
          <p14:tracePt t="12907" x="1947863" y="985838"/>
          <p14:tracePt t="12948" x="1947863" y="990600"/>
          <p14:tracePt t="12959" x="1952625" y="990600"/>
          <p14:tracePt t="13487" x="1962150" y="990600"/>
          <p14:tracePt t="13497" x="1976438" y="990600"/>
          <p14:tracePt t="13507" x="2000250" y="990600"/>
          <p14:tracePt t="13518" x="2033588" y="990600"/>
          <p14:tracePt t="13533" x="2128838" y="990600"/>
          <p14:tracePt t="13550" x="2190750" y="990600"/>
          <p14:tracePt t="13567" x="2324100" y="995363"/>
          <p14:tracePt t="13584" x="2462213" y="1000125"/>
          <p14:tracePt t="13600" x="2519363" y="1000125"/>
          <p14:tracePt t="13616" x="2605088" y="1000125"/>
          <p14:tracePt t="13633" x="2667000" y="1009650"/>
          <p14:tracePt t="13650" x="2690813" y="1009650"/>
          <p14:tracePt t="13666" x="2714625" y="1009650"/>
          <p14:tracePt t="13683" x="2738438" y="1009650"/>
          <p14:tracePt t="13701" x="2743200" y="1009650"/>
          <p14:tracePt t="13716" x="2752725" y="1009650"/>
          <p14:tracePt t="13733" x="2757488" y="1009650"/>
          <p14:tracePt t="13751" x="2762250" y="1009650"/>
          <p14:tracePt t="13766" x="2767013" y="1009650"/>
          <p14:tracePt t="13802" x="2771775" y="1009650"/>
          <p14:tracePt t="13852" x="2776538" y="1009650"/>
          <p14:tracePt t="14734" x="2781300" y="1009650"/>
          <p14:tracePt t="14798" x="2786063" y="1009650"/>
          <p14:tracePt t="14818" x="2790825" y="1009650"/>
          <p14:tracePt t="14828" x="2795588" y="1009650"/>
          <p14:tracePt t="14838" x="2800350" y="1009650"/>
          <p14:tracePt t="14850" x="2805113" y="1009650"/>
          <p14:tracePt t="14866" x="2814638" y="1009650"/>
          <p14:tracePt t="14883" x="2819400" y="1009650"/>
          <p14:tracePt t="14898" x="2824163" y="1009650"/>
          <p14:tracePt t="14915" x="2828925" y="1009650"/>
          <p14:tracePt t="14939" x="2833688" y="1009650"/>
          <p14:tracePt t="15001" x="2838450" y="1009650"/>
          <p14:tracePt t="15316" x="2843213" y="1009650"/>
          <p14:tracePt t="15336" x="2847975" y="1009650"/>
          <p14:tracePt t="15356" x="2857500" y="1009650"/>
          <p14:tracePt t="15377" x="2862263" y="1014413"/>
          <p14:tracePt t="15387" x="2871788" y="1014413"/>
          <p14:tracePt t="15397" x="2876550" y="1019175"/>
          <p14:tracePt t="15407" x="2886075" y="1019175"/>
          <p14:tracePt t="15416" x="2890838" y="1019175"/>
          <p14:tracePt t="15431" x="2905125" y="1019175"/>
          <p14:tracePt t="15448" x="2909888" y="1019175"/>
          <p14:tracePt t="15465" x="2919413" y="1023938"/>
          <p14:tracePt t="15482" x="2924175" y="1028700"/>
          <p14:tracePt t="15500" x="2928938" y="1028700"/>
          <p14:tracePt t="15516" x="2938463" y="1028700"/>
          <p14:tracePt t="15533" x="2943225" y="1028700"/>
          <p14:tracePt t="15550" x="2947988" y="1028700"/>
          <p14:tracePt t="15566" x="2962275" y="1033463"/>
          <p14:tracePt t="15583" x="2976563" y="1038225"/>
          <p14:tracePt t="15601" x="2986088" y="1038225"/>
          <p14:tracePt t="15616" x="3009900" y="1042988"/>
          <p14:tracePt t="15633" x="3024188" y="1042988"/>
          <p14:tracePt t="15649" x="3052763" y="1047750"/>
          <p14:tracePt t="15666" x="3081338" y="1052513"/>
          <p14:tracePt t="15683" x="3095625" y="1052513"/>
          <p14:tracePt t="15700" x="3119438" y="1052513"/>
          <p14:tracePt t="15717" x="3143250" y="1052513"/>
          <p14:tracePt t="15733" x="3152775" y="1052513"/>
          <p14:tracePt t="15750" x="3162300" y="1052513"/>
          <p14:tracePt t="15767" x="3171825" y="1052513"/>
          <p14:tracePt t="15783" x="3176588" y="1052513"/>
          <p14:tracePt t="15803" x="3181350" y="1052513"/>
          <p14:tracePt t="15816" x="3186113" y="1052513"/>
          <p14:tracePt t="21172" x="3186113" y="1057275"/>
          <p14:tracePt t="21968" x="3176588" y="1057275"/>
          <p14:tracePt t="21978" x="3162300" y="1062038"/>
          <p14:tracePt t="21988" x="3148013" y="1066800"/>
          <p14:tracePt t="21999" x="3138488" y="1071563"/>
          <p14:tracePt t="22015" x="3109913" y="1081088"/>
          <p14:tracePt t="22031" x="3095625" y="1085850"/>
          <p14:tracePt t="22048" x="3071813" y="1095375"/>
          <p14:tracePt t="22065" x="3048000" y="1104900"/>
          <p14:tracePt t="22082" x="3024188" y="1119188"/>
          <p14:tracePt t="22098" x="2967038" y="1143000"/>
          <p14:tracePt t="22115" x="2924175" y="1157288"/>
          <p14:tracePt t="22132" x="2909888" y="1162050"/>
          <p14:tracePt t="22148" x="2890838" y="1171575"/>
          <p14:tracePt t="22165" x="2881313" y="1176338"/>
          <p14:tracePt t="22181" x="2862263" y="1181100"/>
          <p14:tracePt t="22198" x="2843213" y="1185863"/>
          <p14:tracePt t="22215" x="2833688" y="1185863"/>
          <p14:tracePt t="22231" x="2800350" y="1195388"/>
          <p14:tracePt t="22248" x="2752725" y="1214438"/>
          <p14:tracePt t="22265" x="2724150" y="1223963"/>
          <p14:tracePt t="22282" x="2676525" y="1252538"/>
          <p14:tracePt t="22299" x="2614613" y="1281113"/>
          <p14:tracePt t="22315" x="2586038" y="1300163"/>
          <p14:tracePt t="22331" x="2524125" y="1371600"/>
          <p14:tracePt t="22348" x="2447925" y="1481138"/>
          <p14:tracePt t="22365" x="2414588" y="1543050"/>
          <p14:tracePt t="22381" x="2366963" y="1628775"/>
          <p14:tracePt t="22398" x="2328863" y="1752600"/>
          <p14:tracePt t="22416" x="2314575" y="1800225"/>
          <p14:tracePt t="22431" x="2300288" y="1890713"/>
          <p14:tracePt t="22449" x="2300288" y="1909763"/>
          <p14:tracePt t="22464" x="2300288" y="1957388"/>
          <p14:tracePt t="22481" x="2295525" y="1971675"/>
          <p14:tracePt t="22498" x="2295525" y="1981200"/>
          <p14:tracePt t="22515" x="2295525" y="1985963"/>
          <p14:tracePt t="22531" x="2290763" y="1995488"/>
          <p14:tracePt t="22548" x="2290763" y="2000250"/>
          <p14:tracePt t="22565" x="2286000" y="2019300"/>
          <p14:tracePt t="22582" x="2281238" y="2043113"/>
          <p14:tracePt t="22599" x="2281238" y="2057400"/>
          <p14:tracePt t="22615" x="2281238" y="2081213"/>
          <p14:tracePt t="22632" x="2281238" y="2090738"/>
          <p14:tracePt t="22648" x="2281238" y="2105025"/>
          <p14:tracePt t="22665" x="2281238" y="2119313"/>
          <p14:tracePt t="25344" x="2281238" y="2114550"/>
          <p14:tracePt t="26204" x="2286000" y="2114550"/>
          <p14:tracePt t="26215" x="2290763" y="2114550"/>
          <p14:tracePt t="26265" x="2295525" y="2114550"/>
          <p14:tracePt t="26296" x="2300288" y="2114550"/>
          <p14:tracePt t="26397" x="2305050" y="2114550"/>
          <p14:tracePt t="26925" x="2309813" y="2114550"/>
          <p14:tracePt t="26946" x="2314575" y="2114550"/>
          <p14:tracePt t="26956" x="2319338" y="2114550"/>
          <p14:tracePt t="26966" x="2324100" y="2109788"/>
          <p14:tracePt t="26980" x="2338388" y="2109788"/>
          <p14:tracePt t="26998" x="2343150" y="2109788"/>
          <p14:tracePt t="27014" x="2362200" y="2105025"/>
          <p14:tracePt t="27031" x="2371725" y="2105025"/>
          <p14:tracePt t="27048" x="2376488" y="2105025"/>
          <p14:tracePt t="27064" x="2386013" y="2100263"/>
          <p14:tracePt t="27080" x="2395538" y="2100263"/>
          <p14:tracePt t="27098" x="2400300" y="2100263"/>
          <p14:tracePt t="27114" x="2405063" y="2100263"/>
          <p14:tracePt t="27139" x="2409825" y="2100263"/>
          <p14:tracePt t="27179" x="2414588" y="2100263"/>
          <p14:tracePt t="27210" x="2419350" y="2100263"/>
          <p14:tracePt t="27545" x="2424113" y="2100263"/>
          <p14:tracePt t="27606" x="2428875" y="2100263"/>
          <p14:tracePt t="27687" x="2433638" y="2100263"/>
          <p14:tracePt t="28358" x="2438400" y="2100263"/>
          <p14:tracePt t="28367" x="2443163" y="2100263"/>
          <p14:tracePt t="28378" x="2452688" y="2095500"/>
          <p14:tracePt t="28388" x="2462213" y="2095500"/>
          <p14:tracePt t="28398" x="2476500" y="2090738"/>
          <p14:tracePt t="28414" x="2538413" y="2076450"/>
          <p14:tracePt t="28429" x="2581275" y="2071688"/>
          <p14:tracePt t="28446" x="2667000" y="2062163"/>
          <p14:tracePt t="28463" x="2738438" y="2052638"/>
          <p14:tracePt t="28480" x="2771775" y="2047875"/>
          <p14:tracePt t="28497" x="2833688" y="2038350"/>
          <p14:tracePt t="28514" x="2857500" y="2033588"/>
          <p14:tracePt t="28531" x="2871788" y="2033588"/>
          <p14:tracePt t="28547" x="2886075" y="2028825"/>
          <p14:tracePt t="28564" x="2890838" y="2028825"/>
          <p14:tracePt t="28582" x="2900363" y="2028825"/>
          <p14:tracePt t="28597" x="2905125" y="2028825"/>
          <p14:tracePt t="28613" x="2909888" y="2028825"/>
          <p14:tracePt t="28652" x="2914650" y="2028825"/>
          <p14:tracePt t="29603" x="2914650" y="2033588"/>
          <p14:tracePt t="29921" x="2909888" y="2033588"/>
          <p14:tracePt t="29942" x="2909888" y="2038350"/>
          <p14:tracePt t="29952" x="2900363" y="2038350"/>
          <p14:tracePt t="29962" x="2895600" y="2043113"/>
          <p14:tracePt t="29973" x="2886075" y="2052638"/>
          <p14:tracePt t="29983" x="2876550" y="2052638"/>
          <p14:tracePt t="29997" x="2862263" y="2062163"/>
          <p14:tracePt t="30014" x="2852738" y="2066925"/>
          <p14:tracePt t="30030" x="2833688" y="2076450"/>
          <p14:tracePt t="30047" x="2819400" y="2076450"/>
          <p14:tracePt t="30065" x="2809875" y="2081213"/>
          <p14:tracePt t="30080" x="2795588" y="2090738"/>
          <p14:tracePt t="30097" x="2781300" y="2095500"/>
          <p14:tracePt t="30113" x="2762250" y="2105025"/>
          <p14:tracePt t="30131" x="2747963" y="2109788"/>
          <p14:tracePt t="30147" x="2743200" y="2109788"/>
          <p14:tracePt t="30163" x="2728913" y="2114550"/>
          <p14:tracePt t="30180" x="2719388" y="2114550"/>
          <p14:tracePt t="30197" x="2714625" y="2114550"/>
          <p14:tracePt t="30213" x="2709863" y="2119313"/>
          <p14:tracePt t="30230" x="2705100" y="2119313"/>
          <p14:tracePt t="30247" x="2700338" y="2119313"/>
          <p14:tracePt t="31009" x="2686050" y="2119313"/>
          <p14:tracePt t="31028" x="2662238" y="2133600"/>
          <p14:tracePt t="31039" x="2633663" y="2147888"/>
          <p14:tracePt t="31049" x="2595563" y="2166938"/>
          <p14:tracePt t="31063" x="2486025" y="2228850"/>
          <p14:tracePt t="31081" x="2447925" y="2257425"/>
          <p14:tracePt t="31096" x="2376488" y="2309813"/>
          <p14:tracePt t="31114" x="2305050" y="2357438"/>
          <p14:tracePt t="31131" x="2276475" y="2376488"/>
          <p14:tracePt t="31147" x="2219325" y="2409825"/>
          <p14:tracePt t="31164" x="2190750" y="2424113"/>
          <p14:tracePt t="31180" x="2147888" y="2447925"/>
          <p14:tracePt t="31197" x="2114550" y="2476500"/>
          <p14:tracePt t="31214" x="2105025" y="2486025"/>
          <p14:tracePt t="31230" x="2085975" y="2495550"/>
          <p14:tracePt t="31247" x="2081213" y="2500313"/>
          <p14:tracePt t="31263" x="2081213" y="2505075"/>
          <p14:tracePt t="31279" x="2071688" y="2505075"/>
          <p14:tracePt t="31296" x="2066925" y="2505075"/>
          <p14:tracePt t="31313" x="2066925" y="2509838"/>
          <p14:tracePt t="31329" x="2057400" y="2509838"/>
          <p14:tracePt t="31347" x="2052638" y="2514600"/>
          <p14:tracePt t="31365" x="2047875" y="2514600"/>
          <p14:tracePt t="31380" x="2043113" y="2514600"/>
          <p14:tracePt t="31397" x="2038350" y="2514600"/>
          <p14:tracePt t="31414" x="2033588" y="2514600"/>
          <p14:tracePt t="31429" x="2028825" y="2514600"/>
          <p14:tracePt t="31445" x="2024063" y="2514600"/>
          <p14:tracePt t="31465" x="2019300" y="2514600"/>
          <p14:tracePt t="31479" x="2019300" y="2509838"/>
          <p14:tracePt t="31547" x="2014538" y="2509838"/>
          <p14:tracePt t="31567" x="2014538" y="2505075"/>
          <p14:tracePt t="31618" x="2014538" y="2500313"/>
          <p14:tracePt t="31649" x="2014538" y="2495550"/>
          <p14:tracePt t="31659" x="2014538" y="2490788"/>
          <p14:tracePt t="31700" x="2014538" y="2486025"/>
          <p14:tracePt t="31771" x="2024063" y="2486025"/>
          <p14:tracePt t="32238" x="2043113" y="2486025"/>
          <p14:tracePt t="32248" x="2071688" y="2481263"/>
          <p14:tracePt t="32258" x="2109788" y="2481263"/>
          <p14:tracePt t="32268" x="2157413" y="2476500"/>
          <p14:tracePt t="32280" x="2238375" y="2476500"/>
          <p14:tracePt t="32297" x="2462213" y="2462213"/>
          <p14:tracePt t="32313" x="2647950" y="2452688"/>
          <p14:tracePt t="32330" x="2719388" y="2452688"/>
          <p14:tracePt t="32346" x="2886075" y="2452688"/>
          <p14:tracePt t="32364" x="3024188" y="2452688"/>
          <p14:tracePt t="32381" x="3095625" y="2452688"/>
          <p14:tracePt t="32397" x="3267075" y="2457450"/>
          <p14:tracePt t="32414" x="3314700" y="2457450"/>
          <p14:tracePt t="32429" x="3414713" y="2457450"/>
          <p14:tracePt t="32445" x="3495675" y="2457450"/>
          <p14:tracePt t="32462" x="3519488" y="2452688"/>
          <p14:tracePt t="32479" x="3595688" y="2447925"/>
          <p14:tracePt t="32497" x="3643313" y="2438400"/>
          <p14:tracePt t="32513" x="3671888" y="2438400"/>
          <p14:tracePt t="32530" x="3700463" y="2433638"/>
          <p14:tracePt t="32547" x="3738563" y="2428875"/>
          <p14:tracePt t="32563" x="3762375" y="2424113"/>
          <p14:tracePt t="32580" x="3786188" y="2424113"/>
          <p14:tracePt t="32597" x="3814763" y="2424113"/>
          <p14:tracePt t="32615" x="3824288" y="2424113"/>
          <p14:tracePt t="32630" x="3838575" y="2424113"/>
          <p14:tracePt t="32647" x="3843338" y="2424113"/>
          <p14:tracePt t="32665" x="3848100" y="2424113"/>
          <p14:tracePt t="32684" x="3843338" y="2424113"/>
          <p14:tracePt t="33365" x="3838575" y="2424113"/>
          <p14:tracePt t="33395" x="3833813" y="2424113"/>
          <p14:tracePt t="33405" x="3824288" y="2424113"/>
          <p14:tracePt t="33415" x="3814763" y="2424113"/>
          <p14:tracePt t="33428" x="3800475" y="2424113"/>
          <p14:tracePt t="33445" x="3752850" y="2424113"/>
          <p14:tracePt t="33463" x="3667125" y="2424113"/>
          <p14:tracePt t="33481" x="3576638" y="2424113"/>
          <p14:tracePt t="33499" x="3524250" y="2424113"/>
          <p14:tracePt t="33514" x="3414713" y="2424113"/>
          <p14:tracePt t="33531" x="3295650" y="2424113"/>
          <p14:tracePt t="33548" x="3233738" y="2424113"/>
          <p14:tracePt t="33564" x="3114675" y="2424113"/>
          <p14:tracePt t="33581" x="3043238" y="2424113"/>
          <p14:tracePt t="33597" x="2924175" y="2428875"/>
          <p14:tracePt t="33614" x="2833688" y="2428875"/>
          <p14:tracePt t="33631" x="2790825" y="2428875"/>
          <p14:tracePt t="33647" x="2695575" y="2433638"/>
          <p14:tracePt t="33664" x="2614613" y="2433638"/>
          <p14:tracePt t="33681" x="2586038" y="2433638"/>
          <p14:tracePt t="33697" x="2533650" y="2438400"/>
          <p14:tracePt t="33715" x="2495550" y="2443163"/>
          <p14:tracePt t="33733" x="2481263" y="2443163"/>
          <p14:tracePt t="33747" x="2452688" y="2443163"/>
          <p14:tracePt t="33763" x="2443163" y="2443163"/>
          <p14:tracePt t="33780" x="2428875" y="2443163"/>
          <p14:tracePt t="33797" x="2424113" y="2443163"/>
          <p14:tracePt t="33812" x="2419350" y="2443163"/>
          <p14:tracePt t="33829" x="2409825" y="2443163"/>
          <p14:tracePt t="33846" x="2405063" y="2443163"/>
          <p14:tracePt t="33873" x="2400300" y="2443163"/>
          <p14:tracePt t="33893" x="2395538" y="2443163"/>
          <p14:tracePt t="33903" x="2390775" y="2447925"/>
          <p14:tracePt t="33914" x="2386013" y="2447925"/>
          <p14:tracePt t="33929" x="2371725" y="2452688"/>
          <p14:tracePt t="33946" x="2362200" y="2452688"/>
          <p14:tracePt t="33963" x="2347913" y="2452688"/>
          <p14:tracePt t="33980" x="2333625" y="2452688"/>
          <p14:tracePt t="33997" x="2328863" y="2452688"/>
          <p14:tracePt t="34013" x="2314575" y="2452688"/>
          <p14:tracePt t="34030" x="2300288" y="2457450"/>
          <p14:tracePt t="34047" x="2295525" y="2457450"/>
          <p14:tracePt t="34063" x="2276475" y="2462213"/>
          <p14:tracePt t="34084" x="2266950" y="2462213"/>
          <p14:tracePt t="34097" x="2257425" y="2462213"/>
          <p14:tracePt t="34112" x="2252663" y="2462213"/>
          <p14:tracePt t="34128" x="2247900" y="2462213"/>
          <p14:tracePt t="34157" x="2243138" y="2462213"/>
          <p14:tracePt t="34219" x="2243138" y="2457450"/>
          <p14:tracePt t="34605" x="2247900" y="2457450"/>
          <p14:tracePt t="35011" x="2252663" y="2457450"/>
          <p14:tracePt t="35021" x="2262188" y="2452688"/>
          <p14:tracePt t="35033" x="2271713" y="2452688"/>
          <p14:tracePt t="35046" x="2295525" y="2452688"/>
          <p14:tracePt t="35063" x="2314575" y="2447925"/>
          <p14:tracePt t="35079" x="2347913" y="2447925"/>
          <p14:tracePt t="35096" x="2400300" y="2443163"/>
          <p14:tracePt t="35113" x="2433638" y="2438400"/>
          <p14:tracePt t="35129" x="2509838" y="2428875"/>
          <p14:tracePt t="35146" x="2609850" y="2424113"/>
          <p14:tracePt t="35164" x="2667000" y="2419350"/>
          <p14:tracePt t="35179" x="2776538" y="2414588"/>
          <p14:tracePt t="35196" x="2838450" y="2414588"/>
          <p14:tracePt t="35213" x="2952750" y="2405063"/>
          <p14:tracePt t="35230" x="3081338" y="2386013"/>
          <p14:tracePt t="35246" x="3133725" y="2376488"/>
          <p14:tracePt t="35263" x="3262313" y="2371725"/>
          <p14:tracePt t="35280" x="3376613" y="2362200"/>
          <p14:tracePt t="35296" x="3433763" y="2362200"/>
          <p14:tracePt t="35312" x="3552825" y="2357438"/>
          <p14:tracePt t="35330" x="3652838" y="2357438"/>
          <p14:tracePt t="35347" x="3700463" y="2357438"/>
          <p14:tracePt t="35362" x="3781425" y="2347913"/>
          <p14:tracePt t="35379" x="3852863" y="2343150"/>
          <p14:tracePt t="35397" x="3886200" y="2343150"/>
          <p14:tracePt t="35412" x="3938588" y="2343150"/>
          <p14:tracePt t="35429" x="3952875" y="2343150"/>
          <p14:tracePt t="35446" x="3990975" y="2338388"/>
          <p14:tracePt t="35464" x="4010025" y="2338388"/>
          <p14:tracePt t="35480" x="4019550" y="2338388"/>
          <p14:tracePt t="35496" x="4024313" y="2338388"/>
          <p14:tracePt t="35512" x="4033838" y="2338388"/>
          <p14:tracePt t="35530" x="4038600" y="2338388"/>
          <p14:tracePt t="35549" x="4043363" y="2338388"/>
          <p14:tracePt t="35570" x="4048125" y="2338388"/>
          <p14:tracePt t="35580" x="4052888" y="2338388"/>
          <p14:tracePt t="35596" x="4057650" y="2338388"/>
          <p14:tracePt t="35612" x="4067175" y="2338388"/>
          <p14:tracePt t="35629" x="4081463" y="2338388"/>
          <p14:tracePt t="35646" x="4100513" y="2338388"/>
          <p14:tracePt t="35663" x="4114800" y="2338388"/>
          <p14:tracePt t="35679" x="4133850" y="2338388"/>
          <p14:tracePt t="35696" x="4157663" y="2338388"/>
          <p14:tracePt t="35714" x="4167188" y="2338388"/>
          <p14:tracePt t="35730" x="4195763" y="2338388"/>
          <p14:tracePt t="35747" x="4229100" y="2343150"/>
          <p14:tracePt t="35764" x="4243388" y="2347913"/>
          <p14:tracePt t="35780" x="4271963" y="2352675"/>
          <p14:tracePt t="35797" x="4286250" y="2352675"/>
          <p14:tracePt t="35813" x="4314825" y="2352675"/>
          <p14:tracePt t="35830" x="4333875" y="2357438"/>
          <p14:tracePt t="35847" x="4338638" y="2357438"/>
          <p14:tracePt t="35864" x="4362450" y="2362200"/>
          <p14:tracePt t="35880" x="4367213" y="2366963"/>
          <p14:tracePt t="35896" x="4371975" y="2366963"/>
          <p14:tracePt t="35914" x="4376738" y="2366963"/>
          <p14:tracePt t="36363" x="4381500" y="2366963"/>
          <p14:tracePt t="36373" x="4386263" y="2366963"/>
          <p14:tracePt t="36383" x="4400550" y="2362200"/>
          <p14:tracePt t="36397" x="4457700" y="2357438"/>
          <p14:tracePt t="36414" x="4495800" y="2357438"/>
          <p14:tracePt t="36430" x="4591050" y="2357438"/>
          <p14:tracePt t="36447" x="4691063" y="2357438"/>
          <p14:tracePt t="36465" x="4748213" y="2357438"/>
          <p14:tracePt t="36480" x="4819650" y="2366963"/>
          <p14:tracePt t="36497" x="4843463" y="2371725"/>
          <p14:tracePt t="36514" x="4886325" y="2381250"/>
          <p14:tracePt t="36529" x="4905375" y="2381250"/>
          <p14:tracePt t="36547" x="4914900" y="2381250"/>
          <p14:tracePt t="36566" x="4919663" y="2381250"/>
          <p14:tracePt t="36596" x="4924425" y="2381250"/>
          <p14:tracePt t="36667" x="4929188" y="2381250"/>
          <p14:tracePt t="36790" x="4933950" y="2381250"/>
          <p14:tracePt t="36800" x="4943475" y="2386013"/>
          <p14:tracePt t="36810" x="4957763" y="2386013"/>
          <p14:tracePt t="36820" x="4967288" y="2386013"/>
          <p14:tracePt t="36831" x="4981575" y="2386013"/>
          <p14:tracePt t="36847" x="5014913" y="2386013"/>
          <p14:tracePt t="36864" x="5053013" y="2386013"/>
          <p14:tracePt t="36882" x="5076825" y="2386013"/>
          <p14:tracePt t="36897" x="5129213" y="2386013"/>
          <p14:tracePt t="36912" x="5148263" y="2386013"/>
          <p14:tracePt t="36928" x="5191125" y="2390775"/>
          <p14:tracePt t="36945" x="5224463" y="2390775"/>
          <p14:tracePt t="36962" x="5233988" y="2390775"/>
          <p14:tracePt t="36979" x="5253038" y="2390775"/>
          <p14:tracePt t="36996" x="5257800" y="2390775"/>
          <p14:tracePt t="37014" x="5267325" y="2390775"/>
          <p14:tracePt t="37030" x="5272088" y="2390775"/>
          <p14:tracePt t="37047" x="5276850" y="2390775"/>
          <p14:tracePt t="37095" x="5267325" y="2390775"/>
          <p14:tracePt t="37785" x="5238750" y="2386013"/>
          <p14:tracePt t="37795" x="5186363" y="2366963"/>
          <p14:tracePt t="37805" x="5133975" y="2352675"/>
          <p14:tracePt t="37815" x="5072063" y="2338388"/>
          <p14:tracePt t="37830" x="4810125" y="2295525"/>
          <p14:tracePt t="37847" x="4672013" y="2271713"/>
          <p14:tracePt t="37863" x="4286250" y="2209800"/>
          <p14:tracePt t="37880" x="3938588" y="2176463"/>
          <p14:tracePt t="37897" x="3714750" y="2157413"/>
          <p14:tracePt t="37913" x="3271838" y="2143125"/>
          <p14:tracePt t="37930" x="2943225" y="2124075"/>
          <p14:tracePt t="37948" x="2776538" y="2124075"/>
          <p14:tracePt t="37963" x="2538413" y="2109788"/>
          <p14:tracePt t="37980" x="2447925" y="2109788"/>
          <p14:tracePt t="37996" x="2276475" y="2109788"/>
          <p14:tracePt t="38013" x="2100263" y="2114550"/>
          <p14:tracePt t="38030" x="2024063" y="2133600"/>
          <p14:tracePt t="38047" x="1905000" y="2147888"/>
          <p14:tracePt t="38064" x="1824038" y="2166938"/>
          <p14:tracePt t="38081" x="1785938" y="2171700"/>
          <p14:tracePt t="38096" x="1733550" y="2181225"/>
          <p14:tracePt t="38113" x="1671638" y="2195513"/>
          <p14:tracePt t="38131" x="1657350" y="2200275"/>
          <p14:tracePt t="38146" x="1619250" y="2209800"/>
          <p14:tracePt t="38163" x="1604963" y="2209800"/>
          <p14:tracePt t="38181" x="1600200" y="2209800"/>
          <p14:tracePt t="38196" x="1600200" y="2214563"/>
          <p14:tracePt t="38353" x="1600200" y="2219325"/>
          <p14:tracePt t="38394" x="1604963" y="2228850"/>
          <p14:tracePt t="38414" x="1609725" y="2228850"/>
          <p14:tracePt t="38424" x="1614488" y="2233613"/>
          <p14:tracePt t="38434" x="1614488" y="2238375"/>
          <p14:tracePt t="38445" x="1624013" y="2243138"/>
          <p14:tracePt t="38462" x="1628775" y="2247900"/>
          <p14:tracePt t="38480" x="1628775" y="2252663"/>
          <p14:tracePt t="38496" x="1633538" y="2252663"/>
          <p14:tracePt t="38514" x="1633538" y="2257425"/>
          <p14:tracePt t="38530" x="1633538" y="2262188"/>
          <p14:tracePt t="38557" x="1638300" y="2262188"/>
          <p14:tracePt t="39453" x="1643063" y="2262188"/>
          <p14:tracePt t="41011" x="1647825" y="2262188"/>
          <p14:tracePt t="41847" x="1652588" y="2262188"/>
          <p14:tracePt t="41868" x="1657350" y="2262188"/>
          <p14:tracePt t="41878" x="1662113" y="2262188"/>
          <p14:tracePt t="41888" x="1671638" y="2262188"/>
          <p14:tracePt t="41898" x="1676400" y="2262188"/>
          <p14:tracePt t="41911" x="1685925" y="2262188"/>
          <p14:tracePt t="41929" x="1695450" y="2262188"/>
          <p14:tracePt t="41944" x="1704975" y="2262188"/>
          <p14:tracePt t="41961" x="1709738" y="2262188"/>
          <p14:tracePt t="41980" x="1714500" y="2262188"/>
          <p14:tracePt t="42010" x="1719263" y="2262188"/>
          <p14:tracePt t="42051" x="1724025" y="2262188"/>
          <p14:tracePt t="42599" x="1728788" y="2262188"/>
          <p14:tracePt t="42640" x="1733550" y="2262188"/>
          <p14:tracePt t="42691" x="1738313" y="2262188"/>
          <p14:tracePt t="42792" x="1743075" y="2262188"/>
          <p14:tracePt t="42904" x="1747838" y="2262188"/>
          <p14:tracePt t="42944" x="1752600" y="2262188"/>
          <p14:tracePt t="42985" x="1757363" y="2266950"/>
          <p14:tracePt t="43016" x="1757363" y="2271713"/>
          <p14:tracePt t="43036" x="1762125" y="2271713"/>
          <p14:tracePt t="43046" x="1766888" y="2276475"/>
          <p14:tracePt t="43056" x="1766888" y="2281238"/>
          <p14:tracePt t="43077" x="1771650" y="2281238"/>
          <p14:tracePt t="43087" x="1771650" y="2286000"/>
          <p14:tracePt t="43097" x="1776413" y="2286000"/>
          <p14:tracePt t="43112" x="1776413" y="2295525"/>
          <p14:tracePt t="43129" x="1776413" y="2300288"/>
          <p14:tracePt t="43146" x="1781175" y="2305050"/>
          <p14:tracePt t="43162" x="1785938" y="2305050"/>
          <p14:tracePt t="43179" x="1785938" y="2309813"/>
          <p14:tracePt t="43196" x="1785938" y="2314575"/>
          <p14:tracePt t="43212" x="1785938" y="2319338"/>
          <p14:tracePt t="43230" x="1790700" y="2319338"/>
          <p14:tracePt t="43245" x="1790700" y="2324100"/>
          <p14:tracePt t="43280" x="1795463" y="2324100"/>
          <p14:tracePt t="43341" x="1795463" y="2328863"/>
          <p14:tracePt t="43351" x="1800225" y="2328863"/>
          <p14:tracePt t="43473" x="1804988" y="2328863"/>
          <p14:tracePt t="44326" x="1809750" y="2328863"/>
          <p14:tracePt t="44336" x="1814513" y="2328863"/>
          <p14:tracePt t="44347" x="1819275" y="2328863"/>
          <p14:tracePt t="44362" x="1838325" y="2333625"/>
          <p14:tracePt t="44379" x="1847850" y="2333625"/>
          <p14:tracePt t="44395" x="1862138" y="2338388"/>
          <p14:tracePt t="44413" x="1871663" y="2338388"/>
          <p14:tracePt t="44428" x="1876425" y="2338388"/>
          <p14:tracePt t="44444" x="1881188" y="2338388"/>
          <p14:tracePt t="44461" x="1885950" y="2338388"/>
          <p14:tracePt t="44479" x="1890713" y="2338388"/>
          <p14:tracePt t="44495" x="1895475" y="2338388"/>
          <p14:tracePt t="44512" x="1900238" y="2338388"/>
          <p14:tracePt t="44530" x="1905000" y="2338388"/>
          <p14:tracePt t="44549" x="1909763" y="2338388"/>
          <p14:tracePt t="44562" x="1914525" y="2338388"/>
          <p14:tracePt t="45506" x="1919288" y="2343150"/>
          <p14:tracePt t="45799" x="1928813" y="2343150"/>
          <p14:tracePt t="45819" x="1933575" y="2343150"/>
          <p14:tracePt t="45829" x="1943100" y="2343150"/>
          <p14:tracePt t="45839" x="1952625" y="2343150"/>
          <p14:tracePt t="45849" x="1966913" y="2347913"/>
          <p14:tracePt t="45861" x="1981200" y="2352675"/>
          <p14:tracePt t="45878" x="2005013" y="2357438"/>
          <p14:tracePt t="45896" x="2024063" y="2357438"/>
          <p14:tracePt t="45912" x="2028825" y="2357438"/>
          <p14:tracePt t="45928" x="2038350" y="2362200"/>
          <p14:tracePt t="45945" x="2043113" y="2362200"/>
          <p14:tracePt t="45962" x="2047875" y="2362200"/>
          <p14:tracePt t="45978" x="2052638" y="2362200"/>
          <p14:tracePt t="46002" x="2057400" y="2362200"/>
          <p14:tracePt t="46012" x="2062163" y="2362200"/>
          <p14:tracePt t="46053" x="2066925" y="2362200"/>
          <p14:tracePt t="46083" x="2066925" y="2366963"/>
          <p14:tracePt t="46113" x="2071688" y="2366963"/>
          <p14:tracePt t="46123" x="2076450" y="2366963"/>
          <p14:tracePt t="46144" x="2081213" y="2366963"/>
          <p14:tracePt t="46185" x="2085975" y="2371725"/>
          <p14:tracePt t="46225" x="2090738" y="2371725"/>
          <p14:tracePt t="46255" x="2095500" y="2371725"/>
          <p14:tracePt t="46276" x="2100263" y="2371725"/>
          <p14:tracePt t="46307" x="2105025" y="2371725"/>
          <p14:tracePt t="46347" x="2105025" y="2376488"/>
          <p14:tracePt t="46378" x="2109788" y="2376488"/>
          <p14:tracePt t="46387" x="2114550" y="2376488"/>
          <p14:tracePt t="46398" x="2119313" y="2376488"/>
          <p14:tracePt t="46429" x="2124075" y="2376488"/>
          <p14:tracePt t="46449" x="2124075" y="2381250"/>
          <p14:tracePt t="46469" x="2128838" y="2381250"/>
          <p14:tracePt t="46479" x="2133600" y="2381250"/>
          <p14:tracePt t="46489" x="2138363" y="2386013"/>
          <p14:tracePt t="46510" x="2143125" y="2386013"/>
          <p14:tracePt t="46550" x="2147888" y="2386013"/>
          <p14:tracePt t="46622" x="2143125" y="2386013"/>
          <p14:tracePt t="47200" x="2138363" y="2386013"/>
          <p14:tracePt t="47231" x="2133600" y="2390775"/>
          <p14:tracePt t="47241" x="2128838" y="2390775"/>
          <p14:tracePt t="47251" x="2124075" y="2390775"/>
          <p14:tracePt t="47262" x="2119313" y="2390775"/>
          <p14:tracePt t="47278" x="2105025" y="2390775"/>
          <p14:tracePt t="47295" x="2095500" y="2390775"/>
          <p14:tracePt t="47313" x="2085975" y="2390775"/>
          <p14:tracePt t="47328" x="2071688" y="2395538"/>
          <p14:tracePt t="47345" x="2066925" y="2395538"/>
          <p14:tracePt t="47361" x="2052638" y="2400300"/>
          <p14:tracePt t="47378" x="2033588" y="2405063"/>
          <p14:tracePt t="47395" x="2024063" y="2405063"/>
          <p14:tracePt t="47412" x="2009775" y="2409825"/>
          <p14:tracePt t="47427" x="1995488" y="2409825"/>
          <p14:tracePt t="47444" x="1990725" y="2414588"/>
          <p14:tracePt t="47461" x="1976438" y="2414588"/>
          <p14:tracePt t="47478" x="1966913" y="2414588"/>
          <p14:tracePt t="47495" x="1962150" y="2414588"/>
          <p14:tracePt t="47512" x="1952625" y="2419350"/>
          <p14:tracePt t="47528" x="1947863" y="2419350"/>
          <p14:tracePt t="47546" x="1943100" y="2419350"/>
          <p14:tracePt t="47561" x="1938338" y="2419350"/>
          <p14:tracePt t="47586" x="1933575" y="2419350"/>
          <p14:tracePt t="47647" x="1928813" y="2419350"/>
          <p14:tracePt t="47739" x="1924050" y="2419350"/>
          <p14:tracePt t="47972" x="1919288" y="2419350"/>
          <p14:tracePt t="48369" x="1914525" y="2419350"/>
          <p14:tracePt t="48419" x="1909763" y="2419350"/>
          <p14:tracePt t="48460" x="1905000" y="2419350"/>
          <p14:tracePt t="48500" x="1900238" y="2419350"/>
          <p14:tracePt t="48511" x="1895475" y="2419350"/>
          <p14:tracePt t="48542" x="1890713" y="2419350"/>
          <p14:tracePt t="48572" x="1885950" y="2419350"/>
          <p14:tracePt t="48592" x="1881188" y="2419350"/>
          <p14:tracePt t="48602" x="1876425" y="2419350"/>
          <p14:tracePt t="48612" x="1871663" y="2419350"/>
          <p14:tracePt t="48633" x="1866900" y="2419350"/>
          <p14:tracePt t="48644" x="1862138" y="2419350"/>
          <p14:tracePt t="48662" x="1852613" y="2424113"/>
          <p14:tracePt t="48678" x="1838325" y="2428875"/>
          <p14:tracePt t="48695" x="1833563" y="2428875"/>
          <p14:tracePt t="48711" x="1814513" y="2428875"/>
          <p14:tracePt t="48728" x="1804988" y="2428875"/>
          <p14:tracePt t="48745" x="1795463" y="2428875"/>
          <p14:tracePt t="48761" x="1785938" y="2428875"/>
          <p14:tracePt t="48778" x="1776413" y="2428875"/>
          <p14:tracePt t="48796" x="1771650" y="2428875"/>
          <p14:tracePt t="48811" x="1757363" y="2428875"/>
          <p14:tracePt t="48828" x="1752600" y="2428875"/>
          <p14:tracePt t="48844" x="1738313" y="2428875"/>
          <p14:tracePt t="48862" x="1728788" y="2428875"/>
          <p14:tracePt t="48878" x="1724025" y="2428875"/>
          <p14:tracePt t="48895" x="1714500" y="2428875"/>
          <p14:tracePt t="48911" x="1704975" y="2428875"/>
          <p14:tracePt t="48927" x="1700213" y="2428875"/>
          <p14:tracePt t="48944" x="1695450" y="2428875"/>
          <p14:tracePt t="48968" x="1700213" y="2428875"/>
          <p14:tracePt t="49201" x="1704975" y="2428875"/>
          <p14:tracePt t="49212" x="1709738" y="2428875"/>
          <p14:tracePt t="49221" x="1714500" y="2428875"/>
          <p14:tracePt t="49231" x="1724025" y="2428875"/>
          <p14:tracePt t="49244" x="1733550" y="2428875"/>
          <p14:tracePt t="49263" x="1738313" y="2428875"/>
          <p14:tracePt t="49278" x="1752600" y="2428875"/>
          <p14:tracePt t="49295" x="1757363" y="2428875"/>
          <p14:tracePt t="49311" x="1766888" y="2428875"/>
          <p14:tracePt t="49329" x="1776413" y="2428875"/>
          <p14:tracePt t="49345" x="1781175" y="2428875"/>
          <p14:tracePt t="49362" x="1790700" y="2428875"/>
          <p14:tracePt t="49379" x="1795463" y="2428875"/>
          <p14:tracePt t="49395" x="1800225" y="2428875"/>
          <p14:tracePt t="49411" x="1804988" y="2428875"/>
          <p14:tracePt t="49427" x="1809750" y="2428875"/>
          <p14:tracePt t="49443" x="1814513" y="2428875"/>
          <p14:tracePt t="49461" x="1819275" y="2428875"/>
          <p14:tracePt t="49478" x="1824038" y="2428875"/>
          <p14:tracePt t="49506" x="1828800" y="2428875"/>
          <p14:tracePt t="49577" x="1833563" y="2428875"/>
          <p14:tracePt t="49628" x="1838325" y="2428875"/>
          <p14:tracePt t="50024" x="1843088" y="2428875"/>
          <p14:tracePt t="50055" x="1847850" y="2428875"/>
          <p14:tracePt t="50085" x="1852613" y="2428875"/>
          <p14:tracePt t="50095" x="1857375" y="2428875"/>
          <p14:tracePt t="50116" x="1862138" y="2428875"/>
          <p14:tracePt t="50136" x="1866900" y="2428875"/>
          <p14:tracePt t="50156" x="1871663" y="2428875"/>
          <p14:tracePt t="50177" x="1876425" y="2428875"/>
          <p14:tracePt t="50197" x="1881188" y="2428875"/>
          <p14:tracePt t="50217" x="1885950" y="2428875"/>
          <p14:tracePt t="50258" x="1890713" y="2428875"/>
          <p14:tracePt t="50329" x="1895475" y="2428875"/>
          <p14:tracePt t="50380" x="1900238" y="2428875"/>
          <p14:tracePt t="50878" x="1905000" y="2428875"/>
          <p14:tracePt t="50959" x="1909763" y="2428875"/>
          <p14:tracePt t="51010" x="1914525" y="2428875"/>
          <p14:tracePt t="51030" x="1919288" y="2428875"/>
          <p14:tracePt t="52003" x="1924050" y="2428875"/>
          <p14:tracePt t="52736" x="1924050" y="2424113"/>
          <p14:tracePt t="52786" x="1928813" y="2424113"/>
          <p14:tracePt t="52797" x="1933575" y="2424113"/>
          <p14:tracePt t="52807" x="1933575" y="2419350"/>
          <p14:tracePt t="52817" x="1938338" y="2419350"/>
          <p14:tracePt t="52848" x="1943100" y="2419350"/>
          <p14:tracePt t="54664" x="1943100" y="2414588"/>
          <p14:tracePt t="55001" x="1947863" y="2414588"/>
          <p14:tracePt t="60426" x="1952625" y="2414588"/>
          <p14:tracePt t="60862" x="1957388" y="2414588"/>
          <p14:tracePt t="60943" x="1962150" y="2414588"/>
          <p14:tracePt t="60963" x="1966913" y="2414588"/>
          <p14:tracePt t="60983" x="1971675" y="2414588"/>
          <p14:tracePt t="60994" x="1976438" y="2414588"/>
          <p14:tracePt t="61024" x="1981200" y="2414588"/>
          <p14:tracePt t="61044" x="1985963" y="2414588"/>
          <p14:tracePt t="61065" x="1990725" y="2414588"/>
          <p14:tracePt t="61075" x="1995488" y="2414588"/>
          <p14:tracePt t="61095" x="2000250" y="2414588"/>
          <p14:tracePt t="61126" x="2005013" y="2414588"/>
          <p14:tracePt t="61157" x="2009775" y="2414588"/>
          <p14:tracePt t="61166" x="2014538" y="2414588"/>
          <p14:tracePt t="61187" x="2019300" y="2414588"/>
          <p14:tracePt t="61227" x="2024063" y="2414588"/>
          <p14:tracePt t="62212" x="2028825" y="2414588"/>
          <p14:tracePt t="62985" x="2033588" y="2414588"/>
          <p14:tracePt t="63005" x="2038350" y="2414588"/>
          <p14:tracePt t="63035" x="2043113" y="2414588"/>
          <p14:tracePt t="63056" x="2047875" y="2414588"/>
          <p14:tracePt t="63086" x="2052638" y="2414588"/>
          <p14:tracePt t="63106" x="2057400" y="2409825"/>
          <p14:tracePt t="63584" x="2062163" y="2409825"/>
          <p14:tracePt t="63604" x="2066925" y="2405063"/>
          <p14:tracePt t="63614" x="2085975" y="2400300"/>
          <p14:tracePt t="63624" x="2114550" y="2390775"/>
          <p14:tracePt t="63634" x="2147888" y="2386013"/>
          <p14:tracePt t="63644" x="2205038" y="2381250"/>
          <p14:tracePt t="63659" x="2376488" y="2376488"/>
          <p14:tracePt t="63676" x="2443163" y="2376488"/>
          <p14:tracePt t="63692" x="2667000" y="2376488"/>
          <p14:tracePt t="63709" x="2862263" y="2376488"/>
          <p14:tracePt t="63727" x="2995613" y="2376488"/>
          <p14:tracePt t="63742" x="3148013" y="2400300"/>
          <p14:tracePt t="63759" x="3209925" y="2409825"/>
          <p14:tracePt t="63777" x="3348038" y="2428875"/>
          <p14:tracePt t="63793" x="3481388" y="2438400"/>
          <p14:tracePt t="63809" x="3538538" y="2447925"/>
          <p14:tracePt t="63826" x="3652838" y="2447925"/>
          <p14:tracePt t="63843" x="3733800" y="2447925"/>
          <p14:tracePt t="63859" x="3752850" y="2447925"/>
          <p14:tracePt t="63876" x="3786188" y="2452688"/>
          <p14:tracePt t="63892" x="3805238" y="2452688"/>
          <p14:tracePt t="63907" x="3829050" y="2452688"/>
          <p14:tracePt t="63924" x="3838575" y="2452688"/>
          <p14:tracePt t="63941" x="3848100" y="2452688"/>
          <p14:tracePt t="63958" x="3852863" y="2452688"/>
          <p14:tracePt t="63975" x="3862388" y="2452688"/>
          <p14:tracePt t="63993" x="3867150" y="2452688"/>
          <p14:tracePt t="64009" x="3890963" y="2447925"/>
          <p14:tracePt t="64026" x="3910013" y="2443163"/>
          <p14:tracePt t="64042" x="3919538" y="2443163"/>
          <p14:tracePt t="64059" x="3929063" y="2433638"/>
          <p14:tracePt t="64076" x="3938588" y="2433638"/>
          <p14:tracePt t="64092" x="3943350" y="2428875"/>
          <p14:tracePt t="64111" x="3948113" y="2428875"/>
          <p14:tracePt t="64172" x="3948113" y="2424113"/>
          <p14:tracePt t="64792" x="3952875" y="2424113"/>
          <p14:tracePt t="64873" x="3957638" y="2424113"/>
          <p14:tracePt t="64894" x="3957638" y="2419350"/>
          <p14:tracePt t="64904" x="3962400" y="2419350"/>
          <p14:tracePt t="64914" x="3967163" y="2419350"/>
          <p14:tracePt t="64935" x="3976688" y="2419350"/>
          <p14:tracePt t="64944" x="3981450" y="2419350"/>
          <p14:tracePt t="64958" x="3995738" y="2419350"/>
          <p14:tracePt t="64976" x="4000500" y="2419350"/>
          <p14:tracePt t="64992" x="4014788" y="2419350"/>
          <p14:tracePt t="65009" x="4029075" y="2419350"/>
          <p14:tracePt t="65027" x="4033838" y="2419350"/>
          <p14:tracePt t="65042" x="4043363" y="2419350"/>
          <p14:tracePt t="65059" x="4048125" y="2419350"/>
          <p14:tracePt t="65075" x="4052888" y="2419350"/>
          <p14:tracePt t="65092" x="4057650" y="2419350"/>
          <p14:tracePt t="65108" x="4062413" y="2419350"/>
          <p14:tracePt t="65125" x="4071938" y="2419350"/>
          <p14:tracePt t="65142" x="4076700" y="2419350"/>
          <p14:tracePt t="65168" x="4081463" y="2419350"/>
          <p14:tracePt t="65188" x="4086225" y="2419350"/>
          <p14:tracePt t="65198" x="4090988" y="2419350"/>
          <p14:tracePt t="65229" x="4095750" y="2419350"/>
          <p14:tracePt t="65280" x="4100513" y="2414588"/>
          <p14:tracePt t="65929" x="4105275" y="2414588"/>
          <p14:tracePt t="65940" x="4110038" y="2414588"/>
          <p14:tracePt t="65950" x="4114800" y="2414588"/>
          <p14:tracePt t="65960" x="4124325" y="2409825"/>
          <p14:tracePt t="65975" x="4148138" y="2409825"/>
          <p14:tracePt t="65992" x="4162425" y="2409825"/>
          <p14:tracePt t="66009" x="4191000" y="2409825"/>
          <p14:tracePt t="66025" x="4224338" y="2409825"/>
          <p14:tracePt t="66042" x="4252913" y="2409825"/>
          <p14:tracePt t="66058" x="4310063" y="2409825"/>
          <p14:tracePt t="66075" x="4362450" y="2409825"/>
          <p14:tracePt t="66093" x="4386263" y="2409825"/>
          <p14:tracePt t="66108" x="4429125" y="2409825"/>
          <p14:tracePt t="66125" x="4443413" y="2409825"/>
          <p14:tracePt t="66142" x="4471988" y="2414588"/>
          <p14:tracePt t="66159" x="4486275" y="2414588"/>
          <p14:tracePt t="66175" x="4495800" y="2414588"/>
          <p14:tracePt t="66192" x="4505325" y="2414588"/>
          <p14:tracePt t="66209" x="4514850" y="2414588"/>
          <p14:tracePt t="66225" x="4519613" y="2414588"/>
          <p14:tracePt t="66245" x="4524375" y="2414588"/>
          <p14:tracePt t="66275" x="4529138" y="2414588"/>
          <p14:tracePt t="66285" x="4533900" y="2414588"/>
          <p14:tracePt t="66315" x="4538663" y="2414588"/>
          <p14:tracePt t="67234" x="4533900" y="2414588"/>
          <p14:tracePt t="67311" x="4519613" y="2419350"/>
          <p14:tracePt t="67321" x="4505325" y="2424113"/>
          <p14:tracePt t="67331" x="4491038" y="2424113"/>
          <p14:tracePt t="67342" x="4476750" y="2424113"/>
          <p14:tracePt t="67358" x="4424363" y="2428875"/>
          <p14:tracePt t="67375" x="4367213" y="2433638"/>
          <p14:tracePt t="67393" x="4329113" y="2438400"/>
          <p14:tracePt t="67408" x="4276725" y="2438400"/>
          <p14:tracePt t="67425" x="4248150" y="2438400"/>
          <p14:tracePt t="67441" x="4205288" y="2438400"/>
          <p14:tracePt t="67457" x="4167188" y="2438400"/>
          <p14:tracePt t="67475" x="4148138" y="2438400"/>
          <p14:tracePt t="67491" x="4100513" y="2438400"/>
          <p14:tracePt t="67507" x="4067175" y="2438400"/>
          <p14:tracePt t="67525" x="4052888" y="2438400"/>
          <p14:tracePt t="67541" x="4024313" y="2438400"/>
          <p14:tracePt t="67558" x="3995738" y="2438400"/>
          <p14:tracePt t="67576" x="3986213" y="2438400"/>
          <p14:tracePt t="67591" x="3952875" y="2438400"/>
          <p14:tracePt t="67608" x="3938588" y="2438400"/>
          <p14:tracePt t="67625" x="3905250" y="2438400"/>
          <p14:tracePt t="67642" x="3881438" y="2438400"/>
          <p14:tracePt t="67658" x="3862388" y="2438400"/>
          <p14:tracePt t="67675" x="3833813" y="2438400"/>
          <p14:tracePt t="67692" x="3800475" y="2438400"/>
          <p14:tracePt t="67708" x="3790950" y="2433638"/>
          <p14:tracePt t="67725" x="3767138" y="2428875"/>
          <p14:tracePt t="67742" x="3743325" y="2424113"/>
          <p14:tracePt t="67758" x="3733800" y="2424113"/>
          <p14:tracePt t="67775" x="3709988" y="2424113"/>
          <p14:tracePt t="67792" x="3695700" y="2419350"/>
          <p14:tracePt t="67809" x="3686175" y="2419350"/>
          <p14:tracePt t="67825" x="3671888" y="2414588"/>
          <p14:tracePt t="67842" x="3667125" y="2414588"/>
          <p14:tracePt t="67859" x="3648075" y="2409825"/>
          <p14:tracePt t="67875" x="3638550" y="2409825"/>
          <p14:tracePt t="67892" x="3624263" y="2405063"/>
          <p14:tracePt t="67908" x="3619500" y="2405063"/>
          <p14:tracePt t="67925" x="3609975" y="2405063"/>
          <p14:tracePt t="67942" x="3605213" y="2405063"/>
          <p14:tracePt t="67971" x="3605213" y="2400300"/>
          <p14:tracePt t="67981" x="3600450" y="2400300"/>
          <p14:tracePt t="68002" x="3595688" y="2400300"/>
          <p14:tracePt t="68052" x="3595688" y="2395538"/>
          <p14:tracePt t="68103" x="3600450" y="2395538"/>
          <p14:tracePt t="68469" x="3605213" y="2395538"/>
          <p14:tracePt t="68571" x="3605213" y="2390775"/>
          <p14:tracePt t="69292" x="3609975" y="2390775"/>
          <p14:tracePt t="69393" x="3614738" y="2390775"/>
          <p14:tracePt t="69464" x="3619500" y="2386013"/>
          <p14:tracePt t="69495" x="3629025" y="2386013"/>
          <p14:tracePt t="69525" x="3633788" y="2386013"/>
          <p14:tracePt t="69545" x="3638550" y="2386013"/>
          <p14:tracePt t="69556" x="3648075" y="2386013"/>
          <p14:tracePt t="69576" x="3657600" y="2386013"/>
          <p14:tracePt t="69586" x="3662363" y="2386013"/>
          <p14:tracePt t="69596" x="3671888" y="2386013"/>
          <p14:tracePt t="69608" x="3681413" y="2386013"/>
          <p14:tracePt t="69625" x="3695700" y="2386013"/>
          <p14:tracePt t="69642" x="3709988" y="2386013"/>
          <p14:tracePt t="69658" x="3714750" y="2386013"/>
          <p14:tracePt t="69674" x="3724275" y="2386013"/>
          <p14:tracePt t="69691" x="3738563" y="2386013"/>
          <p14:tracePt t="69709" x="3743325" y="2386013"/>
          <p14:tracePt t="69724" x="3762375" y="2386013"/>
          <p14:tracePt t="69741" x="3776663" y="2386013"/>
          <p14:tracePt t="69760" x="3786188" y="2386013"/>
          <p14:tracePt t="69774" x="3800475" y="2386013"/>
          <p14:tracePt t="69791" x="3810000" y="2386013"/>
          <p14:tracePt t="69808" x="3824288" y="2386013"/>
          <p14:tracePt t="69825" x="3838575" y="2386013"/>
          <p14:tracePt t="69841" x="3843338" y="2386013"/>
          <p14:tracePt t="69858" x="3862388" y="2386013"/>
          <p14:tracePt t="69875" x="3871913" y="2386013"/>
          <p14:tracePt t="69892" x="3876675" y="2386013"/>
          <p14:tracePt t="69907" x="3890963" y="2386013"/>
          <p14:tracePt t="69923" x="3895725" y="2386013"/>
          <p14:tracePt t="69940" x="3910013" y="2386013"/>
          <p14:tracePt t="69957" x="3919538" y="2386013"/>
          <p14:tracePt t="69975" x="3924300" y="2386013"/>
          <p14:tracePt t="69991" x="3943350" y="2386013"/>
          <p14:tracePt t="70008" x="3957638" y="2386013"/>
          <p14:tracePt t="70025" x="3967163" y="2386013"/>
          <p14:tracePt t="70389" x="3976688" y="2381250"/>
          <p14:tracePt t="70399" x="3990975" y="2381250"/>
          <p14:tracePt t="70409" x="4019550" y="2376488"/>
          <p14:tracePt t="70425" x="4076700" y="2371725"/>
          <p14:tracePt t="70441" x="4114800" y="2371725"/>
          <p14:tracePt t="70458" x="4229100" y="2371725"/>
          <p14:tracePt t="70476" x="4357688" y="2371725"/>
          <p14:tracePt t="70492" x="4429125" y="2371725"/>
          <p14:tracePt t="70508" x="4548188" y="2371725"/>
          <p14:tracePt t="70525" x="4648200" y="2371725"/>
          <p14:tracePt t="70542" x="4695825" y="2381250"/>
          <p14:tracePt t="70558" x="4752975" y="2386013"/>
          <p14:tracePt t="70575" x="4805363" y="2390775"/>
          <p14:tracePt t="70592" x="4833938" y="2395538"/>
          <p14:tracePt t="70608" x="4852988" y="2400300"/>
          <p14:tracePt t="70625" x="4857750" y="2400300"/>
          <p14:tracePt t="70641" x="4867275" y="2400300"/>
          <p14:tracePt t="70658" x="4876800" y="2400300"/>
          <p14:tracePt t="70674" x="4881563" y="2400300"/>
          <p14:tracePt t="70691" x="4886325" y="2400300"/>
          <p14:tracePt t="70708" x="4891088" y="2400300"/>
          <p14:tracePt t="70734" x="4895850" y="2400300"/>
          <p14:tracePt t="71652" x="4891088" y="2400300"/>
          <p14:tracePt t="72207" x="4872038" y="2400300"/>
          <p14:tracePt t="72217" x="4838700" y="2400300"/>
          <p14:tracePt t="72227" x="4781550" y="2400300"/>
          <p14:tracePt t="72241" x="4633913" y="2405063"/>
          <p14:tracePt t="72258" x="4543425" y="2405063"/>
          <p14:tracePt t="72274" x="4391025" y="2419350"/>
          <p14:tracePt t="72291" x="4295775" y="2424113"/>
          <p14:tracePt t="72309" x="4257675" y="2424113"/>
          <p14:tracePt t="72324" x="4191000" y="2424113"/>
          <p14:tracePt t="72341" x="4167188" y="2424113"/>
          <p14:tracePt t="72357" x="4110038" y="2428875"/>
          <p14:tracePt t="72374" x="4067175" y="2428875"/>
          <p14:tracePt t="72391" x="4052888" y="2428875"/>
          <p14:tracePt t="72407" x="4038600" y="2428875"/>
          <p14:tracePt t="72424" x="4024313" y="2428875"/>
          <p14:tracePt t="72440" x="4019550" y="2428875"/>
          <p14:tracePt t="72456" x="4010025" y="2428875"/>
          <p14:tracePt t="72474" x="4005263" y="2428875"/>
          <p14:tracePt t="72491" x="4000500" y="2428875"/>
          <p14:tracePt t="72507" x="3995738" y="2428875"/>
          <p14:tracePt t="72524" x="3986213" y="2428875"/>
          <p14:tracePt t="72542" x="3976688" y="2428875"/>
          <p14:tracePt t="72557" x="3962400" y="2428875"/>
          <p14:tracePt t="72574" x="3948113" y="2433638"/>
          <p14:tracePt t="72591" x="3924300" y="2433638"/>
          <p14:tracePt t="72608" x="3890963" y="2433638"/>
          <p14:tracePt t="72624" x="3876675" y="2433638"/>
          <p14:tracePt t="72641" x="3838575" y="2433638"/>
          <p14:tracePt t="72658" x="3786188" y="2433638"/>
          <p14:tracePt t="72674" x="3752850" y="2433638"/>
          <p14:tracePt t="72691" x="3695700" y="2433638"/>
          <p14:tracePt t="72708" x="3652838" y="2433638"/>
          <p14:tracePt t="72726" x="3629025" y="2433638"/>
          <p14:tracePt t="72741" x="3595688" y="2433638"/>
          <p14:tracePt t="72757" x="3576638" y="2433638"/>
          <p14:tracePt t="72774" x="3538538" y="2433638"/>
          <p14:tracePt t="72791" x="3505200" y="2433638"/>
          <p14:tracePt t="72807" x="3495675" y="2433638"/>
          <p14:tracePt t="72824" x="3476625" y="2433638"/>
          <p14:tracePt t="72841" x="3471863" y="2433638"/>
          <p14:tracePt t="72857" x="3467100" y="2433638"/>
          <p14:tracePt t="72874" x="3462338" y="2433638"/>
          <p14:tracePt t="72891" x="3457575" y="2433638"/>
          <p14:tracePt t="72917" x="3457575" y="2428875"/>
          <p14:tracePt t="72948" x="3457575" y="2424113"/>
          <p14:tracePt t="73080" x="3462338" y="2419350"/>
          <p14:tracePt t="73497" x="3467100" y="2419350"/>
          <p14:tracePt t="73517" x="3471863" y="2419350"/>
          <p14:tracePt t="73537" x="3481388" y="2419350"/>
          <p14:tracePt t="73547" x="3490913" y="2419350"/>
          <p14:tracePt t="73558" x="3500438" y="2419350"/>
          <p14:tracePt t="73574" x="3529013" y="2419350"/>
          <p14:tracePt t="73591" x="3557588" y="2419350"/>
          <p14:tracePt t="73609" x="3571875" y="2419350"/>
          <p14:tracePt t="73624" x="3600450" y="2419350"/>
          <p14:tracePt t="73641" x="3609975" y="2419350"/>
          <p14:tracePt t="73657" x="3629025" y="2419350"/>
          <p14:tracePt t="73674" x="3652838" y="2419350"/>
          <p14:tracePt t="73691" x="3662363" y="2419350"/>
          <p14:tracePt t="73708" x="3681413" y="2419350"/>
          <p14:tracePt t="73724" x="3700463" y="2419350"/>
          <p14:tracePt t="73741" x="3705225" y="2419350"/>
          <p14:tracePt t="73757" x="3714750" y="2419350"/>
          <p14:tracePt t="73774" x="3724275" y="2424113"/>
          <p14:tracePt t="73791" x="3729038" y="2424113"/>
          <p14:tracePt t="73807" x="3733800" y="2424113"/>
          <p14:tracePt t="73824" x="3738563" y="2424113"/>
          <p14:tracePt t="73842" x="3738563" y="2419350"/>
          <p14:tracePt t="74360" x="3738563" y="2414588"/>
          <p14:tracePt t="74380" x="3738563" y="2409825"/>
          <p14:tracePt t="74401" x="3738563" y="2405063"/>
          <p14:tracePt t="74441" x="3738563" y="2400300"/>
          <p14:tracePt t="74512" x="3738563" y="2395538"/>
          <p14:tracePt t="74553" x="3738563" y="2400300"/>
          <p14:tracePt t="75111" x="3743325" y="2400300"/>
          <p14:tracePt t="75568" x="3748088" y="2400300"/>
          <p14:tracePt t="75579" x="3752850" y="2400300"/>
          <p14:tracePt t="75589" x="3757613" y="2400300"/>
          <p14:tracePt t="75599" x="3762375" y="2400300"/>
          <p14:tracePt t="75609" x="3767138" y="2400300"/>
          <p14:tracePt t="75623" x="3786188" y="2395538"/>
          <p14:tracePt t="75641" x="3790950" y="2395538"/>
          <p14:tracePt t="75657" x="3805238" y="2395538"/>
          <p14:tracePt t="75674" x="3814763" y="2395538"/>
          <p14:tracePt t="75691" x="3824288" y="2395538"/>
          <p14:tracePt t="75707" x="3829050" y="2395538"/>
          <p14:tracePt t="75723" x="3843338" y="2395538"/>
          <p14:tracePt t="75741" x="3848100" y="2395538"/>
          <p14:tracePt t="75761" x="3852863" y="2395538"/>
          <p14:tracePt t="75773" x="3857625" y="2395538"/>
          <p14:tracePt t="75803" x="3862388" y="2395538"/>
          <p14:tracePt t="75833" x="3867150" y="2395538"/>
          <p14:tracePt t="75893" x="3871913" y="2395538"/>
          <p14:tracePt t="75944" x="3876675" y="2395538"/>
          <p14:tracePt t="76117" x="3881438" y="2395538"/>
          <p14:tracePt t="76310" x="3886200" y="2395538"/>
          <p14:tracePt t="76330" x="3890963" y="2395538"/>
          <p14:tracePt t="76341" x="3895725" y="2390775"/>
          <p14:tracePt t="76351" x="3900488" y="2390775"/>
          <p14:tracePt t="76361" x="3905250" y="2390775"/>
          <p14:tracePt t="76373" x="3929063" y="2390775"/>
          <p14:tracePt t="76392" x="3943350" y="2390775"/>
          <p14:tracePt t="76407" x="4000500" y="2386013"/>
          <p14:tracePt t="76423" x="4033838" y="2386013"/>
          <p14:tracePt t="76439" x="4124325" y="2381250"/>
          <p14:tracePt t="76456" x="4205288" y="2381250"/>
          <p14:tracePt t="76473" x="4229100" y="2381250"/>
          <p14:tracePt t="76490" x="4276725" y="2381250"/>
          <p14:tracePt t="76507" x="4305300" y="2381250"/>
          <p14:tracePt t="76523" x="4314825" y="2376488"/>
          <p14:tracePt t="76540" x="4338638" y="2376488"/>
          <p14:tracePt t="76557" x="4362450" y="2376488"/>
          <p14:tracePt t="76575" x="4367213" y="2376488"/>
          <p14:tracePt t="76590" x="4381500" y="2376488"/>
          <p14:tracePt t="76607" x="4391025" y="2376488"/>
          <p14:tracePt t="76623" x="4395788" y="2376488"/>
          <p14:tracePt t="76640" x="4400550" y="2376488"/>
          <p14:tracePt t="76657" x="4405313" y="2376488"/>
          <p14:tracePt t="77041" x="4410075" y="2376488"/>
          <p14:tracePt t="77062" x="4414838" y="2371725"/>
          <p14:tracePt t="77072" x="4419600" y="2371725"/>
          <p14:tracePt t="77082" x="4429125" y="2371725"/>
          <p14:tracePt t="77092" x="4443413" y="2366963"/>
          <p14:tracePt t="77107" x="4467225" y="2366963"/>
          <p14:tracePt t="77124" x="4486275" y="2366963"/>
          <p14:tracePt t="77140" x="4529138" y="2366963"/>
          <p14:tracePt t="77157" x="4562475" y="2366963"/>
          <p14:tracePt t="77174" x="4576763" y="2366963"/>
          <p14:tracePt t="77190" x="4605338" y="2366963"/>
          <p14:tracePt t="77207" x="4624388" y="2366963"/>
          <p14:tracePt t="77225" x="4633913" y="2366963"/>
          <p14:tracePt t="77240" x="4648200" y="2366963"/>
          <p14:tracePt t="77257" x="4652963" y="2366963"/>
          <p14:tracePt t="77273" x="4662488" y="2366963"/>
          <p14:tracePt t="77291" x="4672013" y="2366963"/>
          <p14:tracePt t="77306" x="4676775" y="2366963"/>
          <p14:tracePt t="77336" x="4681538" y="2366963"/>
          <p14:tracePt t="77366" x="4686300" y="2366963"/>
          <p14:tracePt t="77397" x="4691063" y="2366963"/>
          <p14:tracePt t="77427" x="4686300" y="2371725"/>
          <p14:tracePt t="77620" x="4676775" y="2371725"/>
          <p14:tracePt t="77630" x="4657725" y="2371725"/>
          <p14:tracePt t="77641" x="4619625" y="2371725"/>
          <p14:tracePt t="77657" x="4533900" y="2371725"/>
          <p14:tracePt t="77674" x="4491038" y="2371725"/>
          <p14:tracePt t="77690" x="4376738" y="2381250"/>
          <p14:tracePt t="77707" x="4276725" y="2381250"/>
          <p14:tracePt t="77723" x="4210050" y="2381250"/>
          <p14:tracePt t="77740" x="4114800" y="2381250"/>
          <p14:tracePt t="77757" x="4014788" y="2381250"/>
          <p14:tracePt t="77774" x="3976688" y="2381250"/>
          <p14:tracePt t="77790" x="3900488" y="2381250"/>
          <p14:tracePt t="77807" x="3848100" y="2381250"/>
          <p14:tracePt t="77824" x="3824288" y="2381250"/>
          <p14:tracePt t="77840" x="3786188" y="2381250"/>
          <p14:tracePt t="77857" x="3762375" y="2381250"/>
          <p14:tracePt t="77875" x="3752850" y="2381250"/>
          <p14:tracePt t="77890" x="3743325" y="2381250"/>
          <p14:tracePt t="77907" x="3738563" y="2381250"/>
          <p14:tracePt t="77922" x="3733800" y="2381250"/>
          <p14:tracePt t="77938" x="3729038" y="2381250"/>
          <p14:tracePt t="77955" x="3724275" y="2381250"/>
          <p14:tracePt t="77976" x="3719513" y="2381250"/>
          <p14:tracePt t="77996" x="3714750" y="2381250"/>
          <p14:tracePt t="78057" x="3709988" y="2381250"/>
          <p14:tracePt t="78554" x="3700463" y="2381250"/>
          <p14:tracePt t="78605" x="3695700" y="2381250"/>
          <p14:tracePt t="78625" x="3681413" y="2381250"/>
          <p14:tracePt t="78636" x="3671888" y="2381250"/>
          <p14:tracePt t="78646" x="3652838" y="2381250"/>
          <p14:tracePt t="78657" x="3633788" y="2381250"/>
          <p14:tracePt t="78673" x="3590925" y="2381250"/>
          <p14:tracePt t="78690" x="3538538" y="2381250"/>
          <p14:tracePt t="78707" x="3505200" y="2381250"/>
          <p14:tracePt t="78723" x="3457575" y="2381250"/>
          <p14:tracePt t="78740" x="3419475" y="2381250"/>
          <p14:tracePt t="78758" x="3400425" y="2376488"/>
          <p14:tracePt t="78773" x="3367088" y="2376488"/>
          <p14:tracePt t="78790" x="3352800" y="2371725"/>
          <p14:tracePt t="78807" x="3328988" y="2366963"/>
          <p14:tracePt t="78824" x="3305175" y="2362200"/>
          <p14:tracePt t="78840" x="3286125" y="2362200"/>
          <p14:tracePt t="78856" x="3262313" y="2362200"/>
          <p14:tracePt t="78874" x="3243263" y="2357438"/>
          <p14:tracePt t="78891" x="3238500" y="2352675"/>
          <p14:tracePt t="78906" x="3228975" y="2352675"/>
          <p14:tracePt t="78922" x="3224213" y="2352675"/>
          <p14:tracePt t="78951" x="3219450" y="2352675"/>
          <p14:tracePt t="78971" x="3214688" y="2352675"/>
          <p14:tracePt t="79022" x="3224213" y="2352675"/>
          <p14:tracePt t="79387" x="3233738" y="2352675"/>
          <p14:tracePt t="79398" x="3243263" y="2352675"/>
          <p14:tracePt t="79408" x="3252788" y="2357438"/>
          <p14:tracePt t="79422" x="3290888" y="2362200"/>
          <p14:tracePt t="79438" x="3305175" y="2366963"/>
          <p14:tracePt t="79455" x="3333750" y="2376488"/>
          <p14:tracePt t="79474" x="3357563" y="2376488"/>
          <p14:tracePt t="79490" x="3367088" y="2381250"/>
          <p14:tracePt t="79506" x="3381375" y="2386013"/>
          <p14:tracePt t="79523" x="3390900" y="2386013"/>
          <p14:tracePt t="79540" x="3400425" y="2386013"/>
          <p14:tracePt t="79556" x="3405188" y="2386013"/>
          <p14:tracePt t="79573" x="3414713" y="2386013"/>
          <p14:tracePt t="79592" x="3419475" y="2386013"/>
          <p14:tracePt t="79611" x="3424238" y="2386013"/>
          <p14:tracePt t="79623" x="3429000" y="2386013"/>
          <p14:tracePt t="79640" x="3433763" y="2386013"/>
          <p14:tracePt t="79672" x="3443288" y="2386013"/>
          <p14:tracePt t="80058" x="3457575" y="2386013"/>
          <p14:tracePt t="80068" x="3481388" y="2386013"/>
          <p14:tracePt t="80078" x="3529013" y="2386013"/>
          <p14:tracePt t="80090" x="3581400" y="2386013"/>
          <p14:tracePt t="80107" x="3724275" y="2400300"/>
          <p14:tracePt t="80123" x="3890963" y="2433638"/>
          <p14:tracePt t="80140" x="3967163" y="2447925"/>
          <p14:tracePt t="80156" x="4100513" y="2471738"/>
          <p14:tracePt t="80173" x="4214813" y="2490788"/>
          <p14:tracePt t="80191" x="4271963" y="2500313"/>
          <p14:tracePt t="80206" x="4352925" y="2524125"/>
          <p14:tracePt t="80223" x="4405313" y="2528888"/>
          <p14:tracePt t="80241" x="4424363" y="2528888"/>
          <p14:tracePt t="80256" x="4452938" y="2533650"/>
          <p14:tracePt t="80273" x="4462463" y="2533650"/>
          <p14:tracePt t="80290" x="4471988" y="2533650"/>
          <p14:tracePt t="80307" x="4481513" y="2533650"/>
          <p14:tracePt t="80323" x="4486275" y="2533650"/>
          <p14:tracePt t="80340" x="4491038" y="2533650"/>
          <p14:tracePt t="80362" x="4486275" y="2533650"/>
          <p14:tracePt t="81145" x="4462463" y="2533650"/>
          <p14:tracePt t="81155" x="4414838" y="2533650"/>
          <p14:tracePt t="81165" x="4348163" y="2533650"/>
          <p14:tracePt t="81175" x="4200525" y="2547938"/>
          <p14:tracePt t="81190" x="3862388" y="2614613"/>
          <p14:tracePt t="81207" x="3657600" y="2667000"/>
          <p14:tracePt t="81223" x="3286125" y="2757488"/>
          <p14:tracePt t="81240" x="2976563" y="2838450"/>
          <p14:tracePt t="81257" x="2862263" y="2871788"/>
          <p14:tracePt t="81273" x="2614613" y="2947988"/>
          <p14:tracePt t="81290" x="2428875" y="3000375"/>
          <p14:tracePt t="81308" x="2371725" y="3028950"/>
          <p14:tracePt t="81323" x="2266950" y="3071813"/>
          <p14:tracePt t="81340" x="2195513" y="3105150"/>
          <p14:tracePt t="81356" x="2090738" y="3157538"/>
          <p14:tracePt t="81373" x="2005013" y="3209925"/>
          <p14:tracePt t="81390" x="1957388" y="3233738"/>
          <p14:tracePt t="81406" x="1871663" y="3271838"/>
          <p14:tracePt t="81423" x="1800225" y="3305175"/>
          <p14:tracePt t="81440" x="1766888" y="3319463"/>
          <p14:tracePt t="81456" x="1714500" y="3343275"/>
          <p14:tracePt t="81475" x="1643063" y="3386138"/>
          <p14:tracePt t="81491" x="1609725" y="3409950"/>
          <p14:tracePt t="81506" x="1552575" y="3452813"/>
          <p14:tracePt t="81523" x="1528763" y="3467100"/>
          <p14:tracePt t="81539" x="1504950" y="3486150"/>
          <p14:tracePt t="81556" x="1490663" y="3495675"/>
          <p14:tracePt t="81573" x="1490663" y="3500438"/>
          <p14:tracePt t="81590" x="1485900" y="3505200"/>
          <p14:tracePt t="81607" x="1485900" y="3509963"/>
          <p14:tracePt t="81632" x="1481138" y="3509963"/>
          <p14:tracePt t="81642" x="1481138" y="3514725"/>
          <p14:tracePt t="81673" x="1476375" y="3514725"/>
          <p14:tracePt t="81713" x="1476375" y="3519488"/>
          <p14:tracePt t="81723" x="1471613" y="3524250"/>
          <p14:tracePt t="81744" x="1476375" y="3524250"/>
          <p14:tracePt t="82587" x="1485900" y="3524250"/>
          <p14:tracePt t="82597" x="1490663" y="3524250"/>
          <p14:tracePt t="82607" x="1500188" y="3529013"/>
          <p14:tracePt t="82623" x="1519238" y="3533775"/>
          <p14:tracePt t="82640" x="1533525" y="3533775"/>
          <p14:tracePt t="82656" x="1557338" y="3533775"/>
          <p14:tracePt t="82673" x="1585913" y="3538538"/>
          <p14:tracePt t="82690" x="1604963" y="3538538"/>
          <p14:tracePt t="82706" x="1643063" y="3538538"/>
          <p14:tracePt t="82723" x="1681163" y="3538538"/>
          <p14:tracePt t="82740" x="1700213" y="3538538"/>
          <p14:tracePt t="82756" x="1724025" y="3538538"/>
          <p14:tracePt t="82773" x="1752600" y="3543300"/>
          <p14:tracePt t="82790" x="1762125" y="3548063"/>
          <p14:tracePt t="82806" x="1776413" y="3548063"/>
          <p14:tracePt t="82823" x="1785938" y="3548063"/>
          <p14:tracePt t="82839" x="1795463" y="3552825"/>
          <p14:tracePt t="82856" x="1800225" y="3552825"/>
          <p14:tracePt t="82872" x="1804988" y="3557588"/>
          <p14:tracePt t="82892" x="1809750" y="3557588"/>
          <p14:tracePt t="82906" x="1814513" y="3557588"/>
          <p14:tracePt t="82963" x="1819275" y="3557588"/>
          <p14:tracePt t="83064" x="1824038" y="3557588"/>
          <p14:tracePt t="83176" x="1828800" y="3557588"/>
          <p14:tracePt t="83186" x="1833563" y="3557588"/>
          <p14:tracePt t="83217" x="1843088" y="3557588"/>
          <p14:tracePt t="83237" x="1847850" y="3562350"/>
          <p14:tracePt t="83257" x="1852613" y="3562350"/>
          <p14:tracePt t="83277" x="1857375" y="3562350"/>
          <p14:tracePt t="83288" x="1862138" y="3562350"/>
          <p14:tracePt t="83298" x="1862138" y="3567113"/>
          <p14:tracePt t="83308" x="1866900" y="3567113"/>
          <p14:tracePt t="83322" x="1871663" y="3567113"/>
          <p14:tracePt t="85144" x="1871663" y="3562350"/>
          <p14:tracePt t="85522" x="1871663" y="3557588"/>
          <p14:tracePt t="85542" x="1871663" y="3552825"/>
          <p14:tracePt t="85563" x="1871663" y="3548063"/>
          <p14:tracePt t="85573" x="1876425" y="3548063"/>
          <p14:tracePt t="85593" x="1876425" y="3543300"/>
          <p14:tracePt t="85603" x="1876425" y="3538538"/>
          <p14:tracePt t="85613" x="1881188" y="3533775"/>
          <p14:tracePt t="85624" x="1881188" y="3529013"/>
          <p14:tracePt t="85638" x="1881188" y="3509963"/>
          <p14:tracePt t="85655" x="1890713" y="3495675"/>
          <p14:tracePt t="85672" x="1900238" y="3457575"/>
          <p14:tracePt t="85689" x="1909763" y="3419475"/>
          <p14:tracePt t="85706" x="1914525" y="3395663"/>
          <p14:tracePt t="85722" x="1928813" y="3352800"/>
          <p14:tracePt t="85739" x="1943100" y="3300413"/>
          <p14:tracePt t="85757" x="1952625" y="3271838"/>
          <p14:tracePt t="85772" x="1962150" y="3214688"/>
          <p14:tracePt t="85788" x="1966913" y="3186113"/>
          <p14:tracePt t="85805" x="1985963" y="3143250"/>
          <p14:tracePt t="85822" x="2000250" y="3100388"/>
          <p14:tracePt t="85839" x="2000250" y="3086100"/>
          <p14:tracePt t="85855" x="2005013" y="3057525"/>
          <p14:tracePt t="85872" x="2014538" y="3033713"/>
          <p14:tracePt t="85889" x="2014538" y="3019425"/>
          <p14:tracePt t="85905" x="2014538" y="3000375"/>
          <p14:tracePt t="85922" x="2019300" y="2986088"/>
          <p14:tracePt t="85939" x="2019300" y="2981325"/>
          <p14:tracePt t="85954" x="2019300" y="2971800"/>
          <p14:tracePt t="85971" x="2019300" y="2967038"/>
          <p14:tracePt t="85989" x="2019300" y="2962275"/>
          <p14:tracePt t="86005" x="2019300" y="2957513"/>
          <p14:tracePt t="86021" x="2019300" y="2952750"/>
          <p14:tracePt t="86050" x="2019300" y="2947988"/>
          <p14:tracePt t="86071" x="2019300" y="2943225"/>
          <p14:tracePt t="86081" x="2019300" y="2938463"/>
          <p14:tracePt t="86101" x="2019300" y="2933700"/>
          <p14:tracePt t="86121" x="2019300" y="2928938"/>
          <p14:tracePt t="86132" x="2019300" y="2924175"/>
          <p14:tracePt t="86142" x="2019300" y="2919413"/>
          <p14:tracePt t="86155" x="2019300" y="2905125"/>
          <p14:tracePt t="86173" x="2019300" y="2895600"/>
          <p14:tracePt t="86188" x="2019300" y="2871788"/>
          <p14:tracePt t="86205" x="2019300" y="2852738"/>
          <p14:tracePt t="86224" x="2019300" y="2847975"/>
          <p14:tracePt t="86239" x="2019300" y="2838450"/>
          <p14:tracePt t="86255" x="2019300" y="2833688"/>
          <p14:tracePt t="86272" x="2019300" y="2824163"/>
          <p14:tracePt t="86289" x="2019300" y="2809875"/>
          <p14:tracePt t="86305" x="2019300" y="2805113"/>
          <p14:tracePt t="86325" x="2019300" y="2800350"/>
          <p14:tracePt t="86338" x="2019300" y="2790825"/>
          <p14:tracePt t="86355" x="2019300" y="2786063"/>
          <p14:tracePt t="86375" x="2019300" y="2781300"/>
          <p14:tracePt t="86388" x="2019300" y="2771775"/>
          <p14:tracePt t="86406" x="2019300" y="2767013"/>
          <p14:tracePt t="86421" x="2019300" y="2757488"/>
          <p14:tracePt t="86437" x="2019300" y="2752725"/>
          <p14:tracePt t="86456" x="2019300" y="2747963"/>
          <p14:tracePt t="86812" x="2019300" y="2743200"/>
          <p14:tracePt t="86832" x="2019300" y="2738438"/>
          <p14:tracePt t="86853" x="2019300" y="2733675"/>
          <p14:tracePt t="86863" x="2019300" y="2728913"/>
          <p14:tracePt t="86873" x="2019300" y="2719388"/>
          <p14:tracePt t="86887" x="2019300" y="2700338"/>
          <p14:tracePt t="86903" x="2019300" y="2690813"/>
          <p14:tracePt t="86920" x="2024063" y="2662238"/>
          <p14:tracePt t="86937" x="2024063" y="2628900"/>
          <p14:tracePt t="86954" x="2028825" y="2609850"/>
          <p14:tracePt t="86971" x="2038350" y="2547938"/>
          <p14:tracePt t="86989" x="2062163" y="2443163"/>
          <p14:tracePt t="87006" x="2076450" y="2405063"/>
          <p14:tracePt t="87022" x="2095500" y="2328863"/>
          <p14:tracePt t="87039" x="2109788" y="2252663"/>
          <p14:tracePt t="87057" x="2119313" y="2233613"/>
          <p14:tracePt t="87072" x="2138363" y="2185988"/>
          <p14:tracePt t="87089" x="2143125" y="2166938"/>
          <p14:tracePt t="87105" x="2157413" y="2124075"/>
          <p14:tracePt t="87122" x="2171700" y="2095500"/>
          <p14:tracePt t="87139" x="2176463" y="2081213"/>
          <p14:tracePt t="87155" x="2185988" y="2052638"/>
          <p14:tracePt t="87172" x="2195513" y="2019300"/>
          <p14:tracePt t="87189" x="2200275" y="1990725"/>
          <p14:tracePt t="87205" x="2200275" y="1962150"/>
          <p14:tracePt t="87222" x="2209800" y="1924050"/>
          <p14:tracePt t="87239" x="2209800" y="1909763"/>
          <p14:tracePt t="87255" x="2214563" y="1871663"/>
          <p14:tracePt t="87272" x="2214563" y="1852613"/>
          <p14:tracePt t="87288" x="2224088" y="1795463"/>
          <p14:tracePt t="87305" x="2233613" y="1738313"/>
          <p14:tracePt t="87322" x="2238375" y="1709738"/>
          <p14:tracePt t="87338" x="2243138" y="1647825"/>
          <p14:tracePt t="87356" x="2247900" y="1562100"/>
          <p14:tracePt t="87372" x="2257425" y="1504950"/>
          <p14:tracePt t="87389" x="2262188" y="1423988"/>
          <p14:tracePt t="87406" x="2266950" y="1376363"/>
          <p14:tracePt t="87422" x="2266950" y="1362075"/>
          <p14:tracePt t="87437" x="2266950" y="1338263"/>
          <p14:tracePt t="87454" x="2266950" y="1328738"/>
          <p14:tracePt t="87470" x="2266950" y="1309688"/>
          <p14:tracePt t="87488" x="2266950" y="1290638"/>
          <p14:tracePt t="87505" x="2266950" y="1285875"/>
          <p14:tracePt t="87522" x="2266950" y="1266825"/>
          <p14:tracePt t="87539" x="2266950" y="1257300"/>
          <p14:tracePt t="87555" x="2266950" y="1252538"/>
          <p14:tracePt t="87574" x="2266950" y="1247775"/>
          <p14:tracePt t="87589" x="2266950" y="1257300"/>
          <p14:tracePt t="88112" x="2266950" y="1309688"/>
          <p14:tracePt t="88122" x="2266950" y="1357313"/>
          <p14:tracePt t="88132" x="2266950" y="1419225"/>
          <p14:tracePt t="88142" x="2266950" y="1519238"/>
          <p14:tracePt t="88155" x="2266950" y="1633538"/>
          <p14:tracePt t="88172" x="2266950" y="1828800"/>
          <p14:tracePt t="88189" x="2271713" y="2081213"/>
          <p14:tracePt t="88205" x="2271713" y="2171700"/>
          <p14:tracePt t="88222" x="2286000" y="2424113"/>
          <p14:tracePt t="88239" x="2309813" y="2728913"/>
          <p14:tracePt t="88255" x="2319338" y="2838450"/>
          <p14:tracePt t="88271" x="2328863" y="3000375"/>
          <p14:tracePt t="88289" x="2352675" y="3119438"/>
          <p14:tracePt t="88306" x="2357438" y="3138488"/>
          <p14:tracePt t="88322" x="2357438" y="3157538"/>
          <p14:tracePt t="88338" x="2362200" y="3167063"/>
          <p14:tracePt t="88356" x="2362200" y="3171825"/>
          <p14:tracePt t="88372" x="2362200" y="3176588"/>
          <p14:tracePt t="88388" x="2362200" y="3181350"/>
          <p14:tracePt t="88405" x="2366963" y="3190875"/>
          <p14:tracePt t="89158" x="2381250" y="3219450"/>
          <p14:tracePt t="89168" x="2390775" y="3248025"/>
          <p14:tracePt t="89178" x="2405063" y="3276600"/>
          <p14:tracePt t="89189" x="2414588" y="3300413"/>
          <p14:tracePt t="89205" x="2452688" y="3362325"/>
          <p14:tracePt t="89222" x="2462213" y="3381375"/>
          <p14:tracePt t="89238" x="2495550" y="3448050"/>
          <p14:tracePt t="89255" x="2519363" y="3490913"/>
          <p14:tracePt t="89272" x="2528888" y="3500438"/>
          <p14:tracePt t="89288" x="2543175" y="3524250"/>
          <p14:tracePt t="89305" x="2557463" y="3538538"/>
          <p14:tracePt t="89322" x="2562225" y="3548063"/>
          <p14:tracePt t="89338" x="2571750" y="3552825"/>
          <p14:tracePt t="89355" x="2576513" y="3557588"/>
          <p14:tracePt t="89372" x="2581275" y="3562350"/>
          <p14:tracePt t="89388" x="2586038" y="3567113"/>
          <p14:tracePt t="89405" x="2590800" y="3571875"/>
          <p14:tracePt t="89422" x="2595563" y="3571875"/>
          <p14:tracePt t="89442" x="2595563" y="3576638"/>
          <p14:tracePt t="89453" x="2600325" y="3576638"/>
          <p14:tracePt t="89493" x="2600325" y="3581400"/>
          <p14:tracePt t="89504" x="2605088" y="3581400"/>
          <p14:tracePt t="89869" x="2614613" y="3581400"/>
          <p14:tracePt t="89879" x="2643188" y="3576638"/>
          <p14:tracePt t="89889" x="2700338" y="3567113"/>
          <p14:tracePt t="89905" x="3052763" y="3543300"/>
          <p14:tracePt t="89920" x="3295650" y="3533775"/>
          <p14:tracePt t="89936" x="3824288" y="3533775"/>
          <p14:tracePt t="89953" x="4438650" y="3576638"/>
          <p14:tracePt t="89970" x="4762500" y="3595688"/>
          <p14:tracePt t="89988" x="5334000" y="3633788"/>
          <p14:tracePt t="90005" x="5919788" y="3662363"/>
          <p14:tracePt t="90022" x="6157913" y="3681413"/>
          <p14:tracePt t="90038" x="6638925" y="3714750"/>
          <p14:tracePt t="90055" x="6848475" y="3714750"/>
          <p14:tracePt t="90073" x="6967538" y="3714750"/>
          <p14:tracePt t="90088" x="7062788" y="3714750"/>
          <p14:tracePt t="90105" x="7086600" y="3714750"/>
          <p14:tracePt t="90121" x="7115175" y="3714750"/>
          <p14:tracePt t="90139" x="7138988" y="3714750"/>
          <p14:tracePt t="90155" x="7143750" y="3714750"/>
          <p14:tracePt t="90172" x="7148513" y="3714750"/>
          <p14:tracePt t="90188" x="7153275" y="3714750"/>
          <p14:tracePt t="90205" x="7153275" y="3709988"/>
          <p14:tracePt t="90743" x="7162800" y="3709988"/>
          <p14:tracePt t="90763" x="7167563" y="3705225"/>
          <p14:tracePt t="90783" x="7177088" y="3705225"/>
          <p14:tracePt t="90793" x="7186613" y="3700463"/>
          <p14:tracePt t="90814" x="7191375" y="3695700"/>
          <p14:tracePt t="90824" x="7196138" y="3695700"/>
          <p14:tracePt t="90844" x="7200900" y="3695700"/>
          <p14:tracePt t="90855" x="7205663" y="3690938"/>
          <p14:tracePt t="90871" x="7219950" y="3686175"/>
          <p14:tracePt t="90888" x="7224713" y="3681413"/>
          <p14:tracePt t="90903" x="7243763" y="3671888"/>
          <p14:tracePt t="90920" x="7258050" y="3662363"/>
          <p14:tracePt t="90936" x="7262813" y="3662363"/>
          <p14:tracePt t="90953" x="7272338" y="3657600"/>
          <p14:tracePt t="90971" x="7277100" y="3657600"/>
          <p14:tracePt t="90996" x="7277100" y="3652838"/>
          <p14:tracePt t="91007" x="7281863" y="3652838"/>
          <p14:tracePt t="91057" x="7281863" y="3648075"/>
          <p14:tracePt t="91179" x="7286625" y="3648075"/>
          <p14:tracePt t="91210" x="7286625" y="3643313"/>
          <p14:tracePt t="91261" x="7277100" y="3643313"/>
          <p14:tracePt t="91352" x="7262813" y="3643313"/>
          <p14:tracePt t="91362" x="7239000" y="3643313"/>
          <p14:tracePt t="91372" x="7196138" y="3643313"/>
          <p14:tracePt t="91388" x="7081838" y="3652838"/>
          <p14:tracePt t="91405" x="7015163" y="3662363"/>
          <p14:tracePt t="91421" x="6958013" y="3662363"/>
          <p14:tracePt t="91438" x="6915150" y="3667125"/>
          <p14:tracePt t="91455" x="6896100" y="3667125"/>
          <p14:tracePt t="91472" x="6862763" y="3671888"/>
          <p14:tracePt t="91488" x="6829425" y="3676650"/>
          <p14:tracePt t="91505" x="6810375" y="3676650"/>
          <p14:tracePt t="91521" x="6786563" y="3681413"/>
          <p14:tracePt t="91538" x="6777038" y="3681413"/>
          <p14:tracePt t="91556" x="6772275" y="3681413"/>
          <p14:tracePt t="91571" x="6767513" y="3681413"/>
          <p14:tracePt t="91606" x="6767513" y="3676650"/>
          <p14:tracePt t="91819" x="6767513" y="3671888"/>
          <p14:tracePt t="91910" x="6767513" y="3667125"/>
          <p14:tracePt t="91931" x="6781800" y="3657600"/>
          <p14:tracePt t="91951" x="6800850" y="3652838"/>
          <p14:tracePt t="91961" x="6838950" y="3633788"/>
          <p14:tracePt t="91972" x="6891338" y="3614738"/>
          <p14:tracePt t="91988" x="7029450" y="3581400"/>
          <p14:tracePt t="92005" x="7081838" y="3571875"/>
          <p14:tracePt t="92021" x="7224713" y="3557588"/>
          <p14:tracePt t="92038" x="7339013" y="3548063"/>
          <p14:tracePt t="92055" x="7396163" y="3543300"/>
          <p14:tracePt t="92071" x="7481888" y="3543300"/>
          <p14:tracePt t="92088" x="7567613" y="3543300"/>
          <p14:tracePt t="92104" x="7605713" y="3543300"/>
          <p14:tracePt t="92121" x="7681913" y="3538538"/>
          <p14:tracePt t="92138" x="7762875" y="3533775"/>
          <p14:tracePt t="92155" x="7824788" y="3533775"/>
          <p14:tracePt t="92171" x="7929563" y="3533775"/>
          <p14:tracePt t="92188" x="7996238" y="3533775"/>
          <p14:tracePt t="92206" x="8024813" y="3533775"/>
          <p14:tracePt t="92221" x="8062913" y="3533775"/>
          <p14:tracePt t="92238" x="8081963" y="3533775"/>
          <p14:tracePt t="92254" x="8105775" y="3533775"/>
          <p14:tracePt t="92272" x="8134350" y="3533775"/>
          <p14:tracePt t="92288" x="8139113" y="3533775"/>
          <p14:tracePt t="92304" x="8153400" y="3533775"/>
          <p14:tracePt t="92322" x="8162925" y="3533775"/>
          <p14:tracePt t="92338" x="8167688" y="3533775"/>
          <p14:tracePt t="92354" x="8172450" y="3533775"/>
          <p14:tracePt t="92371" x="8177213" y="3533775"/>
          <p14:tracePt t="92398" x="8181975" y="3533775"/>
          <p14:tracePt t="92418" x="8186738" y="3533775"/>
          <p14:tracePt t="92459" x="8191500" y="3533775"/>
          <p14:tracePt t="92510" x="8191500" y="3529013"/>
          <p14:tracePt t="92825" x="8186738" y="3529013"/>
          <p14:tracePt t="93473" x="8148638" y="3524250"/>
          <p14:tracePt t="93484" x="8005763" y="3519488"/>
          <p14:tracePt t="93494" x="7772400" y="3500438"/>
          <p14:tracePt t="93504" x="7305675" y="3490913"/>
          <p14:tracePt t="93519" x="6496050" y="3490913"/>
          <p14:tracePt t="93536" x="6176963" y="3490913"/>
          <p14:tracePt t="93553" x="4967288" y="3519488"/>
          <p14:tracePt t="93570" x="4562475" y="3543300"/>
          <p14:tracePt t="93586" x="4262438" y="3552825"/>
          <p14:tracePt t="93603" x="3662363" y="3624263"/>
          <p14:tracePt t="93619" x="3309938" y="3690938"/>
          <p14:tracePt t="93637" x="3105150" y="3743325"/>
          <p14:tracePt t="93653" x="2886075" y="3838575"/>
          <p14:tracePt t="93670" x="2709863" y="3933825"/>
          <p14:tracePt t="93687" x="2671763" y="3962400"/>
          <p14:tracePt t="93703" x="2624138" y="3995738"/>
          <p14:tracePt t="93720" x="2609850" y="4005263"/>
          <p14:tracePt t="93736" x="2595563" y="4029075"/>
          <p14:tracePt t="93753" x="2590800" y="4029075"/>
          <p14:tracePt t="94144" x="2576513" y="4029075"/>
          <p14:tracePt t="94155" x="2557463" y="4024313"/>
          <p14:tracePt t="94164" x="2505075" y="4024313"/>
          <p14:tracePt t="94175" x="2447925" y="4019550"/>
          <p14:tracePt t="94186" x="2357438" y="4010025"/>
          <p14:tracePt t="94202" x="2181225" y="3995738"/>
          <p14:tracePt t="94219" x="2038350" y="3986213"/>
          <p14:tracePt t="94236" x="1985963" y="3981450"/>
          <p14:tracePt t="94252" x="1900238" y="3967163"/>
          <p14:tracePt t="94269" x="1843088" y="3952875"/>
          <p14:tracePt t="94287" x="1819275" y="3948113"/>
          <p14:tracePt t="94302" x="1790700" y="3938588"/>
          <p14:tracePt t="94319" x="1781175" y="3938588"/>
          <p14:tracePt t="94336" x="1766888" y="3933825"/>
          <p14:tracePt t="94352" x="1766888" y="3929063"/>
          <p14:tracePt t="94428" x="1771650" y="3929063"/>
          <p14:tracePt t="94459" x="1804988" y="3919538"/>
          <p14:tracePt t="94469" x="1857375" y="3910013"/>
          <p14:tracePt t="94480" x="1928813" y="3895725"/>
          <p14:tracePt t="94490" x="2052638" y="3876675"/>
          <p14:tracePt t="94502" x="2200275" y="3857625"/>
          <p14:tracePt t="94519" x="2486025" y="3819525"/>
          <p14:tracePt t="94536" x="2671763" y="3795713"/>
          <p14:tracePt t="94553" x="2733675" y="3795713"/>
          <p14:tracePt t="94569" x="2847975" y="3786188"/>
          <p14:tracePt t="94586" x="2947988" y="3776663"/>
          <p14:tracePt t="94603" x="2995613" y="3776663"/>
          <p14:tracePt t="94619" x="3086100" y="3771900"/>
          <p14:tracePt t="94636" x="3152775" y="3771900"/>
          <p14:tracePt t="94653" x="3181350" y="3771900"/>
          <p14:tracePt t="94669" x="3233738" y="3771900"/>
          <p14:tracePt t="94686" x="3262313" y="3771900"/>
          <p14:tracePt t="94703" x="3281363" y="3771900"/>
          <p14:tracePt t="94719" x="3328988" y="3776663"/>
          <p14:tracePt t="94735" x="3357563" y="3776663"/>
          <p14:tracePt t="94752" x="3419475" y="3786188"/>
          <p14:tracePt t="94769" x="3495675" y="3805238"/>
          <p14:tracePt t="94786" x="3557588" y="3819525"/>
          <p14:tracePt t="94802" x="3700463" y="3838575"/>
          <p14:tracePt t="94819" x="3833813" y="3862388"/>
          <p14:tracePt t="94836" x="3905250" y="3871913"/>
          <p14:tracePt t="94852" x="4019550" y="3895725"/>
          <p14:tracePt t="94869" x="4086225" y="3905250"/>
          <p14:tracePt t="94886" x="4119563" y="3910013"/>
          <p14:tracePt t="94902" x="4143375" y="3910013"/>
          <p14:tracePt t="94919" x="4152900" y="3910013"/>
          <p14:tracePt t="94936" x="4167188" y="3910013"/>
          <p14:tracePt t="94952" x="4176713" y="3910013"/>
          <p14:tracePt t="94969" x="4181475" y="3910013"/>
          <p14:tracePt t="94986" x="4186238" y="3910013"/>
          <p14:tracePt t="95002" x="4191000" y="3910013"/>
          <p14:tracePt t="95363" x="4195763" y="3910013"/>
          <p14:tracePt t="95383" x="4200525" y="3910013"/>
          <p14:tracePt t="95404" x="4210050" y="3910013"/>
          <p14:tracePt t="95414" x="4224338" y="3910013"/>
          <p14:tracePt t="95424" x="4243388" y="3910013"/>
          <p14:tracePt t="95435" x="4276725" y="3910013"/>
          <p14:tracePt t="95452" x="4324350" y="3910013"/>
          <p14:tracePt t="95470" x="4376738" y="3910013"/>
          <p14:tracePt t="95486" x="4405313" y="3910013"/>
          <p14:tracePt t="95502" x="4462463" y="3910013"/>
          <p14:tracePt t="95519" x="4500563" y="3910013"/>
          <p14:tracePt t="95537" x="4514850" y="3910013"/>
          <p14:tracePt t="95554" x="4533900" y="3910013"/>
          <p14:tracePt t="95571" x="4548188" y="3910013"/>
          <p14:tracePt t="95588" x="4552950" y="3910013"/>
          <p14:tracePt t="95608" x="4557713" y="3910013"/>
          <p14:tracePt t="95620" x="4562475" y="3905250"/>
          <p14:tracePt t="96004" x="4567238" y="3900488"/>
          <p14:tracePt t="96013" x="4572000" y="3900488"/>
          <p14:tracePt t="96024" x="4586288" y="3895725"/>
          <p14:tracePt t="96037" x="4619625" y="3886200"/>
          <p14:tracePt t="96055" x="4657725" y="3881438"/>
          <p14:tracePt t="96070" x="4795838" y="3862388"/>
          <p14:tracePt t="96087" x="4953000" y="3852863"/>
          <p14:tracePt t="96104" x="5238750" y="3852863"/>
          <p14:tracePt t="96121" x="5543550" y="3862388"/>
          <p14:tracePt t="96137" x="5676900" y="3876675"/>
          <p14:tracePt t="96154" x="5924550" y="3905250"/>
          <p14:tracePt t="96171" x="6057900" y="3924300"/>
          <p14:tracePt t="96187" x="6096000" y="3933825"/>
          <p14:tracePt t="96203" x="6129338" y="3938588"/>
          <p14:tracePt t="96221" x="6143625" y="3938588"/>
          <p14:tracePt t="96238" x="6148388" y="3938588"/>
          <p14:tracePt t="96257" x="6148388" y="3943350"/>
          <p14:tracePt t="96308" x="6100763" y="3943350"/>
          <p14:tracePt t="96318" x="6034088" y="3952875"/>
          <p14:tracePt t="96329" x="5853113" y="3967163"/>
          <p14:tracePt t="96339" x="5672138" y="3967163"/>
          <p14:tracePt t="96354" x="5272088" y="3967163"/>
          <p14:tracePt t="96371" x="5091113" y="3967163"/>
          <p14:tracePt t="96387" x="4762500" y="3971925"/>
          <p14:tracePt t="96404" x="4448175" y="3981450"/>
          <p14:tracePt t="96421" x="4300538" y="3995738"/>
          <p14:tracePt t="96437" x="3981450" y="4029075"/>
          <p14:tracePt t="96454" x="3724275" y="4057650"/>
          <p14:tracePt t="96473" x="3624263" y="4076700"/>
          <p14:tracePt t="96487" x="3414713" y="4110038"/>
          <p14:tracePt t="96504" x="3338513" y="4129088"/>
          <p14:tracePt t="96520" x="3162300" y="4162425"/>
          <p14:tracePt t="96537" x="3009900" y="4195763"/>
          <p14:tracePt t="96554" x="2962275" y="4200525"/>
          <p14:tracePt t="96571" x="2900363" y="4214813"/>
          <p14:tracePt t="96587" x="2867025" y="4219575"/>
          <p14:tracePt t="96604" x="2862263" y="4219575"/>
          <p14:tracePt t="96620" x="2852738" y="4219575"/>
          <p14:tracePt t="96637" x="2847975" y="42195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sp>
        <p:nvSpPr>
          <p:cNvPr id="4" name="Rectangle 3"/>
          <p:cNvSpPr/>
          <p:nvPr/>
        </p:nvSpPr>
        <p:spPr>
          <a:xfrm>
            <a:off x="228600" y="133350"/>
            <a:ext cx="8763000" cy="954107"/>
          </a:xfrm>
          <a:prstGeom prst="rect">
            <a:avLst/>
          </a:prstGeom>
        </p:spPr>
        <p:txBody>
          <a:bodyPr wrap="square">
            <a:spAutoFit/>
          </a:bodyPr>
          <a:lstStyle/>
          <a:p>
            <a:pPr algn="just"/>
            <a:r>
              <a:rPr lang="en-US" sz="2800" b="1" dirty="0" smtClean="0">
                <a:solidFill>
                  <a:srgbClr val="00B050"/>
                </a:solidFill>
              </a:rPr>
              <a:t>Need for alternative management approach for BPH</a:t>
            </a:r>
          </a:p>
        </p:txBody>
      </p:sp>
      <p:sp>
        <p:nvSpPr>
          <p:cNvPr id="2" name="Rectangle 1"/>
          <p:cNvSpPr/>
          <p:nvPr/>
        </p:nvSpPr>
        <p:spPr>
          <a:xfrm>
            <a:off x="609600" y="666750"/>
            <a:ext cx="8382000" cy="3970318"/>
          </a:xfrm>
          <a:prstGeom prst="rect">
            <a:avLst/>
          </a:prstGeom>
        </p:spPr>
        <p:txBody>
          <a:bodyPr wrap="square">
            <a:spAutoFit/>
          </a:bodyPr>
          <a:lstStyle/>
          <a:p>
            <a:pPr marL="342900" indent="-342900" algn="just">
              <a:buFont typeface="Wingdings" panose="05000000000000000000" pitchFamily="2" charset="2"/>
              <a:buChar char="§"/>
            </a:pPr>
            <a:endParaRPr lang="en-US" sz="2800" dirty="0" smtClean="0"/>
          </a:p>
          <a:p>
            <a:pPr marL="342900" indent="-342900" algn="just">
              <a:buFont typeface="Wingdings" panose="05000000000000000000" pitchFamily="2" charset="2"/>
              <a:buChar char="§"/>
            </a:pPr>
            <a:r>
              <a:rPr lang="en-US" sz="2800" dirty="0" smtClean="0"/>
              <a:t>Watchful </a:t>
            </a:r>
            <a:r>
              <a:rPr lang="en-US" sz="2800" dirty="0"/>
              <a:t>waiting:  </a:t>
            </a:r>
            <a:r>
              <a:rPr lang="en-US" sz="2800" dirty="0" smtClean="0"/>
              <a:t>Lack of self discipline may worsen symptoms over time.</a:t>
            </a:r>
          </a:p>
          <a:p>
            <a:pPr marL="342900" indent="-342900" algn="just">
              <a:buFont typeface="Wingdings" panose="05000000000000000000" pitchFamily="2" charset="2"/>
              <a:buChar char="§"/>
            </a:pPr>
            <a:endParaRPr lang="en-US" sz="2800" dirty="0" smtClean="0"/>
          </a:p>
          <a:p>
            <a:pPr marL="342900" indent="-342900" algn="just">
              <a:buFont typeface="Wingdings" panose="05000000000000000000" pitchFamily="2" charset="2"/>
              <a:buChar char="§"/>
            </a:pPr>
            <a:r>
              <a:rPr lang="en-US" sz="2800" dirty="0" smtClean="0"/>
              <a:t>Medical </a:t>
            </a:r>
            <a:r>
              <a:rPr lang="en-US" sz="2800" dirty="0"/>
              <a:t>therapy: H</a:t>
            </a:r>
            <a:r>
              <a:rPr lang="en-US" sz="2800" dirty="0" smtClean="0"/>
              <a:t>ypotension</a:t>
            </a:r>
            <a:r>
              <a:rPr lang="en-US" sz="2800" dirty="0"/>
              <a:t>, nasal congestion, headache, and sexual </a:t>
            </a:r>
            <a:r>
              <a:rPr lang="en-US" sz="2800" dirty="0" smtClean="0"/>
              <a:t>dysfunction. </a:t>
            </a:r>
          </a:p>
          <a:p>
            <a:pPr algn="just"/>
            <a:endParaRPr lang="en-US" sz="2800" dirty="0" smtClean="0"/>
          </a:p>
          <a:p>
            <a:pPr marL="342900" indent="-342900" algn="just">
              <a:buFont typeface="Wingdings" panose="05000000000000000000" pitchFamily="2" charset="2"/>
              <a:buChar char="§"/>
            </a:pPr>
            <a:r>
              <a:rPr lang="en-US" sz="2800" dirty="0" smtClean="0"/>
              <a:t>Surgery: High </a:t>
            </a:r>
            <a:r>
              <a:rPr lang="en-US" sz="2800" dirty="0"/>
              <a:t>cost of surgery, </a:t>
            </a:r>
            <a:r>
              <a:rPr lang="en-US" sz="2800" dirty="0" smtClean="0"/>
              <a:t>urinary </a:t>
            </a:r>
            <a:r>
              <a:rPr lang="en-US" sz="2800" dirty="0"/>
              <a:t>tract infection, permanent sexual side effect and urinary </a:t>
            </a:r>
            <a:r>
              <a:rPr lang="en-US" sz="2800" dirty="0" smtClean="0"/>
              <a:t>incontinence</a:t>
            </a:r>
            <a:r>
              <a:rPr lang="en-US" dirty="0" smtClean="0"/>
              <a:t>. </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699031977"/>
      </p:ext>
    </p:extLst>
  </p:cSld>
  <p:clrMapOvr>
    <a:masterClrMapping/>
  </p:clrMapOvr>
  <mc:AlternateContent xmlns:mc="http://schemas.openxmlformats.org/markup-compatibility/2006">
    <mc:Choice xmlns:p14="http://schemas.microsoft.com/office/powerpoint/2010/main" Requires="p14">
      <p:transition spd="slow" p14:dur="2000" advTm="60966"/>
    </mc:Choice>
    <mc:Fallback>
      <p:transition spd="slow" advTm="60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3A86A75C-4F4B-4683-9AE1-C65F6400EC91}">
      <p14:laserTraceLst xmlns:p14="http://schemas.microsoft.com/office/powerpoint/2010/main">
        <p14:tracePtLst>
          <p14:tracePt t="32" x="4929188" y="3467100"/>
          <p14:tracePt t="37" x="4919663" y="3457575"/>
          <p14:tracePt t="250" x="4886325" y="3448050"/>
          <p14:tracePt t="260" x="4791075" y="3424238"/>
          <p14:tracePt t="269" x="4576763" y="3381375"/>
          <p14:tracePt t="282" x="4333875" y="3324225"/>
          <p14:tracePt t="298" x="3686175" y="3205163"/>
          <p14:tracePt t="315" x="3076575" y="3086100"/>
          <p14:tracePt t="332" x="2743200" y="3005138"/>
          <p14:tracePt t="348" x="2128838" y="2838450"/>
          <p14:tracePt t="365" x="1695450" y="2671763"/>
          <p14:tracePt t="382" x="1471613" y="2566988"/>
          <p14:tracePt t="398" x="1143000" y="2343150"/>
          <p14:tracePt t="415" x="942975" y="2176463"/>
          <p14:tracePt t="433" x="871538" y="2109788"/>
          <p14:tracePt t="449" x="771525" y="1995488"/>
          <p14:tracePt t="466" x="690563" y="1881188"/>
          <p14:tracePt t="484" x="666750" y="1833563"/>
          <p14:tracePt t="499" x="623888" y="1747838"/>
          <p14:tracePt t="516" x="609600" y="1709738"/>
          <p14:tracePt t="532" x="595313" y="1647825"/>
          <p14:tracePt t="549" x="595313" y="1581150"/>
          <p14:tracePt t="566" x="595313" y="1547813"/>
          <p14:tracePt t="582" x="595313" y="1500188"/>
          <p14:tracePt t="599" x="595313" y="1452563"/>
          <p14:tracePt t="616" x="595313" y="1414463"/>
          <p14:tracePt t="632" x="595313" y="1357313"/>
          <p14:tracePt t="649" x="614363" y="1276350"/>
          <p14:tracePt t="667" x="623888" y="1238250"/>
          <p14:tracePt t="682" x="642938" y="1166813"/>
          <p14:tracePt t="699" x="657225" y="1123950"/>
          <p14:tracePt t="716" x="676275" y="1076325"/>
          <p14:tracePt t="733" x="704850" y="1023938"/>
          <p14:tracePt t="749" x="723900" y="1004888"/>
          <p14:tracePt t="765" x="790575" y="942975"/>
          <p14:tracePt t="782" x="823913" y="904875"/>
          <p14:tracePt t="800" x="838200" y="890588"/>
          <p14:tracePt t="816" x="857250" y="876300"/>
          <p14:tracePt t="832" x="866775" y="871538"/>
          <p14:tracePt t="849" x="871538" y="866775"/>
          <p14:tracePt t="865" x="885825" y="862013"/>
          <p14:tracePt t="882" x="900113" y="857250"/>
          <p14:tracePt t="900" x="900113" y="852488"/>
          <p14:tracePt t="914" x="904875" y="847725"/>
          <p14:tracePt t="931" x="914400" y="847725"/>
          <p14:tracePt t="948" x="919163" y="847725"/>
          <p14:tracePt t="1366" x="919163" y="842963"/>
          <p14:tracePt t="1397" x="923925" y="842963"/>
          <p14:tracePt t="1407" x="938213" y="842963"/>
          <p14:tracePt t="1417" x="942975" y="842963"/>
          <p14:tracePt t="1432" x="985838" y="842963"/>
          <p14:tracePt t="1449" x="1019175" y="842963"/>
          <p14:tracePt t="1465" x="1114425" y="842963"/>
          <p14:tracePt t="1481" x="1204913" y="842963"/>
          <p14:tracePt t="1499" x="1247775" y="842963"/>
          <p14:tracePt t="1514" x="1343025" y="842963"/>
          <p14:tracePt t="1532" x="1419225" y="847725"/>
          <p14:tracePt t="1549" x="1452563" y="857250"/>
          <p14:tracePt t="1566" x="1528763" y="871538"/>
          <p14:tracePt t="1582" x="1547813" y="871538"/>
          <p14:tracePt t="1599" x="1581150" y="871538"/>
          <p14:tracePt t="1615" x="1595438" y="876300"/>
          <p14:tracePt t="1632" x="1604963" y="881063"/>
          <p14:tracePt t="1648" x="1614488" y="881063"/>
          <p14:tracePt t="1664" x="1619250" y="881063"/>
          <p14:tracePt t="1690" x="1619250" y="885825"/>
          <p14:tracePt t="1701" x="1624013" y="885825"/>
          <p14:tracePt t="2618" x="1628775" y="885825"/>
          <p14:tracePt t="3163" x="1633538" y="885825"/>
          <p14:tracePt t="3183" x="1638300" y="885825"/>
          <p14:tracePt t="3203" x="1643063" y="885825"/>
          <p14:tracePt t="3224" x="1647825" y="885825"/>
          <p14:tracePt t="3244" x="1652588" y="885825"/>
          <p14:tracePt t="3254" x="1657350" y="885825"/>
          <p14:tracePt t="6862" x="1657350" y="881063"/>
          <p14:tracePt t="7063" x="1657350" y="876300"/>
          <p14:tracePt t="7072" x="1657350" y="871538"/>
          <p14:tracePt t="7084" x="1657350" y="866775"/>
          <p14:tracePt t="7098" x="1657350" y="852488"/>
          <p14:tracePt t="7115" x="1652588" y="842963"/>
          <p14:tracePt t="7131" x="1633538" y="828675"/>
          <p14:tracePt t="7148" x="1600200" y="800100"/>
          <p14:tracePt t="7165" x="1581150" y="790575"/>
          <p14:tracePt t="7181" x="1547813" y="766763"/>
          <p14:tracePt t="7198" x="1519238" y="752475"/>
          <p14:tracePt t="7216" x="1504950" y="742950"/>
          <p14:tracePt t="7231" x="1481138" y="723900"/>
          <p14:tracePt t="7248" x="1471613" y="719138"/>
          <p14:tracePt t="7264" x="1447800" y="704850"/>
          <p14:tracePt t="7281" x="1414463" y="681038"/>
          <p14:tracePt t="7298" x="1400175" y="671513"/>
          <p14:tracePt t="7316" x="1376363" y="661988"/>
          <p14:tracePt t="7332" x="1357313" y="647700"/>
          <p14:tracePt t="7348" x="1347788" y="647700"/>
          <p14:tracePt t="7364" x="1333500" y="638175"/>
          <p14:tracePt t="7381" x="1314450" y="628650"/>
          <p14:tracePt t="7399" x="1304925" y="623888"/>
          <p14:tracePt t="7414" x="1290638" y="619125"/>
          <p14:tracePt t="7431" x="1281113" y="614363"/>
          <p14:tracePt t="7431" x="1276350" y="614363"/>
          <p14:tracePt t="7449" x="1262063" y="604838"/>
          <p14:tracePt t="7464" x="1252538" y="595313"/>
          <p14:tracePt t="7481" x="1238250" y="585788"/>
          <p14:tracePt t="7498" x="1228725" y="576263"/>
          <p14:tracePt t="7515" x="1219200" y="571500"/>
          <p14:tracePt t="7531" x="1214438" y="561975"/>
          <p14:tracePt t="7548" x="1209675" y="557213"/>
          <p14:tracePt t="7565" x="1204913" y="552450"/>
          <p14:tracePt t="7581" x="1209675" y="552450"/>
          <p14:tracePt t="7703" x="1219200" y="552450"/>
          <p14:tracePt t="7713" x="1238250" y="552450"/>
          <p14:tracePt t="7723" x="1262063" y="552450"/>
          <p14:tracePt t="7734" x="1300163" y="552450"/>
          <p14:tracePt t="7748" x="1390650" y="552450"/>
          <p14:tracePt t="7765" x="1443038" y="552450"/>
          <p14:tracePt t="7781" x="1528763" y="557213"/>
          <p14:tracePt t="7797" x="1643063" y="566738"/>
          <p14:tracePt t="7816" x="1709738" y="566738"/>
          <p14:tracePt t="7830" x="1814513" y="576263"/>
          <p14:tracePt t="7847" x="1862138" y="581025"/>
          <p14:tracePt t="7864" x="1919288" y="585788"/>
          <p14:tracePt t="7882" x="1976438" y="585788"/>
          <p14:tracePt t="7898" x="2005013" y="585788"/>
          <p14:tracePt t="7913" x="2043113" y="585788"/>
          <p14:tracePt t="7930" x="2081213" y="585788"/>
          <p14:tracePt t="7947" x="2095500" y="585788"/>
          <p14:tracePt t="7964" x="2133600" y="585788"/>
          <p14:tracePt t="7981" x="2157413" y="585788"/>
          <p14:tracePt t="7998" x="2171700" y="585788"/>
          <p14:tracePt t="8014" x="2209800" y="585788"/>
          <p14:tracePt t="8031" x="2252663" y="585788"/>
          <p14:tracePt t="8049" x="2276475" y="585788"/>
          <p14:tracePt t="8064" x="2347913" y="585788"/>
          <p14:tracePt t="8081" x="2395538" y="585788"/>
          <p14:tracePt t="8081" x="2438400" y="585788"/>
          <p14:tracePt t="8099" x="2490788" y="590550"/>
          <p14:tracePt t="8114" x="2586038" y="604838"/>
          <p14:tracePt t="8131" x="2638425" y="604838"/>
          <p14:tracePt t="8148" x="2814638" y="619125"/>
          <p14:tracePt t="8165" x="2971800" y="619125"/>
          <p14:tracePt t="8182" x="3019425" y="619125"/>
          <p14:tracePt t="8198" x="3148013" y="619125"/>
          <p14:tracePt t="8215" x="3233738" y="619125"/>
          <p14:tracePt t="8232" x="3257550" y="619125"/>
          <p14:tracePt t="8248" x="3295650" y="619125"/>
          <p14:tracePt t="8265" x="3328988" y="619125"/>
          <p14:tracePt t="8282" x="3338513" y="619125"/>
          <p14:tracePt t="8297" x="3348038" y="619125"/>
          <p14:tracePt t="8313" x="3352800" y="619125"/>
          <p14:tracePt t="8330" x="3357563" y="619125"/>
          <p14:tracePt t="8352" x="3371850" y="619125"/>
          <p14:tracePt t="8719" x="3400425" y="614363"/>
          <p14:tracePt t="8729" x="3438525" y="604838"/>
          <p14:tracePt t="8738" x="3519488" y="590550"/>
          <p14:tracePt t="8749" x="3657600" y="576263"/>
          <p14:tracePt t="8764" x="3929063" y="566738"/>
          <p14:tracePt t="8781" x="4062413" y="566738"/>
          <p14:tracePt t="8797" x="4324350" y="581025"/>
          <p14:tracePt t="8816" x="4510088" y="604838"/>
          <p14:tracePt t="8832" x="4586288" y="623888"/>
          <p14:tracePt t="8847" x="4705350" y="633413"/>
          <p14:tracePt t="8864" x="4791075" y="647700"/>
          <p14:tracePt t="8881" x="4824413" y="652463"/>
          <p14:tracePt t="8897" x="4876800" y="661988"/>
          <p14:tracePt t="8915" x="4914900" y="666750"/>
          <p14:tracePt t="8932" x="4929188" y="666750"/>
          <p14:tracePt t="8947" x="4948238" y="666750"/>
          <p14:tracePt t="8964" x="4957763" y="666750"/>
          <p14:tracePt t="8981" x="4967288" y="666750"/>
          <p14:tracePt t="8998" x="4972050" y="666750"/>
          <p14:tracePt t="9014" x="4976813" y="666750"/>
          <p14:tracePt t="9030" x="4986338" y="666750"/>
          <p14:tracePt t="9047" x="4991100" y="666750"/>
          <p14:tracePt t="9063" x="4995863" y="666750"/>
          <p14:tracePt t="9080" x="5000625" y="666750"/>
          <p14:tracePt t="9096" x="5005388" y="666750"/>
          <p14:tracePt t="9114" x="5010150" y="666750"/>
          <p14:tracePt t="9530" x="5014913" y="666750"/>
          <p14:tracePt t="9540" x="5019675" y="666750"/>
          <p14:tracePt t="9550" x="5029200" y="661988"/>
          <p14:tracePt t="9563" x="5072063" y="652463"/>
          <p14:tracePt t="9582" x="5095875" y="647700"/>
          <p14:tracePt t="9597" x="5181600" y="633413"/>
          <p14:tracePt t="9614" x="5229225" y="623888"/>
          <p14:tracePt t="9630" x="5310188" y="604838"/>
          <p14:tracePt t="9647" x="5391150" y="595313"/>
          <p14:tracePt t="9664" x="5424488" y="590550"/>
          <p14:tracePt t="9680" x="5486400" y="581025"/>
          <p14:tracePt t="9697" x="5538788" y="581025"/>
          <p14:tracePt t="9713" x="5562600" y="581025"/>
          <p14:tracePt t="9729" x="5595938" y="576263"/>
          <p14:tracePt t="9746" x="5629275" y="576263"/>
          <p14:tracePt t="9764" x="5657850" y="571500"/>
          <p14:tracePt t="9779" x="5705475" y="561975"/>
          <p14:tracePt t="9796" x="5734050" y="557213"/>
          <p14:tracePt t="9812" x="5786438" y="552450"/>
          <p14:tracePt t="9831" x="5829300" y="547688"/>
          <p14:tracePt t="9846" x="5853113" y="547688"/>
          <p14:tracePt t="9862" x="5900738" y="538163"/>
          <p14:tracePt t="9879" x="5943600" y="538163"/>
          <p14:tracePt t="9896" x="5962650" y="538163"/>
          <p14:tracePt t="9912" x="5995988" y="538163"/>
          <p14:tracePt t="9928" x="6019800" y="538163"/>
          <p14:tracePt t="9945" x="6034088" y="538163"/>
          <p14:tracePt t="9962" x="6038850" y="538163"/>
          <p14:tracePt t="9978" x="6043613" y="538163"/>
          <p14:tracePt t="9995" x="6048375" y="538163"/>
          <p14:tracePt t="10012" x="6057900" y="528638"/>
          <p14:tracePt t="10271" x="6081713" y="519113"/>
          <p14:tracePt t="10281" x="6134100" y="500063"/>
          <p14:tracePt t="10291" x="6219825" y="481013"/>
          <p14:tracePt t="10301" x="6329363" y="466725"/>
          <p14:tracePt t="10313" x="6477000" y="452438"/>
          <p14:tracePt t="10330" x="6777038" y="438150"/>
          <p14:tracePt t="10347" x="6986588" y="438150"/>
          <p14:tracePt t="10364" x="7115175" y="438150"/>
          <p14:tracePt t="10380" x="7324725" y="457200"/>
          <p14:tracePt t="10397" x="7481888" y="481013"/>
          <p14:tracePt t="10414" x="7529513" y="485775"/>
          <p14:tracePt t="10430" x="7610475" y="504825"/>
          <p14:tracePt t="10447" x="7662863" y="519113"/>
          <p14:tracePt t="10465" x="7681913" y="519113"/>
          <p14:tracePt t="10480" x="7696200" y="523875"/>
          <p14:tracePt t="10497" x="7705725" y="523875"/>
          <p14:tracePt t="10514" x="7710488" y="523875"/>
          <p14:tracePt t="10530" x="7715250" y="523875"/>
          <p14:tracePt t="10546" x="7720013" y="523875"/>
          <p14:tracePt t="10575" x="7710488" y="523875"/>
          <p14:tracePt t="11114" x="7677150" y="523875"/>
          <p14:tracePt t="11123" x="7620000" y="519113"/>
          <p14:tracePt t="11135" x="7391400" y="519113"/>
          <p14:tracePt t="11162" x="6919913" y="542925"/>
          <p14:tracePt t="11179" x="6310313" y="581025"/>
          <p14:tracePt t="11195" x="6019800" y="609600"/>
          <p14:tracePt t="11212" x="5343525" y="657225"/>
          <p14:tracePt t="11229" x="4648200" y="757238"/>
          <p14:tracePt t="11247" x="4348163" y="795338"/>
          <p14:tracePt t="11264" x="3833813" y="833438"/>
          <p14:tracePt t="11280" x="3314700" y="871538"/>
          <p14:tracePt t="11297" x="3167063" y="885825"/>
          <p14:tracePt t="11314" x="2909888" y="909638"/>
          <p14:tracePt t="11328" x="2814638" y="919163"/>
          <p14:tracePt t="11346" x="2690813" y="933450"/>
          <p14:tracePt t="11362" x="2600325" y="947738"/>
          <p14:tracePt t="11379" x="2562225" y="947738"/>
          <p14:tracePt t="11395" x="2528888" y="957263"/>
          <p14:tracePt t="11412" x="2500313" y="971550"/>
          <p14:tracePt t="11429" x="2490788" y="971550"/>
          <p14:tracePt t="11445" x="2476500" y="976313"/>
          <p14:tracePt t="11462" x="2466975" y="981075"/>
          <p14:tracePt t="11481" x="2462213" y="981075"/>
          <p14:tracePt t="11497" x="2457450" y="981075"/>
          <p14:tracePt t="11926" x="2438400" y="981075"/>
          <p14:tracePt t="11935" x="2400300" y="985838"/>
          <p14:tracePt t="11946" x="2343150" y="1000125"/>
          <p14:tracePt t="11962" x="2214563" y="1033463"/>
          <p14:tracePt t="11979" x="2119313" y="1066800"/>
          <p14:tracePt t="11979" x="2024063" y="1100138"/>
          <p14:tracePt t="11997" x="1947863" y="1123950"/>
          <p14:tracePt t="12013" x="1733550" y="1204913"/>
          <p14:tracePt t="12030" x="1624013" y="1238250"/>
          <p14:tracePt t="12046" x="1476375" y="1290638"/>
          <p14:tracePt t="12063" x="1390650" y="1328738"/>
          <p14:tracePt t="12081" x="1323975" y="1347788"/>
          <p14:tracePt t="12100" x="1300163" y="1357313"/>
          <p14:tracePt t="12117" x="1271588" y="1366838"/>
          <p14:tracePt t="12130" x="1262063" y="1371600"/>
          <p14:tracePt t="12146" x="1238250" y="1376363"/>
          <p14:tracePt t="12163" x="1219200" y="1390650"/>
          <p14:tracePt t="12180" x="1209675" y="1395413"/>
          <p14:tracePt t="12196" x="1200150" y="1404938"/>
          <p14:tracePt t="12213" x="1190625" y="1409700"/>
          <p14:tracePt t="12231" x="1190625" y="1414463"/>
          <p14:tracePt t="12251" x="1185863" y="1414463"/>
          <p14:tracePt t="12263" x="1181100" y="1414463"/>
          <p14:tracePt t="12311" x="1185863" y="1414463"/>
          <p14:tracePt t="12545" x="1195388" y="1414463"/>
          <p14:tracePt t="12555" x="1204913" y="1414463"/>
          <p14:tracePt t="12566" x="1223963" y="1419225"/>
          <p14:tracePt t="12580" x="1252538" y="1423988"/>
          <p14:tracePt t="12597" x="1271588" y="1423988"/>
          <p14:tracePt t="12613" x="1338263" y="1443038"/>
          <p14:tracePt t="12630" x="1400175" y="1452563"/>
          <p14:tracePt t="12648" x="1423988" y="1457325"/>
          <p14:tracePt t="12663" x="1471613" y="1462088"/>
          <p14:tracePt t="12680" x="1485900" y="1466850"/>
          <p14:tracePt t="12696" x="1514475" y="1466850"/>
          <p14:tracePt t="12713" x="1543050" y="1471613"/>
          <p14:tracePt t="12730" x="1552575" y="1471613"/>
          <p14:tracePt t="12746" x="1557338" y="1471613"/>
          <p14:tracePt t="12763" x="1566863" y="1471613"/>
          <p14:tracePt t="12780" x="1571625" y="1471613"/>
          <p14:tracePt t="13144" x="1581150" y="1471613"/>
          <p14:tracePt t="13154" x="1624013" y="1466850"/>
          <p14:tracePt t="13165" x="1681163" y="1457325"/>
          <p14:tracePt t="13179" x="1862138" y="1438275"/>
          <p14:tracePt t="13197" x="2047875" y="1419225"/>
          <p14:tracePt t="13213" x="2338388" y="1404938"/>
          <p14:tracePt t="13230" x="2571750" y="1404938"/>
          <p14:tracePt t="13247" x="2633663" y="1404938"/>
          <p14:tracePt t="13263" x="2790825" y="1414463"/>
          <p14:tracePt t="13280" x="2857500" y="1414463"/>
          <p14:tracePt t="13295" x="2976563" y="1414463"/>
          <p14:tracePt t="13312" x="3038475" y="1414463"/>
          <p14:tracePt t="13328" x="3057525" y="1414463"/>
          <p14:tracePt t="13345" x="3105150" y="1414463"/>
          <p14:tracePt t="13363" x="3133725" y="1414463"/>
          <p14:tracePt t="13380" x="3143250" y="1414463"/>
          <p14:tracePt t="13396" x="3162300" y="1414463"/>
          <p14:tracePt t="13413" x="3176588" y="1414463"/>
          <p14:tracePt t="13430" x="3181350" y="1414463"/>
          <p14:tracePt t="13446" x="3190875" y="1414463"/>
          <p14:tracePt t="13463" x="3195638" y="1414463"/>
          <p14:tracePt t="13480" x="3200400" y="1414463"/>
          <p14:tracePt t="13496" x="3214688" y="1419225"/>
          <p14:tracePt t="13513" x="3224213" y="1419225"/>
          <p14:tracePt t="13531" x="3228975" y="1419225"/>
          <p14:tracePt t="13546" x="3238500" y="1419225"/>
          <p14:tracePt t="13563" x="3243263" y="1419225"/>
          <p14:tracePt t="13581" x="3248025" y="1419225"/>
          <p14:tracePt t="13611" x="3243263" y="1423988"/>
          <p14:tracePt t="14363" x="3238500" y="1423988"/>
          <p14:tracePt t="14383" x="3233738" y="1423988"/>
          <p14:tracePt t="14404" x="3233738" y="1428750"/>
          <p14:tracePt t="14414" x="3224213" y="1428750"/>
          <p14:tracePt t="14424" x="3219450" y="1428750"/>
          <p14:tracePt t="14434" x="3214688" y="1428750"/>
          <p14:tracePt t="14445" x="3205163" y="1428750"/>
          <p14:tracePt t="14462" x="3181350" y="1428750"/>
          <p14:tracePt t="14479" x="3148013" y="1428750"/>
          <p14:tracePt t="14496" x="3128963" y="1428750"/>
          <p14:tracePt t="14512" x="3095625" y="1433513"/>
          <p14:tracePt t="14529" x="3067050" y="1438275"/>
          <p14:tracePt t="14546" x="3052763" y="1438275"/>
          <p14:tracePt t="14562" x="3024188" y="1443038"/>
          <p14:tracePt t="14579" x="3000375" y="1443038"/>
          <p14:tracePt t="14596" x="2986088" y="1443038"/>
          <p14:tracePt t="14611" x="2967038" y="1447800"/>
          <p14:tracePt t="14628" x="2957513" y="1447800"/>
          <p14:tracePt t="14647" x="2952750" y="1447800"/>
          <p14:tracePt t="14661" x="2947988" y="1447800"/>
          <p14:tracePt t="14679" x="2943225" y="1447800"/>
          <p14:tracePt t="14696" x="2938463" y="1447800"/>
          <p14:tracePt t="14713" x="2933700" y="1447800"/>
          <p14:tracePt t="14759" x="2928938" y="1447800"/>
          <p14:tracePt t="14789" x="2933700" y="1447800"/>
          <p14:tracePt t="15703" x="2938463" y="1447800"/>
          <p14:tracePt t="15713" x="2952750" y="1447800"/>
          <p14:tracePt t="15724" x="2967038" y="1447800"/>
          <p14:tracePt t="15733" x="2986088" y="1447800"/>
          <p14:tracePt t="15745" x="3009900" y="1447800"/>
          <p14:tracePt t="15762" x="3071813" y="1447800"/>
          <p14:tracePt t="15779" x="3148013" y="1452563"/>
          <p14:tracePt t="15794" x="3190875" y="1462088"/>
          <p14:tracePt t="15811" x="3257550" y="1471613"/>
          <p14:tracePt t="15828" x="3309938" y="1485900"/>
          <p14:tracePt t="15846" x="3333750" y="1490663"/>
          <p14:tracePt t="15862" x="3362325" y="1495425"/>
          <p14:tracePt t="15879" x="3381375" y="1500188"/>
          <p14:tracePt t="15896" x="3390900" y="1504950"/>
          <p14:tracePt t="15916" x="3395663" y="1504950"/>
          <p14:tracePt t="15937" x="3400425" y="1504950"/>
          <p14:tracePt t="16028" x="3405188" y="1504950"/>
          <p14:tracePt t="16241" x="3409950" y="1504950"/>
          <p14:tracePt t="16353" x="3414713" y="1504950"/>
          <p14:tracePt t="16749" x="3419475" y="1504950"/>
          <p14:tracePt t="16760" x="3429000" y="1504950"/>
          <p14:tracePt t="16769" x="3438525" y="1504950"/>
          <p14:tracePt t="16779" x="3467100" y="1504950"/>
          <p14:tracePt t="16795" x="3571875" y="1504950"/>
          <p14:tracePt t="16812" x="3629025" y="1490663"/>
          <p14:tracePt t="16829" x="3871913" y="1481138"/>
          <p14:tracePt t="16846" x="4081463" y="1452563"/>
          <p14:tracePt t="16862" x="4162425" y="1443038"/>
          <p14:tracePt t="16878" x="4281488" y="1438275"/>
          <p14:tracePt t="16896" x="4367213" y="1433513"/>
          <p14:tracePt t="16911" x="4419600" y="1433513"/>
          <p14:tracePt t="16928" x="4495800" y="1433513"/>
          <p14:tracePt t="16944" x="4543425" y="1433513"/>
          <p14:tracePt t="16961" x="4633913" y="1433513"/>
          <p14:tracePt t="16979" x="4710113" y="1433513"/>
          <p14:tracePt t="16996" x="4757738" y="1433513"/>
          <p14:tracePt t="17014" x="4767263" y="1433513"/>
          <p14:tracePt t="17029" x="4795838" y="1433513"/>
          <p14:tracePt t="17046" x="4805363" y="1433513"/>
          <p14:tracePt t="17062" x="4814888" y="1433513"/>
          <p14:tracePt t="17079" x="4824413" y="1433513"/>
          <p14:tracePt t="17096" x="4829175" y="1433513"/>
          <p14:tracePt t="17112" x="4838700" y="1433513"/>
          <p14:tracePt t="17439" x="4872038" y="1423988"/>
          <p14:tracePt t="17449" x="4929188" y="1419225"/>
          <p14:tracePt t="17459" x="5005388" y="1414463"/>
          <p14:tracePt t="17469" x="5076825" y="1404938"/>
          <p14:tracePt t="17480" x="5210175" y="1400175"/>
          <p14:tracePt t="17494" x="5443538" y="1400175"/>
          <p14:tracePt t="17511" x="5581650" y="1409700"/>
          <p14:tracePt t="17527" x="5843588" y="1419225"/>
          <p14:tracePt t="17544" x="6048375" y="1438275"/>
          <p14:tracePt t="17560" x="6143625" y="1452563"/>
          <p14:tracePt t="17577" x="6267450" y="1462088"/>
          <p14:tracePt t="17594" x="6315075" y="1462088"/>
          <p14:tracePt t="17610" x="6376988" y="1471613"/>
          <p14:tracePt t="17627" x="6419850" y="1476375"/>
          <p14:tracePt t="17644" x="6438900" y="1481138"/>
          <p14:tracePt t="17660" x="6457950" y="1481138"/>
          <p14:tracePt t="17677" x="6472238" y="1481138"/>
          <p14:tracePt t="17694" x="6481763" y="1481138"/>
          <p14:tracePt t="17710" x="6486525" y="1481138"/>
          <p14:tracePt t="17733" x="6481763" y="1481138"/>
          <p14:tracePt t="18322" x="6467475" y="1481138"/>
          <p14:tracePt t="18332" x="6396038" y="1495425"/>
          <p14:tracePt t="18342" x="6362700" y="1500188"/>
          <p14:tracePt t="18352" x="6300788" y="1504950"/>
          <p14:tracePt t="18363" x="6048375" y="1557338"/>
          <p14:tracePt t="18377" x="5853113" y="1595438"/>
          <p14:tracePt t="18394" x="5524500" y="1647825"/>
          <p14:tracePt t="18410" x="5238750" y="1700213"/>
          <p14:tracePt t="18427" x="4848225" y="1747838"/>
          <p14:tracePt t="18444" x="4467225" y="1809750"/>
          <p14:tracePt t="18460" x="4181475" y="1838325"/>
          <p14:tracePt t="18477" x="3957638" y="1871663"/>
          <p14:tracePt t="18493" x="3705225" y="1881188"/>
          <p14:tracePt t="18511" x="3471863" y="1890713"/>
          <p14:tracePt t="18527" x="3405188" y="1900238"/>
          <p14:tracePt t="18544" x="3257550" y="1909763"/>
          <p14:tracePt t="18560" x="3124200" y="1909763"/>
          <p14:tracePt t="18577" x="3067050" y="1914525"/>
          <p14:tracePt t="18594" x="2976563" y="1919288"/>
          <p14:tracePt t="18611" x="2928938" y="1924050"/>
          <p14:tracePt t="18627" x="2909888" y="1924050"/>
          <p14:tracePt t="18644" x="2871788" y="1928813"/>
          <p14:tracePt t="18660" x="2838450" y="1928813"/>
          <p14:tracePt t="18678" x="2824163" y="1928813"/>
          <p14:tracePt t="18694" x="2800350" y="1928813"/>
          <p14:tracePt t="18710" x="2790825" y="1928813"/>
          <p14:tracePt t="18727" x="2767013" y="1924050"/>
          <p14:tracePt t="18744" x="2728913" y="1914525"/>
          <p14:tracePt t="18760" x="2714625" y="1909763"/>
          <p14:tracePt t="18777" x="2662238" y="1900238"/>
          <p14:tracePt t="18793" x="2600325" y="1881188"/>
          <p14:tracePt t="18810" x="2562225" y="1871663"/>
          <p14:tracePt t="18827" x="2471738" y="1852613"/>
          <p14:tracePt t="18844" x="2362200" y="1819275"/>
          <p14:tracePt t="18861" x="2309813" y="1809750"/>
          <p14:tracePt t="18877" x="2238375" y="1795463"/>
          <p14:tracePt t="18894" x="2209800" y="1790700"/>
          <p14:tracePt t="18910" x="2176463" y="1790700"/>
          <p14:tracePt t="18927" x="2162175" y="1785938"/>
          <p14:tracePt t="18944" x="2157413" y="1781175"/>
          <p14:tracePt t="18960" x="2152650" y="1781175"/>
          <p14:tracePt t="18977" x="2147888" y="1781175"/>
          <p14:tracePt t="19023" x="2147888" y="1776413"/>
          <p14:tracePt t="19053" x="2147888" y="1771650"/>
          <p14:tracePt t="19083" x="2152650" y="1771650"/>
          <p14:tracePt t="19155" x="2157413" y="1771650"/>
          <p14:tracePt t="19165" x="2166938" y="1771650"/>
          <p14:tracePt t="19176" x="2176463" y="1771650"/>
          <p14:tracePt t="19186" x="2185988" y="1771650"/>
          <p14:tracePt t="19196" x="2200275" y="1771650"/>
          <p14:tracePt t="19212" x="2238375" y="1771650"/>
          <p14:tracePt t="19229" x="2257425" y="1771650"/>
          <p14:tracePt t="19245" x="2319338" y="1776413"/>
          <p14:tracePt t="19262" x="2376488" y="1785938"/>
          <p14:tracePt t="19279" x="2395538" y="1790700"/>
          <p14:tracePt t="19295" x="2433638" y="1795463"/>
          <p14:tracePt t="19312" x="2457450" y="1800225"/>
          <p14:tracePt t="19330" x="2466975" y="1800225"/>
          <p14:tracePt t="19345" x="2486025" y="1804988"/>
          <p14:tracePt t="19362" x="2500313" y="1804988"/>
          <p14:tracePt t="19379" x="2505075" y="1804988"/>
          <p14:tracePt t="19395" x="2528888" y="1804988"/>
          <p14:tracePt t="19412" x="2533650" y="1804988"/>
          <p14:tracePt t="19428" x="2547938" y="1809750"/>
          <p14:tracePt t="19446" x="2562225" y="1814513"/>
          <p14:tracePt t="19462" x="2566988" y="1814513"/>
          <p14:tracePt t="19478" x="2571750" y="1814513"/>
          <p14:tracePt t="19495" x="2581275" y="1814513"/>
          <p14:tracePt t="19512" x="2586038" y="1814513"/>
          <p14:tracePt t="19529" x="2600325" y="1819275"/>
          <p14:tracePt t="19546" x="2633663" y="1819275"/>
          <p14:tracePt t="19562" x="2652713" y="1819275"/>
          <p14:tracePt t="19578" x="2695575" y="1824038"/>
          <p14:tracePt t="19596" x="2767013" y="1828800"/>
          <p14:tracePt t="19613" x="2790825" y="1833563"/>
          <p14:tracePt t="19628" x="2838450" y="1843088"/>
          <p14:tracePt t="19645" x="2857500" y="1843088"/>
          <p14:tracePt t="19662" x="2886075" y="1847850"/>
          <p14:tracePt t="19679" x="2914650" y="1847850"/>
          <p14:tracePt t="19696" x="2924175" y="1847850"/>
          <p14:tracePt t="19712" x="2943225" y="1852613"/>
          <p14:tracePt t="19729" x="2962275" y="1852613"/>
          <p14:tracePt t="19745" x="2967038" y="1852613"/>
          <p14:tracePt t="19760" x="2976563" y="1852613"/>
          <p14:tracePt t="19777" x="2981325" y="1852613"/>
          <p14:tracePt t="19795" x="2986088" y="1852613"/>
          <p14:tracePt t="19811" x="3005138" y="1852613"/>
          <p14:tracePt t="19828" x="3014663" y="1857375"/>
          <p14:tracePt t="19844" x="3038475" y="1857375"/>
          <p14:tracePt t="19861" x="3067050" y="1862138"/>
          <p14:tracePt t="19877" x="3081338" y="1866900"/>
          <p14:tracePt t="19894" x="3133725" y="1871663"/>
          <p14:tracePt t="19911" x="3205163" y="1881188"/>
          <p14:tracePt t="19927" x="3252788" y="1885950"/>
          <p14:tracePt t="19944" x="3371850" y="1900238"/>
          <p14:tracePt t="19961" x="3476625" y="1905000"/>
          <p14:tracePt t="19978" x="3505200" y="1909763"/>
          <p14:tracePt t="19994" x="3562350" y="1914525"/>
          <p14:tracePt t="20011" x="3590925" y="1919288"/>
          <p14:tracePt t="20029" x="3595688" y="1919288"/>
          <p14:tracePt t="20045" x="3605213" y="1919288"/>
          <p14:tracePt t="20061" x="3609975" y="1919288"/>
          <p14:tracePt t="20079" x="3614738" y="1919288"/>
          <p14:tracePt t="20212" x="3609975" y="1919288"/>
          <p14:tracePt t="20638" x="3562350" y="1928813"/>
          <p14:tracePt t="20648" x="3514725" y="1938338"/>
          <p14:tracePt t="20659" x="3309938" y="1990725"/>
          <p14:tracePt t="20669" x="3033713" y="2100263"/>
          <p14:tracePt t="20679" x="2957513" y="2124075"/>
          <p14:tracePt t="20695" x="2224088" y="2447925"/>
          <p14:tracePt t="20712" x="2166938" y="2476500"/>
          <p14:tracePt t="20728" x="1728788" y="2633663"/>
          <p14:tracePt t="20745" x="1614488" y="2676525"/>
          <p14:tracePt t="20762" x="1519238" y="2705100"/>
          <p14:tracePt t="20778" x="1404938" y="2728913"/>
          <p14:tracePt t="20795" x="1309688" y="2752725"/>
          <p14:tracePt t="20812" x="1281113" y="2757488"/>
          <p14:tracePt t="20830" x="1228725" y="2771775"/>
          <p14:tracePt t="20845" x="1195388" y="2781300"/>
          <p14:tracePt t="20862" x="1176338" y="2786063"/>
          <p14:tracePt t="20878" x="1128713" y="2790825"/>
          <p14:tracePt t="20895" x="1100138" y="2795588"/>
          <p14:tracePt t="20913" x="1090613" y="2795588"/>
          <p14:tracePt t="20928" x="1081088" y="2795588"/>
          <p14:tracePt t="20945" x="1076325" y="2795588"/>
          <p14:tracePt t="20961" x="1071563" y="2795588"/>
          <p14:tracePt t="20993" x="1085850" y="2795588"/>
          <p14:tracePt t="21186" x="1114425" y="2795588"/>
          <p14:tracePt t="21196" x="1157288" y="2795588"/>
          <p14:tracePt t="21207" x="1200150" y="2795588"/>
          <p14:tracePt t="21217" x="1271588" y="2795588"/>
          <p14:tracePt t="21228" x="1338263" y="2795588"/>
          <p14:tracePt t="21245" x="1528763" y="2805113"/>
          <p14:tracePt t="21262" x="1790700" y="2819400"/>
          <p14:tracePt t="21279" x="1905000" y="2843213"/>
          <p14:tracePt t="21294" x="2085975" y="2867025"/>
          <p14:tracePt t="21310" x="2166938" y="2890838"/>
          <p14:tracePt t="21327" x="2286000" y="2914650"/>
          <p14:tracePt t="21344" x="2371725" y="2928938"/>
          <p14:tracePt t="21361" x="2395538" y="2933700"/>
          <p14:tracePt t="21378" x="2452688" y="2943225"/>
          <p14:tracePt t="21395" x="2481263" y="2952750"/>
          <p14:tracePt t="21412" x="2490788" y="2952750"/>
          <p14:tracePt t="21428" x="2500313" y="2952750"/>
          <p14:tracePt t="21445" x="2505075" y="2952750"/>
          <p14:tracePt t="21461" x="2509838" y="2952750"/>
          <p14:tracePt t="21501" x="2514600" y="2952750"/>
          <p14:tracePt t="21532" x="2524125" y="2952750"/>
          <p14:tracePt t="21978" x="2543175" y="2947988"/>
          <p14:tracePt t="21989" x="2576513" y="2943225"/>
          <p14:tracePt t="21999" x="2628900" y="2933700"/>
          <p14:tracePt t="22011" x="2671763" y="2928938"/>
          <p14:tracePt t="22028" x="2805113" y="2909888"/>
          <p14:tracePt t="22045" x="2928938" y="2900363"/>
          <p14:tracePt t="22062" x="2986088" y="2900363"/>
          <p14:tracePt t="22078" x="3052763" y="2900363"/>
          <p14:tracePt t="22095" x="3086100" y="2895600"/>
          <p14:tracePt t="22111" x="3109913" y="2895600"/>
          <p14:tracePt t="22128" x="3124200" y="2895600"/>
          <p14:tracePt t="22145" x="3138488" y="2895600"/>
          <p14:tracePt t="22162" x="3143250" y="2895600"/>
          <p14:tracePt t="22182" x="3148013" y="2895600"/>
          <p14:tracePt t="22222" x="3152775" y="2895600"/>
          <p14:tracePt t="22293" x="3157538" y="2895600"/>
          <p14:tracePt t="22354" x="3162300" y="2895600"/>
          <p14:tracePt t="22374" x="3167063" y="2895600"/>
          <p14:tracePt t="22384" x="3176588" y="2895600"/>
          <p14:tracePt t="22395" x="3181350" y="2890838"/>
          <p14:tracePt t="22411" x="3200400" y="2886075"/>
          <p14:tracePt t="22428" x="3219450" y="2881313"/>
          <p14:tracePt t="22446" x="3224213" y="2881313"/>
          <p14:tracePt t="22461" x="3238500" y="2871788"/>
          <p14:tracePt t="22478" x="3252788" y="2871788"/>
          <p14:tracePt t="22497" x="3252788" y="2867025"/>
          <p14:tracePt t="22511" x="3262313" y="2867025"/>
          <p14:tracePt t="22528" x="3267075" y="2862263"/>
          <p14:tracePt t="22545" x="3271838" y="2862263"/>
          <p14:tracePt t="22568" x="3276600" y="2862263"/>
          <p14:tracePt t="22588" x="3276600" y="2857500"/>
          <p14:tracePt t="22598" x="3276600" y="2852738"/>
          <p14:tracePt t="22639" x="3281363" y="2852738"/>
          <p14:tracePt t="22659" x="3281363" y="2847975"/>
          <p14:tracePt t="23177" x="3286125" y="2847975"/>
          <p14:tracePt t="23238" x="3286125" y="2843213"/>
          <p14:tracePt t="23258" x="3290888" y="2843213"/>
          <p14:tracePt t="23268" x="3300413" y="2843213"/>
          <p14:tracePt t="23288" x="3300413" y="2838450"/>
          <p14:tracePt t="23298" x="3305175" y="2838450"/>
          <p14:tracePt t="23309" x="3305175" y="2833688"/>
          <p14:tracePt t="23326" x="3314700" y="2833688"/>
          <p14:tracePt t="23343" x="3319463" y="2833688"/>
          <p14:tracePt t="23360" x="3324225" y="2828925"/>
          <p14:tracePt t="23378" x="3328988" y="2828925"/>
          <p14:tracePt t="23400" x="3333750" y="2828925"/>
          <p14:tracePt t="23420" x="3338513" y="2828925"/>
          <p14:tracePt t="23887" x="3343275" y="2828925"/>
          <p14:tracePt t="23897" x="3352800" y="2828925"/>
          <p14:tracePt t="23907" x="3357563" y="2824163"/>
          <p14:tracePt t="23917" x="3367088" y="2819400"/>
          <p14:tracePt t="23927" x="3371850" y="2819400"/>
          <p14:tracePt t="23943" x="3390900" y="2809875"/>
          <p14:tracePt t="23960" x="3400425" y="2805113"/>
          <p14:tracePt t="23979" x="3409950" y="2805113"/>
          <p14:tracePt t="23994" x="3414713" y="2800350"/>
          <p14:tracePt t="24011" x="3419475" y="2800350"/>
          <p14:tracePt t="24029" x="3424238" y="2800350"/>
          <p14:tracePt t="24044" x="3424238" y="2795588"/>
          <p14:tracePt t="24061" x="3429000" y="2795588"/>
          <p14:tracePt t="24078" x="3433763" y="2795588"/>
          <p14:tracePt t="25017" x="3433763" y="2790825"/>
          <p14:tracePt t="25187" x="3438525" y="2786063"/>
          <p14:tracePt t="25207" x="3443288" y="2786063"/>
          <p14:tracePt t="25217" x="3448050" y="2786063"/>
          <p14:tracePt t="25248" x="3452813" y="2786063"/>
          <p14:tracePt t="25278" x="3452813" y="2781300"/>
          <p14:tracePt t="25308" x="3457575" y="2781300"/>
          <p14:tracePt t="25318" x="3462338" y="2781300"/>
          <p14:tracePt t="25329" x="3467100" y="2781300"/>
          <p14:tracePt t="25349" x="3471863" y="2781300"/>
          <p14:tracePt t="25380" x="3471863" y="2776538"/>
          <p14:tracePt t="25390" x="3476625" y="2776538"/>
          <p14:tracePt t="25400" x="3481388" y="2776538"/>
          <p14:tracePt t="25411" x="3486150" y="2776538"/>
          <p14:tracePt t="25441" x="3490913" y="2776538"/>
          <p14:tracePt t="25471" x="3490913" y="2771775"/>
          <p14:tracePt t="25481" x="3495675" y="2771775"/>
          <p14:tracePt t="25502" x="3500438" y="2771775"/>
          <p14:tracePt t="25542" x="3505200" y="2771775"/>
          <p14:tracePt t="25624" x="3505200" y="2767013"/>
          <p14:tracePt t="25918" x="3505200" y="2762250"/>
          <p14:tracePt t="27023" x="3509963" y="2762250"/>
          <p14:tracePt t="27116" x="3514725" y="2757488"/>
          <p14:tracePt t="27157" x="3519488" y="2757488"/>
          <p14:tracePt t="27167" x="3524250" y="2757488"/>
          <p14:tracePt t="27187" x="3529013" y="2757488"/>
          <p14:tracePt t="27208" x="3533775" y="2752725"/>
          <p14:tracePt t="27228" x="3538538" y="2752725"/>
          <p14:tracePt t="27248" x="3543300" y="2752725"/>
          <p14:tracePt t="27269" x="3548063" y="2752725"/>
          <p14:tracePt t="27339" x="3557588" y="2747963"/>
          <p14:tracePt t="27847" x="3571875" y="2747963"/>
          <p14:tracePt t="27857" x="3605213" y="2738438"/>
          <p14:tracePt t="27868" x="3662363" y="2733675"/>
          <p14:tracePt t="27878" x="3724275" y="2719388"/>
          <p14:tracePt t="27893" x="3900488" y="2705100"/>
          <p14:tracePt t="27909" x="4005263" y="2695575"/>
          <p14:tracePt t="27926" x="4162425" y="2695575"/>
          <p14:tracePt t="27943" x="4291013" y="2695575"/>
          <p14:tracePt t="27959" x="4376738" y="2695575"/>
          <p14:tracePt t="27975" x="4538663" y="2695575"/>
          <p14:tracePt t="27992" x="4638675" y="2695575"/>
          <p14:tracePt t="28010" x="4676775" y="2695575"/>
          <p14:tracePt t="28027" x="4748213" y="2695575"/>
          <p14:tracePt t="28044" x="4786313" y="2695575"/>
          <p14:tracePt t="28061" x="4795838" y="2700338"/>
          <p14:tracePt t="28077" x="4814888" y="2700338"/>
          <p14:tracePt t="28094" x="4819650" y="2700338"/>
          <p14:tracePt t="28110" x="4824413" y="2700338"/>
          <p14:tracePt t="28126" x="4829175" y="2700338"/>
          <p14:tracePt t="28152" x="4833938" y="2700338"/>
          <p14:tracePt t="28508" x="4833938" y="2705100"/>
          <p14:tracePt t="28528" x="4833938" y="2709863"/>
          <p14:tracePt t="28538" x="4838700" y="2709863"/>
          <p14:tracePt t="28559" x="4838700" y="2714625"/>
          <p14:tracePt t="28578" x="4838700" y="2719388"/>
          <p14:tracePt t="28599" x="4843463" y="2719388"/>
          <p14:tracePt t="28650" x="4848225" y="2719388"/>
          <p14:tracePt t="28680" x="4852988" y="2719388"/>
          <p14:tracePt t="28700" x="4857750" y="2719388"/>
          <p14:tracePt t="28711" x="4862513" y="2719388"/>
          <p14:tracePt t="28721" x="4867275" y="2719388"/>
          <p14:tracePt t="28731" x="4876800" y="2719388"/>
          <p14:tracePt t="28743" x="4881563" y="2719388"/>
          <p14:tracePt t="28761" x="4905375" y="2719388"/>
          <p14:tracePt t="28777" x="4929188" y="2719388"/>
          <p14:tracePt t="28794" x="4943475" y="2719388"/>
          <p14:tracePt t="28810" x="4967288" y="2714625"/>
          <p14:tracePt t="28827" x="4986338" y="2714625"/>
          <p14:tracePt t="28844" x="5000625" y="2714625"/>
          <p14:tracePt t="28860" x="5014913" y="2709863"/>
          <p14:tracePt t="28877" x="5024438" y="2705100"/>
          <p14:tracePt t="28894" x="5033963" y="2705100"/>
          <p14:tracePt t="28914" x="5033963" y="2700338"/>
          <p14:tracePt t="28954" x="5038725" y="2700338"/>
          <p14:tracePt t="29320" x="5048250" y="2700338"/>
          <p14:tracePt t="29340" x="5053013" y="2700338"/>
          <p14:tracePt t="29350" x="5067300" y="2695575"/>
          <p14:tracePt t="29360" x="5081588" y="2690813"/>
          <p14:tracePt t="29376" x="5119688" y="2681288"/>
          <p14:tracePt t="29393" x="5138738" y="2676525"/>
          <p14:tracePt t="29409" x="5162550" y="2671763"/>
          <p14:tracePt t="29426" x="5181600" y="2671763"/>
          <p14:tracePt t="29443" x="5195888" y="2671763"/>
          <p14:tracePt t="29460" x="5200650" y="2667000"/>
          <p14:tracePt t="29477" x="5210175" y="2667000"/>
          <p14:tracePt t="29493" x="5214938" y="2667000"/>
          <p14:tracePt t="29509" x="5219700" y="2667000"/>
          <p14:tracePt t="29553" x="5224463" y="2667000"/>
          <p14:tracePt t="29584" x="5229225" y="2667000"/>
          <p14:tracePt t="29635" x="5238750" y="2662238"/>
          <p14:tracePt t="29645" x="5248275" y="2662238"/>
          <p14:tracePt t="29655" x="5257800" y="2657475"/>
          <p14:tracePt t="29665" x="5267325" y="2657475"/>
          <p14:tracePt t="29676" x="5291138" y="2652713"/>
          <p14:tracePt t="29693" x="5353050" y="2643188"/>
          <p14:tracePt t="29711" x="5491163" y="2633663"/>
          <p14:tracePt t="29727" x="5572125" y="2628900"/>
          <p14:tracePt t="29743" x="5848350" y="2605088"/>
          <p14:tracePt t="29761" x="6034088" y="2605088"/>
          <p14:tracePt t="29778" x="6110288" y="2605088"/>
          <p14:tracePt t="29792" x="6286500" y="2614613"/>
          <p14:tracePt t="29809" x="6353175" y="2619375"/>
          <p14:tracePt t="29825" x="6472238" y="2628900"/>
          <p14:tracePt t="29842" x="6567488" y="2638425"/>
          <p14:tracePt t="29860" x="6596063" y="2643188"/>
          <p14:tracePt t="29876" x="6648450" y="2652713"/>
          <p14:tracePt t="29894" x="6677025" y="2657475"/>
          <p14:tracePt t="29909" x="6691313" y="2657475"/>
          <p14:tracePt t="29925" x="6696075" y="2662238"/>
          <p14:tracePt t="29942" x="6700838" y="2662238"/>
          <p14:tracePt t="29959" x="6705600" y="2662238"/>
          <p14:tracePt t="29977" x="6710363" y="2662238"/>
          <p14:tracePt t="29993" x="6715125" y="2662238"/>
          <p14:tracePt t="30041" x="6719888" y="2662238"/>
          <p14:tracePt t="30112" x="6724650" y="2662238"/>
          <p14:tracePt t="30162" x="6729413" y="2662238"/>
          <p14:tracePt t="30173" x="6734175" y="2662238"/>
          <p14:tracePt t="30203" x="6738938" y="2662238"/>
          <p14:tracePt t="30244" x="6743700" y="2662238"/>
          <p14:tracePt t="30416" x="6738938" y="2662238"/>
          <p14:tracePt t="30812" x="6715125" y="2662238"/>
          <p14:tracePt t="30822" x="6653213" y="2662238"/>
          <p14:tracePt t="30832" x="6510338" y="2662238"/>
          <p14:tracePt t="30842" x="6276975" y="2662238"/>
          <p14:tracePt t="30859" x="5772150" y="2662238"/>
          <p14:tracePt t="30876" x="5219700" y="2662238"/>
          <p14:tracePt t="30894" x="4957763" y="2681288"/>
          <p14:tracePt t="30908" x="4405313" y="2681288"/>
          <p14:tracePt t="30925" x="4171950" y="2690813"/>
          <p14:tracePt t="30942" x="3700463" y="2719388"/>
          <p14:tracePt t="30960" x="3228975" y="2743200"/>
          <p14:tracePt t="30977" x="3048000" y="2762250"/>
          <p14:tracePt t="30993" x="2700338" y="2805113"/>
          <p14:tracePt t="31010" x="2366963" y="2867025"/>
          <p14:tracePt t="31027" x="2190750" y="2905125"/>
          <p14:tracePt t="31043" x="1962150" y="2952750"/>
          <p14:tracePt t="31060" x="1843088" y="2967038"/>
          <p14:tracePt t="31077" x="1785938" y="2981325"/>
          <p14:tracePt t="31093" x="1714500" y="2995613"/>
          <p14:tracePt t="31110" x="1676400" y="3000375"/>
          <p14:tracePt t="31128" x="1666875" y="3000375"/>
          <p14:tracePt t="31143" x="1647825" y="3005138"/>
          <p14:tracePt t="31160" x="1633538" y="3009900"/>
          <p14:tracePt t="31176" x="1600200" y="3019425"/>
          <p14:tracePt t="31193" x="1571625" y="3028950"/>
          <p14:tracePt t="31210" x="1562100" y="3028950"/>
          <p14:tracePt t="31226" x="1547813" y="3033713"/>
          <p14:tracePt t="31244" x="1543050" y="3038475"/>
          <p14:tracePt t="31260" x="1538288" y="3038475"/>
          <p14:tracePt t="31276" x="1533525" y="3038475"/>
          <p14:tracePt t="31292" x="1528763" y="3038475"/>
          <p14:tracePt t="31330" x="1528763" y="3043238"/>
          <p14:tracePt t="31543" x="1533525" y="3043238"/>
          <p14:tracePt t="31564" x="1538288" y="3048000"/>
          <p14:tracePt t="31574" x="1543050" y="3052763"/>
          <p14:tracePt t="31594" x="1547813" y="3057525"/>
          <p14:tracePt t="31615" x="1552575" y="3057525"/>
          <p14:tracePt t="31645" x="1552575" y="3062288"/>
          <p14:tracePt t="31655" x="1557338" y="3062288"/>
          <p14:tracePt t="31686" x="1562100" y="3062288"/>
          <p14:tracePt t="31736" x="1566863" y="3062288"/>
          <p14:tracePt t="32183" x="1571625" y="3062288"/>
          <p14:tracePt t="32193" x="1581150" y="3062288"/>
          <p14:tracePt t="32204" x="1595438" y="3062288"/>
          <p14:tracePt t="32213" x="1609725" y="3062288"/>
          <p14:tracePt t="32226" x="1633538" y="3062288"/>
          <p14:tracePt t="32243" x="1728788" y="3071813"/>
          <p14:tracePt t="32260" x="1943100" y="3100388"/>
          <p14:tracePt t="32276" x="2105025" y="3114675"/>
          <p14:tracePt t="32291" x="2447925" y="3148013"/>
          <p14:tracePt t="32308" x="2767013" y="3181350"/>
          <p14:tracePt t="32325" x="2933700" y="3205163"/>
          <p14:tracePt t="32341" x="3238500" y="3238500"/>
          <p14:tracePt t="32361" x="3495675" y="3267075"/>
          <p14:tracePt t="32377" x="3619500" y="3290888"/>
          <p14:tracePt t="32393" x="3886200" y="3305175"/>
          <p14:tracePt t="32410" x="4071938" y="3309938"/>
          <p14:tracePt t="32427" x="4143375" y="3309938"/>
          <p14:tracePt t="32443" x="4243388" y="3309938"/>
          <p14:tracePt t="32460" x="4291013" y="3309938"/>
          <p14:tracePt t="32476" x="4376738" y="3309938"/>
          <p14:tracePt t="32493" x="4429125" y="3309938"/>
          <p14:tracePt t="32510" x="4452938" y="3309938"/>
          <p14:tracePt t="32526" x="4500563" y="3309938"/>
          <p14:tracePt t="32543" x="4533900" y="3309938"/>
          <p14:tracePt t="32560" x="4548188" y="3309938"/>
          <p14:tracePt t="32576" x="4572000" y="3309938"/>
          <p14:tracePt t="32593" x="4591050" y="3309938"/>
          <p14:tracePt t="32611" x="4600575" y="3305175"/>
          <p14:tracePt t="32626" x="4624388" y="3300413"/>
          <p14:tracePt t="32643" x="4648200" y="3300413"/>
          <p14:tracePt t="32661" x="4676775" y="3295650"/>
          <p14:tracePt t="32676" x="4724400" y="3281363"/>
          <p14:tracePt t="32693" x="4743450" y="3276600"/>
          <p14:tracePt t="32710" x="4805363" y="3262313"/>
          <p14:tracePt t="32726" x="4857750" y="3248025"/>
          <p14:tracePt t="32743" x="4891088" y="3238500"/>
          <p14:tracePt t="32760" x="4953000" y="3224213"/>
          <p14:tracePt t="32777" x="5005388" y="3219450"/>
          <p14:tracePt t="32794" x="5038725" y="3214688"/>
          <p14:tracePt t="32809" x="5095875" y="3205163"/>
          <p14:tracePt t="32827" x="5138738" y="3190875"/>
          <p14:tracePt t="32844" x="5162550" y="3186113"/>
          <p14:tracePt t="32861" x="5191125" y="3181350"/>
          <p14:tracePt t="32877" x="5210175" y="3181350"/>
          <p14:tracePt t="32894" x="5219700" y="3181350"/>
          <p14:tracePt t="32909" x="5229225" y="3176588"/>
          <p14:tracePt t="32925" x="5233988" y="3176588"/>
          <p14:tracePt t="32942" x="5233988" y="3171825"/>
          <p14:tracePt t="33371" x="5233988" y="3167063"/>
          <p14:tracePt t="33869" x="5224463" y="3167063"/>
          <p14:tracePt t="33950" x="5205413" y="3167063"/>
          <p14:tracePt t="33960" x="5114925" y="3176588"/>
          <p14:tracePt t="33970" x="4991100" y="3200400"/>
          <p14:tracePt t="33980" x="4772025" y="3252788"/>
          <p14:tracePt t="33992" x="4557713" y="3295650"/>
          <p14:tracePt t="34009" x="4138613" y="3376613"/>
          <p14:tracePt t="34026" x="3729038" y="3476625"/>
          <p14:tracePt t="34043" x="3538538" y="3519488"/>
          <p14:tracePt t="34059" x="3167063" y="3614738"/>
          <p14:tracePt t="34076" x="2857500" y="3705225"/>
          <p14:tracePt t="34093" x="2686050" y="3762375"/>
          <p14:tracePt t="34109" x="2433638" y="3852863"/>
          <p14:tracePt t="34126" x="2214563" y="3910013"/>
          <p14:tracePt t="34143" x="2147888" y="3929063"/>
          <p14:tracePt t="34159" x="2005013" y="3971925"/>
          <p14:tracePt t="34176" x="1943100" y="3986213"/>
          <p14:tracePt t="34176" x="1890713" y="4000500"/>
          <p14:tracePt t="34194" x="1843088" y="4014788"/>
          <p14:tracePt t="34209" x="1747838" y="4033838"/>
          <p14:tracePt t="34226" x="1719263" y="4043363"/>
          <p14:tracePt t="34242" x="1662113" y="4057650"/>
          <p14:tracePt t="34259" x="1609725" y="4071938"/>
          <p14:tracePt t="34276" x="1590675" y="4081463"/>
          <p14:tracePt t="34292" x="1552575" y="4086225"/>
          <p14:tracePt t="34309" x="1533525" y="4090988"/>
          <p14:tracePt t="34326" x="1528763" y="4090988"/>
          <p14:tracePt t="34344" x="1519238" y="4090988"/>
          <p14:tracePt t="34359" x="1509713" y="4090988"/>
          <p14:tracePt t="34377" x="1504950" y="4090988"/>
          <p14:tracePt t="34392" x="1500188" y="4090988"/>
          <p14:tracePt t="34409" x="1495425" y="4090988"/>
          <p14:tracePt t="34425" x="1490663" y="4090988"/>
          <p14:tracePt t="34442" x="1485900" y="4090988"/>
          <p14:tracePt t="34488" x="1481138" y="4090988"/>
          <p14:tracePt t="34529" x="1481138" y="4086225"/>
          <p14:tracePt t="34590" x="1476375" y="4086225"/>
          <p14:tracePt t="34630" x="1471613" y="4081463"/>
          <p14:tracePt t="34691" x="1466850" y="4081463"/>
          <p14:tracePt t="34712" x="1457325" y="4081463"/>
          <p14:tracePt t="34722" x="1457325" y="4076700"/>
          <p14:tracePt t="34732" x="1452563" y="4076700"/>
          <p14:tracePt t="34742" x="1443038" y="4071938"/>
          <p14:tracePt t="34759" x="1433513" y="4071938"/>
          <p14:tracePt t="34775" x="1428750" y="4067175"/>
          <p14:tracePt t="34791" x="1414463" y="4067175"/>
          <p14:tracePt t="34808" x="1409700" y="4062413"/>
          <p14:tracePt t="34825" x="1400175" y="4062413"/>
          <p14:tracePt t="34841" x="1395413" y="4057650"/>
          <p14:tracePt t="34858" x="1385888" y="4057650"/>
          <p14:tracePt t="34876" x="1381125" y="4057650"/>
          <p14:tracePt t="34894" x="1381125" y="4052888"/>
          <p14:tracePt t="34914" x="1376363" y="4052888"/>
          <p14:tracePt t="34955" x="1381125" y="4052888"/>
          <p14:tracePt t="35300" x="1385888" y="4052888"/>
          <p14:tracePt t="35311" x="1390650" y="4052888"/>
          <p14:tracePt t="35321" x="1395413" y="4052888"/>
          <p14:tracePt t="35331" x="1400175" y="4052888"/>
          <p14:tracePt t="35351" x="1404938" y="4052888"/>
          <p14:tracePt t="35362" x="1409700" y="4052888"/>
          <p14:tracePt t="35382" x="1414463" y="4052888"/>
          <p14:tracePt t="35402" x="1419225" y="4052888"/>
          <p14:tracePt t="35422" x="1423988" y="4052888"/>
          <p14:tracePt t="35432" x="1428750" y="4052888"/>
          <p14:tracePt t="35444" x="1438275" y="4052888"/>
          <p14:tracePt t="35463" x="1443038" y="4052888"/>
          <p14:tracePt t="35476" x="1447800" y="4052888"/>
          <p14:tracePt t="35476" x="1452563" y="4052888"/>
          <p14:tracePt t="35494" x="1457325" y="4052888"/>
          <p14:tracePt t="35509" x="1462088" y="4052888"/>
          <p14:tracePt t="35525" x="1466850" y="4052888"/>
          <p14:tracePt t="35542" x="1471613" y="4052888"/>
          <p14:tracePt t="35559" x="1476375" y="4052888"/>
          <p14:tracePt t="35576" x="1481138" y="4052888"/>
          <p14:tracePt t="35595" x="1485900" y="4052888"/>
          <p14:tracePt t="35615" x="1490663" y="4052888"/>
          <p14:tracePt t="35656" x="1495425" y="4052888"/>
          <p14:tracePt t="35787" x="1504950" y="4052888"/>
          <p14:tracePt t="36133" x="1514475" y="4048125"/>
          <p14:tracePt t="36143" x="1524000" y="4048125"/>
          <p14:tracePt t="36154" x="1538288" y="4048125"/>
          <p14:tracePt t="36163" x="1552575" y="4048125"/>
          <p14:tracePt t="36175" x="1566863" y="4048125"/>
          <p14:tracePt t="36192" x="1604963" y="4048125"/>
          <p14:tracePt t="36209" x="1638300" y="4048125"/>
          <p14:tracePt t="36226" x="1647825" y="4048125"/>
          <p14:tracePt t="36242" x="1671638" y="4048125"/>
          <p14:tracePt t="36259" x="1681163" y="4048125"/>
          <p14:tracePt t="36276" x="1690688" y="4048125"/>
          <p14:tracePt t="36291" x="1700213" y="4048125"/>
          <p14:tracePt t="36308" x="1709738" y="4048125"/>
          <p14:tracePt t="36324" x="1738313" y="4052888"/>
          <p14:tracePt t="36341" x="1766888" y="4057650"/>
          <p14:tracePt t="36358" x="1776413" y="4057650"/>
          <p14:tracePt t="36376" x="1795463" y="4057650"/>
          <p14:tracePt t="36393" x="1814513" y="4062413"/>
          <p14:tracePt t="36409" x="1819275" y="4062413"/>
          <p14:tracePt t="36424" x="1838325" y="4067175"/>
          <p14:tracePt t="36441" x="1862138" y="4071938"/>
          <p14:tracePt t="36457" x="1871663" y="4071938"/>
          <p14:tracePt t="36474" x="1900238" y="4081463"/>
          <p14:tracePt t="36492" x="1928813" y="4086225"/>
          <p14:tracePt t="36510" x="1943100" y="4090988"/>
          <p14:tracePt t="36526" x="1971675" y="4095750"/>
          <p14:tracePt t="36543" x="2009775" y="4095750"/>
          <p14:tracePt t="36560" x="2019300" y="4095750"/>
          <p14:tracePt t="36576" x="2043113" y="4095750"/>
          <p14:tracePt t="36592" x="2052638" y="4095750"/>
          <p14:tracePt t="36609" x="2081213" y="4095750"/>
          <p14:tracePt t="36626" x="2114550" y="4090988"/>
          <p14:tracePt t="36643" x="2128838" y="4090988"/>
          <p14:tracePt t="36659" x="2166938" y="4076700"/>
          <p14:tracePt t="36676" x="2200275" y="4067175"/>
          <p14:tracePt t="36693" x="2224088" y="4062413"/>
          <p14:tracePt t="36709" x="2257425" y="4057650"/>
          <p14:tracePt t="36726" x="2309813" y="4048125"/>
          <p14:tracePt t="36744" x="2333625" y="4043363"/>
          <p14:tracePt t="36759" x="2395538" y="4033838"/>
          <p14:tracePt t="36776" x="2457450" y="4033838"/>
          <p14:tracePt t="36794" x="2490788" y="4033838"/>
          <p14:tracePt t="36809" x="2547938" y="4029075"/>
          <p14:tracePt t="36826" x="2586038" y="4029075"/>
          <p14:tracePt t="36842" x="2657475" y="4029075"/>
          <p14:tracePt t="36861" x="2709863" y="4029075"/>
          <p14:tracePt t="36876" x="2728913" y="4029075"/>
          <p14:tracePt t="36892" x="2752725" y="4029075"/>
          <p14:tracePt t="36909" x="2767013" y="4029075"/>
          <p14:tracePt t="36926" x="2771775" y="4029075"/>
          <p14:tracePt t="36942" x="2776538" y="4029075"/>
          <p14:tracePt t="36959" x="2781300" y="4029075"/>
          <p14:tracePt t="36986" x="2781300" y="4024313"/>
          <p14:tracePt t="37300" x="2786063" y="4024313"/>
          <p14:tracePt t="37310" x="2805113" y="4024313"/>
          <p14:tracePt t="37321" x="2838450" y="4014788"/>
          <p14:tracePt t="37331" x="2905125" y="4000500"/>
          <p14:tracePt t="37343" x="2981325" y="3995738"/>
          <p14:tracePt t="37360" x="3257550" y="3981450"/>
          <p14:tracePt t="37377" x="3524250" y="3971925"/>
          <p14:tracePt t="37394" x="3638550" y="3971925"/>
          <p14:tracePt t="37410" x="3848100" y="3971925"/>
          <p14:tracePt t="37427" x="4005263" y="3981450"/>
          <p14:tracePt t="37445" x="4062413" y="3981450"/>
          <p14:tracePt t="37460" x="4171950" y="3986213"/>
          <p14:tracePt t="37477" x="4210050" y="3986213"/>
          <p14:tracePt t="37493" x="4257675" y="3995738"/>
          <p14:tracePt t="37510" x="4291013" y="3995738"/>
          <p14:tracePt t="37527" x="4305300" y="4000500"/>
          <p14:tracePt t="37543" x="4319588" y="4000500"/>
          <p14:tracePt t="37560" x="4324350" y="4000500"/>
          <p14:tracePt t="37576" x="4329113" y="4000500"/>
          <p14:tracePt t="37596" x="4333875" y="4000500"/>
          <p14:tracePt t="37647" x="4338638" y="4000500"/>
          <p14:tracePt t="37677" x="4343400" y="4000500"/>
          <p14:tracePt t="38124" x="4352925" y="4000500"/>
          <p14:tracePt t="38134" x="4357688" y="3995738"/>
          <p14:tracePt t="38145" x="4367213" y="3995738"/>
          <p14:tracePt t="38160" x="4414838" y="3986213"/>
          <p14:tracePt t="38177" x="4462463" y="3981450"/>
          <p14:tracePt t="38193" x="4586288" y="3976688"/>
          <p14:tracePt t="38210" x="4781550" y="3971925"/>
          <p14:tracePt t="38227" x="4895850" y="3971925"/>
          <p14:tracePt t="38243" x="5076825" y="3981450"/>
          <p14:tracePt t="38260" x="5362575" y="4019550"/>
          <p14:tracePt t="38278" x="5481638" y="4033838"/>
          <p14:tracePt t="38293" x="5767388" y="4076700"/>
          <p14:tracePt t="38310" x="5848350" y="4081463"/>
          <p14:tracePt t="38327" x="6029325" y="4100513"/>
          <p14:tracePt t="38343" x="6148388" y="4105275"/>
          <p14:tracePt t="38360" x="6191250" y="4114800"/>
          <p14:tracePt t="38376" x="6253163" y="4114800"/>
          <p14:tracePt t="38393" x="6296025" y="4119563"/>
          <p14:tracePt t="38410" x="6310313" y="4119563"/>
          <p14:tracePt t="38426" x="6329363" y="4119563"/>
          <p14:tracePt t="38443" x="6338888" y="4119563"/>
          <p14:tracePt t="38460" x="6343650" y="4119563"/>
          <p14:tracePt t="38510" x="6348413" y="4119563"/>
          <p14:tracePt t="38530" x="6343650" y="4119563"/>
          <p14:tracePt t="38713" x="6324600" y="4119563"/>
          <p14:tracePt t="38723" x="6300788" y="4119563"/>
          <p14:tracePt t="38734" x="6267450" y="4119563"/>
          <p14:tracePt t="38745" x="6243638" y="4119563"/>
          <p14:tracePt t="38759" x="6119813" y="4119563"/>
          <p14:tracePt t="38776" x="6057900" y="4119563"/>
          <p14:tracePt t="38792" x="5872163" y="4119563"/>
          <p14:tracePt t="38810" x="5638800" y="4119563"/>
          <p14:tracePt t="38827" x="5534025" y="4114800"/>
          <p14:tracePt t="38841" x="5386388" y="4114800"/>
          <p14:tracePt t="38859" x="5224463" y="4105275"/>
          <p14:tracePt t="38876" x="5157788" y="4105275"/>
          <p14:tracePt t="38892" x="5072063" y="4095750"/>
          <p14:tracePt t="38909" x="5019675" y="4090988"/>
          <p14:tracePt t="38925" x="4957763" y="4086225"/>
          <p14:tracePt t="38942" x="4914900" y="4081463"/>
          <p14:tracePt t="38959" x="4900613" y="4081463"/>
          <p14:tracePt t="38975" x="4872038" y="4076700"/>
          <p14:tracePt t="38992" x="4862513" y="4076700"/>
          <p14:tracePt t="39008" x="4857750" y="4076700"/>
          <p14:tracePt t="39025" x="4848225" y="4071938"/>
          <p14:tracePt t="39043" x="4843463" y="4071938"/>
          <p14:tracePt t="39059" x="4833938" y="4071938"/>
          <p14:tracePt t="39076" x="4829175" y="4067175"/>
          <p14:tracePt t="39093" x="4824413" y="4062413"/>
          <p14:tracePt t="39110" x="4814888" y="4062413"/>
          <p14:tracePt t="39126" x="4810125" y="4057650"/>
          <p14:tracePt t="39143" x="4805363" y="4057650"/>
          <p14:tracePt t="39160" x="4800600" y="4057650"/>
          <p14:tracePt t="39176" x="4800600" y="4052888"/>
          <p14:tracePt t="39193" x="4795838" y="4052888"/>
          <p14:tracePt t="39210" x="4786313" y="4052888"/>
          <p14:tracePt t="39226" x="4781550" y="4048125"/>
          <p14:tracePt t="39243" x="4776788" y="4043363"/>
          <p14:tracePt t="39259" x="4772025" y="4043363"/>
          <p14:tracePt t="39276" x="4757738" y="4033838"/>
          <p14:tracePt t="39292" x="4752975" y="4033838"/>
          <p14:tracePt t="39312" x="4748213" y="4033838"/>
          <p14:tracePt t="39325" x="4743450" y="4033838"/>
          <p14:tracePt t="39341" x="4743450" y="4029075"/>
          <p14:tracePt t="39358" x="4738688" y="4029075"/>
          <p14:tracePt t="39375" x="4733925" y="4029075"/>
          <p14:tracePt t="39861" x="4729163" y="4029075"/>
          <p14:tracePt t="39931" x="4724400" y="4029075"/>
          <p14:tracePt t="39982" x="4729163" y="4029075"/>
          <p14:tracePt t="40438" x="4733925" y="4029075"/>
          <p14:tracePt t="40459" x="4738688" y="4029075"/>
          <p14:tracePt t="40479" x="4743450" y="4024313"/>
          <p14:tracePt t="40500" x="4748213" y="4024313"/>
          <p14:tracePt t="40510" x="4752975" y="4024313"/>
          <p14:tracePt t="40530" x="4757738" y="4024313"/>
          <p14:tracePt t="40541" x="4762500" y="4019550"/>
          <p14:tracePt t="40551" x="4772025" y="4014788"/>
          <p14:tracePt t="40561" x="4781550" y="4014788"/>
          <p14:tracePt t="40576" x="4805363" y="4010025"/>
          <p14:tracePt t="40593" x="4824413" y="4010025"/>
          <p14:tracePt t="40609" x="4862513" y="4000500"/>
          <p14:tracePt t="40626" x="4891088" y="3990975"/>
          <p14:tracePt t="40643" x="4900613" y="3990975"/>
          <p14:tracePt t="40659" x="4929188" y="3986213"/>
          <p14:tracePt t="40676" x="4953000" y="3976688"/>
          <p14:tracePt t="40694" x="4976813" y="3976688"/>
          <p14:tracePt t="40709" x="5014913" y="3967163"/>
          <p14:tracePt t="40726" x="5029200" y="3962400"/>
          <p14:tracePt t="40742" x="5057775" y="3957638"/>
          <p14:tracePt t="40760" x="5076825" y="3952875"/>
          <p14:tracePt t="40776" x="5086350" y="3952875"/>
          <p14:tracePt t="40791" x="5105400" y="3948113"/>
          <p14:tracePt t="40808" x="5133975" y="3943350"/>
          <p14:tracePt t="40825" x="5143500" y="3943350"/>
          <p14:tracePt t="40841" x="5167313" y="3943350"/>
          <p14:tracePt t="40861" x="5181600" y="3943350"/>
          <p14:tracePt t="40877" x="5195888" y="3943350"/>
          <p14:tracePt t="40893" x="5205413" y="3943350"/>
          <p14:tracePt t="40910" x="5214938" y="3943350"/>
          <p14:tracePt t="40928" x="5219700" y="3943350"/>
          <p14:tracePt t="40942" x="5224463" y="3943350"/>
          <p14:tracePt t="40959" x="5229225" y="3943350"/>
          <p14:tracePt t="41008" x="5233988" y="3943350"/>
          <p14:tracePt t="41968" x="5233988" y="3938588"/>
          <p14:tracePt t="42074" x="5238750" y="3938588"/>
          <p14:tracePt t="42307" x="5238750" y="3933825"/>
          <p14:tracePt t="42318" x="5243513" y="3933825"/>
          <p14:tracePt t="42440" x="5248275" y="3933825"/>
          <p14:tracePt t="42561" x="5253038" y="3933825"/>
          <p14:tracePt t="42592" x="5257800" y="3933825"/>
          <p14:tracePt t="42602" x="5262563" y="3933825"/>
          <p14:tracePt t="42622" x="5267325" y="3933825"/>
          <p14:tracePt t="42632" x="5276850" y="3933825"/>
          <p14:tracePt t="42653" x="5281613" y="3933825"/>
          <p14:tracePt t="42673" x="5291138" y="3933825"/>
          <p14:tracePt t="42693" x="5300663" y="3933825"/>
          <p14:tracePt t="42714" x="5305425" y="3933825"/>
          <p14:tracePt t="42724" x="5319713" y="3933825"/>
          <p14:tracePt t="42734" x="5334000" y="3938588"/>
          <p14:tracePt t="42745" x="5353050" y="3943350"/>
          <p14:tracePt t="42759" x="5386388" y="3948113"/>
          <p14:tracePt t="42776" x="5414963" y="3952875"/>
          <p14:tracePt t="42791" x="5457825" y="3962400"/>
          <p14:tracePt t="42808" x="5481638" y="3962400"/>
          <p14:tracePt t="42824" x="5534025" y="3967163"/>
          <p14:tracePt t="42841" x="5600700" y="3967163"/>
          <p14:tracePt t="42859" x="5638800" y="3967163"/>
          <p14:tracePt t="42875" x="5710238" y="3971925"/>
          <p14:tracePt t="42893" x="5757863" y="3971925"/>
          <p14:tracePt t="42909" x="5786438" y="3971925"/>
          <p14:tracePt t="42925" x="5819775" y="3971925"/>
          <p14:tracePt t="42943" x="5857875" y="3976688"/>
          <p14:tracePt t="42959" x="5872163" y="3981450"/>
          <p14:tracePt t="42975" x="5891213" y="3981450"/>
          <p14:tracePt t="42992" x="5905500" y="3981450"/>
          <p14:tracePt t="43009" x="5915025" y="3981450"/>
          <p14:tracePt t="43029" x="5915025" y="3986213"/>
          <p14:tracePt t="43042" x="5919788" y="3986213"/>
          <p14:tracePt t="43060" x="5924550" y="3986213"/>
          <p14:tracePt t="43090" x="5929313" y="3986213"/>
          <p14:tracePt t="43120" x="5934075" y="3986213"/>
          <p14:tracePt t="43171" x="5938838" y="3986213"/>
          <p14:tracePt t="43191" x="5943600" y="3986213"/>
          <p14:tracePt t="43201" x="5948363" y="3986213"/>
          <p14:tracePt t="43211" x="5957888" y="3986213"/>
          <p14:tracePt t="43225" x="5972175" y="3990975"/>
          <p14:tracePt t="43242" x="5986463" y="3990975"/>
          <p14:tracePt t="43258" x="6015038" y="3990975"/>
          <p14:tracePt t="43276" x="6029325" y="3995738"/>
          <p14:tracePt t="43276" x="6043613" y="3995738"/>
          <p14:tracePt t="43293" x="6062663" y="4000500"/>
          <p14:tracePt t="43309" x="6100763" y="4000500"/>
          <p14:tracePt t="43325" x="6129338" y="4000500"/>
          <p14:tracePt t="43342" x="6191250" y="4000500"/>
          <p14:tracePt t="43360" x="6257925" y="4000500"/>
          <p14:tracePt t="43376" x="6276975" y="4000500"/>
          <p14:tracePt t="43392" x="6315075" y="4000500"/>
          <p14:tracePt t="43409" x="6357938" y="4000500"/>
          <p14:tracePt t="43426" x="6381750" y="4000500"/>
          <p14:tracePt t="43441" x="6415088" y="4000500"/>
          <p14:tracePt t="43459" x="6438900" y="4000500"/>
          <p14:tracePt t="43476" x="6448425" y="4000500"/>
          <p14:tracePt t="43492" x="6462713" y="4000500"/>
          <p14:tracePt t="43509" x="6477000" y="4000500"/>
          <p14:tracePt t="43526" x="6481763" y="4000500"/>
          <p14:tracePt t="43547" x="6486525" y="4000500"/>
          <p14:tracePt t="43558" x="6491288" y="4000500"/>
          <p14:tracePt t="43587" x="6496050" y="4000500"/>
          <p14:tracePt t="43638" x="6505575" y="3990975"/>
          <p14:tracePt t="43911" x="6524625" y="3990975"/>
          <p14:tracePt t="43922" x="6562725" y="3976688"/>
          <p14:tracePt t="43932" x="6615113" y="3967163"/>
          <p14:tracePt t="43942" x="6705600" y="3957638"/>
          <p14:tracePt t="43958" x="6905625" y="3943350"/>
          <p14:tracePt t="43975" x="6967538" y="3943350"/>
          <p14:tracePt t="43991" x="7129463" y="3933825"/>
          <p14:tracePt t="44009" x="7229475" y="3933825"/>
          <p14:tracePt t="44025" x="7272338" y="3933825"/>
          <p14:tracePt t="44041" x="7353300" y="3933825"/>
          <p14:tracePt t="44059" x="7443788" y="3938588"/>
          <p14:tracePt t="44075" x="7486650" y="3943350"/>
          <p14:tracePt t="44092" x="7543800" y="3948113"/>
          <p14:tracePt t="44109" x="7591425" y="3962400"/>
          <p14:tracePt t="44126" x="7605713" y="3962400"/>
          <p14:tracePt t="44142" x="7634288" y="3967163"/>
          <p14:tracePt t="44159" x="7653338" y="3967163"/>
          <p14:tracePt t="44176" x="7662863" y="3967163"/>
          <p14:tracePt t="44191" x="7686675" y="3971925"/>
          <p14:tracePt t="44208" x="7700963" y="3971925"/>
          <p14:tracePt t="44225" x="7729538" y="3971925"/>
          <p14:tracePt t="44242" x="7767638" y="3976688"/>
          <p14:tracePt t="44259" x="7781925" y="3976688"/>
          <p14:tracePt t="44275" x="7834313" y="3976688"/>
          <p14:tracePt t="44292" x="7886700" y="3976688"/>
          <p14:tracePt t="44308" x="7900988" y="3976688"/>
          <p14:tracePt t="44324" x="7920038" y="3976688"/>
          <p14:tracePt t="44341" x="7924800" y="3976688"/>
          <p14:tracePt t="44359" x="7905750" y="3976688"/>
          <p14:tracePt t="44410" x="7786688" y="3986213"/>
          <p14:tracePt t="44420" x="7500938" y="4014788"/>
          <p14:tracePt t="44430" x="7138988" y="4024313"/>
          <p14:tracePt t="44442" x="6891338" y="4033838"/>
          <p14:tracePt t="44459" x="6272213" y="4033838"/>
          <p14:tracePt t="44476" x="5715000" y="4052888"/>
          <p14:tracePt t="44492" x="5524500" y="4052888"/>
          <p14:tracePt t="44509" x="5162550" y="4052888"/>
          <p14:tracePt t="44526" x="4876800" y="4052888"/>
          <p14:tracePt t="44542" x="4748213" y="4052888"/>
          <p14:tracePt t="44558" x="4581525" y="4057650"/>
          <p14:tracePt t="44576" x="4462463" y="4062413"/>
          <p14:tracePt t="44593" x="4405313" y="4076700"/>
          <p14:tracePt t="44608" x="4310063" y="4086225"/>
          <p14:tracePt t="44626" x="4271963" y="4090988"/>
          <p14:tracePt t="44642" x="4219575" y="4100513"/>
          <p14:tracePt t="44659" x="4191000" y="4110038"/>
          <p14:tracePt t="44676" x="4186238" y="4110038"/>
          <p14:tracePt t="44694" x="4181475" y="4110038"/>
          <p14:tracePt t="45049" x="4157663" y="4110038"/>
          <p14:tracePt t="45059" x="4095750" y="4110038"/>
          <p14:tracePt t="45070" x="3933825" y="4110038"/>
          <p14:tracePt t="45080" x="3695700" y="4119563"/>
          <p14:tracePt t="45092" x="3471863" y="4148138"/>
          <p14:tracePt t="45108" x="2919413" y="4200525"/>
          <p14:tracePt t="45126" x="2462213" y="4248150"/>
          <p14:tracePt t="45142" x="2247900" y="4267200"/>
          <p14:tracePt t="45158" x="1943100" y="4291013"/>
          <p14:tracePt t="45176" x="1790700" y="4300538"/>
          <p14:tracePt t="45192" x="1704975" y="4305300"/>
          <p14:tracePt t="45208" x="1609725" y="4319588"/>
          <p14:tracePt t="45225" x="1566863" y="4329113"/>
          <p14:tracePt t="45243" x="1557338" y="4333875"/>
          <p14:tracePt t="45258" x="1547813" y="4333875"/>
          <p14:tracePt t="45273" x="1543050" y="4333875"/>
          <p14:tracePt t="45290" x="1538288" y="4333875"/>
          <p14:tracePt t="45313" x="1552575" y="4333875"/>
          <p14:tracePt t="45455" x="1562100" y="4333875"/>
          <p14:tracePt t="45466" x="1581150" y="4333875"/>
          <p14:tracePt t="45476" x="1600200" y="4333875"/>
          <p14:tracePt t="45491" x="1657350" y="4333875"/>
          <p14:tracePt t="45509" x="1695450" y="4333875"/>
          <p14:tracePt t="45509" x="1743075" y="4329113"/>
          <p14:tracePt t="45527" x="1785938" y="4329113"/>
          <p14:tracePt t="45541" x="1890713" y="4329113"/>
          <p14:tracePt t="45561" x="1962150" y="4329113"/>
          <p14:tracePt t="45575" x="2157413" y="4343400"/>
          <p14:tracePt t="45592" x="2400300" y="4371975"/>
          <p14:tracePt t="45609" x="2519363" y="4400550"/>
          <p14:tracePt t="45625" x="2714625" y="4433888"/>
          <p14:tracePt t="45642" x="2919413" y="4471988"/>
          <p14:tracePt t="45660" x="3019425" y="4491038"/>
          <p14:tracePt t="45675" x="3157538" y="4514850"/>
          <p14:tracePt t="45692" x="3238500" y="4524375"/>
          <p14:tracePt t="45710" x="3271838" y="4524375"/>
          <p14:tracePt t="45725" x="3319463" y="4533900"/>
          <p14:tracePt t="45742" x="3348038" y="4533900"/>
          <p14:tracePt t="45758" x="3381375" y="4538663"/>
          <p14:tracePt t="45775" x="3395663" y="4538663"/>
          <p14:tracePt t="45791" x="3405188" y="4538663"/>
          <p14:tracePt t="45811" x="3409950" y="4538663"/>
          <p14:tracePt t="46237" x="3438525" y="4533900"/>
          <p14:tracePt t="46247" x="3481388" y="4514850"/>
          <p14:tracePt t="46258" x="3548063" y="4495800"/>
          <p14:tracePt t="46275" x="3776663" y="4457700"/>
          <p14:tracePt t="46292" x="4048125" y="4433888"/>
          <p14:tracePt t="46309" x="4181475" y="4419600"/>
          <p14:tracePt t="46324" x="4400550" y="4419600"/>
          <p14:tracePt t="46340" x="4471988" y="4419600"/>
          <p14:tracePt t="46357" x="4624388" y="4429125"/>
          <p14:tracePt t="46374" x="4757738" y="4443413"/>
          <p14:tracePt t="46390" x="4814888" y="4452938"/>
          <p14:tracePt t="46408" x="4886325" y="4462463"/>
          <p14:tracePt t="46425" x="4933950" y="4467225"/>
          <p14:tracePt t="46442" x="4948238" y="4467225"/>
          <p14:tracePt t="46458" x="4976813" y="4467225"/>
          <p14:tracePt t="46475" x="4995863" y="4467225"/>
          <p14:tracePt t="46492" x="5000625" y="4467225"/>
          <p14:tracePt t="46508" x="5005388" y="4467225"/>
          <p14:tracePt t="46525" x="5014913" y="4467225"/>
          <p14:tracePt t="46542" x="5019675" y="4467225"/>
          <p14:tracePt t="46562" x="5024438" y="4467225"/>
          <p14:tracePt t="46575" x="5029200" y="4467225"/>
          <p14:tracePt t="46591" x="5038725" y="4467225"/>
          <p14:tracePt t="46609" x="5053013" y="4467225"/>
          <p14:tracePt t="46625" x="5057775" y="4467225"/>
          <p14:tracePt t="46642" x="5067300" y="4467225"/>
          <p14:tracePt t="46659" x="5072063" y="4467225"/>
          <p14:tracePt t="46675" x="5076825" y="4467225"/>
          <p14:tracePt t="47070" x="5081588" y="4467225"/>
          <p14:tracePt t="47080" x="5100638" y="4467225"/>
          <p14:tracePt t="47091" x="5143500" y="4452938"/>
          <p14:tracePt t="47108" x="5276850" y="4414838"/>
          <p14:tracePt t="47125" x="5538788" y="4362450"/>
          <p14:tracePt t="47142" x="5676900" y="4348163"/>
          <p14:tracePt t="47158" x="5857875" y="4319588"/>
          <p14:tracePt t="47175" x="6072188" y="4314825"/>
          <p14:tracePt t="47193" x="6138863" y="4314825"/>
          <p14:tracePt t="47208" x="6248400" y="4314825"/>
          <p14:tracePt t="47225" x="6305550" y="4319588"/>
          <p14:tracePt t="47225" x="6348413" y="4324350"/>
          <p14:tracePt t="47243" x="6381750" y="4333875"/>
          <p14:tracePt t="47258" x="6434138" y="4338638"/>
          <p14:tracePt t="47275" x="6448425" y="4343400"/>
          <p14:tracePt t="47292" x="6496050" y="4348163"/>
          <p14:tracePt t="47309" x="6524625" y="4348163"/>
          <p14:tracePt t="47325" x="6534150" y="4352925"/>
          <p14:tracePt t="47341" x="6557963" y="4352925"/>
          <p14:tracePt t="47359" x="6567488" y="4352925"/>
          <p14:tracePt t="47376" x="6577013" y="4352925"/>
          <p14:tracePt t="47391" x="6591300" y="4352925"/>
          <p14:tracePt t="47408" x="6610350" y="4352925"/>
          <p14:tracePt t="47427" x="6619875" y="4352925"/>
          <p14:tracePt t="47441" x="6638925" y="4352925"/>
          <p14:tracePt t="47458" x="6643688" y="4352925"/>
          <p14:tracePt t="47458" x="6648450" y="4352925"/>
          <p14:tracePt t="47476" x="6653213" y="4352925"/>
          <p14:tracePt t="47491" x="6662738" y="4352925"/>
          <p14:tracePt t="47508" x="6667500" y="4352925"/>
          <p14:tracePt t="47525" x="6686550" y="4352925"/>
          <p14:tracePt t="47542" x="6710363" y="4352925"/>
          <p14:tracePt t="47558" x="6729413" y="4352925"/>
          <p14:tracePt t="47575" x="6777038" y="4352925"/>
          <p14:tracePt t="47592" x="6834188" y="4352925"/>
          <p14:tracePt t="47609" x="6877050" y="4352925"/>
          <p14:tracePt t="47625" x="7034213" y="4352925"/>
          <p14:tracePt t="47642" x="7205663" y="4352925"/>
          <p14:tracePt t="47659" x="7262813" y="4352925"/>
          <p14:tracePt t="47675" x="7329488" y="4348163"/>
          <p14:tracePt t="47692" x="7353300" y="4348163"/>
          <p14:tracePt t="47708" x="7396163" y="4343400"/>
          <p14:tracePt t="47725" x="7415213" y="4343400"/>
          <p14:tracePt t="47742" x="7419975" y="4343400"/>
          <p14:tracePt t="47758" x="7429500" y="4343400"/>
          <p14:tracePt t="47775" x="7434263" y="4343400"/>
          <p14:tracePt t="47790" x="7424738" y="4338638"/>
          <p14:tracePt t="48085" x="7386638" y="4329113"/>
          <p14:tracePt t="48095" x="7291388" y="4295775"/>
          <p14:tracePt t="48105" x="7005638" y="4210050"/>
          <p14:tracePt t="48116" x="6710363" y="4119563"/>
          <p14:tracePt t="48126" x="6324600" y="4005263"/>
          <p14:tracePt t="48141" x="5491163" y="3805238"/>
          <p14:tracePt t="48158" x="5138738" y="3733800"/>
          <p14:tracePt t="48174" x="4191000" y="3509963"/>
          <p14:tracePt t="48192" x="3476625" y="3343275"/>
          <p14:tracePt t="48208" x="3190875" y="3267075"/>
          <p14:tracePt t="48225" x="2757488" y="3148013"/>
          <p14:tracePt t="48242" x="2509838" y="3081338"/>
          <p14:tracePt t="48259" x="2443163" y="3057525"/>
          <p14:tracePt t="48274" x="2366963" y="3024188"/>
          <p14:tracePt t="48292" x="2324100" y="2995613"/>
          <p14:tracePt t="48309" x="2309813" y="2995613"/>
          <p14:tracePt t="48325" x="2290763" y="2981325"/>
          <p14:tracePt t="48342" x="2286000" y="2981325"/>
          <p14:tracePt t="48342" x="2281238" y="2976563"/>
          <p14:tracePt t="48361" x="2271713" y="2976563"/>
          <p14:tracePt t="48725" x="2262188" y="2967038"/>
          <p14:tracePt t="48735" x="2233613" y="2947988"/>
          <p14:tracePt t="48745" x="2185988" y="2924175"/>
          <p14:tracePt t="48758" x="2100263" y="2843213"/>
          <p14:tracePt t="48776" x="2038350" y="2781300"/>
          <p14:tracePt t="48790" x="1833563" y="2514600"/>
          <p14:tracePt t="48806" x="1762125" y="2400300"/>
          <p14:tracePt t="48823" x="1624013" y="2157413"/>
          <p14:tracePt t="48840" x="1533525" y="1919288"/>
          <p14:tracePt t="48858" x="1485900" y="1800225"/>
          <p14:tracePt t="48874" x="1433513" y="1590675"/>
          <p14:tracePt t="48891" x="1400175" y="1381125"/>
          <p14:tracePt t="48907" x="1385888" y="1319213"/>
          <p14:tracePt t="48923" x="1376363" y="1214438"/>
          <p14:tracePt t="48939" x="1376363" y="1176338"/>
          <p14:tracePt t="48956" x="1376363" y="1119188"/>
          <p14:tracePt t="48975" x="1376363" y="1085850"/>
          <p14:tracePt t="48991" x="1376363" y="1066800"/>
          <p14:tracePt t="49008" x="1376363" y="1052513"/>
          <p14:tracePt t="49025" x="1376363" y="1047750"/>
          <p14:tracePt t="49041" x="1376363" y="1042988"/>
          <p14:tracePt t="49058" x="1376363" y="1038225"/>
          <p14:tracePt t="49074" x="1381125" y="1038225"/>
          <p14:tracePt t="49192" x="1385888" y="1038225"/>
          <p14:tracePt t="49243" x="1395413" y="1038225"/>
          <p14:tracePt t="49263" x="1404938" y="1038225"/>
          <p14:tracePt t="49273" x="1414463" y="1038225"/>
          <p14:tracePt t="49283" x="1443038" y="1019175"/>
          <p14:tracePt t="49293" x="1476375" y="995363"/>
          <p14:tracePt t="49308" x="1595438" y="914400"/>
          <p14:tracePt t="49325" x="1685925" y="852488"/>
          <p14:tracePt t="49341" x="1838325" y="771525"/>
          <p14:tracePt t="49358" x="1976438" y="690563"/>
          <p14:tracePt t="49376" x="2043113" y="671513"/>
          <p14:tracePt t="49391" x="2133600" y="638175"/>
          <p14:tracePt t="49408" x="2195513" y="619125"/>
          <p14:tracePt t="49426" x="2228850" y="609600"/>
          <p14:tracePt t="49441" x="2295525" y="595313"/>
          <p14:tracePt t="49458" x="2324100" y="585788"/>
          <p14:tracePt t="49474" x="2347913" y="581025"/>
          <p14:tracePt t="49491" x="2362200" y="576263"/>
          <p14:tracePt t="49508" x="2338388" y="581025"/>
          <p14:tracePt t="49629" x="2305050" y="590550"/>
          <p14:tracePt t="49639" x="2290763" y="590550"/>
          <p14:tracePt t="49649" x="2247900" y="595313"/>
          <p14:tracePt t="49659" x="2214563" y="600075"/>
          <p14:tracePt t="49674" x="2171700" y="600075"/>
          <p14:tracePt t="49691" x="2138363" y="595313"/>
          <p14:tracePt t="49708" x="2109788" y="581025"/>
          <p14:tracePt t="49725" x="2095500" y="571500"/>
          <p14:tracePt t="49742" x="2090738" y="571500"/>
          <p14:tracePt t="49758" x="2085975" y="566738"/>
          <p14:tracePt t="49775" x="2085975" y="561975"/>
          <p14:tracePt t="49791" x="2085975" y="557213"/>
          <p14:tracePt t="49913" x="2081213" y="557213"/>
          <p14:tracePt t="49933" x="2071688" y="552450"/>
          <p14:tracePt t="49953" x="2066925" y="552450"/>
          <p14:tracePt t="49963" x="2062163" y="547688"/>
          <p14:tracePt t="49974" x="2052638" y="547688"/>
          <p14:tracePt t="49991" x="2038350" y="538163"/>
          <p14:tracePt t="50008" x="2014538" y="538163"/>
          <p14:tracePt t="50026" x="2005013" y="533400"/>
          <p14:tracePt t="50041" x="1985963" y="528638"/>
          <p14:tracePt t="50058" x="1966913" y="528638"/>
          <p14:tracePt t="50076" x="1957388" y="528638"/>
          <p14:tracePt t="50091" x="1952625" y="528638"/>
          <p14:tracePt t="50107" x="1947863" y="528638"/>
          <p14:tracePt t="50124" x="1943100" y="528638"/>
          <p14:tracePt t="50141" x="1947863" y="528638"/>
          <p14:tracePt t="50471" x="1952625" y="528638"/>
          <p14:tracePt t="50491" x="1957388" y="528638"/>
          <p14:tracePt t="50501" x="1962150" y="528638"/>
          <p14:tracePt t="50512" x="1971675" y="528638"/>
          <p14:tracePt t="50524" x="1985963" y="528638"/>
          <p14:tracePt t="50541" x="2024063" y="528638"/>
          <p14:tracePt t="50558" x="2081213" y="528638"/>
          <p14:tracePt t="50575" x="2128838" y="528638"/>
          <p14:tracePt t="50591" x="2205038" y="533400"/>
          <p14:tracePt t="50608" x="2305050" y="538163"/>
          <p14:tracePt t="50625" x="2352675" y="542925"/>
          <p14:tracePt t="50641" x="2452688" y="557213"/>
          <p14:tracePt t="50658" x="2552700" y="571500"/>
          <p14:tracePt t="50675" x="2600325" y="576263"/>
          <p14:tracePt t="50691" x="2709863" y="590550"/>
          <p14:tracePt t="50708" x="2800350" y="600075"/>
          <p14:tracePt t="50725" x="2838450" y="604838"/>
          <p14:tracePt t="50741" x="2900363" y="609600"/>
          <p14:tracePt t="50758" x="2924175" y="614363"/>
          <p14:tracePt t="50774" x="2976563" y="623888"/>
          <p14:tracePt t="50791" x="3014663" y="628650"/>
          <p14:tracePt t="50808" x="3028950" y="633413"/>
          <p14:tracePt t="50824" x="3057525" y="633413"/>
          <p14:tracePt t="50842" x="3071813" y="633413"/>
          <p14:tracePt t="50858" x="3081338" y="633413"/>
          <p14:tracePt t="50874" x="3086100" y="633413"/>
          <p14:tracePt t="50891" x="3090863" y="633413"/>
          <p14:tracePt t="50908" x="3005138" y="652463"/>
          <p14:tracePt t="51029" x="2943225" y="657225"/>
          <p14:tracePt t="51040" x="2881313" y="666750"/>
          <p14:tracePt t="51050" x="2586038" y="666750"/>
          <p14:tracePt t="51060" x="2514600" y="676275"/>
          <p14:tracePt t="51074" x="1957388" y="704850"/>
          <p14:tracePt t="51092" x="1890713" y="704850"/>
          <p14:tracePt t="51107" x="1647825" y="685800"/>
          <p14:tracePt t="51125" x="1581150" y="666750"/>
          <p14:tracePt t="51143" x="1562100" y="661988"/>
          <p14:tracePt t="51157" x="1547813" y="657225"/>
          <p14:tracePt t="51174" x="1543050" y="652463"/>
          <p14:tracePt t="51191" x="1538288" y="652463"/>
          <p14:tracePt t="51207" x="1543050" y="652463"/>
          <p14:tracePt t="51344" x="1552575" y="652463"/>
          <p14:tracePt t="51355" x="1566863" y="647700"/>
          <p14:tracePt t="51364" x="1600200" y="642938"/>
          <p14:tracePt t="51375" x="1647825" y="633413"/>
          <p14:tracePt t="51391" x="1757363" y="623888"/>
          <p14:tracePt t="51408" x="1819275" y="609600"/>
          <p14:tracePt t="51424" x="2024063" y="604838"/>
          <p14:tracePt t="51441" x="2257425" y="604838"/>
          <p14:tracePt t="51458" x="2376488" y="604838"/>
          <p14:tracePt t="51474" x="2647950" y="604838"/>
          <p14:tracePt t="51491" x="2900363" y="614363"/>
          <p14:tracePt t="51508" x="2995613" y="623888"/>
          <p14:tracePt t="51524" x="3124200" y="633413"/>
          <p14:tracePt t="51541" x="3238500" y="642938"/>
          <p14:tracePt t="51559" x="3300413" y="647700"/>
          <p14:tracePt t="51574" x="3409950" y="652463"/>
          <p14:tracePt t="51591" x="3486150" y="661988"/>
          <p14:tracePt t="51609" x="3505200" y="661988"/>
          <p14:tracePt t="51624" x="3543300" y="661988"/>
          <p14:tracePt t="51641" x="3557588" y="661988"/>
          <p14:tracePt t="51657" x="3571875" y="661988"/>
          <p14:tracePt t="51674" x="3576638" y="661988"/>
          <p14:tracePt t="51691" x="3581400" y="661988"/>
          <p14:tracePt t="51707" x="3586163" y="661988"/>
          <p14:tracePt t="52137" x="3590925" y="661988"/>
          <p14:tracePt t="52146" x="3595688" y="657225"/>
          <p14:tracePt t="52157" x="3609975" y="647700"/>
          <p14:tracePt t="52174" x="3686175" y="623888"/>
          <p14:tracePt t="52191" x="3852863" y="590550"/>
          <p14:tracePt t="52208" x="4057650" y="557213"/>
          <p14:tracePt t="52224" x="4438650" y="523875"/>
          <p14:tracePt t="52241" x="4800600" y="523875"/>
          <p14:tracePt t="52259" x="4957763" y="523875"/>
          <p14:tracePt t="52274" x="5291138" y="547688"/>
          <p14:tracePt t="52291" x="5453063" y="566738"/>
          <p14:tracePt t="52307" x="5729288" y="619125"/>
          <p14:tracePt t="52324" x="5976938" y="661988"/>
          <p14:tracePt t="52341" x="6062663" y="676275"/>
          <p14:tracePt t="52357" x="6257925" y="695325"/>
          <p14:tracePt t="52375" x="6405563" y="704850"/>
          <p14:tracePt t="52391" x="6453188" y="704850"/>
          <p14:tracePt t="52407" x="6529388" y="704850"/>
          <p14:tracePt t="52424" x="6567488" y="704850"/>
          <p14:tracePt t="52442" x="6577013" y="704850"/>
          <p14:tracePt t="52457" x="6591300" y="704850"/>
          <p14:tracePt t="52474" x="6596063" y="704850"/>
          <p14:tracePt t="52491" x="6600825" y="704850"/>
          <p14:tracePt t="52507" x="6605588" y="704850"/>
          <p14:tracePt t="52532" x="6610350" y="704850"/>
          <p14:tracePt t="52562" x="6605588" y="704850"/>
          <p14:tracePt t="52674" x="6557963" y="690563"/>
          <p14:tracePt t="52685" x="6496050" y="685800"/>
          <p14:tracePt t="52695" x="6300788" y="647700"/>
          <p14:tracePt t="52707" x="6205538" y="642938"/>
          <p14:tracePt t="52724" x="5729288" y="595313"/>
          <p14:tracePt t="52741" x="5224463" y="571500"/>
          <p14:tracePt t="52758" x="4924425" y="561975"/>
          <p14:tracePt t="52774" x="4491038" y="523875"/>
          <p14:tracePt t="52790" x="4148138" y="500063"/>
          <p14:tracePt t="52806" x="4000500" y="485775"/>
          <p14:tracePt t="52822" x="3857625" y="476250"/>
          <p14:tracePt t="52839" x="3757613" y="476250"/>
          <p14:tracePt t="52857" x="3724275" y="476250"/>
          <p14:tracePt t="52874" x="3690938" y="476250"/>
          <p14:tracePt t="52891" x="3676650" y="476250"/>
          <p14:tracePt t="52909" x="3671888" y="476250"/>
          <p14:tracePt t="52924" x="3662363" y="476250"/>
          <p14:tracePt t="53466" x="3662363" y="471488"/>
          <p14:tracePt t="53476" x="3657600" y="471488"/>
          <p14:tracePt t="53486" x="3648075" y="471488"/>
          <p14:tracePt t="53497" x="3643313" y="471488"/>
          <p14:tracePt t="53517" x="3629025" y="471488"/>
          <p14:tracePt t="53527" x="3600450" y="471488"/>
          <p14:tracePt t="53540" x="3514725" y="476250"/>
          <p14:tracePt t="53558" x="3419475" y="495300"/>
          <p14:tracePt t="53574" x="3152775" y="557213"/>
          <p14:tracePt t="53591" x="3024188" y="585788"/>
          <p14:tracePt t="53607" x="2671763" y="661988"/>
          <p14:tracePt t="53624" x="2300288" y="747713"/>
          <p14:tracePt t="53641" x="2162175" y="771525"/>
          <p14:tracePt t="53657" x="1900238" y="823913"/>
          <p14:tracePt t="53674" x="1714500" y="852488"/>
          <p14:tracePt t="53691" x="1647825" y="857250"/>
          <p14:tracePt t="53707" x="1485900" y="866775"/>
          <p14:tracePt t="53724" x="1328738" y="871538"/>
          <p14:tracePt t="53741" x="1271588" y="871538"/>
          <p14:tracePt t="53757" x="1176338" y="871538"/>
          <p14:tracePt t="53774" x="1114425" y="871538"/>
          <p14:tracePt t="53792" x="1081088" y="871538"/>
          <p14:tracePt t="53805" x="1023938" y="871538"/>
          <p14:tracePt t="53822" x="990600" y="871538"/>
          <p14:tracePt t="53839" x="933450" y="871538"/>
          <p14:tracePt t="53856" x="881063" y="866775"/>
          <p14:tracePt t="53874" x="847725" y="862013"/>
          <p14:tracePt t="53890" x="771525" y="838200"/>
          <p14:tracePt t="53906" x="714375" y="819150"/>
          <p14:tracePt t="53923" x="685800" y="809625"/>
          <p14:tracePt t="53940" x="661988" y="790575"/>
          <p14:tracePt t="53957" x="647700" y="776288"/>
          <p14:tracePt t="53974" x="642938" y="766763"/>
          <p14:tracePt t="53990" x="638175" y="757238"/>
          <p14:tracePt t="54007" x="638175" y="752475"/>
          <p14:tracePt t="54023" x="633413" y="747713"/>
          <p14:tracePt t="54040" x="633413" y="742950"/>
          <p14:tracePt t="54056" x="628650" y="738188"/>
          <p14:tracePt t="54076" x="628650" y="733425"/>
          <p14:tracePt t="54136" x="642938" y="728663"/>
          <p14:tracePt t="54228" x="657225" y="723900"/>
          <p14:tracePt t="54238" x="676275" y="723900"/>
          <p14:tracePt t="54248" x="714375" y="719138"/>
          <p14:tracePt t="54258" x="757238" y="714375"/>
          <p14:tracePt t="54274" x="890588" y="690563"/>
          <p14:tracePt t="54291" x="947738" y="681038"/>
          <p14:tracePt t="54305" x="1081088" y="666750"/>
          <p14:tracePt t="54322" x="1204913" y="657225"/>
          <p14:tracePt t="54339" x="1252538" y="647700"/>
          <p14:tracePt t="54356" x="1328738" y="638175"/>
          <p14:tracePt t="54375" x="1362075" y="638175"/>
          <p14:tracePt t="54391" x="1371600" y="638175"/>
          <p14:tracePt t="54407" x="1385888" y="638175"/>
          <p14:tracePt t="54424" x="1390650" y="638175"/>
          <p14:tracePt t="54440" x="1395413" y="638175"/>
          <p14:tracePt t="54471" x="1395413" y="633413"/>
          <p14:tracePt t="54604" x="1390650" y="628650"/>
          <p14:tracePt t="54979" x="1385888" y="623888"/>
          <p14:tracePt t="54989" x="1376363" y="614363"/>
          <p14:tracePt t="54999" x="1371600" y="609600"/>
          <p14:tracePt t="55010" x="1357313" y="595313"/>
          <p14:tracePt t="55023" x="1314450" y="566738"/>
          <p14:tracePt t="55041" x="1295400" y="547688"/>
          <p14:tracePt t="55057" x="1228725" y="504825"/>
          <p14:tracePt t="55074" x="1162050" y="452438"/>
          <p14:tracePt t="55091" x="1128713" y="428625"/>
          <p14:tracePt t="55107" x="1081088" y="385763"/>
          <p14:tracePt t="55124" x="1057275" y="366713"/>
          <p14:tracePt t="55140" x="1023938" y="333375"/>
          <p14:tracePt t="55157" x="995363" y="304800"/>
          <p14:tracePt t="55174" x="985838" y="300038"/>
          <p14:tracePt t="55190" x="971550" y="280988"/>
          <p14:tracePt t="55207" x="962025" y="266700"/>
          <p14:tracePt t="55224" x="957263" y="261938"/>
          <p14:tracePt t="55240" x="947738" y="247650"/>
          <p14:tracePt t="55257" x="938213" y="233363"/>
          <p14:tracePt t="55274" x="938213" y="228600"/>
          <p14:tracePt t="55289" x="923925" y="209550"/>
          <p14:tracePt t="55305" x="919163" y="204788"/>
          <p14:tracePt t="55322" x="900113" y="180975"/>
          <p14:tracePt t="55339" x="885825" y="166688"/>
          <p14:tracePt t="55355" x="881063" y="157163"/>
          <p14:tracePt t="55373" x="871538" y="147638"/>
          <p14:tracePt t="55391" x="866775" y="138113"/>
          <p14:tracePt t="55407" x="862013" y="138113"/>
          <p14:tracePt t="55426" x="857250" y="128588"/>
          <p14:tracePt t="55440" x="852488" y="123825"/>
          <p14:tracePt t="55466" x="847725" y="119063"/>
          <p14:tracePt t="55497" x="847725" y="114300"/>
          <p14:tracePt t="55517" x="842963" y="114300"/>
          <p14:tracePt t="55527" x="842963" y="109538"/>
          <p14:tracePt t="55538" x="838200" y="109538"/>
          <p14:tracePt t="55558" x="838200" y="104775"/>
          <p14:tracePt t="55568" x="833438" y="104775"/>
          <p14:tracePt t="55589" x="833438" y="100013"/>
          <p14:tracePt t="55619" x="828675" y="100013"/>
          <p14:tracePt t="55649" x="823913" y="95250"/>
          <p14:tracePt t="55700" x="819150" y="95250"/>
          <p14:tracePt t="55720" x="814388" y="95250"/>
          <p14:tracePt t="59341" x="833438" y="9525"/>
          <p14:tracePt t="59599" x="862013" y="9525"/>
          <p14:tracePt t="59608" x="881063" y="9525"/>
          <p14:tracePt t="59619" x="900113" y="9525"/>
          <p14:tracePt t="59629" x="919163" y="9525"/>
          <p14:tracePt t="59639" x="933450" y="9525"/>
          <p14:tracePt t="59656" x="957263" y="19050"/>
          <p14:tracePt t="59673" x="966788" y="19050"/>
          <p14:tracePt t="59673" x="971550" y="19050"/>
          <p14:tracePt t="59690" x="976313" y="19050"/>
          <p14:tracePt t="59706" x="985838" y="23813"/>
          <p14:tracePt t="59722" x="990600" y="28575"/>
          <p14:tracePt t="59741" x="990600" y="33338"/>
          <p14:tracePt t="59756" x="1000125" y="38100"/>
          <p14:tracePt t="59773" x="1004888" y="47625"/>
          <p14:tracePt t="59791" x="1009650" y="52388"/>
          <p14:tracePt t="59812" x="1009650" y="61913"/>
          <p14:tracePt t="59822" x="1004888" y="66675"/>
          <p14:tracePt t="59913" x="990600" y="71438"/>
          <p14:tracePt t="59923" x="971550" y="71438"/>
          <p14:tracePt t="59933" x="942975" y="71438"/>
          <p14:tracePt t="59943" x="914400" y="71438"/>
          <p14:tracePt t="59954" x="895350" y="71438"/>
          <p14:tracePt t="59972" x="857250" y="71438"/>
          <p14:tracePt t="59988" x="842963" y="61913"/>
          <p14:tracePt t="60006" x="833438" y="61913"/>
          <p14:tracePt t="60022" x="828675" y="61913"/>
          <p14:tracePt t="60039" x="819150" y="57150"/>
          <p14:tracePt t="60056" x="819150" y="52388"/>
          <p14:tracePt t="60086" x="814388" y="523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7</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sp>
        <p:nvSpPr>
          <p:cNvPr id="7" name="Rectangle 6"/>
          <p:cNvSpPr/>
          <p:nvPr/>
        </p:nvSpPr>
        <p:spPr>
          <a:xfrm>
            <a:off x="76200" y="285750"/>
            <a:ext cx="9060720" cy="4339650"/>
          </a:xfrm>
          <a:prstGeom prst="rect">
            <a:avLst/>
          </a:prstGeom>
        </p:spPr>
        <p:txBody>
          <a:bodyPr wrap="square">
            <a:spAutoFit/>
          </a:bodyPr>
          <a:lstStyle/>
          <a:p>
            <a:pPr algn="just"/>
            <a:r>
              <a:rPr lang="en-US" sz="2000" i="1" dirty="0" err="1"/>
              <a:t>Chromolaena</a:t>
            </a:r>
            <a:r>
              <a:rPr lang="en-US" sz="2000" i="1" dirty="0"/>
              <a:t>  </a:t>
            </a:r>
            <a:r>
              <a:rPr lang="en-US" sz="2000" i="1" dirty="0" err="1"/>
              <a:t>odorata</a:t>
            </a:r>
            <a:r>
              <a:rPr lang="en-US" sz="2000" i="1" dirty="0"/>
              <a:t> </a:t>
            </a:r>
            <a:r>
              <a:rPr lang="en-US" sz="2000" dirty="0"/>
              <a:t>also known as Siam weed, bitter bush or Christmas bush is a perennial herb which  belongs to </a:t>
            </a:r>
            <a:r>
              <a:rPr lang="en-US" sz="2000" dirty="0" err="1"/>
              <a:t>Asteraceae</a:t>
            </a:r>
            <a:r>
              <a:rPr lang="en-US" sz="2000" dirty="0"/>
              <a:t> family (</a:t>
            </a:r>
            <a:r>
              <a:rPr lang="en-US" sz="2000" dirty="0" err="1"/>
              <a:t>Vijayaraghavan</a:t>
            </a:r>
            <a:r>
              <a:rPr lang="en-US" sz="2000" dirty="0"/>
              <a:t> </a:t>
            </a:r>
            <a:r>
              <a:rPr lang="en-US" sz="2000" i="1" dirty="0"/>
              <a:t>et al</a:t>
            </a:r>
            <a:r>
              <a:rPr lang="en-US" sz="2000" dirty="0"/>
              <a:t>. </a:t>
            </a:r>
            <a:r>
              <a:rPr lang="en-US" sz="2000" dirty="0" smtClean="0"/>
              <a:t>2017</a:t>
            </a:r>
            <a:r>
              <a:rPr lang="en-US" sz="2000" dirty="0" smtClean="0"/>
              <a:t>).</a:t>
            </a:r>
          </a:p>
          <a:p>
            <a:pPr algn="just"/>
            <a:endParaRPr lang="en-US" sz="2000" b="1" dirty="0" smtClean="0">
              <a:solidFill>
                <a:srgbClr val="00B050"/>
              </a:solidFill>
            </a:endParaRPr>
          </a:p>
          <a:p>
            <a:pPr algn="just"/>
            <a:r>
              <a:rPr lang="en-US" sz="2000" b="1" dirty="0" smtClean="0">
                <a:solidFill>
                  <a:srgbClr val="00B050"/>
                </a:solidFill>
              </a:rPr>
              <a:t>Pharmacological activities </a:t>
            </a:r>
            <a:r>
              <a:rPr lang="en-US" sz="2000" dirty="0" smtClean="0"/>
              <a:t>identified in the plant extract(s) include: Antioxidant, anti-inflammatory, anti-diabetic, hemostatic, hepatoprotective, anticancer and immunomodulatory activities (Vijayaraghavan et al 2017; kanase and Shaikh 2018). </a:t>
            </a:r>
          </a:p>
          <a:p>
            <a:pPr algn="just"/>
            <a:r>
              <a:rPr lang="en-US" sz="2000" b="1" dirty="0" smtClean="0">
                <a:solidFill>
                  <a:srgbClr val="00B050"/>
                </a:solidFill>
              </a:rPr>
              <a:t>Compounds </a:t>
            </a:r>
            <a:r>
              <a:rPr lang="en-US" sz="2000" b="1" dirty="0" smtClean="0">
                <a:solidFill>
                  <a:srgbClr val="00B050"/>
                </a:solidFill>
              </a:rPr>
              <a:t>isolated from the </a:t>
            </a:r>
            <a:r>
              <a:rPr lang="en-US" sz="2000" b="1" dirty="0" smtClean="0">
                <a:solidFill>
                  <a:srgbClr val="00B050"/>
                </a:solidFill>
              </a:rPr>
              <a:t>plants</a:t>
            </a:r>
          </a:p>
          <a:p>
            <a:pPr algn="just"/>
            <a:endParaRPr lang="en-US" sz="2000" b="1" dirty="0" smtClean="0">
              <a:solidFill>
                <a:srgbClr val="00B050"/>
              </a:solidFill>
            </a:endParaRPr>
          </a:p>
          <a:p>
            <a:pPr algn="just"/>
            <a:r>
              <a:rPr lang="en-US" sz="2000" dirty="0" smtClean="0"/>
              <a:t>Phenolic compounds have been  isolated  such as p-</a:t>
            </a:r>
            <a:r>
              <a:rPr lang="en-US" sz="2000" dirty="0" err="1" smtClean="0"/>
              <a:t>coumaric</a:t>
            </a:r>
            <a:r>
              <a:rPr lang="en-US" sz="2000" dirty="0" smtClean="0"/>
              <a:t>, vanillic acids, p-</a:t>
            </a:r>
            <a:r>
              <a:rPr lang="en-US" sz="2000" dirty="0" err="1" smtClean="0"/>
              <a:t>hydrobenzoic</a:t>
            </a:r>
            <a:r>
              <a:rPr lang="en-US" sz="2000" dirty="0" smtClean="0"/>
              <a:t> acid, and flavonoids such as flavones, </a:t>
            </a:r>
            <a:r>
              <a:rPr lang="en-US" sz="2000" dirty="0" err="1" smtClean="0"/>
              <a:t>chalcones</a:t>
            </a:r>
            <a:r>
              <a:rPr lang="en-US" sz="2000" dirty="0" smtClean="0"/>
              <a:t>, and </a:t>
            </a:r>
            <a:r>
              <a:rPr lang="en-US" sz="2000" dirty="0" err="1" smtClean="0"/>
              <a:t>flavonols</a:t>
            </a:r>
            <a:r>
              <a:rPr lang="en-US" sz="2000" dirty="0" smtClean="0"/>
              <a:t> (</a:t>
            </a:r>
            <a:r>
              <a:rPr lang="en-US" sz="2000" dirty="0"/>
              <a:t>K</a:t>
            </a:r>
            <a:r>
              <a:rPr lang="en-US" sz="2000" dirty="0" smtClean="0"/>
              <a:t>anase and Shaikh 2018). </a:t>
            </a:r>
          </a:p>
          <a:p>
            <a:pPr algn="just"/>
            <a:r>
              <a:rPr lang="en-US" sz="2000" dirty="0" err="1" smtClean="0"/>
              <a:t>Flavonone</a:t>
            </a:r>
            <a:r>
              <a:rPr lang="en-US" sz="2000" b="1" dirty="0" smtClean="0"/>
              <a:t>  </a:t>
            </a:r>
            <a:r>
              <a:rPr lang="en-US" sz="2000" dirty="0" smtClean="0"/>
              <a:t>called </a:t>
            </a:r>
            <a:r>
              <a:rPr lang="en-US" sz="2000" dirty="0" err="1" smtClean="0"/>
              <a:t>odoratin</a:t>
            </a:r>
            <a:r>
              <a:rPr lang="en-US" sz="2000" dirty="0" smtClean="0"/>
              <a:t> (1)</a:t>
            </a:r>
            <a:r>
              <a:rPr lang="en-US" sz="2000" b="1" dirty="0" smtClean="0"/>
              <a:t> </a:t>
            </a:r>
          </a:p>
          <a:p>
            <a:endParaRPr lang="en-US" dirty="0" smtClean="0"/>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986"/>
    </mc:Choice>
    <mc:Fallback>
      <p:transition spd="slow" advTm="38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5" x="2486025" y="719138"/>
          <p14:tracePt t="766" x="2452688" y="719138"/>
          <p14:tracePt t="776" x="2409825" y="719138"/>
          <p14:tracePt t="786" x="2324100" y="719138"/>
          <p14:tracePt t="797" x="2152650" y="709613"/>
          <p14:tracePt t="811" x="1838325" y="700088"/>
          <p14:tracePt t="828" x="1681163" y="685800"/>
          <p14:tracePt t="844" x="1404938" y="685800"/>
          <p14:tracePt t="861" x="1209675" y="676275"/>
          <p14:tracePt t="879" x="1133475" y="666750"/>
          <p14:tracePt t="895" x="1047750" y="657225"/>
          <p14:tracePt t="911" x="1004888" y="652463"/>
          <p14:tracePt t="928" x="942975" y="652463"/>
          <p14:tracePt t="944" x="895350" y="652463"/>
          <p14:tracePt t="961" x="885825" y="652463"/>
          <p14:tracePt t="977" x="866775" y="652463"/>
          <p14:tracePt t="994" x="857250" y="652463"/>
          <p14:tracePt t="1011" x="852488" y="652463"/>
          <p14:tracePt t="1027" x="847725" y="652463"/>
          <p14:tracePt t="1044" x="847725" y="657225"/>
          <p14:tracePt t="1061" x="842963" y="657225"/>
          <p14:tracePt t="1091" x="838200" y="661988"/>
          <p14:tracePt t="1122" x="838200" y="666750"/>
          <p14:tracePt t="1182" x="838200" y="671513"/>
          <p14:tracePt t="1212" x="838200" y="676275"/>
          <p14:tracePt t="1222" x="838200" y="681038"/>
          <p14:tracePt t="1232" x="838200" y="685800"/>
          <p14:tracePt t="1243" x="838200" y="695325"/>
          <p14:tracePt t="1259" x="852488" y="728663"/>
          <p14:tracePt t="1277" x="871538" y="752475"/>
          <p14:tracePt t="1293" x="881063" y="762000"/>
          <p14:tracePt t="1310" x="900113" y="781050"/>
          <p14:tracePt t="1326" x="919163" y="795338"/>
          <p14:tracePt t="1344" x="928688" y="804863"/>
          <p14:tracePt t="1360" x="942975" y="814388"/>
          <p14:tracePt t="1376" x="957263" y="819150"/>
          <p14:tracePt t="1376" x="966788" y="833438"/>
          <p14:tracePt t="1396" x="976313" y="838200"/>
          <p14:tracePt t="1410" x="995363" y="852488"/>
          <p14:tracePt t="1426" x="1004888" y="862013"/>
          <p14:tracePt t="1443" x="1019175" y="876300"/>
          <p14:tracePt t="1460" x="1028700" y="881063"/>
          <p14:tracePt t="1477" x="1033463" y="890588"/>
          <p14:tracePt t="1496" x="1038225" y="890588"/>
          <p14:tracePt t="1508" x="1042988" y="890588"/>
          <p14:tracePt t="1525" x="1047750" y="895350"/>
          <p14:tracePt t="1542" x="1052513" y="904875"/>
          <p14:tracePt t="1559" x="1057275" y="904875"/>
          <p14:tracePt t="1598" x="1057275" y="909638"/>
          <p14:tracePt t="1628" x="1057275" y="914400"/>
          <p14:tracePt t="1710" x="1062038" y="914400"/>
          <p14:tracePt t="2289" x="1062038" y="923925"/>
          <p14:tracePt t="2309" x="1066800" y="928688"/>
          <p14:tracePt t="2319" x="1066800" y="933450"/>
          <p14:tracePt t="2329" x="1066800" y="947738"/>
          <p14:tracePt t="2343" x="1076325" y="957263"/>
          <p14:tracePt t="2360" x="1076325" y="966788"/>
          <p14:tracePt t="2376" x="1081088" y="976313"/>
          <p14:tracePt t="2394" x="1085850" y="995363"/>
          <p14:tracePt t="2411" x="1085850" y="1000125"/>
          <p14:tracePt t="2426" x="1090613" y="1014413"/>
          <p14:tracePt t="2443" x="1095375" y="1023938"/>
          <p14:tracePt t="2459" x="1095375" y="1033463"/>
          <p14:tracePt t="2475" x="1100138" y="1042988"/>
          <p14:tracePt t="2492" x="1100138" y="1047750"/>
          <p14:tracePt t="2508" x="1100138" y="1057275"/>
          <p14:tracePt t="2525" x="1104900" y="1062038"/>
          <p14:tracePt t="2542" x="1104900" y="1066800"/>
          <p14:tracePt t="2563" x="1104900" y="1071563"/>
          <p14:tracePt t="2593" x="1104900" y="1076325"/>
          <p14:tracePt t="2613" x="1104900" y="1081088"/>
          <p14:tracePt t="2664" x="1104900" y="1085850"/>
          <p14:tracePt t="5366" x="1090613" y="1085850"/>
          <p14:tracePt t="5975" x="1066800" y="1085850"/>
          <p14:tracePt t="5985" x="1028700" y="1076325"/>
          <p14:tracePt t="5996" x="981075" y="1062038"/>
          <p14:tracePt t="6009" x="847725" y="1009650"/>
          <p14:tracePt t="6026" x="766763" y="985838"/>
          <p14:tracePt t="6041" x="661988" y="933450"/>
          <p14:tracePt t="6058" x="600075" y="900113"/>
          <p14:tracePt t="6074" x="495300" y="847725"/>
          <p14:tracePt t="6091" x="419100" y="814388"/>
          <p14:tracePt t="6108" x="385763" y="790575"/>
          <p14:tracePt t="6125" x="333375" y="771525"/>
          <p14:tracePt t="6142" x="290513" y="742950"/>
          <p14:tracePt t="6159" x="276225" y="733425"/>
          <p14:tracePt t="6175" x="252413" y="723900"/>
          <p14:tracePt t="6193" x="238125" y="709613"/>
          <p14:tracePt t="6210" x="228600" y="709613"/>
          <p14:tracePt t="6226" x="223838" y="700088"/>
          <p14:tracePt t="6243" x="219075" y="700088"/>
          <p14:tracePt t="6259" x="214313" y="695325"/>
          <p14:tracePt t="6276" x="204788" y="685800"/>
          <p14:tracePt t="6293" x="195263" y="676275"/>
          <p14:tracePt t="6309" x="185738" y="666750"/>
          <p14:tracePt t="6327" x="176213" y="657225"/>
          <p14:tracePt t="6343" x="176213" y="652463"/>
          <p14:tracePt t="6360" x="171450" y="647700"/>
          <p14:tracePt t="6376" x="171450" y="642938"/>
          <p14:tracePt t="6413" x="176213" y="642938"/>
          <p14:tracePt t="6890" x="185738" y="642938"/>
          <p14:tracePt t="6900" x="195263" y="642938"/>
          <p14:tracePt t="6911" x="214313" y="642938"/>
          <p14:tracePt t="6926" x="261938" y="642938"/>
          <p14:tracePt t="6943" x="280988" y="642938"/>
          <p14:tracePt t="6960" x="328613" y="642938"/>
          <p14:tracePt t="6977" x="376238" y="642938"/>
          <p14:tracePt t="6993" x="395288" y="642938"/>
          <p14:tracePt t="7010" x="461963" y="642938"/>
          <p14:tracePt t="7027" x="519113" y="642938"/>
          <p14:tracePt t="7044" x="547688" y="638175"/>
          <p14:tracePt t="7060" x="585788" y="638175"/>
          <p14:tracePt t="7077" x="609600" y="638175"/>
          <p14:tracePt t="7094" x="623888" y="633413"/>
          <p14:tracePt t="7109" x="647700" y="628650"/>
          <p14:tracePt t="7126" x="657225" y="628650"/>
          <p14:tracePt t="7143" x="681038" y="628650"/>
          <p14:tracePt t="7160" x="690563" y="623888"/>
          <p14:tracePt t="7176" x="700088" y="623888"/>
          <p14:tracePt t="7193" x="704850" y="623888"/>
          <p14:tracePt t="7210" x="709613" y="623888"/>
          <p14:tracePt t="7226" x="714375" y="623888"/>
          <p14:tracePt t="7256" x="719138" y="623888"/>
          <p14:tracePt t="7266" x="723900" y="623888"/>
          <p14:tracePt t="7327" x="728663" y="623888"/>
          <p14:tracePt t="7368" x="733425" y="623888"/>
          <p14:tracePt t="7408" x="738188" y="623888"/>
          <p14:tracePt t="7428" x="742950" y="623888"/>
          <p14:tracePt t="7439" x="752475" y="623888"/>
          <p14:tracePt t="7449" x="757238" y="623888"/>
          <p14:tracePt t="7459" x="766763" y="623888"/>
          <p14:tracePt t="7475" x="790575" y="623888"/>
          <p14:tracePt t="7492" x="800100" y="623888"/>
          <p14:tracePt t="7508" x="823913" y="623888"/>
          <p14:tracePt t="7525" x="847725" y="623888"/>
          <p14:tracePt t="7542" x="857250" y="623888"/>
          <p14:tracePt t="7560" x="871538" y="623888"/>
          <p14:tracePt t="7576" x="890588" y="623888"/>
          <p14:tracePt t="7593" x="895350" y="623888"/>
          <p14:tracePt t="7610" x="904875" y="623888"/>
          <p14:tracePt t="7627" x="914400" y="623888"/>
          <p14:tracePt t="7643" x="919163" y="623888"/>
          <p14:tracePt t="7659" x="923925" y="623888"/>
          <p14:tracePt t="7676" x="928688" y="623888"/>
          <p14:tracePt t="7693" x="933450" y="623888"/>
          <p14:tracePt t="7709" x="938213" y="623888"/>
          <p14:tracePt t="7754" x="942975" y="623888"/>
          <p14:tracePt t="8109" x="952500" y="623888"/>
          <p14:tracePt t="8139" x="957263" y="623888"/>
          <p14:tracePt t="8149" x="966788" y="623888"/>
          <p14:tracePt t="8161" x="981075" y="623888"/>
          <p14:tracePt t="8176" x="1009650" y="623888"/>
          <p14:tracePt t="8193" x="1028700" y="623888"/>
          <p14:tracePt t="8210" x="1076325" y="623888"/>
          <p14:tracePt t="8226" x="1109663" y="623888"/>
          <p14:tracePt t="8243" x="1123950" y="623888"/>
          <p14:tracePt t="8259" x="1157288" y="623888"/>
          <p14:tracePt t="8277" x="1171575" y="623888"/>
          <p14:tracePt t="8293" x="1181100" y="623888"/>
          <p14:tracePt t="8310" x="1185863" y="623888"/>
          <p14:tracePt t="8326" x="1195388" y="623888"/>
          <p14:tracePt t="8343" x="1200150" y="623888"/>
          <p14:tracePt t="8363" x="1176338" y="628650"/>
          <p14:tracePt t="8525" x="1133475" y="633413"/>
          <p14:tracePt t="8536" x="1085850" y="638175"/>
          <p14:tracePt t="8546" x="1047750" y="638175"/>
          <p14:tracePt t="8560" x="985838" y="638175"/>
          <p14:tracePt t="8577" x="952500" y="638175"/>
          <p14:tracePt t="8593" x="895350" y="638175"/>
          <p14:tracePt t="8610" x="847725" y="638175"/>
          <p14:tracePt t="8628" x="833438" y="638175"/>
          <p14:tracePt t="8643" x="800100" y="633413"/>
          <p14:tracePt t="8660" x="781050" y="633413"/>
          <p14:tracePt t="8676" x="757238" y="633413"/>
          <p14:tracePt t="8694" x="723900" y="633413"/>
          <p14:tracePt t="8710" x="709613" y="633413"/>
          <p14:tracePt t="8727" x="681038" y="633413"/>
          <p14:tracePt t="8743" x="666750" y="638175"/>
          <p14:tracePt t="8760" x="661988" y="638175"/>
          <p14:tracePt t="8776" x="652463" y="638175"/>
          <p14:tracePt t="8793" x="642938" y="638175"/>
          <p14:tracePt t="8811" x="638175" y="638175"/>
          <p14:tracePt t="8830" x="633413" y="638175"/>
          <p14:tracePt t="8843" x="628650" y="638175"/>
          <p14:tracePt t="8871" x="623888" y="638175"/>
          <p14:tracePt t="8891" x="619125" y="638175"/>
          <p14:tracePt t="8912" x="614363" y="638175"/>
          <p14:tracePt t="8922" x="609600" y="638175"/>
          <p14:tracePt t="8942" x="604838" y="638175"/>
          <p14:tracePt t="8962" x="600075" y="638175"/>
          <p14:tracePt t="8972" x="595313" y="638175"/>
          <p14:tracePt t="8983" x="590550" y="638175"/>
          <p14:tracePt t="9003" x="585788" y="638175"/>
          <p14:tracePt t="9022" x="576263" y="638175"/>
          <p14:tracePt t="9033" x="571500" y="638175"/>
          <p14:tracePt t="9044" x="566738" y="638175"/>
          <p14:tracePt t="9058" x="547688" y="638175"/>
          <p14:tracePt t="9075" x="542925" y="638175"/>
          <p14:tracePt t="9091" x="528638" y="638175"/>
          <p14:tracePt t="9108" x="523875" y="638175"/>
          <p14:tracePt t="9125" x="514350" y="638175"/>
          <p14:tracePt t="9141" x="504825" y="638175"/>
          <p14:tracePt t="9158" x="495300" y="638175"/>
          <p14:tracePt t="9175" x="490538" y="638175"/>
          <p14:tracePt t="9191" x="481013" y="638175"/>
          <p14:tracePt t="9208" x="476250" y="638175"/>
          <p14:tracePt t="9225" x="471488" y="638175"/>
          <p14:tracePt t="9241" x="461963" y="638175"/>
          <p14:tracePt t="9258" x="457200" y="638175"/>
          <p14:tracePt t="9276" x="452438" y="638175"/>
          <p14:tracePt t="9296" x="447675" y="638175"/>
          <p14:tracePt t="9327" x="442913" y="638175"/>
          <p14:tracePt t="9357" x="438150" y="638175"/>
          <p14:tracePt t="9388" x="438150" y="633413"/>
          <p14:tracePt t="9419" x="433388" y="633413"/>
          <p14:tracePt t="9479" x="433388" y="628650"/>
          <p14:tracePt t="9510" x="433388" y="623888"/>
          <p14:tracePt t="9540" x="428625" y="623888"/>
          <p14:tracePt t="9572" x="428625" y="619125"/>
          <p14:tracePt t="9581" x="428625" y="614363"/>
          <p14:tracePt t="9621" x="428625" y="609600"/>
          <p14:tracePt t="9794" x="428625" y="604838"/>
          <p14:tracePt t="9845" x="428625" y="600075"/>
          <p14:tracePt t="9895" x="428625" y="595313"/>
          <p14:tracePt t="9946" x="428625" y="590550"/>
          <p14:tracePt t="10027" x="438150" y="590550"/>
          <p14:tracePt t="10180" x="447675" y="590550"/>
          <p14:tracePt t="10190" x="461963" y="585788"/>
          <p14:tracePt t="10200" x="476250" y="585788"/>
          <p14:tracePt t="10210" x="490538" y="581025"/>
          <p14:tracePt t="10225" x="509588" y="581025"/>
          <p14:tracePt t="10242" x="519113" y="581025"/>
          <p14:tracePt t="10259" x="533400" y="581025"/>
          <p14:tracePt t="10275" x="552450" y="581025"/>
          <p14:tracePt t="10293" x="557213" y="581025"/>
          <p14:tracePt t="10308" x="576263" y="581025"/>
          <p14:tracePt t="10325" x="595313" y="581025"/>
          <p14:tracePt t="10344" x="600075" y="581025"/>
          <p14:tracePt t="10358" x="619125" y="581025"/>
          <p14:tracePt t="10375" x="623888" y="581025"/>
          <p14:tracePt t="10392" x="633413" y="581025"/>
          <p14:tracePt t="10409" x="647700" y="581025"/>
          <p14:tracePt t="10425" x="652463" y="581025"/>
          <p14:tracePt t="10442" x="661988" y="581025"/>
          <p14:tracePt t="10459" x="671513" y="581025"/>
          <p14:tracePt t="10475" x="676275" y="581025"/>
          <p14:tracePt t="10492" x="690563" y="581025"/>
          <p14:tracePt t="10509" x="704850" y="581025"/>
          <p14:tracePt t="10526" x="714375" y="581025"/>
          <p14:tracePt t="10542" x="738188" y="581025"/>
          <p14:tracePt t="10559" x="752475" y="581025"/>
          <p14:tracePt t="10575" x="790575" y="581025"/>
          <p14:tracePt t="10592" x="842963" y="581025"/>
          <p14:tracePt t="10609" x="876300" y="581025"/>
          <p14:tracePt t="10625" x="933450" y="581025"/>
          <p14:tracePt t="10642" x="1000125" y="581025"/>
          <p14:tracePt t="10659" x="1033463" y="581025"/>
          <p14:tracePt t="10675" x="1085850" y="585788"/>
          <p14:tracePt t="10692" x="1119188" y="590550"/>
          <p14:tracePt t="10709" x="1133475" y="595313"/>
          <p14:tracePt t="10725" x="1157288" y="600075"/>
          <p14:tracePt t="10742" x="1176338" y="600075"/>
          <p14:tracePt t="10760" x="1190625" y="600075"/>
          <p14:tracePt t="10775" x="1214438" y="600075"/>
          <p14:tracePt t="10792" x="1223963" y="600075"/>
          <p14:tracePt t="10808" x="1243013" y="600075"/>
          <p14:tracePt t="10825" x="1262063" y="600075"/>
          <p14:tracePt t="10842" x="1271588" y="600075"/>
          <p14:tracePt t="10857" x="1285875" y="600075"/>
          <p14:tracePt t="10874" x="1309688" y="604838"/>
          <p14:tracePt t="10890" x="1319213" y="604838"/>
          <p14:tracePt t="10907" x="1347788" y="604838"/>
          <p14:tracePt t="10924" x="1390650" y="609600"/>
          <p14:tracePt t="10941" x="1404938" y="609600"/>
          <p14:tracePt t="10957" x="1443038" y="609600"/>
          <p14:tracePt t="10973" x="1466850" y="609600"/>
          <p14:tracePt t="10990" x="1524000" y="609600"/>
          <p14:tracePt t="11007" x="1600200" y="614363"/>
          <p14:tracePt t="11023" x="1633538" y="614363"/>
          <p14:tracePt t="11040" x="1681163" y="614363"/>
          <p14:tracePt t="11057" x="1719263" y="614363"/>
          <p14:tracePt t="11073" x="1738313" y="619125"/>
          <p14:tracePt t="11090" x="1766888" y="619125"/>
          <p14:tracePt t="11107" x="1800225" y="619125"/>
          <p14:tracePt t="11125" x="1814513" y="619125"/>
          <p14:tracePt t="11140" x="1838325" y="619125"/>
          <p14:tracePt t="11157" x="1847850" y="619125"/>
          <p14:tracePt t="11174" x="1857375" y="619125"/>
          <p14:tracePt t="11192" x="1862138" y="619125"/>
          <p14:tracePt t="11207" x="1866900" y="619125"/>
          <p14:tracePt t="11224" x="1871663" y="619125"/>
          <p14:tracePt t="11241" x="1876425" y="619125"/>
          <p14:tracePt t="11500" x="1885950" y="619125"/>
          <p14:tracePt t="11510" x="1905000" y="619125"/>
          <p14:tracePt t="11520" x="1938338" y="619125"/>
          <p14:tracePt t="11530" x="1976438" y="619125"/>
          <p14:tracePt t="11541" x="2024063" y="619125"/>
          <p14:tracePt t="11557" x="2143125" y="619125"/>
          <p14:tracePt t="11575" x="2262188" y="633413"/>
          <p14:tracePt t="11596" x="2309813" y="638175"/>
          <p14:tracePt t="11608" x="2438400" y="657225"/>
          <p14:tracePt t="11625" x="2533650" y="666750"/>
          <p14:tracePt t="11643" x="2581275" y="671513"/>
          <p14:tracePt t="11658" x="2662238" y="676275"/>
          <p14:tracePt t="11675" x="2700338" y="681038"/>
          <p14:tracePt t="11692" x="2752725" y="685800"/>
          <p14:tracePt t="11709" x="2786063" y="685800"/>
          <p14:tracePt t="11725" x="2800350" y="685800"/>
          <p14:tracePt t="11742" x="2805113" y="685800"/>
          <p14:tracePt t="11758" x="2814638" y="685800"/>
          <p14:tracePt t="11775" x="2809875" y="690563"/>
          <p14:tracePt t="12049" x="2805113" y="690563"/>
          <p14:tracePt t="12069" x="2800350" y="690563"/>
          <p14:tracePt t="12079" x="2795588" y="690563"/>
          <p14:tracePt t="12089" x="2790825" y="690563"/>
          <p14:tracePt t="12100" x="2786063" y="690563"/>
          <p14:tracePt t="12110" x="2781300" y="690563"/>
          <p14:tracePt t="12125" x="2771775" y="690563"/>
          <p14:tracePt t="12142" x="2767013" y="690563"/>
          <p14:tracePt t="12158" x="2757488" y="690563"/>
          <p14:tracePt t="12174" x="2752725" y="690563"/>
          <p14:tracePt t="12191" x="2747963" y="690563"/>
          <p14:tracePt t="12221" x="2747963" y="700088"/>
          <p14:tracePt t="12841" x="2738438" y="728663"/>
          <p14:tracePt t="12851" x="2719388" y="766763"/>
          <p14:tracePt t="12861" x="2686050" y="809625"/>
          <p14:tracePt t="12874" x="2581275" y="981075"/>
          <p14:tracePt t="12894" x="2509838" y="1071563"/>
          <p14:tracePt t="12908" x="2405063" y="1190625"/>
          <p14:tracePt t="12926" x="2309813" y="1262063"/>
          <p14:tracePt t="12941" x="2133600" y="1371600"/>
          <p14:tracePt t="12958" x="1924050" y="1471613"/>
          <p14:tracePt t="12975" x="1847850" y="1509713"/>
          <p14:tracePt t="12992" x="1709738" y="1566863"/>
          <p14:tracePt t="13008" x="1614488" y="1604963"/>
          <p14:tracePt t="13023" x="1557338" y="1619250"/>
          <p14:tracePt t="13039" x="1452563" y="1638300"/>
          <p14:tracePt t="13056" x="1395413" y="1657350"/>
          <p14:tracePt t="13073" x="1281113" y="1681163"/>
          <p14:tracePt t="13091" x="1176338" y="1695450"/>
          <p14:tracePt t="13107" x="1147763" y="1695450"/>
          <p14:tracePt t="13124" x="1052513" y="1700213"/>
          <p14:tracePt t="13141" x="909638" y="1700213"/>
          <p14:tracePt t="13158" x="852488" y="1700213"/>
          <p14:tracePt t="13174" x="752475" y="1685925"/>
          <p14:tracePt t="13191" x="704850" y="1676400"/>
          <p14:tracePt t="13207" x="681038" y="1671638"/>
          <p14:tracePt t="13224" x="661988" y="1657350"/>
          <p14:tracePt t="13241" x="638175" y="1643063"/>
          <p14:tracePt t="13258" x="628650" y="1643063"/>
          <p14:tracePt t="13274" x="609600" y="1628775"/>
          <p14:tracePt t="13291" x="590550" y="1624013"/>
          <p14:tracePt t="13308" x="581025" y="1619250"/>
          <p14:tracePt t="13324" x="557213" y="1614488"/>
          <p14:tracePt t="13341" x="552450" y="1614488"/>
          <p14:tracePt t="13357" x="538163" y="1609725"/>
          <p14:tracePt t="13374" x="523875" y="1604963"/>
          <p14:tracePt t="13391" x="514350" y="1604963"/>
          <p14:tracePt t="13410" x="509588" y="1600200"/>
          <p14:tracePt t="13430" x="504825" y="1600200"/>
          <p14:tracePt t="13460" x="504825" y="1595438"/>
          <p14:tracePt t="13470" x="500063" y="1595438"/>
          <p14:tracePt t="13480" x="500063" y="1590675"/>
          <p14:tracePt t="13491" x="500063" y="1585913"/>
          <p14:tracePt t="13506" x="500063" y="1581150"/>
          <p14:tracePt t="13523" x="500063" y="1576388"/>
          <p14:tracePt t="13541" x="500063" y="1571625"/>
          <p14:tracePt t="13558" x="500063" y="1566863"/>
          <p14:tracePt t="13574" x="500063" y="1562100"/>
          <p14:tracePt t="13591" x="500063" y="1552575"/>
          <p14:tracePt t="13608" x="504825" y="1547813"/>
          <p14:tracePt t="13624" x="514350" y="1543050"/>
          <p14:tracePt t="13641" x="547688" y="1528763"/>
          <p14:tracePt t="13658" x="604838" y="1509713"/>
          <p14:tracePt t="13675" x="638175" y="1500188"/>
          <p14:tracePt t="13691" x="695325" y="1490663"/>
          <p14:tracePt t="13708" x="762000" y="1490663"/>
          <p14:tracePt t="13726" x="800100" y="1490663"/>
          <p14:tracePt t="13741" x="857250" y="1490663"/>
          <p14:tracePt t="13758" x="914400" y="1490663"/>
          <p14:tracePt t="13776" x="942975" y="1490663"/>
          <p14:tracePt t="13791" x="976313" y="1490663"/>
          <p14:tracePt t="13808" x="985838" y="1490663"/>
          <p14:tracePt t="13825" x="1000125" y="1490663"/>
          <p14:tracePt t="13842" x="1014413" y="1490663"/>
          <p14:tracePt t="13858" x="1023938" y="1490663"/>
          <p14:tracePt t="13877" x="1028700" y="1490663"/>
          <p14:tracePt t="13897" x="1033463" y="1490663"/>
          <p14:tracePt t="13917" x="1038225" y="1490663"/>
          <p14:tracePt t="13928" x="1042988" y="1490663"/>
          <p14:tracePt t="13941" x="1062038" y="1495425"/>
          <p14:tracePt t="13959" x="1071563" y="1495425"/>
          <p14:tracePt t="13974" x="1104900" y="1495425"/>
          <p14:tracePt t="13991" x="1123950" y="1495425"/>
          <p14:tracePt t="14008" x="1162050" y="1495425"/>
          <p14:tracePt t="14023" x="1190625" y="1495425"/>
          <p14:tracePt t="14039" x="1209675" y="1495425"/>
          <p14:tracePt t="14056" x="1252538" y="1495425"/>
          <p14:tracePt t="14073" x="1314450" y="1495425"/>
          <p14:tracePt t="14090" x="1347788" y="1495425"/>
          <p14:tracePt t="14107" x="1423988" y="1495425"/>
          <p14:tracePt t="14124" x="1485900" y="1495425"/>
          <p14:tracePt t="14141" x="1519238" y="1495425"/>
          <p14:tracePt t="14157" x="1571625" y="1495425"/>
          <p14:tracePt t="14174" x="1619250" y="1500188"/>
          <p14:tracePt t="14192" x="1643063" y="1500188"/>
          <p14:tracePt t="14207" x="1685925" y="1509713"/>
          <p14:tracePt t="14224" x="1709738" y="1514475"/>
          <p14:tracePt t="14240" x="1747838" y="1524000"/>
          <p14:tracePt t="14257" x="1776413" y="1524000"/>
          <p14:tracePt t="14274" x="1790700" y="1524000"/>
          <p14:tracePt t="14290" x="1809750" y="1528763"/>
          <p14:tracePt t="14307" x="1838325" y="1538288"/>
          <p14:tracePt t="14324" x="1852613" y="1538288"/>
          <p14:tracePt t="14340" x="1885950" y="1538288"/>
          <p14:tracePt t="14357" x="1914525" y="1538288"/>
          <p14:tracePt t="14375" x="1938338" y="1543050"/>
          <p14:tracePt t="14390" x="1966913" y="1543050"/>
          <p14:tracePt t="14407" x="1976438" y="1543050"/>
          <p14:tracePt t="14407" x="1990725" y="1547813"/>
          <p14:tracePt t="14426" x="2005013" y="1552575"/>
          <p14:tracePt t="14440" x="2014538" y="1552575"/>
          <p14:tracePt t="14457" x="2028825" y="1552575"/>
          <p14:tracePt t="14473" x="2033588" y="1552575"/>
          <p14:tracePt t="14490" x="2043113" y="1552575"/>
          <p14:tracePt t="14507" x="2047875" y="1552575"/>
          <p14:tracePt t="14523" x="2062163" y="1557338"/>
          <p14:tracePt t="14541" x="2066925" y="1557338"/>
          <p14:tracePt t="14557" x="2071688" y="1557338"/>
          <p14:tracePt t="14801" x="2085975" y="1557338"/>
          <p14:tracePt t="14811" x="2109788" y="1547813"/>
          <p14:tracePt t="14821" x="2138363" y="1538288"/>
          <p14:tracePt t="14832" x="2190750" y="1533525"/>
          <p14:tracePt t="14842" x="2247900" y="1524000"/>
          <p14:tracePt t="14858" x="2366963" y="1519238"/>
          <p14:tracePt t="14874" x="2424113" y="1519238"/>
          <p14:tracePt t="14891" x="2533650" y="1519238"/>
          <p14:tracePt t="14908" x="2624138" y="1504950"/>
          <p14:tracePt t="14925" x="2652713" y="1504950"/>
          <p14:tracePt t="14941" x="2719388" y="1495425"/>
          <p14:tracePt t="14958" x="2767013" y="1495425"/>
          <p14:tracePt t="14975" x="2795588" y="1495425"/>
          <p14:tracePt t="14991" x="2828925" y="1495425"/>
          <p14:tracePt t="15008" x="2843213" y="1495425"/>
          <p14:tracePt t="15023" x="2867025" y="1490663"/>
          <p14:tracePt t="15040" x="2876550" y="1490663"/>
          <p14:tracePt t="15056" x="2881313" y="1490663"/>
          <p14:tracePt t="15075" x="2886075" y="1490663"/>
          <p14:tracePt t="15116" x="2890838" y="1490663"/>
          <p14:tracePt t="15157" x="2895600" y="1490663"/>
          <p14:tracePt t="15177" x="2900363" y="1490663"/>
          <p14:tracePt t="15197" x="2905125" y="1485900"/>
          <p14:tracePt t="15217" x="2914650" y="1485900"/>
          <p14:tracePt t="15238" x="2919413" y="1485900"/>
          <p14:tracePt t="15258" x="2928938" y="1485900"/>
          <p14:tracePt t="15278" x="2933700" y="1485900"/>
          <p14:tracePt t="15299" x="2938463" y="1485900"/>
          <p14:tracePt t="15329" x="2943225" y="1485900"/>
          <p14:tracePt t="15370" x="2947988" y="1485900"/>
          <p14:tracePt t="15411" x="2952750" y="1485900"/>
          <p14:tracePt t="16162" x="2957513" y="1485900"/>
          <p14:tracePt t="16172" x="2962275" y="1485900"/>
          <p14:tracePt t="16182" x="2971800" y="1485900"/>
          <p14:tracePt t="16193" x="2981325" y="1485900"/>
          <p14:tracePt t="16207" x="3005138" y="1485900"/>
          <p14:tracePt t="16224" x="3019425" y="1485900"/>
          <p14:tracePt t="16240" x="3038475" y="1485900"/>
          <p14:tracePt t="16257" x="3057525" y="1485900"/>
          <p14:tracePt t="16275" x="3067050" y="1485900"/>
          <p14:tracePt t="16290" x="3076575" y="1485900"/>
          <p14:tracePt t="16307" x="3086100" y="1485900"/>
          <p14:tracePt t="16325" x="3090863" y="1485900"/>
          <p14:tracePt t="16340" x="3095625" y="1485900"/>
          <p14:tracePt t="16357" x="3100388" y="1485900"/>
          <p14:tracePt t="16374" x="3105150" y="1485900"/>
          <p14:tracePt t="16390" x="3109913" y="1485900"/>
          <p14:tracePt t="16407" x="3114675" y="1485900"/>
          <p14:tracePt t="16477" x="3119438" y="1485900"/>
          <p14:tracePt t="17228" x="3124200" y="1485900"/>
          <p14:tracePt t="17249" x="3128963" y="1485900"/>
          <p14:tracePt t="17259" x="3133725" y="1485900"/>
          <p14:tracePt t="17269" x="3138488" y="1485900"/>
          <p14:tracePt t="17279" x="3143250" y="1485900"/>
          <p14:tracePt t="17291" x="3148013" y="1485900"/>
          <p14:tracePt t="17307" x="3157538" y="1485900"/>
          <p14:tracePt t="17324" x="3167063" y="1485900"/>
          <p14:tracePt t="17341" x="3171825" y="1485900"/>
          <p14:tracePt t="17357" x="3190875" y="1485900"/>
          <p14:tracePt t="17372" x="3195638" y="1485900"/>
          <p14:tracePt t="17389" x="3209925" y="1485900"/>
          <p14:tracePt t="17406" x="3228975" y="1485900"/>
          <p14:tracePt t="17422" x="3233738" y="1485900"/>
          <p14:tracePt t="17439" x="3257550" y="1485900"/>
          <p14:tracePt t="17457" x="3276600" y="1485900"/>
          <p14:tracePt t="17474" x="3286125" y="1485900"/>
          <p14:tracePt t="17491" x="3295650" y="1485900"/>
          <p14:tracePt t="17508" x="3305175" y="1485900"/>
          <p14:tracePt t="17524" x="3309938" y="1485900"/>
          <p14:tracePt t="17540" x="3314700" y="1485900"/>
          <p14:tracePt t="17564" x="3319463" y="1485900"/>
          <p14:tracePt t="17584" x="3319463" y="1481138"/>
          <p14:tracePt t="17970" x="3324225" y="1481138"/>
          <p14:tracePt t="17980" x="3338513" y="1476375"/>
          <p14:tracePt t="17991" x="3362325" y="1476375"/>
          <p14:tracePt t="18007" x="3462338" y="1457325"/>
          <p14:tracePt t="18024" x="3643313" y="1452563"/>
          <p14:tracePt t="18042" x="3762375" y="1447800"/>
          <p14:tracePt t="18057" x="4010025" y="1447800"/>
          <p14:tracePt t="18074" x="4129088" y="1447800"/>
          <p14:tracePt t="18090" x="4276725" y="1447800"/>
          <p14:tracePt t="18107" x="4414838" y="1447800"/>
          <p14:tracePt t="18124" x="4486275" y="1447800"/>
          <p14:tracePt t="18141" x="4605338" y="1447800"/>
          <p14:tracePt t="18158" x="4705350" y="1447800"/>
          <p14:tracePt t="18174" x="4738688" y="1447800"/>
          <p14:tracePt t="18190" x="4810125" y="1447800"/>
          <p14:tracePt t="18207" x="4843463" y="1447800"/>
          <p14:tracePt t="18225" x="4857750" y="1447800"/>
          <p14:tracePt t="18240" x="4867275" y="1447800"/>
          <p14:tracePt t="18257" x="4872038" y="1447800"/>
          <p14:tracePt t="18275" x="4881563" y="1447800"/>
          <p14:tracePt t="18640" x="4900613" y="1443038"/>
          <p14:tracePt t="18650" x="4943475" y="1438275"/>
          <p14:tracePt t="18661" x="5014913" y="1423988"/>
          <p14:tracePt t="18674" x="5310188" y="1400175"/>
          <p14:tracePt t="18692" x="5491163" y="1395413"/>
          <p14:tracePt t="18707" x="5853113" y="1395413"/>
          <p14:tracePt t="18724" x="6034088" y="1395413"/>
          <p14:tracePt t="18740" x="6396038" y="1395413"/>
          <p14:tracePt t="18757" x="6705600" y="1395413"/>
          <p14:tracePt t="18774" x="6862763" y="1395413"/>
          <p14:tracePt t="18791" x="7110413" y="1395413"/>
          <p14:tracePt t="18807" x="7367588" y="1395413"/>
          <p14:tracePt t="18824" x="7472363" y="1395413"/>
          <p14:tracePt t="18840" x="7648575" y="1400175"/>
          <p14:tracePt t="18857" x="7777163" y="1414463"/>
          <p14:tracePt t="18875" x="7820025" y="1414463"/>
          <p14:tracePt t="18890" x="7891463" y="1414463"/>
          <p14:tracePt t="18907" x="7943850" y="1414463"/>
          <p14:tracePt t="18926" x="7967663" y="1419225"/>
          <p14:tracePt t="18940" x="8015288" y="1419225"/>
          <p14:tracePt t="18957" x="8034338" y="1419225"/>
          <p14:tracePt t="18973" x="8058150" y="1419225"/>
          <p14:tracePt t="18991" x="8081963" y="1419225"/>
          <p14:tracePt t="19007" x="8091488" y="1419225"/>
          <p14:tracePt t="19023" x="8120063" y="1423988"/>
          <p14:tracePt t="19040" x="8143875" y="1428750"/>
          <p14:tracePt t="19057" x="8158163" y="1428750"/>
          <p14:tracePt t="19073" x="8177213" y="1433513"/>
          <p14:tracePt t="19090" x="8191500" y="1433513"/>
          <p14:tracePt t="19106" x="8205788" y="1438275"/>
          <p14:tracePt t="19123" x="8224838" y="1447800"/>
          <p14:tracePt t="19139" x="8229600" y="1447800"/>
          <p14:tracePt t="19156" x="8243888" y="1447800"/>
          <p14:tracePt t="19173" x="8248650" y="1452563"/>
          <p14:tracePt t="19190" x="8253413" y="1452563"/>
          <p14:tracePt t="19207" x="8258175" y="1452563"/>
          <p14:tracePt t="19250" x="8262938" y="1452563"/>
          <p14:tracePt t="19290" x="8262938" y="1457325"/>
          <p14:tracePt t="19605" x="8262938" y="1462088"/>
          <p14:tracePt t="19646" x="8262938" y="1466850"/>
          <p14:tracePt t="19757" x="8262938" y="1471613"/>
          <p14:tracePt t="19818" x="8262938" y="1476375"/>
          <p14:tracePt t="19900" x="8262938" y="1481138"/>
          <p14:tracePt t="19981" x="8248650" y="1481138"/>
          <p14:tracePt t="20276" x="8205788" y="1476375"/>
          <p14:tracePt t="20286" x="8072438" y="1443038"/>
          <p14:tracePt t="20296" x="7820025" y="1395413"/>
          <p14:tracePt t="20307" x="7591425" y="1357313"/>
          <p14:tracePt t="20323" x="6962775" y="1285875"/>
          <p14:tracePt t="20340" x="6215063" y="1247775"/>
          <p14:tracePt t="20358" x="5838825" y="1228725"/>
          <p14:tracePt t="20373" x="5010150" y="1233488"/>
          <p14:tracePt t="20390" x="4057650" y="1276350"/>
          <p14:tracePt t="20408" x="3600450" y="1362075"/>
          <p14:tracePt t="20425" x="2767013" y="1571625"/>
          <p14:tracePt t="20440" x="2509838" y="1657350"/>
          <p14:tracePt t="20457" x="2090738" y="1804988"/>
          <p14:tracePt t="20474" x="1909763" y="1857375"/>
          <p14:tracePt t="20490" x="1862138" y="1871663"/>
          <p14:tracePt t="20507" x="1790700" y="1895475"/>
          <p14:tracePt t="20522" x="1728788" y="1924050"/>
          <p14:tracePt t="20539" x="1700213" y="1943100"/>
          <p14:tracePt t="20555" x="1633538" y="2000250"/>
          <p14:tracePt t="20572" x="1604963" y="2028825"/>
          <p14:tracePt t="20588" x="1557338" y="2081213"/>
          <p14:tracePt t="20605" x="1538288" y="2100263"/>
          <p14:tracePt t="20622" x="1528763" y="2109788"/>
          <p14:tracePt t="20639" x="1524000" y="2114550"/>
          <p14:tracePt t="20675" x="1519238" y="2114550"/>
          <p14:tracePt t="20692" x="1519238" y="2105025"/>
          <p14:tracePt t="20813" x="1519238" y="2095500"/>
          <p14:tracePt t="20823" x="1519238" y="2085975"/>
          <p14:tracePt t="20833" x="1519238" y="2081213"/>
          <p14:tracePt t="20843" x="1519238" y="2076450"/>
          <p14:tracePt t="20855" x="1519238" y="2071688"/>
          <p14:tracePt t="20872" x="1519238" y="2062163"/>
          <p14:tracePt t="20889" x="1519238" y="2052638"/>
          <p14:tracePt t="20905" x="1519238" y="2047875"/>
          <p14:tracePt t="20923" x="1519238" y="2043113"/>
          <p14:tracePt t="20939" x="1519238" y="2033588"/>
          <p14:tracePt t="20955" x="1519238" y="2024063"/>
          <p14:tracePt t="20975" x="1519238" y="2019300"/>
          <p14:tracePt t="20988" x="1519238" y="2014538"/>
          <p14:tracePt t="21005" x="1519238" y="2000250"/>
          <p14:tracePt t="21022" x="1519238" y="1985963"/>
          <p14:tracePt t="21039" x="1519238" y="1981200"/>
          <p14:tracePt t="21055" x="1519238" y="1971675"/>
          <p14:tracePt t="21072" x="1519238" y="1962150"/>
          <p14:tracePt t="21089" x="1519238" y="1957388"/>
          <p14:tracePt t="21108" x="1519238" y="1952625"/>
          <p14:tracePt t="21122" x="1519238" y="1943100"/>
          <p14:tracePt t="21139" x="1519238" y="1938338"/>
          <p14:tracePt t="21155" x="1519238" y="1924050"/>
          <p14:tracePt t="21172" x="1519238" y="1909763"/>
          <p14:tracePt t="21190" x="1519238" y="1900238"/>
          <p14:tracePt t="21205" x="1519238" y="1881188"/>
          <p14:tracePt t="21223" x="1519238" y="1876425"/>
          <p14:tracePt t="21239" x="1519238" y="1862138"/>
          <p14:tracePt t="21255" x="1519238" y="1852613"/>
          <p14:tracePt t="21272" x="1519238" y="1847850"/>
          <p14:tracePt t="21288" x="1519238" y="1843088"/>
          <p14:tracePt t="21305" x="1519238" y="1838325"/>
          <p14:tracePt t="21322" x="1519238" y="1833563"/>
          <p14:tracePt t="21338" x="1519238" y="1828800"/>
          <p14:tracePt t="21355" x="1519238" y="1824038"/>
          <p14:tracePt t="21463" x="1519238" y="1819275"/>
          <p14:tracePt t="21564" x="1519238" y="1814513"/>
          <p14:tracePt t="21575" x="1514475" y="1809750"/>
          <p14:tracePt t="21595" x="1514475" y="1804988"/>
          <p14:tracePt t="22224" x="1524000" y="1804988"/>
          <p14:tracePt t="22285" x="1533525" y="1804988"/>
          <p14:tracePt t="22296" x="1547813" y="1804988"/>
          <p14:tracePt t="22306" x="1562100" y="1809750"/>
          <p14:tracePt t="22321" x="1614488" y="1838325"/>
          <p14:tracePt t="22338" x="1638300" y="1852613"/>
          <p14:tracePt t="22355" x="1685925" y="1881188"/>
          <p14:tracePt t="22371" x="1714500" y="1895475"/>
          <p14:tracePt t="22388" x="1728788" y="1905000"/>
          <p14:tracePt t="22405" x="1752600" y="1914525"/>
          <p14:tracePt t="22422" x="1771650" y="1924050"/>
          <p14:tracePt t="22439" x="1785938" y="1933575"/>
          <p14:tracePt t="22455" x="1819275" y="1938338"/>
          <p14:tracePt t="22471" x="1843088" y="1952625"/>
          <p14:tracePt t="22489" x="1866900" y="1962150"/>
          <p14:tracePt t="22505" x="1895475" y="1976438"/>
          <p14:tracePt t="22521" x="1909763" y="1981200"/>
          <p14:tracePt t="22538" x="1957388" y="1995488"/>
          <p14:tracePt t="22555" x="2033588" y="2024063"/>
          <p14:tracePt t="22571" x="2076450" y="2043113"/>
          <p14:tracePt t="22588" x="2162175" y="2066925"/>
          <p14:tracePt t="22605" x="2228850" y="2085975"/>
          <p14:tracePt t="22621" x="2266950" y="2100263"/>
          <p14:tracePt t="22638" x="2333625" y="2114550"/>
          <p14:tracePt t="22655" x="2395538" y="2128838"/>
          <p14:tracePt t="22672" x="2419350" y="2133600"/>
          <p14:tracePt t="22688" x="2486025" y="2147888"/>
          <p14:tracePt t="22705" x="2505075" y="2147888"/>
          <p14:tracePt t="22721" x="2538413" y="2147888"/>
          <p14:tracePt t="22738" x="2552700" y="2147888"/>
          <p14:tracePt t="22755" x="2557463" y="2147888"/>
          <p14:tracePt t="22771" x="2562225" y="2147888"/>
          <p14:tracePt t="22788" x="2566988" y="2147888"/>
          <p14:tracePt t="23694" x="2571750" y="2147888"/>
          <p14:tracePt t="24490" x="2571750" y="2143125"/>
          <p14:tracePt t="24500" x="2581275" y="2138363"/>
          <p14:tracePt t="24510" x="2590800" y="2133600"/>
          <p14:tracePt t="24521" x="2605088" y="2119313"/>
          <p14:tracePt t="24538" x="2638425" y="2105025"/>
          <p14:tracePt t="24555" x="2700338" y="2076450"/>
          <p14:tracePt t="24573" x="2738438" y="2062163"/>
          <p14:tracePt t="24589" x="2824163" y="2038350"/>
          <p14:tracePt t="24606" x="2900363" y="2005013"/>
          <p14:tracePt t="24623" x="2933700" y="1990725"/>
          <p14:tracePt t="24639" x="3005138" y="1962150"/>
          <p14:tracePt t="24656" x="3052763" y="1947863"/>
          <p14:tracePt t="24674" x="3076575" y="1938338"/>
          <p14:tracePt t="24689" x="3105150" y="1928813"/>
          <p14:tracePt t="24704" x="3114675" y="1924050"/>
          <p14:tracePt t="24721" x="3128963" y="1914525"/>
          <p14:tracePt t="24738" x="3138488" y="1914525"/>
          <p14:tracePt t="24755" x="3143250" y="1909763"/>
          <p14:tracePt t="24771" x="3148013" y="1909763"/>
          <p14:tracePt t="24789" x="3152775" y="1909763"/>
          <p14:tracePt t="24825" x="3152775" y="1914525"/>
          <p14:tracePt t="25110" x="3148013" y="1919288"/>
          <p14:tracePt t="25140" x="3148013" y="1924050"/>
          <p14:tracePt t="25161" x="3143250" y="1924050"/>
          <p14:tracePt t="25171" x="3138488" y="1928813"/>
          <p14:tracePt t="25181" x="3133725" y="1933575"/>
          <p14:tracePt t="25201" x="3133725" y="1938338"/>
          <p14:tracePt t="25221" x="3128963" y="1943100"/>
          <p14:tracePt t="25232" x="3124200" y="1947863"/>
          <p14:tracePt t="25252" x="3119438" y="1947863"/>
          <p14:tracePt t="25262" x="3119438" y="1952625"/>
          <p14:tracePt t="25282" x="3114675" y="1952625"/>
          <p14:tracePt t="25292" x="3114675" y="1957388"/>
          <p14:tracePt t="25305" x="3114675" y="1962150"/>
          <p14:tracePt t="25323" x="3109913" y="1966913"/>
          <p14:tracePt t="25343" x="3109913" y="1971675"/>
          <p14:tracePt t="25364" x="3105150" y="1971675"/>
          <p14:tracePt t="25384" x="3105150" y="1976438"/>
          <p14:tracePt t="25394" x="3105150" y="1981200"/>
          <p14:tracePt t="25414" x="3100388" y="1985963"/>
          <p14:tracePt t="25435" x="3100388" y="1990725"/>
          <p14:tracePt t="25455" x="3100388" y="1995488"/>
          <p14:tracePt t="25485" x="3100388" y="2000250"/>
          <p14:tracePt t="25495" x="3100388" y="2005013"/>
          <p14:tracePt t="25525" x="3095625" y="2005013"/>
          <p14:tracePt t="25536" x="3095625" y="2009775"/>
          <p14:tracePt t="25556" x="3095625" y="2014538"/>
          <p14:tracePt t="25597" x="3095625" y="2019300"/>
          <p14:tracePt t="25618" x="3095625" y="2024063"/>
          <p14:tracePt t="25689" x="3090863" y="2028825"/>
          <p14:tracePt t="25709" x="3086100" y="2038350"/>
          <p14:tracePt t="25719" x="3081338" y="2047875"/>
          <p14:tracePt t="26247" x="3071813" y="2057400"/>
          <p14:tracePt t="26257" x="3062288" y="2062163"/>
          <p14:tracePt t="26268" x="3048000" y="2081213"/>
          <p14:tracePt t="26277" x="3038475" y="2090738"/>
          <p14:tracePt t="26289" x="3028950" y="2100263"/>
          <p14:tracePt t="26306" x="2986088" y="2133600"/>
          <p14:tracePt t="26323" x="2952750" y="2157413"/>
          <p14:tracePt t="26340" x="2938463" y="2176463"/>
          <p14:tracePt t="26356" x="2886075" y="2214563"/>
          <p14:tracePt t="26373" x="2805113" y="2262188"/>
          <p14:tracePt t="26390" x="2743200" y="2305050"/>
          <p14:tracePt t="26406" x="2557463" y="2400300"/>
          <p14:tracePt t="26423" x="2471738" y="2438400"/>
          <p14:tracePt t="26439" x="2200275" y="2566988"/>
          <p14:tracePt t="26458" x="1995488" y="2652713"/>
          <p14:tracePt t="26471" x="1862138" y="2695575"/>
          <p14:tracePt t="26487" x="1657350" y="2781300"/>
          <p14:tracePt t="26504" x="1457325" y="2852738"/>
          <p14:tracePt t="26521" x="1366838" y="2876550"/>
          <p14:tracePt t="26537" x="1238250" y="2924175"/>
          <p14:tracePt t="26555" x="1133475" y="2957513"/>
          <p14:tracePt t="26573" x="1090613" y="2962275"/>
          <p14:tracePt t="26589" x="1023938" y="2976563"/>
          <p14:tracePt t="26606" x="995363" y="2990850"/>
          <p14:tracePt t="26624" x="971550" y="2995613"/>
          <p14:tracePt t="26639" x="919163" y="3005138"/>
          <p14:tracePt t="26656" x="885825" y="3014663"/>
          <p14:tracePt t="26672" x="828675" y="3028950"/>
          <p14:tracePt t="26689" x="795338" y="3038475"/>
          <p14:tracePt t="26705" x="785813" y="3043238"/>
          <p14:tracePt t="26721" x="771525" y="3043238"/>
          <p14:tracePt t="26737" x="766763" y="3043238"/>
          <p14:tracePt t="26756" x="766763" y="3038475"/>
          <p14:tracePt t="26836" x="766763" y="3033713"/>
          <p14:tracePt t="26846" x="776288" y="3024188"/>
          <p14:tracePt t="26857" x="785813" y="3014663"/>
          <p14:tracePt t="26872" x="790575" y="3009900"/>
          <p14:tracePt t="26889" x="795338" y="3005138"/>
          <p14:tracePt t="26908" x="800100" y="3000375"/>
          <p14:tracePt t="26928" x="804863" y="3000375"/>
          <p14:tracePt t="26958" x="804863" y="2995613"/>
          <p14:tracePt t="26968" x="809625" y="2995613"/>
          <p14:tracePt t="26979" x="819150" y="2986088"/>
          <p14:tracePt t="26999" x="838200" y="2976563"/>
          <p14:tracePt t="27009" x="876300" y="2957513"/>
          <p14:tracePt t="27021" x="957263" y="2914650"/>
          <p14:tracePt t="27037" x="1276350" y="2781300"/>
          <p14:tracePt t="27054" x="1657350" y="2628900"/>
          <p14:tracePt t="27071" x="1804988" y="2571750"/>
          <p14:tracePt t="27088" x="2052638" y="2447925"/>
          <p14:tracePt t="27106" x="2328863" y="2309813"/>
          <p14:tracePt t="27122" x="2438400" y="2257425"/>
          <p14:tracePt t="27139" x="2619375" y="2176463"/>
          <p14:tracePt t="27155" x="2728913" y="2128838"/>
          <p14:tracePt t="27172" x="2776538" y="2114550"/>
          <p14:tracePt t="27188" x="2838450" y="2090738"/>
          <p14:tracePt t="27205" x="2867025" y="2081213"/>
          <p14:tracePt t="27222" x="2881313" y="2081213"/>
          <p14:tracePt t="27238" x="2890838" y="2071688"/>
          <p14:tracePt t="27256" x="2895600" y="2071688"/>
          <p14:tracePt t="27272" x="2895600" y="2066925"/>
          <p14:tracePt t="27288" x="2900363" y="2066925"/>
          <p14:tracePt t="27305" x="2905125" y="2066925"/>
          <p14:tracePt t="27322" x="2900363" y="2066925"/>
          <p14:tracePt t="27476" x="2895600" y="2066925"/>
          <p14:tracePt t="27496" x="2862263" y="2066925"/>
          <p14:tracePt t="27507" x="2824163" y="2090738"/>
          <p14:tracePt t="27517" x="2800350" y="2095500"/>
          <p14:tracePt t="27527" x="2762250" y="2119313"/>
          <p14:tracePt t="27539" x="2728913" y="2133600"/>
          <p14:tracePt t="27556" x="2690813" y="2152650"/>
          <p14:tracePt t="27573" x="2662238" y="2166938"/>
          <p14:tracePt t="27589" x="2657475" y="2171700"/>
          <p14:tracePt t="27606" x="2643188" y="2181225"/>
          <p14:tracePt t="27623" x="2633663" y="2185988"/>
          <p14:tracePt t="27639" x="2633663" y="2190750"/>
          <p14:tracePt t="27655" x="2624138" y="2195513"/>
          <p14:tracePt t="27673" x="2619375" y="2200275"/>
          <p14:tracePt t="27690" x="2609850" y="2205038"/>
          <p14:tracePt t="27706" x="2609850" y="2209800"/>
          <p14:tracePt t="27722" x="2605088" y="2209800"/>
          <p14:tracePt t="27738" x="2605088" y="2214563"/>
          <p14:tracePt t="27755" x="2600325" y="2214563"/>
          <p14:tracePt t="27771" x="2600325" y="2219325"/>
          <p14:tracePt t="27811" x="2595563" y="2219325"/>
          <p14:tracePt t="27832" x="2595563" y="2224088"/>
          <p14:tracePt t="27842" x="2590800" y="2224088"/>
          <p14:tracePt t="27852" x="2586038" y="2233613"/>
          <p14:tracePt t="27872" x="2571750" y="2243138"/>
          <p14:tracePt t="27882" x="2557463" y="2266950"/>
          <p14:tracePt t="27893" x="2528888" y="2305050"/>
          <p14:tracePt t="27905" x="2486025" y="2371725"/>
          <p14:tracePt t="27924" x="2476500" y="2395538"/>
          <p14:tracePt t="27939" x="2462213" y="2428875"/>
          <p14:tracePt t="27956" x="2452688" y="2438400"/>
          <p14:tracePt t="27972" x="2452688" y="2447925"/>
          <p14:tracePt t="27989" x="2447925" y="2462213"/>
          <p14:tracePt t="28006" x="2443163" y="2466975"/>
          <p14:tracePt t="28021" x="2438400" y="2486025"/>
          <p14:tracePt t="28037" x="2438400" y="2500313"/>
          <p14:tracePt t="28054" x="2438400" y="2533650"/>
          <p14:tracePt t="28071" x="2438400" y="2562225"/>
          <p14:tracePt t="28088" x="2438400" y="2571750"/>
          <p14:tracePt t="28104" x="2438400" y="2590800"/>
          <p14:tracePt t="28121" x="2433638" y="2609850"/>
          <p14:tracePt t="28138" x="2433638" y="2619375"/>
          <p14:tracePt t="28155" x="2433638" y="2643188"/>
          <p14:tracePt t="28172" x="2433638" y="2676525"/>
          <p14:tracePt t="28188" x="2433638" y="2700338"/>
          <p14:tracePt t="28205" x="2433638" y="2733675"/>
          <p14:tracePt t="28222" x="2433638" y="2767013"/>
          <p14:tracePt t="28238" x="2433638" y="2781300"/>
          <p14:tracePt t="28255" x="2433638" y="2805113"/>
          <p14:tracePt t="28272" x="2433638" y="2828925"/>
          <p14:tracePt t="28289" x="2433638" y="2833688"/>
          <p14:tracePt t="28309" x="2433638" y="2843213"/>
          <p14:tracePt t="28321" x="2433638" y="2862263"/>
          <p14:tracePt t="28338" x="2428875" y="2867025"/>
          <p14:tracePt t="28746" x="2424113" y="2876550"/>
          <p14:tracePt t="28756" x="2409825" y="2914650"/>
          <p14:tracePt t="28766" x="2395538" y="2957513"/>
          <p14:tracePt t="28776" x="2381250" y="2990850"/>
          <p14:tracePt t="28788" x="2366963" y="3038475"/>
          <p14:tracePt t="28805" x="2338388" y="3114675"/>
          <p14:tracePt t="28822" x="2319338" y="3181350"/>
          <p14:tracePt t="28839" x="2305050" y="3224213"/>
          <p14:tracePt t="28855" x="2290763" y="3290888"/>
          <p14:tracePt t="28873" x="2276475" y="3352800"/>
          <p14:tracePt t="28889" x="2266950" y="3381375"/>
          <p14:tracePt t="28905" x="2266950" y="3419475"/>
          <p14:tracePt t="28922" x="2257425" y="3462338"/>
          <p14:tracePt t="28939" x="2252663" y="3481388"/>
          <p14:tracePt t="28955" x="2247900" y="3514725"/>
          <p14:tracePt t="28972" x="2243138" y="3543300"/>
          <p14:tracePt t="28990" x="2243138" y="3562350"/>
          <p14:tracePt t="29005" x="2243138" y="3595688"/>
          <p14:tracePt t="29020" x="2243138" y="3609975"/>
          <p14:tracePt t="29037" x="2238375" y="3648075"/>
          <p14:tracePt t="29054" x="2233613" y="3690938"/>
          <p14:tracePt t="29071" x="2228850" y="3714750"/>
          <p14:tracePt t="29089" x="2224088" y="3757613"/>
          <p14:tracePt t="29106" x="2219325" y="3800475"/>
          <p14:tracePt t="29123" x="2219325" y="3814763"/>
          <p14:tracePt t="29138" x="2214563" y="3838575"/>
          <p14:tracePt t="29156" x="2214563" y="3867150"/>
          <p14:tracePt t="29173" x="2214563" y="3871913"/>
          <p14:tracePt t="29189" x="2209800" y="3890963"/>
          <p14:tracePt t="29205" x="2209800" y="3900488"/>
          <p14:tracePt t="29205" x="2209800" y="3905250"/>
          <p14:tracePt t="29223" x="2209800" y="3914775"/>
          <p14:tracePt t="29238" x="2209800" y="3924300"/>
          <p14:tracePt t="29255" x="2209800" y="3929063"/>
          <p14:tracePt t="29272" x="2209800" y="3933825"/>
          <p14:tracePt t="29289" x="2209800" y="3938588"/>
          <p14:tracePt t="29305" x="2209800" y="3943350"/>
          <p14:tracePt t="29335" x="2205038" y="3943350"/>
          <p14:tracePt t="29386" x="2205038" y="3933825"/>
          <p14:tracePt t="29447" x="2205038" y="3924300"/>
          <p14:tracePt t="29457" x="2205038" y="3905250"/>
          <p14:tracePt t="29466" x="2205038" y="3867150"/>
          <p14:tracePt t="29477" x="2205038" y="3824288"/>
          <p14:tracePt t="29488" x="2205038" y="3786188"/>
          <p14:tracePt t="29505" x="2205038" y="3681413"/>
          <p14:tracePt t="29522" x="2205038" y="3586163"/>
          <p14:tracePt t="29539" x="2205038" y="3548063"/>
          <p14:tracePt t="29555" x="2205038" y="3476625"/>
          <p14:tracePt t="29572" x="2209800" y="3409950"/>
          <p14:tracePt t="29589" x="2214563" y="3376613"/>
          <p14:tracePt t="29605" x="2219325" y="3290888"/>
          <p14:tracePt t="29622" x="2224088" y="3209925"/>
          <p14:tracePt t="29640" x="2228850" y="3162300"/>
          <p14:tracePt t="29655" x="2233613" y="3081338"/>
          <p14:tracePt t="29672" x="2233613" y="3052763"/>
          <p14:tracePt t="29688" x="2233613" y="2986088"/>
          <p14:tracePt t="29706" x="2233613" y="2919413"/>
          <p14:tracePt t="29722" x="2233613" y="2886075"/>
          <p14:tracePt t="29739" x="2233613" y="2828925"/>
          <p14:tracePt t="29755" x="2233613" y="2786063"/>
          <p14:tracePt t="29772" x="2233613" y="2767013"/>
          <p14:tracePt t="29788" x="2233613" y="2738438"/>
          <p14:tracePt t="29805" x="2228850" y="2724150"/>
          <p14:tracePt t="29822" x="2228850" y="2719388"/>
          <p14:tracePt t="29839" x="2228850" y="2705100"/>
          <p14:tracePt t="29855" x="2228850" y="2690813"/>
          <p14:tracePt t="29873" x="2224088" y="2686050"/>
          <p14:tracePt t="29893" x="2224088" y="2681288"/>
          <p14:tracePt t="29913" x="2224088" y="2676525"/>
          <p14:tracePt t="29934" x="2224088" y="2671763"/>
          <p14:tracePt t="29944" x="2219325" y="2676525"/>
          <p14:tracePt t="30055" x="2214563" y="2681288"/>
          <p14:tracePt t="30096" x="2214563" y="2686050"/>
          <p14:tracePt t="30107" x="2214563" y="2690813"/>
          <p14:tracePt t="30117" x="2214563" y="2700338"/>
          <p14:tracePt t="30127" x="2214563" y="2724150"/>
          <p14:tracePt t="30138" x="2214563" y="2762250"/>
          <p14:tracePt t="30155" x="2214563" y="2857500"/>
          <p14:tracePt t="30172" x="2214563" y="2971800"/>
          <p14:tracePt t="30189" x="2224088" y="3033713"/>
          <p14:tracePt t="30205" x="2224088" y="3105150"/>
          <p14:tracePt t="30222" x="2224088" y="3148013"/>
          <p14:tracePt t="30240" x="2224088" y="3157538"/>
          <p14:tracePt t="30255" x="2224088" y="3167063"/>
          <p14:tracePt t="30271" x="2224088" y="3171825"/>
          <p14:tracePt t="30289" x="2224088" y="3176588"/>
          <p14:tracePt t="30305" x="2224088" y="3181350"/>
          <p14:tracePt t="30330" x="2224088" y="3186113"/>
          <p14:tracePt t="31227" x="2224088" y="3181350"/>
          <p14:tracePt t="31427" x="2224088" y="3176588"/>
          <p14:tracePt t="31457" x="2219325" y="3171825"/>
          <p14:tracePt t="31498" x="2209800" y="3167063"/>
          <p14:tracePt t="31528" x="2209800" y="3162300"/>
          <p14:tracePt t="31538" x="2200275" y="3162300"/>
          <p14:tracePt t="31549" x="2195513" y="3162300"/>
          <p14:tracePt t="31559" x="2176463" y="3162300"/>
          <p14:tracePt t="31571" x="2162175" y="3162300"/>
          <p14:tracePt t="31588" x="2105025" y="3162300"/>
          <p14:tracePt t="31605" x="2057400" y="3162300"/>
          <p14:tracePt t="31621" x="2033588" y="3162300"/>
          <p14:tracePt t="31638" x="1966913" y="3157538"/>
          <p14:tracePt t="31655" x="1890713" y="3157538"/>
          <p14:tracePt t="31672" x="1866900" y="3157538"/>
          <p14:tracePt t="31688" x="1814513" y="3157538"/>
          <p14:tracePt t="31705" x="1766888" y="3167063"/>
          <p14:tracePt t="31722" x="1752600" y="3167063"/>
          <p14:tracePt t="31738" x="1724025" y="3171825"/>
          <p14:tracePt t="31755" x="1714500" y="3171825"/>
          <p14:tracePt t="31771" x="1695450" y="3176588"/>
          <p14:tracePt t="31788" x="1676400" y="3186113"/>
          <p14:tracePt t="31805" x="1662113" y="3190875"/>
          <p14:tracePt t="31821" x="1643063" y="3200400"/>
          <p14:tracePt t="31838" x="1619250" y="3205163"/>
          <p14:tracePt t="31855" x="1614488" y="3205163"/>
          <p14:tracePt t="31874" x="1609725" y="3205163"/>
          <p14:tracePt t="31888" x="1604963" y="3205163"/>
          <p14:tracePt t="31914" x="1600200" y="3205163"/>
          <p14:tracePt t="31935" x="1600200" y="3190875"/>
          <p14:tracePt t="31945" x="1600200" y="3181350"/>
          <p14:tracePt t="31956" x="1600200" y="3176588"/>
          <p14:tracePt t="31971" x="1600200" y="3162300"/>
          <p14:tracePt t="31988" x="1600200" y="3157538"/>
          <p14:tracePt t="32004" x="1600200" y="3148013"/>
          <p14:tracePt t="32021" x="1600200" y="3143250"/>
          <p14:tracePt t="32037" x="1600200" y="3133725"/>
          <p14:tracePt t="32054" x="1600200" y="3124200"/>
          <p14:tracePt t="32071" x="1600200" y="3119438"/>
          <p14:tracePt t="32088" x="1600200" y="3114675"/>
          <p14:tracePt t="32104" x="1600200" y="3105150"/>
          <p14:tracePt t="32121" x="1600200" y="3100388"/>
          <p14:tracePt t="32148" x="1604963" y="3100388"/>
          <p14:tracePt t="32158" x="1609725" y="3095625"/>
          <p14:tracePt t="32178" x="1614488" y="3095625"/>
          <p14:tracePt t="32209" x="1619250" y="3095625"/>
          <p14:tracePt t="32250" x="1628775" y="3095625"/>
          <p14:tracePt t="32280" x="1643063" y="3095625"/>
          <p14:tracePt t="32290" x="1666875" y="3095625"/>
          <p14:tracePt t="32300" x="1704975" y="3095625"/>
          <p14:tracePt t="32310" x="1743075" y="3105150"/>
          <p14:tracePt t="32321" x="1785938" y="3109913"/>
          <p14:tracePt t="32338" x="1857375" y="3119438"/>
          <p14:tracePt t="32354" x="1909763" y="3124200"/>
          <p14:tracePt t="32372" x="1928813" y="3124200"/>
          <p14:tracePt t="32388" x="1971675" y="3128963"/>
          <p14:tracePt t="32404" x="2005013" y="3133725"/>
          <p14:tracePt t="32422" x="2019300" y="3133725"/>
          <p14:tracePt t="32438" x="2038350" y="3138488"/>
          <p14:tracePt t="32456" x="2047875" y="3138488"/>
          <p14:tracePt t="32471" x="2057400" y="3138488"/>
          <p14:tracePt t="32488" x="2062163" y="3138488"/>
          <p14:tracePt t="32504" x="2066925" y="3138488"/>
          <p14:tracePt t="32524" x="2071688" y="3138488"/>
          <p14:tracePt t="32554" x="2076450" y="3138488"/>
          <p14:tracePt t="32564" x="2081213" y="3138488"/>
          <p14:tracePt t="32615" x="2085975" y="3138488"/>
          <p14:tracePt t="32646" x="2090738" y="3138488"/>
          <p14:tracePt t="32666" x="2095500" y="3138488"/>
          <p14:tracePt t="32676" x="2100263" y="3138488"/>
          <p14:tracePt t="32696" x="2109788" y="3133725"/>
          <p14:tracePt t="32708" x="2114550" y="3128963"/>
          <p14:tracePt t="32721" x="2138363" y="3124200"/>
          <p14:tracePt t="32738" x="2147888" y="3124200"/>
          <p14:tracePt t="32754" x="2162175" y="3119438"/>
          <p14:tracePt t="32772" x="2181225" y="3114675"/>
          <p14:tracePt t="32789" x="2185988" y="3114675"/>
          <p14:tracePt t="32808" x="2190750" y="3114675"/>
          <p14:tracePt t="32821" x="2195513" y="3114675"/>
          <p14:tracePt t="32839" x="2200275" y="3114675"/>
          <p14:tracePt t="32859" x="2205038" y="3114675"/>
          <p14:tracePt t="32910" x="2209800" y="3114675"/>
          <p14:tracePt t="33194" x="2214563" y="3114675"/>
          <p14:tracePt t="33224" x="2219325" y="3114675"/>
          <p14:tracePt t="33265" x="2224088" y="3119438"/>
          <p14:tracePt t="33286" x="2228850" y="3119438"/>
          <p14:tracePt t="33326" x="2233613" y="3119438"/>
          <p14:tracePt t="33346" x="2238375" y="3119438"/>
          <p14:tracePt t="33438" x="2238375" y="3124200"/>
          <p14:tracePt t="33488" x="2238375" y="3128963"/>
          <p14:tracePt t="33519" x="2243138" y="3128963"/>
          <p14:tracePt t="33529" x="2243138" y="3133725"/>
          <p14:tracePt t="33550" x="2247900" y="3138488"/>
          <p14:tracePt t="33570" x="2252663" y="3143250"/>
          <p14:tracePt t="33580" x="2252663" y="3148013"/>
          <p14:tracePt t="33590" x="2252663" y="3152775"/>
          <p14:tracePt t="33604" x="2262188" y="3176588"/>
          <p14:tracePt t="33622" x="2262188" y="3181350"/>
          <p14:tracePt t="33638" x="2271713" y="3195638"/>
          <p14:tracePt t="33655" x="2271713" y="3205163"/>
          <p14:tracePt t="33672" x="2276475" y="3214688"/>
          <p14:tracePt t="33688" x="2281238" y="3233738"/>
          <p14:tracePt t="33705" x="2286000" y="3238500"/>
          <p14:tracePt t="33720" x="2290763" y="3267075"/>
          <p14:tracePt t="33736" x="2300288" y="3295650"/>
          <p14:tracePt t="33753" x="2300288" y="3305175"/>
          <p14:tracePt t="33771" x="2305050" y="3314700"/>
          <p14:tracePt t="33788" x="2309813" y="3314700"/>
          <p14:tracePt t="33804" x="2309813" y="3319463"/>
          <p14:tracePt t="33824" x="2309813" y="3314700"/>
          <p14:tracePt t="33966" x="2309813" y="3309938"/>
          <p14:tracePt t="33976" x="2309813" y="3300413"/>
          <p14:tracePt t="33988" x="2309813" y="3290888"/>
          <p14:tracePt t="34004" x="2290763" y="3228975"/>
          <p14:tracePt t="34021" x="2266950" y="3181350"/>
          <p14:tracePt t="34037" x="2262188" y="3162300"/>
          <p14:tracePt t="34053" x="2243138" y="3128963"/>
          <p14:tracePt t="34069" x="2233613" y="3105150"/>
          <p14:tracePt t="34086" x="2224088" y="3076575"/>
          <p14:tracePt t="34104" x="2209800" y="3057525"/>
          <p14:tracePt t="34121" x="2205038" y="3043238"/>
          <p14:tracePt t="34137" x="2195513" y="3028950"/>
          <p14:tracePt t="34154" x="2181225" y="3014663"/>
          <p14:tracePt t="34171" x="2181225" y="3005138"/>
          <p14:tracePt t="34188" x="2166938" y="2990850"/>
          <p14:tracePt t="34205" x="2162175" y="2981325"/>
          <p14:tracePt t="34221" x="2162175" y="2976563"/>
          <p14:tracePt t="34237" x="2157413" y="2971800"/>
          <p14:tracePt t="34254" x="2152650" y="2971800"/>
          <p14:tracePt t="34271" x="2147888" y="2971800"/>
          <p14:tracePt t="34311" x="2147888" y="2967038"/>
          <p14:tracePt t="34423" x="2147888" y="2962275"/>
          <p14:tracePt t="34504" x="2147888" y="2957513"/>
          <p14:tracePt t="34545" x="2147888" y="2952750"/>
          <p14:tracePt t="34636" x="2147888" y="2947988"/>
          <p14:tracePt t="34687" x="2152650" y="2947988"/>
          <p14:tracePt t="34697" x="2157413" y="2943225"/>
          <p14:tracePt t="34707" x="2176463" y="2933700"/>
          <p14:tracePt t="34721" x="2252663" y="2895600"/>
          <p14:tracePt t="34739" x="2300288" y="2862263"/>
          <p14:tracePt t="34754" x="2428875" y="2805113"/>
          <p14:tracePt t="34771" x="2557463" y="2767013"/>
          <p14:tracePt t="34789" x="2614613" y="2752725"/>
          <p14:tracePt t="34804" x="2724150" y="2738438"/>
          <p14:tracePt t="34821" x="2767013" y="2733675"/>
          <p14:tracePt t="34838" x="2838450" y="2733675"/>
          <p14:tracePt t="34855" x="2881313" y="2733675"/>
          <p14:tracePt t="34871" x="2905125" y="2733675"/>
          <p14:tracePt t="34888" x="2924175" y="2733675"/>
          <p14:tracePt t="34905" x="2938463" y="2733675"/>
          <p14:tracePt t="34921" x="2943225" y="2733675"/>
          <p14:tracePt t="34937" x="2947988" y="2733675"/>
          <p14:tracePt t="34954" x="2928938" y="2743200"/>
          <p14:tracePt t="35073" x="2890838" y="2762250"/>
          <p14:tracePt t="35083" x="2814638" y="2781300"/>
          <p14:tracePt t="35093" x="2705100" y="2828925"/>
          <p14:tracePt t="35105" x="2614613" y="2862263"/>
          <p14:tracePt t="35121" x="2400300" y="2938463"/>
          <p14:tracePt t="35138" x="2324100" y="2967038"/>
          <p14:tracePt t="35155" x="2290763" y="2976563"/>
          <p14:tracePt t="35171" x="2247900" y="2995613"/>
          <p14:tracePt t="35188" x="2214563" y="3000375"/>
          <p14:tracePt t="35205" x="2195513" y="3009900"/>
          <p14:tracePt t="35221" x="2171700" y="3024188"/>
          <p14:tracePt t="35238" x="2162175" y="3024188"/>
          <p14:tracePt t="35254" x="2143125" y="3033713"/>
          <p14:tracePt t="35271" x="2128838" y="3048000"/>
          <p14:tracePt t="35288" x="2124075" y="3048000"/>
          <p14:tracePt t="35304" x="2119313" y="3048000"/>
          <p14:tracePt t="35321" x="2114550" y="3052763"/>
          <p14:tracePt t="35338" x="2109788" y="3052763"/>
          <p14:tracePt t="35367" x="2105025" y="3052763"/>
          <p14:tracePt t="35489" x="2105025" y="3048000"/>
          <p14:tracePt t="35540" x="2105025" y="3043238"/>
          <p14:tracePt t="35550" x="2105025" y="3038475"/>
          <p14:tracePt t="35581" x="2105025" y="3033713"/>
          <p14:tracePt t="35601" x="2105025" y="3028950"/>
          <p14:tracePt t="35611" x="2105025" y="3024188"/>
          <p14:tracePt t="35622" x="2105025" y="3019425"/>
          <p14:tracePt t="35637" x="2109788" y="3009900"/>
          <p14:tracePt t="35654" x="2119313" y="2995613"/>
          <p14:tracePt t="35671" x="2228850" y="2905125"/>
          <p14:tracePt t="35688" x="2457450" y="2767013"/>
          <p14:tracePt t="35705" x="2543175" y="2728913"/>
          <p14:tracePt t="35721" x="2628900" y="2690813"/>
          <p14:tracePt t="35738" x="2695575" y="2671763"/>
          <p14:tracePt t="35755" x="2714625" y="2662238"/>
          <p14:tracePt t="35771" x="2733675" y="2657475"/>
          <p14:tracePt t="35788" x="2738438" y="2652713"/>
          <p14:tracePt t="35804" x="2743200" y="2652713"/>
          <p14:tracePt t="35835" x="2738438" y="2662238"/>
          <p14:tracePt t="36099" x="2728913" y="2676525"/>
          <p14:tracePt t="36109" x="2724150" y="2686050"/>
          <p14:tracePt t="36120" x="2709863" y="2700338"/>
          <p14:tracePt t="36138" x="2676525" y="2738438"/>
          <p14:tracePt t="36154" x="2643188" y="2771775"/>
          <p14:tracePt t="36171" x="2624138" y="2790825"/>
          <p14:tracePt t="36186" x="2600325" y="2819400"/>
          <p14:tracePt t="36202" x="2590800" y="2828925"/>
          <p14:tracePt t="36219" x="2566988" y="2852738"/>
          <p14:tracePt t="36237" x="2562225" y="2862263"/>
          <p14:tracePt t="36253" x="2557463" y="2867025"/>
          <p14:tracePt t="36270" x="2552700" y="2876550"/>
          <p14:tracePt t="36287" x="2547938" y="28813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0"/>
            <a:ext cx="8610600" cy="5324535"/>
          </a:xfrm>
          <a:prstGeom prst="rect">
            <a:avLst/>
          </a:prstGeom>
          <a:noFill/>
        </p:spPr>
        <p:txBody>
          <a:bodyPr wrap="square" rtlCol="0">
            <a:spAutoFit/>
          </a:bodyPr>
          <a:lstStyle/>
          <a:p>
            <a:pPr algn="just">
              <a:buFont typeface="Wingdings" pitchFamily="2" charset="2"/>
              <a:buChar char="Ø"/>
            </a:pPr>
            <a:r>
              <a:rPr lang="fr-FR" sz="2400" b="1" dirty="0" smtClean="0">
                <a:solidFill>
                  <a:srgbClr val="7030A0"/>
                </a:solidFill>
              </a:rPr>
              <a:t>Materials and methods</a:t>
            </a:r>
          </a:p>
          <a:p>
            <a:pPr algn="just"/>
            <a:r>
              <a:rPr lang="fr-FR" sz="2400" b="1" dirty="0" smtClean="0">
                <a:solidFill>
                  <a:srgbClr val="00B050"/>
                </a:solidFill>
              </a:rPr>
              <a:t>   </a:t>
            </a:r>
            <a:r>
              <a:rPr lang="fr-FR" sz="2400" b="1" dirty="0" smtClean="0">
                <a:solidFill>
                  <a:srgbClr val="00B050"/>
                </a:solidFill>
              </a:rPr>
              <a:t>Identification </a:t>
            </a:r>
            <a:r>
              <a:rPr lang="fr-FR" sz="2400" b="1" dirty="0" smtClean="0">
                <a:solidFill>
                  <a:srgbClr val="00B050"/>
                </a:solidFill>
              </a:rPr>
              <a:t>&amp; extraction </a:t>
            </a:r>
            <a:r>
              <a:rPr lang="fr-FR" sz="2400" dirty="0" smtClean="0"/>
              <a:t>of </a:t>
            </a:r>
            <a:r>
              <a:rPr lang="en-US" sz="2400" i="1" dirty="0" smtClean="0">
                <a:latin typeface="Calibri" pitchFamily="34" charset="0"/>
                <a:ea typeface="Calibri" pitchFamily="34" charset="0"/>
                <a:cs typeface="Times New Roman" pitchFamily="18" charset="0"/>
              </a:rPr>
              <a:t>Chromolaena </a:t>
            </a:r>
            <a:r>
              <a:rPr lang="en-US" sz="2400" i="1" dirty="0" err="1" smtClean="0">
                <a:latin typeface="Calibri" pitchFamily="34" charset="0"/>
                <a:ea typeface="Calibri" pitchFamily="34" charset="0"/>
                <a:cs typeface="Times New Roman" pitchFamily="18" charset="0"/>
              </a:rPr>
              <a:t>odorata</a:t>
            </a:r>
            <a:r>
              <a:rPr lang="en-US" sz="2400" dirty="0" smtClean="0">
                <a:latin typeface="Calibri" pitchFamily="34" charset="0"/>
                <a:ea typeface="Calibri" pitchFamily="34" charset="0"/>
                <a:cs typeface="Times New Roman" pitchFamily="18" charset="0"/>
              </a:rPr>
              <a:t> leaves.</a:t>
            </a:r>
            <a:endParaRPr lang="fr-FR" sz="2400" dirty="0" smtClean="0"/>
          </a:p>
          <a:p>
            <a:pPr algn="just"/>
            <a:r>
              <a:rPr lang="fr-FR" sz="2400" dirty="0" smtClean="0"/>
              <a:t>   </a:t>
            </a:r>
            <a:r>
              <a:rPr lang="fr-FR" sz="2400" b="1" dirty="0" smtClean="0">
                <a:solidFill>
                  <a:srgbClr val="00B050"/>
                </a:solidFill>
              </a:rPr>
              <a:t>Experimental design</a:t>
            </a:r>
          </a:p>
          <a:p>
            <a:pPr algn="just"/>
            <a:r>
              <a:rPr lang="en-US" sz="2000" dirty="0"/>
              <a:t>A total of thirty male albino rats divided into six groups of five animals each used for this study were treated as follows:  </a:t>
            </a:r>
          </a:p>
          <a:p>
            <a:pPr algn="just"/>
            <a:r>
              <a:rPr lang="en-US" sz="2000" b="1" dirty="0"/>
              <a:t>Group A</a:t>
            </a:r>
            <a:r>
              <a:rPr lang="en-US" sz="2000" dirty="0"/>
              <a:t>: Not induced and not treatment, given only vehicle, </a:t>
            </a:r>
            <a:r>
              <a:rPr lang="en-US" sz="2000" dirty="0" err="1"/>
              <a:t>carboxymethyl</a:t>
            </a:r>
            <a:r>
              <a:rPr lang="en-US" sz="2000" dirty="0"/>
              <a:t> cellulose (Normal control)</a:t>
            </a:r>
          </a:p>
          <a:p>
            <a:pPr algn="just"/>
            <a:r>
              <a:rPr lang="en-US" sz="2000" b="1" dirty="0"/>
              <a:t>Group B</a:t>
            </a:r>
            <a:r>
              <a:rPr lang="en-US" sz="2000" dirty="0"/>
              <a:t>: BPH-induced and not treatment, given only vehicle (BPH- control)</a:t>
            </a:r>
          </a:p>
          <a:p>
            <a:pPr algn="just"/>
            <a:r>
              <a:rPr lang="en-US" sz="2000" b="1" dirty="0"/>
              <a:t>Group C</a:t>
            </a:r>
            <a:r>
              <a:rPr lang="en-US" sz="2000" dirty="0"/>
              <a:t>: BPH- induced and treated with 1 mg/kg b. w of finasteride (Standard control)</a:t>
            </a:r>
          </a:p>
          <a:p>
            <a:pPr algn="just"/>
            <a:r>
              <a:rPr lang="en-US" sz="2000" b="1" dirty="0"/>
              <a:t>Group D</a:t>
            </a:r>
            <a:r>
              <a:rPr lang="en-US" sz="2000" dirty="0"/>
              <a:t>: BPH induced and treated with 100 mg/kg b. w of the ethanol extract </a:t>
            </a:r>
          </a:p>
          <a:p>
            <a:pPr algn="just"/>
            <a:r>
              <a:rPr lang="en-US" sz="2000" b="1" dirty="0"/>
              <a:t>Group E</a:t>
            </a:r>
            <a:r>
              <a:rPr lang="en-US" sz="2000" dirty="0"/>
              <a:t>: BPH induced and treated with 200 mg/kg b. w of the ethanol extract </a:t>
            </a:r>
          </a:p>
          <a:p>
            <a:pPr algn="just"/>
            <a:r>
              <a:rPr lang="en-US" sz="2000" b="1" dirty="0"/>
              <a:t>Group F</a:t>
            </a:r>
            <a:r>
              <a:rPr lang="en-US" sz="2000" dirty="0"/>
              <a:t>: BPH induced and treated with 400 mg/kg b. w of the ethanol extract</a:t>
            </a:r>
          </a:p>
          <a:p>
            <a:pPr algn="just"/>
            <a:endParaRPr lang="fr-FR" sz="2400" dirty="0" smtClean="0"/>
          </a:p>
          <a:p>
            <a:r>
              <a:rPr lang="fr-FR" sz="2000" dirty="0" smtClean="0"/>
              <a:t> </a:t>
            </a:r>
          </a:p>
          <a:p>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8</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950"/>
    </mc:Choice>
    <mc:Fallback>
      <p:transition spd="slow" advTm="8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131" x="4657725" y="3490913"/>
          <p14:tracePt t="136" x="4648200" y="3490913"/>
          <p14:tracePt t="470" x="4624388" y="3490913"/>
          <p14:tracePt t="480" x="4519613" y="3490913"/>
          <p14:tracePt t="490" x="4219575" y="3462338"/>
          <p14:tracePt t="501" x="4100513" y="3457575"/>
          <p14:tracePt t="515" x="3371850" y="3314700"/>
          <p14:tracePt t="532" x="3109913" y="3276600"/>
          <p14:tracePt t="549" x="2219325" y="2971800"/>
          <p14:tracePt t="564" x="1952625" y="2924175"/>
          <p14:tracePt t="581" x="1352550" y="2728913"/>
          <p14:tracePt t="598" x="795338" y="2505075"/>
          <p14:tracePt t="615" x="638175" y="2428875"/>
          <p14:tracePt t="633" x="561975" y="2366963"/>
          <p14:tracePt t="649" x="495300" y="2305050"/>
          <p14:tracePt t="665" x="481013" y="2290763"/>
          <p14:tracePt t="682" x="457200" y="2243138"/>
          <p14:tracePt t="700" x="442913" y="2205038"/>
          <p14:tracePt t="715" x="442913" y="2185988"/>
          <p14:tracePt t="732" x="442913" y="2147888"/>
          <p14:tracePt t="749" x="442913" y="2128838"/>
          <p14:tracePt t="765" x="442913" y="2114550"/>
          <p14:tracePt t="782" x="442913" y="2085975"/>
          <p14:tracePt t="799" x="461963" y="2047875"/>
          <p14:tracePt t="816" x="471488" y="2028825"/>
          <p14:tracePt t="832" x="514350" y="1966913"/>
          <p14:tracePt t="849" x="571500" y="1900238"/>
          <p14:tracePt t="867" x="619125" y="1828800"/>
          <p14:tracePt t="882" x="747713" y="1676400"/>
          <p14:tracePt t="899" x="795338" y="1633538"/>
          <p14:tracePt t="915" x="890588" y="1552575"/>
          <p14:tracePt t="932" x="1019175" y="1466850"/>
          <p14:tracePt t="949" x="1062038" y="1438275"/>
          <p14:tracePt t="965" x="1181100" y="1366838"/>
          <p14:tracePt t="982" x="1266825" y="1309688"/>
          <p14:tracePt t="998" x="1295400" y="1290638"/>
          <p14:tracePt t="1014" x="1352550" y="1257300"/>
          <p14:tracePt t="1030" x="1381125" y="1243013"/>
          <p14:tracePt t="1047" x="1428750" y="1223963"/>
          <p14:tracePt t="1064" x="1476375" y="1209675"/>
          <p14:tracePt t="1081" x="1500188" y="1204913"/>
          <p14:tracePt t="1097" x="1538288" y="1204913"/>
          <p14:tracePt t="1114" x="1552575" y="1204913"/>
          <p14:tracePt t="1132" x="1552575" y="1200150"/>
          <p14:tracePt t="1425" x="1533525" y="1195388"/>
          <p14:tracePt t="1435" x="1514475" y="1181100"/>
          <p14:tracePt t="1445" x="1481138" y="1162050"/>
          <p14:tracePt t="1455" x="1433513" y="1133475"/>
          <p14:tracePt t="1466" x="1390650" y="1114425"/>
          <p14:tracePt t="1482" x="1290638" y="1062038"/>
          <p14:tracePt t="1499" x="1257300" y="1038225"/>
          <p14:tracePt t="1515" x="1176338" y="981075"/>
          <p14:tracePt t="1531" x="1104900" y="923925"/>
          <p14:tracePt t="1548" x="1076325" y="904875"/>
          <p14:tracePt t="1564" x="1019175" y="866775"/>
          <p14:tracePt t="1581" x="981075" y="838200"/>
          <p14:tracePt t="1598" x="962025" y="823913"/>
          <p14:tracePt t="1614" x="942975" y="809625"/>
          <p14:tracePt t="1631" x="923925" y="795338"/>
          <p14:tracePt t="1648" x="919163" y="795338"/>
          <p14:tracePt t="1664" x="904875" y="785813"/>
          <p14:tracePt t="1681" x="895350" y="781050"/>
          <p14:tracePt t="1699" x="890588" y="781050"/>
          <p14:tracePt t="1713" x="885825" y="771525"/>
          <p14:tracePt t="1730" x="881063" y="766763"/>
          <p14:tracePt t="1747" x="871538" y="762000"/>
          <p14:tracePt t="1765" x="866775" y="757238"/>
          <p14:tracePt t="1781" x="862013" y="752475"/>
          <p14:tracePt t="1798" x="852488" y="738188"/>
          <p14:tracePt t="1815" x="842963" y="723900"/>
          <p14:tracePt t="1831" x="838200" y="719138"/>
          <p14:tracePt t="1848" x="833438" y="709613"/>
          <p14:tracePt t="1864" x="828675" y="704850"/>
          <p14:tracePt t="1882" x="828675" y="700088"/>
          <p14:tracePt t="1897" x="828675" y="695325"/>
          <p14:tracePt t="1914" x="823913" y="695325"/>
          <p14:tracePt t="1931" x="823913" y="690563"/>
          <p14:tracePt t="1948" x="823913" y="685800"/>
          <p14:tracePt t="2002" x="828675" y="685800"/>
          <p14:tracePt t="2013" x="842963" y="681038"/>
          <p14:tracePt t="2022" x="881063" y="671513"/>
          <p14:tracePt t="2034" x="938213" y="666750"/>
          <p14:tracePt t="2048" x="1123950" y="638175"/>
          <p14:tracePt t="2065" x="1281113" y="633413"/>
          <p14:tracePt t="2081" x="1476375" y="633413"/>
          <p14:tracePt t="2098" x="1695450" y="633413"/>
          <p14:tracePt t="2115" x="1781175" y="638175"/>
          <p14:tracePt t="2131" x="1905000" y="657225"/>
          <p14:tracePt t="2148" x="1952625" y="661988"/>
          <p14:tracePt t="2164" x="2071688" y="681038"/>
          <p14:tracePt t="2181" x="2152650" y="690563"/>
          <p14:tracePt t="2199" x="2185988" y="695325"/>
          <p14:tracePt t="2214" x="2238375" y="704850"/>
          <p14:tracePt t="2231" x="2276475" y="709613"/>
          <p14:tracePt t="2248" x="2290763" y="714375"/>
          <p14:tracePt t="2264" x="2309813" y="714375"/>
          <p14:tracePt t="2281" x="2324100" y="714375"/>
          <p14:tracePt t="2298" x="2328863" y="714375"/>
          <p14:tracePt t="2314" x="2338388" y="714375"/>
          <p14:tracePt t="2331" x="2343150" y="714375"/>
          <p14:tracePt t="2358" x="2343150" y="719138"/>
          <p14:tracePt t="2399" x="2347913" y="719138"/>
          <p14:tracePt t="2409" x="2352675" y="719138"/>
          <p14:tracePt t="2440" x="2357438" y="719138"/>
          <p14:tracePt t="2764" x="2366963" y="714375"/>
          <p14:tracePt t="2774" x="2390775" y="700088"/>
          <p14:tracePt t="2783" x="2438400" y="690563"/>
          <p14:tracePt t="2801" x="2471738" y="685800"/>
          <p14:tracePt t="2818" x="2619375" y="657225"/>
          <p14:tracePt t="2829" x="2886075" y="642938"/>
          <p14:tracePt t="2846" x="2981325" y="638175"/>
          <p14:tracePt t="2862" x="3114675" y="638175"/>
          <p14:tracePt t="2880" x="3233738" y="638175"/>
          <p14:tracePt t="2898" x="3305175" y="642938"/>
          <p14:tracePt t="2914" x="3405188" y="647700"/>
          <p14:tracePt t="2931" x="3505200" y="666750"/>
          <p14:tracePt t="2948" x="3552825" y="676275"/>
          <p14:tracePt t="2964" x="3648075" y="704850"/>
          <p14:tracePt t="2981" x="3729038" y="719138"/>
          <p14:tracePt t="2998" x="3762375" y="728663"/>
          <p14:tracePt t="3014" x="3838575" y="747713"/>
          <p14:tracePt t="3031" x="3876675" y="757238"/>
          <p14:tracePt t="3047" x="3929063" y="766763"/>
          <p14:tracePt t="3065" x="3976688" y="781050"/>
          <p14:tracePt t="3081" x="3990975" y="785813"/>
          <p14:tracePt t="3098" x="4014788" y="785813"/>
          <p14:tracePt t="3115" x="4029075" y="790575"/>
          <p14:tracePt t="3131" x="4033838" y="790575"/>
          <p14:tracePt t="3147" x="4038600" y="795338"/>
          <p14:tracePt t="3165" x="4043363" y="795338"/>
          <p14:tracePt t="3182" x="4048125" y="795338"/>
          <p14:tracePt t="3201" x="4048125" y="790575"/>
          <p14:tracePt t="4085" x="4052888" y="790575"/>
          <p14:tracePt t="4165" x="4038600" y="790575"/>
          <p14:tracePt t="4521" x="4010025" y="785813"/>
          <p14:tracePt t="4531" x="3919538" y="766763"/>
          <p14:tracePt t="4541" x="3786188" y="757238"/>
          <p14:tracePt t="4551" x="3586163" y="742950"/>
          <p14:tracePt t="4563" x="3338513" y="714375"/>
          <p14:tracePt t="4580" x="2881313" y="685800"/>
          <p14:tracePt t="4597" x="2533650" y="661988"/>
          <p14:tracePt t="4614" x="2376488" y="647700"/>
          <p14:tracePt t="4630" x="2185988" y="633413"/>
          <p14:tracePt t="4647" x="2095500" y="628650"/>
          <p14:tracePt t="4664" x="2066925" y="628650"/>
          <p14:tracePt t="4680" x="2019300" y="623888"/>
          <p14:tracePt t="4696" x="2000250" y="623888"/>
          <p14:tracePt t="4712" x="1962150" y="623888"/>
          <p14:tracePt t="4729" x="1914525" y="623888"/>
          <p14:tracePt t="4747" x="1866900" y="623888"/>
          <p14:tracePt t="4765" x="1847850" y="623888"/>
          <p14:tracePt t="4780" x="1814513" y="623888"/>
          <p14:tracePt t="4797" x="1795463" y="623888"/>
          <p14:tracePt t="4813" x="1743075" y="619125"/>
          <p14:tracePt t="4830" x="1690688" y="619125"/>
          <p14:tracePt t="4847" x="1666875" y="619125"/>
          <p14:tracePt t="4863" x="1638300" y="619125"/>
          <p14:tracePt t="4881" x="1624013" y="619125"/>
          <p14:tracePt t="4898" x="1619250" y="619125"/>
          <p14:tracePt t="4917" x="1619250" y="614363"/>
          <p14:tracePt t="4947" x="1614488" y="614363"/>
          <p14:tracePt t="4967" x="1609725" y="614363"/>
          <p14:tracePt t="5150" x="1604963" y="614363"/>
          <p14:tracePt t="5282" x="1600200" y="614363"/>
          <p14:tracePt t="5323" x="1595438" y="614363"/>
          <p14:tracePt t="5333" x="1590675" y="614363"/>
          <p14:tracePt t="5343" x="1576388" y="614363"/>
          <p14:tracePt t="5353" x="1566863" y="614363"/>
          <p14:tracePt t="5364" x="1562100" y="614363"/>
          <p14:tracePt t="5380" x="1547813" y="614363"/>
          <p14:tracePt t="5397" x="1528763" y="614363"/>
          <p14:tracePt t="5415" x="1519238" y="614363"/>
          <p14:tracePt t="5430" x="1490663" y="619125"/>
          <p14:tracePt t="5447" x="1476375" y="619125"/>
          <p14:tracePt t="5464" x="1447800" y="619125"/>
          <p14:tracePt t="5481" x="1414463" y="628650"/>
          <p14:tracePt t="5497" x="1400175" y="633413"/>
          <p14:tracePt t="5514" x="1376363" y="633413"/>
          <p14:tracePt t="5531" x="1366838" y="633413"/>
          <p14:tracePt t="5548" x="1357313" y="638175"/>
          <p14:tracePt t="5564" x="1347788" y="638175"/>
          <p14:tracePt t="5581" x="1343025" y="642938"/>
          <p14:tracePt t="5598" x="1338263" y="642938"/>
          <p14:tracePt t="5614" x="1333500" y="642938"/>
          <p14:tracePt t="5638" x="1328738" y="642938"/>
          <p14:tracePt t="5658" x="1323975" y="642938"/>
          <p14:tracePt t="5698" x="1319213" y="642938"/>
          <p14:tracePt t="5749" x="1314450" y="642938"/>
          <p14:tracePt t="5790" x="1309688" y="642938"/>
          <p14:tracePt t="5810" x="1304925" y="642938"/>
          <p14:tracePt t="5851" x="1304925" y="638175"/>
          <p14:tracePt t="5994" x="1304925" y="633413"/>
          <p14:tracePt t="6035" x="1309688" y="633413"/>
          <p14:tracePt t="6065" x="1323975" y="628650"/>
          <p14:tracePt t="6075" x="1343025" y="628650"/>
          <p14:tracePt t="6085" x="1371600" y="628650"/>
          <p14:tracePt t="6098" x="1395413" y="628650"/>
          <p14:tracePt t="6115" x="1447800" y="623888"/>
          <p14:tracePt t="6132" x="1500188" y="619125"/>
          <p14:tracePt t="6148" x="1528763" y="614363"/>
          <p14:tracePt t="6165" x="1581150" y="609600"/>
          <p14:tracePt t="6182" x="1633538" y="609600"/>
          <p14:tracePt t="6197" x="1652588" y="609600"/>
          <p14:tracePt t="6213" x="1685925" y="604838"/>
          <p14:tracePt t="6230" x="1700213" y="604838"/>
          <p14:tracePt t="6247" x="1724025" y="604838"/>
          <p14:tracePt t="6265" x="1747838" y="604838"/>
          <p14:tracePt t="6281" x="1757363" y="604838"/>
          <p14:tracePt t="6281" x="1766888" y="604838"/>
          <p14:tracePt t="6299" x="1781175" y="604838"/>
          <p14:tracePt t="6315" x="1795463" y="604838"/>
          <p14:tracePt t="6331" x="1804988" y="604838"/>
          <p14:tracePt t="6348" x="1814513" y="609600"/>
          <p14:tracePt t="6365" x="1819275" y="609600"/>
          <p14:tracePt t="6381" x="1824038" y="609600"/>
          <p14:tracePt t="6398" x="1828800" y="609600"/>
          <p14:tracePt t="6414" x="1833563" y="609600"/>
          <p14:tracePt t="6441" x="1838325" y="609600"/>
          <p14:tracePt t="6502" x="1838325" y="614363"/>
          <p14:tracePt t="6634" x="1828800" y="619125"/>
          <p14:tracePt t="6654" x="1819275" y="619125"/>
          <p14:tracePt t="6664" x="1809750" y="619125"/>
          <p14:tracePt t="6675" x="1795463" y="623888"/>
          <p14:tracePt t="6685" x="1771650" y="628650"/>
          <p14:tracePt t="6699" x="1733550" y="638175"/>
          <p14:tracePt t="6716" x="1700213" y="642938"/>
          <p14:tracePt t="6731" x="1633538" y="652463"/>
          <p14:tracePt t="6748" x="1600200" y="661988"/>
          <p14:tracePt t="6764" x="1538288" y="661988"/>
          <p14:tracePt t="6781" x="1481138" y="671513"/>
          <p14:tracePt t="6798" x="1452563" y="671513"/>
          <p14:tracePt t="6814" x="1409700" y="671513"/>
          <p14:tracePt t="6832" x="1376363" y="671513"/>
          <p14:tracePt t="6848" x="1366838" y="671513"/>
          <p14:tracePt t="6864" x="1323975" y="671513"/>
          <p14:tracePt t="6881" x="1281113" y="671513"/>
          <p14:tracePt t="6899" x="1262063" y="671513"/>
          <p14:tracePt t="6914" x="1219200" y="671513"/>
          <p14:tracePt t="6931" x="1204913" y="671513"/>
          <p14:tracePt t="6931" x="1190625" y="671513"/>
          <p14:tracePt t="6949" x="1181100" y="666750"/>
          <p14:tracePt t="6964" x="1166813" y="661988"/>
          <p14:tracePt t="6981" x="1162050" y="661988"/>
          <p14:tracePt t="6998" x="1152525" y="657225"/>
          <p14:tracePt t="7014" x="1147763" y="652463"/>
          <p14:tracePt t="7040" x="1143000" y="652463"/>
          <p14:tracePt t="7051" x="1138238" y="652463"/>
          <p14:tracePt t="7070" x="1133475" y="652463"/>
          <p14:tracePt t="7091" x="1133475" y="647700"/>
          <p14:tracePt t="7111" x="1128713" y="647700"/>
          <p14:tracePt t="7121" x="1123950" y="647700"/>
          <p14:tracePt t="7152" x="1119188" y="647700"/>
          <p14:tracePt t="7162" x="1114425" y="647700"/>
          <p14:tracePt t="7202" x="1109663" y="642938"/>
          <p14:tracePt t="7254" x="1109663" y="638175"/>
          <p14:tracePt t="7314" x="1109663" y="633413"/>
          <p14:tracePt t="7334" x="1109663" y="628650"/>
          <p14:tracePt t="7355" x="1109663" y="623888"/>
          <p14:tracePt t="7375" x="1109663" y="619125"/>
          <p14:tracePt t="7406" x="1109663" y="614363"/>
          <p14:tracePt t="7436" x="1109663" y="609600"/>
          <p14:tracePt t="7455" x="1109663" y="604838"/>
          <p14:tracePt t="7507" x="1119188" y="604838"/>
          <p14:tracePt t="7537" x="1123950" y="604838"/>
          <p14:tracePt t="7557" x="1128713" y="604838"/>
          <p14:tracePt t="7567" x="1133475" y="600075"/>
          <p14:tracePt t="7578" x="1138238" y="600075"/>
          <p14:tracePt t="7587" x="1143000" y="600075"/>
          <p14:tracePt t="7638" x="1147763" y="600075"/>
          <p14:tracePt t="7669" x="1152525" y="600075"/>
          <p14:tracePt t="8034" x="1162050" y="600075"/>
          <p14:tracePt t="8055" x="1171575" y="600075"/>
          <p14:tracePt t="8065" x="1185863" y="600075"/>
          <p14:tracePt t="8075" x="1204913" y="600075"/>
          <p14:tracePt t="8085" x="1223963" y="600075"/>
          <p14:tracePt t="8096" x="1257300" y="600075"/>
          <p14:tracePt t="8113" x="1323975" y="600075"/>
          <p14:tracePt t="8130" x="1400175" y="600075"/>
          <p14:tracePt t="8147" x="1423988" y="600075"/>
          <p14:tracePt t="8163" x="1485900" y="600075"/>
          <p14:tracePt t="8180" x="1562100" y="590550"/>
          <p14:tracePt t="8197" x="1585913" y="590550"/>
          <p14:tracePt t="8213" x="1643063" y="590550"/>
          <p14:tracePt t="8230" x="1690688" y="590550"/>
          <p14:tracePt t="8248" x="1714500" y="590550"/>
          <p14:tracePt t="8263" x="1762125" y="590550"/>
          <p14:tracePt t="8280" x="1781175" y="590550"/>
          <p14:tracePt t="8297" x="1824038" y="590550"/>
          <p14:tracePt t="8314" x="1871663" y="590550"/>
          <p14:tracePt t="8330" x="1890713" y="595313"/>
          <p14:tracePt t="8346" x="1919288" y="595313"/>
          <p14:tracePt t="8364" x="1947863" y="600075"/>
          <p14:tracePt t="8380" x="1966913" y="604838"/>
          <p14:tracePt t="8396" x="2000250" y="619125"/>
          <p14:tracePt t="8413" x="2014538" y="619125"/>
          <p14:tracePt t="8428" x="2052638" y="623888"/>
          <p14:tracePt t="8446" x="2071688" y="633413"/>
          <p14:tracePt t="8462" x="2081213" y="633413"/>
          <p14:tracePt t="8478" x="2100263" y="638175"/>
          <p14:tracePt t="8496" x="2114550" y="642938"/>
          <p14:tracePt t="8513" x="2119313" y="642938"/>
          <p14:tracePt t="8530" x="2133600" y="647700"/>
          <p14:tracePt t="8547" x="2138363" y="647700"/>
          <p14:tracePt t="8563" x="2143125" y="647700"/>
          <p14:tracePt t="8580" x="2147888" y="647700"/>
          <p14:tracePt t="8596" x="2152650" y="647700"/>
          <p14:tracePt t="8614" x="2157413" y="647700"/>
          <p14:tracePt t="8633" x="2162175" y="647700"/>
          <p14:tracePt t="8704" x="2162175" y="642938"/>
          <p14:tracePt t="9293" x="2166938" y="642938"/>
          <p14:tracePt t="9303" x="2166938" y="638175"/>
          <p14:tracePt t="9324" x="2171700" y="638175"/>
          <p14:tracePt t="9334" x="2176463" y="633413"/>
          <p14:tracePt t="9354" x="2190750" y="633413"/>
          <p14:tracePt t="9365" x="2205038" y="628650"/>
          <p14:tracePt t="9380" x="2257425" y="623888"/>
          <p14:tracePt t="9397" x="2300288" y="619125"/>
          <p14:tracePt t="9413" x="2400300" y="619125"/>
          <p14:tracePt t="9430" x="2490788" y="619125"/>
          <p14:tracePt t="9447" x="2543175" y="619125"/>
          <p14:tracePt t="9463" x="2638425" y="619125"/>
          <p14:tracePt t="9480" x="2738438" y="619125"/>
          <p14:tracePt t="9497" x="2781300" y="619125"/>
          <p14:tracePt t="9513" x="2857500" y="619125"/>
          <p14:tracePt t="9530" x="2890838" y="619125"/>
          <p14:tracePt t="9530" x="2924175" y="619125"/>
          <p14:tracePt t="9548" x="2947988" y="619125"/>
          <p14:tracePt t="9563" x="2995613" y="619125"/>
          <p14:tracePt t="9580" x="3009900" y="619125"/>
          <p14:tracePt t="9596" x="3033713" y="619125"/>
          <p14:tracePt t="9613" x="3067050" y="619125"/>
          <p14:tracePt t="9630" x="3076575" y="619125"/>
          <p14:tracePt t="9646" x="3105150" y="609600"/>
          <p14:tracePt t="9663" x="3128963" y="609600"/>
          <p14:tracePt t="9680" x="3143250" y="604838"/>
          <p14:tracePt t="9695" x="3176588" y="604838"/>
          <p14:tracePt t="9712" x="3190875" y="604838"/>
          <p14:tracePt t="9728" x="3214688" y="604838"/>
          <p14:tracePt t="9745" x="3252788" y="604838"/>
          <p14:tracePt t="9763" x="3271838" y="604838"/>
          <p14:tracePt t="9780" x="3319463" y="604838"/>
          <p14:tracePt t="9797" x="3371850" y="604838"/>
          <p14:tracePt t="9813" x="3400425" y="609600"/>
          <p14:tracePt t="9829" x="3443288" y="614363"/>
          <p14:tracePt t="9847" x="3481388" y="619125"/>
          <p14:tracePt t="9863" x="3505200" y="619125"/>
          <p14:tracePt t="9879" x="3538538" y="619125"/>
          <p14:tracePt t="9897" x="3562350" y="619125"/>
          <p14:tracePt t="9914" x="3571875" y="619125"/>
          <p14:tracePt t="9929" x="3586163" y="619125"/>
          <p14:tracePt t="9947" x="3590925" y="619125"/>
          <p14:tracePt t="9963" x="3600450" y="619125"/>
          <p14:tracePt t="9980" x="3605213" y="619125"/>
          <p14:tracePt t="9996" x="3609975" y="619125"/>
          <p14:tracePt t="10015" x="3614738" y="619125"/>
          <p14:tracePt t="10431" x="3619500" y="619125"/>
          <p14:tracePt t="10481" x="3624263" y="619125"/>
          <p14:tracePt t="10491" x="3629025" y="619125"/>
          <p14:tracePt t="10501" x="3638550" y="619125"/>
          <p14:tracePt t="10511" x="3652838" y="619125"/>
          <p14:tracePt t="10528" x="3700463" y="619125"/>
          <p14:tracePt t="10545" x="3724275" y="619125"/>
          <p14:tracePt t="10561" x="3771900" y="619125"/>
          <p14:tracePt t="10578" x="3824288" y="619125"/>
          <p14:tracePt t="10595" x="3848100" y="619125"/>
          <p14:tracePt t="10611" x="3900488" y="619125"/>
          <p14:tracePt t="10628" x="3933825" y="619125"/>
          <p14:tracePt t="10645" x="3957638" y="619125"/>
          <p14:tracePt t="10665" x="3971925" y="619125"/>
          <p14:tracePt t="10679" x="3990975" y="619125"/>
          <p14:tracePt t="10695" x="4005263" y="619125"/>
          <p14:tracePt t="10711" x="4014788" y="619125"/>
          <p14:tracePt t="10728" x="4024313" y="619125"/>
          <p14:tracePt t="10745" x="4029075" y="619125"/>
          <p14:tracePt t="10761" x="4033838" y="619125"/>
          <p14:tracePt t="10778" x="4038600" y="619125"/>
          <p14:tracePt t="10795" x="4043363" y="619125"/>
          <p14:tracePt t="10836" x="4048125" y="619125"/>
          <p14:tracePt t="10866" x="4043363" y="619125"/>
          <p14:tracePt t="11039" x="4038600" y="619125"/>
          <p14:tracePt t="11049" x="4033838" y="619125"/>
          <p14:tracePt t="11060" x="4019550" y="623888"/>
          <p14:tracePt t="11070" x="4005263" y="628650"/>
          <p14:tracePt t="11080" x="3990975" y="633413"/>
          <p14:tracePt t="11095" x="3962400" y="638175"/>
          <p14:tracePt t="11113" x="3952875" y="638175"/>
          <p14:tracePt t="11129" x="3938588" y="638175"/>
          <p14:tracePt t="11146" x="3924300" y="638175"/>
          <p14:tracePt t="11163" x="3919538" y="638175"/>
          <p14:tracePt t="11179" x="3905250" y="638175"/>
          <p14:tracePt t="11195" x="3886200" y="638175"/>
          <p14:tracePt t="11213" x="3881438" y="638175"/>
          <p14:tracePt t="11228" x="3862388" y="638175"/>
          <p14:tracePt t="11245" x="3848100" y="638175"/>
          <p14:tracePt t="11264" x="3838575" y="638175"/>
          <p14:tracePt t="11279" x="3819525" y="638175"/>
          <p14:tracePt t="11296" x="3810000" y="638175"/>
          <p14:tracePt t="11313" x="3790950" y="638175"/>
          <p14:tracePt t="11330" x="3762375" y="638175"/>
          <p14:tracePt t="11346" x="3743325" y="642938"/>
          <p14:tracePt t="11363" x="3676650" y="647700"/>
          <p14:tracePt t="11380" x="3624263" y="647700"/>
          <p14:tracePt t="11396" x="3590925" y="652463"/>
          <p14:tracePt t="11413" x="3538538" y="657225"/>
          <p14:tracePt t="11430" x="3486150" y="661988"/>
          <p14:tracePt t="11447" x="3462338" y="666750"/>
          <p14:tracePt t="11463" x="3414713" y="671513"/>
          <p14:tracePt t="11480" x="3371850" y="676275"/>
          <p14:tracePt t="11498" x="3352800" y="676275"/>
          <p14:tracePt t="11513" x="3324225" y="676275"/>
          <p14:tracePt t="11530" x="3309938" y="681038"/>
          <p14:tracePt t="11546" x="3286125" y="681038"/>
          <p14:tracePt t="11563" x="3267075" y="681038"/>
          <p14:tracePt t="11580" x="3257550" y="681038"/>
          <p14:tracePt t="11596" x="3248025" y="681038"/>
          <p14:tracePt t="11613" x="3238500" y="681038"/>
          <p14:tracePt t="11630" x="3233738" y="681038"/>
          <p14:tracePt t="11659" x="3228975" y="681038"/>
          <p14:tracePt t="11680" x="3228975" y="676275"/>
          <p14:tracePt t="11822" x="3233738" y="676275"/>
          <p14:tracePt t="11832" x="3238500" y="671513"/>
          <p14:tracePt t="11842" x="3252788" y="666750"/>
          <p14:tracePt t="11852" x="3267075" y="666750"/>
          <p14:tracePt t="11863" x="3290888" y="666750"/>
          <p14:tracePt t="11879" x="3357563" y="657225"/>
          <p14:tracePt t="11896" x="3433763" y="647700"/>
          <p14:tracePt t="11914" x="3471863" y="642938"/>
          <p14:tracePt t="11929" x="3538538" y="628650"/>
          <p14:tracePt t="11946" x="3567113" y="623888"/>
          <p14:tracePt t="11963" x="3629025" y="623888"/>
          <p14:tracePt t="11980" x="3676650" y="623888"/>
          <p14:tracePt t="11996" x="3700463" y="623888"/>
          <p14:tracePt t="12013" x="3748088" y="623888"/>
          <p14:tracePt t="12030" x="3781425" y="623888"/>
          <p14:tracePt t="12046" x="3805238" y="623888"/>
          <p14:tracePt t="12063" x="3857625" y="623888"/>
          <p14:tracePt t="12079" x="3890963" y="623888"/>
          <p14:tracePt t="12097" x="3914775" y="623888"/>
          <p14:tracePt t="12113" x="3943350" y="628650"/>
          <p14:tracePt t="12130" x="3971925" y="633413"/>
          <p14:tracePt t="12148" x="3981450" y="633413"/>
          <p14:tracePt t="12163" x="4000500" y="633413"/>
          <p14:tracePt t="12179" x="4010025" y="633413"/>
          <p14:tracePt t="12179" x="4024313" y="633413"/>
          <p14:tracePt t="12199" x="4029075" y="633413"/>
          <p14:tracePt t="12213" x="4043363" y="633413"/>
          <p14:tracePt t="12230" x="4048125" y="633413"/>
          <p14:tracePt t="12246" x="4057650" y="633413"/>
          <p14:tracePt t="12263" x="4062413" y="633413"/>
          <p14:tracePt t="12279" x="4067175" y="633413"/>
          <p14:tracePt t="12296" x="4071938" y="633413"/>
          <p14:tracePt t="12311" x="4076700" y="633413"/>
          <p14:tracePt t="12328" x="4081463" y="633413"/>
          <p14:tracePt t="12345" x="4086225" y="633413"/>
          <p14:tracePt t="12362" x="4095750" y="633413"/>
          <p14:tracePt t="12380" x="4100513" y="633413"/>
          <p14:tracePt t="12396" x="4129088" y="633413"/>
          <p14:tracePt t="12413" x="4143375" y="633413"/>
          <p14:tracePt t="12429" x="4176713" y="633413"/>
          <p14:tracePt t="12446" x="4210050" y="633413"/>
          <p14:tracePt t="12463" x="4219575" y="633413"/>
          <p14:tracePt t="12479" x="4243388" y="638175"/>
          <p14:tracePt t="12496" x="4262438" y="638175"/>
          <p14:tracePt t="12513" x="4276725" y="638175"/>
          <p14:tracePt t="12529" x="4295775" y="638175"/>
          <p14:tracePt t="12546" x="4310063" y="638175"/>
          <p14:tracePt t="12564" x="4314825" y="638175"/>
          <p14:tracePt t="12579" x="4324350" y="638175"/>
          <p14:tracePt t="12596" x="4329113" y="638175"/>
          <p14:tracePt t="12612" x="4333875" y="638175"/>
          <p14:tracePt t="12629" x="4338638" y="638175"/>
          <p14:tracePt t="12646" x="4343400" y="638175"/>
          <p14:tracePt t="12695" x="4333875" y="638175"/>
          <p14:tracePt t="12969" x="4329113" y="638175"/>
          <p14:tracePt t="12989" x="4324350" y="638175"/>
          <p14:tracePt t="13000" x="4319588" y="638175"/>
          <p14:tracePt t="13010" x="4314825" y="638175"/>
          <p14:tracePt t="13020" x="4300538" y="638175"/>
          <p14:tracePt t="13030" x="4286250" y="638175"/>
          <p14:tracePt t="13046" x="4243388" y="638175"/>
          <p14:tracePt t="13063" x="4229100" y="638175"/>
          <p14:tracePt t="13079" x="4191000" y="638175"/>
          <p14:tracePt t="13096" x="4138613" y="638175"/>
          <p14:tracePt t="13113" x="4090988" y="638175"/>
          <p14:tracePt t="13129" x="4019550" y="642938"/>
          <p14:tracePt t="13146" x="3943350" y="652463"/>
          <p14:tracePt t="13163" x="3905250" y="652463"/>
          <p14:tracePt t="13179" x="3805238" y="666750"/>
          <p14:tracePt t="13197" x="3752850" y="671513"/>
          <p14:tracePt t="13211" x="3662363" y="681038"/>
          <p14:tracePt t="13228" x="3633788" y="685800"/>
          <p14:tracePt t="13245" x="3552825" y="690563"/>
          <p14:tracePt t="13261" x="3414713" y="700088"/>
          <p14:tracePt t="13277" x="3348038" y="700088"/>
          <p14:tracePt t="13294" x="3314700" y="700088"/>
          <p14:tracePt t="13311" x="3267075" y="700088"/>
          <p14:tracePt t="13329" x="3228975" y="700088"/>
          <p14:tracePt t="13346" x="3219450" y="700088"/>
          <p14:tracePt t="13362" x="3209925" y="700088"/>
          <p14:tracePt t="13379" x="3200400" y="700088"/>
          <p14:tracePt t="13396" x="3195638" y="700088"/>
          <p14:tracePt t="13436" x="3195638" y="695325"/>
          <p14:tracePt t="13538" x="3195638" y="690563"/>
          <p14:tracePt t="13579" x="3195638" y="685800"/>
          <p14:tracePt t="13660" x="3200400" y="685800"/>
          <p14:tracePt t="13690" x="3205163" y="685800"/>
          <p14:tracePt t="13700" x="3224213" y="681038"/>
          <p14:tracePt t="13711" x="3243263" y="681038"/>
          <p14:tracePt t="13720" x="3267075" y="671513"/>
          <p14:tracePt t="13731" x="3295650" y="666750"/>
          <p14:tracePt t="13745" x="3343275" y="661988"/>
          <p14:tracePt t="13763" x="3376613" y="657225"/>
          <p14:tracePt t="13779" x="3433763" y="647700"/>
          <p14:tracePt t="13796" x="3486150" y="642938"/>
          <p14:tracePt t="13813" x="3509963" y="638175"/>
          <p14:tracePt t="13829" x="3543300" y="633413"/>
          <p14:tracePt t="13846" x="3567113" y="633413"/>
          <p14:tracePt t="13864" x="3576638" y="633413"/>
          <p14:tracePt t="13879" x="3595688" y="628650"/>
          <p14:tracePt t="13896" x="3600450" y="628650"/>
          <p14:tracePt t="13912" x="3614738" y="628650"/>
          <p14:tracePt t="13929" x="3619500" y="628650"/>
          <p14:tracePt t="13945" x="3624263" y="628650"/>
          <p14:tracePt t="13962" x="3633788" y="628650"/>
          <p14:tracePt t="13979" x="3643313" y="628650"/>
          <p14:tracePt t="13996" x="3648075" y="628650"/>
          <p14:tracePt t="14015" x="3652838" y="628650"/>
          <p14:tracePt t="14056" x="3643313" y="628650"/>
          <p14:tracePt t="14137" x="3633788" y="628650"/>
          <p14:tracePt t="14147" x="3619500" y="628650"/>
          <p14:tracePt t="14157" x="3609975" y="628650"/>
          <p14:tracePt t="14167" x="3595688" y="628650"/>
          <p14:tracePt t="14179" x="3581400" y="628650"/>
          <p14:tracePt t="14196" x="3562350" y="628650"/>
          <p14:tracePt t="14213" x="3548063" y="628650"/>
          <p14:tracePt t="14229" x="3543300" y="628650"/>
          <p14:tracePt t="14245" x="3538538" y="628650"/>
          <p14:tracePt t="14262" x="3533775" y="628650"/>
          <p14:tracePt t="14279" x="3524250" y="628650"/>
          <p14:tracePt t="14295" x="3519488" y="628650"/>
          <p14:tracePt t="14319" x="3514725" y="628650"/>
          <p14:tracePt t="14340" x="3509963" y="628650"/>
          <p14:tracePt t="14350" x="3505200" y="628650"/>
          <p14:tracePt t="14370" x="3500438" y="628650"/>
          <p14:tracePt t="14391" x="3490913" y="628650"/>
          <p14:tracePt t="14411" x="3486150" y="628650"/>
          <p14:tracePt t="14431" x="3481388" y="628650"/>
          <p14:tracePt t="14442" x="3476625" y="628650"/>
          <p14:tracePt t="14452" x="3471863" y="628650"/>
          <p14:tracePt t="14463" x="3467100" y="628650"/>
          <p14:tracePt t="14483" x="3462338" y="628650"/>
          <p14:tracePt t="14495" x="3457575" y="628650"/>
          <p14:tracePt t="14523" x="3452813" y="628650"/>
          <p14:tracePt t="14929" x="3438525" y="628650"/>
          <p14:tracePt t="14949" x="3395663" y="628650"/>
          <p14:tracePt t="14960" x="3328988" y="619125"/>
          <p14:tracePt t="14969" x="3195638" y="619125"/>
          <p14:tracePt t="14980" x="3043238" y="619125"/>
          <p14:tracePt t="14995" x="2638425" y="623888"/>
          <p14:tracePt t="15012" x="2428875" y="642938"/>
          <p14:tracePt t="15029" x="2019300" y="685800"/>
          <p14:tracePt t="15046" x="1652588" y="752475"/>
          <p14:tracePt t="15062" x="1552575" y="776288"/>
          <p14:tracePt t="15079" x="1323975" y="823913"/>
          <p14:tracePt t="15096" x="1143000" y="871538"/>
          <p14:tracePt t="15113" x="1085850" y="885825"/>
          <p14:tracePt t="15129" x="1014413" y="900113"/>
          <p14:tracePt t="15146" x="928688" y="919163"/>
          <p14:tracePt t="15164" x="881063" y="923925"/>
          <p14:tracePt t="15179" x="800100" y="938213"/>
          <p14:tracePt t="15194" x="766763" y="942975"/>
          <p14:tracePt t="15210" x="714375" y="947738"/>
          <p14:tracePt t="15228" x="676275" y="952500"/>
          <p14:tracePt t="15246" x="657225" y="952500"/>
          <p14:tracePt t="15262" x="638175" y="957263"/>
          <p14:tracePt t="15279" x="623888" y="957263"/>
          <p14:tracePt t="15296" x="614363" y="957263"/>
          <p14:tracePt t="15312" x="604838" y="957263"/>
          <p14:tracePt t="15329" x="609600" y="957263"/>
          <p14:tracePt t="15528" x="614363" y="957263"/>
          <p14:tracePt t="15538" x="623888" y="957263"/>
          <p14:tracePt t="15549" x="628650" y="957263"/>
          <p14:tracePt t="15562" x="657225" y="957263"/>
          <p14:tracePt t="15580" x="676275" y="957263"/>
          <p14:tracePt t="15595" x="723900" y="957263"/>
          <p14:tracePt t="15612" x="742950" y="957263"/>
          <p14:tracePt t="15612" x="766763" y="962025"/>
          <p14:tracePt t="15630" x="795338" y="962025"/>
          <p14:tracePt t="15645" x="857250" y="966788"/>
          <p14:tracePt t="15662" x="885825" y="966788"/>
          <p14:tracePt t="15679" x="938213" y="966788"/>
          <p14:tracePt t="15697" x="981075" y="966788"/>
          <p14:tracePt t="15712" x="1009650" y="966788"/>
          <p14:tracePt t="15729" x="1047750" y="966788"/>
          <p14:tracePt t="15746" x="1095375" y="971550"/>
          <p14:tracePt t="15762" x="1114425" y="971550"/>
          <p14:tracePt t="15779" x="1152525" y="971550"/>
          <p14:tracePt t="15796" x="1200150" y="976313"/>
          <p14:tracePt t="15814" x="1223963" y="976313"/>
          <p14:tracePt t="15829" x="1262063" y="976313"/>
          <p14:tracePt t="15846" x="1309688" y="981075"/>
          <p14:tracePt t="15863" x="1333500" y="981075"/>
          <p14:tracePt t="15879" x="1371600" y="981075"/>
          <p14:tracePt t="15896" x="1395413" y="981075"/>
          <p14:tracePt t="15912" x="1457325" y="990600"/>
          <p14:tracePt t="15929" x="1519238" y="990600"/>
          <p14:tracePt t="15946" x="1552575" y="990600"/>
          <p14:tracePt t="15962" x="1624013" y="995363"/>
          <p14:tracePt t="15979" x="1719263" y="1000125"/>
          <p14:tracePt t="15996" x="1757363" y="1000125"/>
          <p14:tracePt t="16012" x="1833563" y="1009650"/>
          <p14:tracePt t="16029" x="1900238" y="1009650"/>
          <p14:tracePt t="16046" x="1933575" y="1014413"/>
          <p14:tracePt t="16062" x="2033588" y="1033463"/>
          <p14:tracePt t="16079" x="2085975" y="1042988"/>
          <p14:tracePt t="16095" x="2181225" y="1062038"/>
          <p14:tracePt t="16112" x="2286000" y="1100138"/>
          <p14:tracePt t="16129" x="2328863" y="1114425"/>
          <p14:tracePt t="16145" x="2433638" y="1157288"/>
          <p14:tracePt t="16162" x="2519363" y="1185863"/>
          <p14:tracePt t="16179" x="2557463" y="1195388"/>
          <p14:tracePt t="16196" x="2628900" y="1214438"/>
          <p14:tracePt t="16212" x="2695575" y="1233488"/>
          <p14:tracePt t="16229" x="2728913" y="1238250"/>
          <p14:tracePt t="16245" x="2776538" y="1247775"/>
          <p14:tracePt t="16262" x="2819400" y="1252538"/>
          <p14:tracePt t="16280" x="2833688" y="1252538"/>
          <p14:tracePt t="16294" x="2838450" y="1252538"/>
          <p14:tracePt t="16310" x="2843213" y="1252538"/>
          <p14:tracePt t="16615" x="2847975" y="1252538"/>
          <p14:tracePt t="16625" x="2862263" y="1243013"/>
          <p14:tracePt t="16635" x="2895600" y="1233488"/>
          <p14:tracePt t="16646" x="2928938" y="1219200"/>
          <p14:tracePt t="16662" x="3024188" y="1185863"/>
          <p14:tracePt t="16679" x="3133725" y="1152525"/>
          <p14:tracePt t="16698" x="3195638" y="1143000"/>
          <p14:tracePt t="16711" x="3286125" y="1128713"/>
          <p14:tracePt t="16728" x="3314700" y="1123950"/>
          <p14:tracePt t="16744" x="3367088" y="1109663"/>
          <p14:tracePt t="16761" x="3400425" y="1104900"/>
          <p14:tracePt t="16779" x="3414713" y="1100138"/>
          <p14:tracePt t="16795" x="3424238" y="1100138"/>
          <p14:tracePt t="16812" x="3433763" y="1095375"/>
          <p14:tracePt t="16828" x="3433763" y="1090613"/>
          <p14:tracePt t="16845" x="3438525" y="1090613"/>
          <p14:tracePt t="16862" x="3429000" y="1090613"/>
          <p14:tracePt t="17112" x="3419475" y="1090613"/>
          <p14:tracePt t="17122" x="3405188" y="1090613"/>
          <p14:tracePt t="17132" x="3381375" y="1090613"/>
          <p14:tracePt t="17145" x="3286125" y="1085850"/>
          <p14:tracePt t="17163" x="3214688" y="1085850"/>
          <p14:tracePt t="17178" x="3033713" y="1085850"/>
          <p14:tracePt t="17196" x="2967038" y="1085850"/>
          <p14:tracePt t="17211" x="2767013" y="1104900"/>
          <p14:tracePt t="17227" x="2547938" y="1133475"/>
          <p14:tracePt t="17244" x="2481263" y="1138238"/>
          <p14:tracePt t="17262" x="2281238" y="1171575"/>
          <p14:tracePt t="17279" x="2095500" y="1195388"/>
          <p14:tracePt t="17295" x="2009775" y="1209675"/>
          <p14:tracePt t="17311" x="1862138" y="1262063"/>
          <p14:tracePt t="17328" x="1781175" y="1285875"/>
          <p14:tracePt t="17344" x="1690688" y="1309688"/>
          <p14:tracePt t="17362" x="1624013" y="1343025"/>
          <p14:tracePt t="17379" x="1595438" y="1343025"/>
          <p14:tracePt t="17395" x="1533525" y="1362075"/>
          <p14:tracePt t="17412" x="1485900" y="1381125"/>
          <p14:tracePt t="17429" x="1471613" y="1385888"/>
          <p14:tracePt t="17445" x="1457325" y="1390650"/>
          <p14:tracePt t="17462" x="1447800" y="1390650"/>
          <p14:tracePt t="17479" x="1452563" y="1385888"/>
          <p14:tracePt t="17639" x="1457325" y="1381125"/>
          <p14:tracePt t="17650" x="1462088" y="1381125"/>
          <p14:tracePt t="17660" x="1471613" y="1376363"/>
          <p14:tracePt t="17670" x="1485900" y="1371600"/>
          <p14:tracePt t="17680" x="1500188" y="1366838"/>
          <p14:tracePt t="17693" x="1528763" y="1362075"/>
          <p14:tracePt t="17710" x="1552575" y="1357313"/>
          <p14:tracePt t="17727" x="1600200" y="1347788"/>
          <p14:tracePt t="17743" x="1628775" y="1343025"/>
          <p14:tracePt t="17760" x="1714500" y="1328738"/>
          <p14:tracePt t="17777" x="1824038" y="1314450"/>
          <p14:tracePt t="17794" x="1876425" y="1309688"/>
          <p14:tracePt t="17810" x="1957388" y="1300163"/>
          <p14:tracePt t="17827" x="2028825" y="1290638"/>
          <p14:tracePt t="17843" x="2062163" y="1290638"/>
          <p14:tracePt t="17860" x="2119313" y="1285875"/>
          <p14:tracePt t="17878" x="2152650" y="1281113"/>
          <p14:tracePt t="17895" x="2166938" y="1281113"/>
          <p14:tracePt t="17915" x="2171700" y="1281113"/>
          <p14:tracePt t="17928" x="2176463" y="1281113"/>
          <p14:tracePt t="17945" x="2181225" y="1281113"/>
          <p14:tracePt t="17962" x="2185988" y="1281113"/>
          <p14:tracePt t="17978" x="2190750" y="1281113"/>
          <p14:tracePt t="18026" x="2200275" y="1281113"/>
          <p14:tracePt t="18198" x="2205038" y="1281113"/>
          <p14:tracePt t="18209" x="2209800" y="1281113"/>
          <p14:tracePt t="18219" x="2219325" y="1281113"/>
          <p14:tracePt t="18229" x="2233613" y="1281113"/>
          <p14:tracePt t="18245" x="2262188" y="1290638"/>
          <p14:tracePt t="18262" x="2271713" y="1290638"/>
          <p14:tracePt t="18277" x="2295525" y="1295400"/>
          <p14:tracePt t="18293" x="2314575" y="1300163"/>
          <p14:tracePt t="18310" x="2319338" y="1304925"/>
          <p14:tracePt t="18327" x="2333625" y="1304925"/>
          <p14:tracePt t="18345" x="2343150" y="1304925"/>
          <p14:tracePt t="18362" x="2347913" y="1304925"/>
          <p14:tracePt t="18378" x="2352675" y="1309688"/>
          <p14:tracePt t="18395" x="2362200" y="1314450"/>
          <p14:tracePt t="18413" x="2366963" y="1314450"/>
          <p14:tracePt t="18428" x="2371725" y="1314450"/>
          <p14:tracePt t="18446" x="2376488" y="1314450"/>
          <p14:tracePt t="18469" x="2381250" y="1314450"/>
          <p14:tracePt t="18777" x="2395538" y="1309688"/>
          <p14:tracePt t="18787" x="2409825" y="1309688"/>
          <p14:tracePt t="18798" x="2428875" y="1304925"/>
          <p14:tracePt t="18811" x="2505075" y="1304925"/>
          <p14:tracePt t="18829" x="2533650" y="1304925"/>
          <p14:tracePt t="18845" x="2628900" y="1304925"/>
          <p14:tracePt t="18862" x="2714625" y="1304925"/>
          <p14:tracePt t="18879" x="2752725" y="1304925"/>
          <p14:tracePt t="18895" x="2814638" y="1304925"/>
          <p14:tracePt t="18912" x="2843213" y="1304925"/>
          <p14:tracePt t="18928" x="2900363" y="1304925"/>
          <p14:tracePt t="18945" x="2957513" y="1304925"/>
          <p14:tracePt t="18962" x="2981325" y="1304925"/>
          <p14:tracePt t="18978" x="3028950" y="1304925"/>
          <p14:tracePt t="18995" x="3057525" y="1304925"/>
          <p14:tracePt t="19012" x="3071813" y="1304925"/>
          <p14:tracePt t="19028" x="3090863" y="1309688"/>
          <p14:tracePt t="19045" x="3109913" y="1314450"/>
          <p14:tracePt t="19063" x="3119438" y="1314450"/>
          <p14:tracePt t="19082" x="3124200" y="1314450"/>
          <p14:tracePt t="19102" x="3128963" y="1314450"/>
          <p14:tracePt t="19112" x="3138488" y="1314450"/>
          <p14:tracePt t="19132" x="3138488" y="1319213"/>
          <p14:tracePt t="19145" x="3143250" y="1319213"/>
          <p14:tracePt t="19161" x="3157538" y="1323975"/>
          <p14:tracePt t="19178" x="3176588" y="1323975"/>
          <p14:tracePt t="19195" x="3190875" y="1328738"/>
          <p14:tracePt t="19211" x="3209925" y="1333500"/>
          <p14:tracePt t="19228" x="3233738" y="1338263"/>
          <p14:tracePt t="19246" x="3243263" y="1338263"/>
          <p14:tracePt t="19261" x="3267075" y="1343025"/>
          <p14:tracePt t="19278" x="3281363" y="1343025"/>
          <p14:tracePt t="19296" x="3286125" y="1347788"/>
          <p14:tracePt t="19311" x="3300413" y="1347788"/>
          <p14:tracePt t="19327" x="3305175" y="1347788"/>
          <p14:tracePt t="19344" x="3309938" y="1347788"/>
          <p14:tracePt t="19361" x="3314700" y="1347788"/>
          <p14:tracePt t="19378" x="3319463" y="1347788"/>
          <p14:tracePt t="19397" x="3324225" y="1343025"/>
          <p14:tracePt t="19823" x="3328988" y="1338263"/>
          <p14:tracePt t="19843" x="3338513" y="1338263"/>
          <p14:tracePt t="19853" x="3348038" y="1338263"/>
          <p14:tracePt t="19864" x="3362325" y="1333500"/>
          <p14:tracePt t="19878" x="3424238" y="1333500"/>
          <p14:tracePt t="19895" x="3481388" y="1328738"/>
          <p14:tracePt t="19911" x="3624263" y="1323975"/>
          <p14:tracePt t="19928" x="3838575" y="1314450"/>
          <p14:tracePt t="19946" x="3933825" y="1309688"/>
          <p14:tracePt t="19961" x="4124325" y="1295400"/>
          <p14:tracePt t="19978" x="4191000" y="1295400"/>
          <p14:tracePt t="19995" x="4324350" y="1295400"/>
          <p14:tracePt t="20012" x="4410075" y="1295400"/>
          <p14:tracePt t="20028" x="4462463" y="1295400"/>
          <p14:tracePt t="20045" x="4572000" y="1295400"/>
          <p14:tracePt t="20062" x="4652963" y="1295400"/>
          <p14:tracePt t="20078" x="4686300" y="1300163"/>
          <p14:tracePt t="20095" x="4733925" y="1304925"/>
          <p14:tracePt t="20112" x="4772025" y="1309688"/>
          <p14:tracePt t="20129" x="4786313" y="1309688"/>
          <p14:tracePt t="20145" x="4805363" y="1314450"/>
          <p14:tracePt t="20162" x="4824413" y="1319213"/>
          <p14:tracePt t="20179" x="4833938" y="1323975"/>
          <p14:tracePt t="20199" x="4838700" y="1323975"/>
          <p14:tracePt t="20219" x="4843463" y="1323975"/>
          <p14:tracePt t="20229" x="4848225" y="1323975"/>
          <p14:tracePt t="20250" x="4852988" y="1323975"/>
          <p14:tracePt t="20280" x="4857750" y="1323975"/>
          <p14:tracePt t="20351" x="4867275" y="1323975"/>
          <p14:tracePt t="20423" x="4872038" y="1328738"/>
          <p14:tracePt t="20432" x="4881563" y="1333500"/>
          <p14:tracePt t="20444" x="4891088" y="1333500"/>
          <p14:tracePt t="20461" x="4919663" y="1343025"/>
          <p14:tracePt t="20478" x="4967288" y="1347788"/>
          <p14:tracePt t="20495" x="4981575" y="1352550"/>
          <p14:tracePt t="20511" x="5014913" y="1352550"/>
          <p14:tracePt t="20528" x="5038725" y="1357313"/>
          <p14:tracePt t="20545" x="5048250" y="1357313"/>
          <p14:tracePt t="20561" x="5076825" y="1357313"/>
          <p14:tracePt t="20578" x="5095875" y="1357313"/>
          <p14:tracePt t="20596" x="5110163" y="1357313"/>
          <p14:tracePt t="20611" x="5114925" y="1357313"/>
          <p14:tracePt t="20628" x="5119688" y="1357313"/>
          <p14:tracePt t="20869" x="5124450" y="1357313"/>
          <p14:tracePt t="20899" x="5129213" y="1357313"/>
          <p14:tracePt t="20910" x="5138738" y="1357313"/>
          <p14:tracePt t="20920" x="5148263" y="1357313"/>
          <p14:tracePt t="20931" x="5167313" y="1357313"/>
          <p14:tracePt t="20945" x="5229225" y="1357313"/>
          <p14:tracePt t="20962" x="5272088" y="1357313"/>
          <p14:tracePt t="20978" x="5348288" y="1352550"/>
          <p14:tracePt t="20995" x="5443538" y="1352550"/>
          <p14:tracePt t="21013" x="5476875" y="1352550"/>
          <p14:tracePt t="21028" x="5534025" y="1352550"/>
          <p14:tracePt t="21045" x="5553075" y="1352550"/>
          <p14:tracePt t="21045" x="5572125" y="1352550"/>
          <p14:tracePt t="21063" x="5591175" y="1352550"/>
          <p14:tracePt t="21078" x="5619750" y="1352550"/>
          <p14:tracePt t="21095" x="5629275" y="1352550"/>
          <p14:tracePt t="21111" x="5648325" y="1357313"/>
          <p14:tracePt t="21128" x="5657850" y="1357313"/>
          <p14:tracePt t="21145" x="5662613" y="1357313"/>
          <p14:tracePt t="21164" x="5667375" y="1357313"/>
          <p14:tracePt t="21178" x="5672138" y="1357313"/>
          <p14:tracePt t="21224" x="5676900" y="1357313"/>
          <p14:tracePt t="21255" x="5681663" y="1362075"/>
          <p14:tracePt t="21265" x="5691188" y="1362075"/>
          <p14:tracePt t="21276" x="5700713" y="1362075"/>
          <p14:tracePt t="21286" x="5710238" y="1362075"/>
          <p14:tracePt t="21296" x="5724525" y="1362075"/>
          <p14:tracePt t="21311" x="5786438" y="1366838"/>
          <p14:tracePt t="21328" x="5834063" y="1371600"/>
          <p14:tracePt t="21344" x="5905500" y="1371600"/>
          <p14:tracePt t="21361" x="5967413" y="1371600"/>
          <p14:tracePt t="21378" x="5986463" y="1371600"/>
          <p14:tracePt t="21394" x="6029325" y="1371600"/>
          <p14:tracePt t="21411" x="6048375" y="1371600"/>
          <p14:tracePt t="21428" x="6053138" y="1371600"/>
          <p14:tracePt t="21445" x="6062663" y="1371600"/>
          <p14:tracePt t="21461" x="6067425" y="1371600"/>
          <p14:tracePt t="21712" x="6072188" y="1371600"/>
          <p14:tracePt t="21722" x="6081713" y="1371600"/>
          <p14:tracePt t="21732" x="6110288" y="1362075"/>
          <p14:tracePt t="21744" x="6162675" y="1352550"/>
          <p14:tracePt t="21761" x="6286500" y="1333500"/>
          <p14:tracePt t="21778" x="6419850" y="1314450"/>
          <p14:tracePt t="21795" x="6491288" y="1309688"/>
          <p14:tracePt t="21811" x="6624638" y="1300163"/>
          <p14:tracePt t="21828" x="6734175" y="1300163"/>
          <p14:tracePt t="21845" x="6786563" y="1295400"/>
          <p14:tracePt t="21861" x="6858000" y="1295400"/>
          <p14:tracePt t="21878" x="6900863" y="1295400"/>
          <p14:tracePt t="21896" x="6924675" y="1295400"/>
          <p14:tracePt t="21911" x="6943725" y="1295400"/>
          <p14:tracePt t="21928" x="6948488" y="1295400"/>
          <p14:tracePt t="21944" x="6962775" y="1295400"/>
          <p14:tracePt t="21961" x="6967538" y="1300163"/>
          <p14:tracePt t="21978" x="6972300" y="1300163"/>
          <p14:tracePt t="21994" x="6977063" y="1300163"/>
          <p14:tracePt t="22016" x="6981825" y="1300163"/>
          <p14:tracePt t="22077" x="6986588" y="1300163"/>
          <p14:tracePt t="22179" x="6991350" y="1300163"/>
          <p14:tracePt t="22199" x="7000875" y="1304925"/>
          <p14:tracePt t="22209" x="7015163" y="1314450"/>
          <p14:tracePt t="22219" x="7024688" y="1314450"/>
          <p14:tracePt t="22229" x="7048500" y="1319213"/>
          <p14:tracePt t="22244" x="7115175" y="1338263"/>
          <p14:tracePt t="22261" x="7153275" y="1347788"/>
          <p14:tracePt t="22276" x="7219950" y="1352550"/>
          <p14:tracePt t="22293" x="7253288" y="1357313"/>
          <p14:tracePt t="22309" x="7310438" y="1362075"/>
          <p14:tracePt t="22326" x="7358063" y="1362075"/>
          <p14:tracePt t="22344" x="7386638" y="1362075"/>
          <p14:tracePt t="22362" x="7396163" y="1362075"/>
          <p14:tracePt t="22378" x="7410450" y="1362075"/>
          <p14:tracePt t="22394" x="7415213" y="1362075"/>
          <p14:tracePt t="22411" x="7424738" y="1362075"/>
          <p14:tracePt t="22428" x="7419975" y="1362075"/>
          <p14:tracePt t="22524" x="7377113" y="1357313"/>
          <p14:tracePt t="22534" x="7291388" y="1357313"/>
          <p14:tracePt t="22545" x="6967538" y="1338263"/>
          <p14:tracePt t="22561" x="6210300" y="1338263"/>
          <p14:tracePt t="22578" x="5862638" y="1371600"/>
          <p14:tracePt t="22595" x="5324475" y="1390650"/>
          <p14:tracePt t="22611" x="5143500" y="1409700"/>
          <p14:tracePt t="22628" x="4705350" y="1443038"/>
          <p14:tracePt t="22644" x="4543425" y="1466850"/>
          <p14:tracePt t="22659" x="4257675" y="1466850"/>
          <p14:tracePt t="22676" x="4176713" y="1471613"/>
          <p14:tracePt t="22693" x="4048125" y="1476375"/>
          <p14:tracePt t="22713" x="3914775" y="1476375"/>
          <p14:tracePt t="22728" x="3852863" y="1490663"/>
          <p14:tracePt t="22744" x="3714750" y="1500188"/>
          <p14:tracePt t="22761" x="3595688" y="1509713"/>
          <p14:tracePt t="22778" x="3552825" y="1509713"/>
          <p14:tracePt t="22794" x="3462338" y="1509713"/>
          <p14:tracePt t="22811" x="3400425" y="1509713"/>
          <p14:tracePt t="22829" x="3371850" y="1509713"/>
          <p14:tracePt t="22844" x="3300413" y="1504950"/>
          <p14:tracePt t="22861" x="3276600" y="1504950"/>
          <p14:tracePt t="22878" x="3233738" y="1504950"/>
          <p14:tracePt t="22895" x="3209925" y="1504950"/>
          <p14:tracePt t="22911" x="3205163" y="1504950"/>
          <p14:tracePt t="22930" x="3195638" y="1504950"/>
          <p14:tracePt t="23346" x="3186113" y="1504950"/>
          <p14:tracePt t="23356" x="3167063" y="1500188"/>
          <p14:tracePt t="23366" x="3133725" y="1500188"/>
          <p14:tracePt t="23378" x="3090863" y="1490663"/>
          <p14:tracePt t="23394" x="2981325" y="1485900"/>
          <p14:tracePt t="23411" x="2886075" y="1485900"/>
          <p14:tracePt t="23428" x="2862263" y="1485900"/>
          <p14:tracePt t="23444" x="2814638" y="1485900"/>
          <p14:tracePt t="23461" x="2786063" y="1485900"/>
          <p14:tracePt t="23479" x="2781300" y="1485900"/>
          <p14:tracePt t="23494" x="2767013" y="1485900"/>
          <p14:tracePt t="23511" x="2752725" y="1485900"/>
          <p14:tracePt t="23527" x="2743200" y="1485900"/>
          <p14:tracePt t="23544" x="2728913" y="1485900"/>
          <p14:tracePt t="23561" x="2728913" y="1490663"/>
          <p14:tracePt t="23577" x="2724150" y="1490663"/>
          <p14:tracePt t="23594" x="2719388" y="1490663"/>
          <p14:tracePt t="23611" x="2709863" y="1490663"/>
          <p14:tracePt t="23915" x="2695575" y="1490663"/>
          <p14:tracePt t="23925" x="2657475" y="1490663"/>
          <p14:tracePt t="23935" x="2624138" y="1490663"/>
          <p14:tracePt t="23945" x="2543175" y="1509713"/>
          <p14:tracePt t="23960" x="2328863" y="1585913"/>
          <p14:tracePt t="23978" x="2219325" y="1643063"/>
          <p14:tracePt t="23994" x="2043113" y="1733550"/>
          <p14:tracePt t="24011" x="1966913" y="1781175"/>
          <p14:tracePt t="24028" x="1938338" y="1795463"/>
          <p14:tracePt t="24044" x="1905000" y="1814513"/>
          <p14:tracePt t="24061" x="1885950" y="1828800"/>
          <p14:tracePt t="24078" x="1866900" y="1838325"/>
          <p14:tracePt t="24094" x="1828800" y="1862138"/>
          <p14:tracePt t="24111" x="1762125" y="1909763"/>
          <p14:tracePt t="24129" x="1733550" y="1924050"/>
          <p14:tracePt t="24144" x="1681163" y="1947863"/>
          <p14:tracePt t="24161" x="1662113" y="1952625"/>
          <p14:tracePt t="24177" x="1624013" y="1962150"/>
          <p14:tracePt t="24194" x="1590675" y="1971675"/>
          <p14:tracePt t="24211" x="1571625" y="1976438"/>
          <p14:tracePt t="24227" x="1514475" y="1985963"/>
          <p14:tracePt t="24244" x="1471613" y="1985963"/>
          <p14:tracePt t="24261" x="1457325" y="1985963"/>
          <p14:tracePt t="24277" x="1438275" y="1985963"/>
          <p14:tracePt t="24295" x="1409700" y="1985963"/>
          <p14:tracePt t="24311" x="1395413" y="1985963"/>
          <p14:tracePt t="24327" x="1366838" y="1985963"/>
          <p14:tracePt t="24344" x="1338263" y="1985963"/>
          <p14:tracePt t="24362" x="1328738" y="1985963"/>
          <p14:tracePt t="24377" x="1314450" y="1981200"/>
          <p14:tracePt t="24394" x="1309688" y="1981200"/>
          <p14:tracePt t="24410" x="1304925" y="1981200"/>
          <p14:tracePt t="24427" x="1300163" y="1981200"/>
          <p14:tracePt t="24444" x="1300163" y="1976438"/>
          <p14:tracePt t="24575" x="1300163" y="1971675"/>
          <p14:tracePt t="24615" x="1300163" y="1966913"/>
          <p14:tracePt t="24696" x="1304925" y="1962150"/>
          <p14:tracePt t="24767" x="1309688" y="1962150"/>
          <p14:tracePt t="24778" x="1314450" y="1962150"/>
          <p14:tracePt t="24788" x="1323975" y="1957388"/>
          <p14:tracePt t="24808" x="1328738" y="1957388"/>
          <p14:tracePt t="24829" x="1333500" y="1957388"/>
          <p14:tracePt t="24849" x="1338263" y="1957388"/>
          <p14:tracePt t="24859" x="1343025" y="1957388"/>
          <p14:tracePt t="24879" x="1347788" y="1957388"/>
          <p14:tracePt t="24910" x="1352550" y="1957388"/>
          <p14:tracePt t="24971" x="1352550" y="1952625"/>
          <p14:tracePt t="25448" x="1357313" y="1952625"/>
          <p14:tracePt t="25468" x="1362075" y="1952625"/>
          <p14:tracePt t="25489" x="1371600" y="1952625"/>
          <p14:tracePt t="25499" x="1381125" y="1952625"/>
          <p14:tracePt t="25510" x="1390650" y="1952625"/>
          <p14:tracePt t="25527" x="1438275" y="1962150"/>
          <p14:tracePt t="25544" x="1504950" y="1985963"/>
          <p14:tracePt t="25561" x="1547813" y="2000250"/>
          <p14:tracePt t="25577" x="1604963" y="2024063"/>
          <p14:tracePt t="25594" x="1676400" y="2052638"/>
          <p14:tracePt t="25611" x="1709738" y="2066925"/>
          <p14:tracePt t="25627" x="1776413" y="2105025"/>
          <p14:tracePt t="25644" x="1804988" y="2119313"/>
          <p14:tracePt t="25661" x="1857375" y="2147888"/>
          <p14:tracePt t="25677" x="1895475" y="2171700"/>
          <p14:tracePt t="25694" x="1909763" y="2181225"/>
          <p14:tracePt t="25694" x="1924050" y="2190750"/>
          <p14:tracePt t="25713" x="1933575" y="2195513"/>
          <p14:tracePt t="25727" x="1952625" y="2205038"/>
          <p14:tracePt t="25744" x="1962150" y="2209800"/>
          <p14:tracePt t="25760" x="1971675" y="2219325"/>
          <p14:tracePt t="25777" x="1990725" y="2233613"/>
          <p14:tracePt t="25794" x="1995488" y="2233613"/>
          <p14:tracePt t="25810" x="2005013" y="2243138"/>
          <p14:tracePt t="25826" x="2009775" y="2243138"/>
          <p14:tracePt t="25843" x="2019300" y="2247900"/>
          <p14:tracePt t="25860" x="2024063" y="2252663"/>
          <p14:tracePt t="25877" x="2024063" y="2257425"/>
          <p14:tracePt t="25893" x="2033588" y="2262188"/>
          <p14:tracePt t="25911" x="2033588" y="2266950"/>
          <p14:tracePt t="25927" x="2038350" y="2266950"/>
          <p14:tracePt t="25944" x="2043113" y="2266950"/>
          <p14:tracePt t="26007" x="2043113" y="2262188"/>
          <p14:tracePt t="26727" x="2043113" y="2257425"/>
          <p14:tracePt t="26748" x="2043113" y="2252663"/>
          <p14:tracePt t="26778" x="2043113" y="2247900"/>
          <p14:tracePt t="26798" x="2043113" y="2238375"/>
          <p14:tracePt t="26809" x="2043113" y="2233613"/>
          <p14:tracePt t="26818" x="2038350" y="2224088"/>
          <p14:tracePt t="26829" x="2024063" y="2205038"/>
          <p14:tracePt t="26843" x="2009775" y="2181225"/>
          <p14:tracePt t="26860" x="2000250" y="2166938"/>
          <p14:tracePt t="26877" x="1985963" y="2143125"/>
          <p14:tracePt t="26894" x="1971675" y="2119313"/>
          <p14:tracePt t="26911" x="1966913" y="2100263"/>
          <p14:tracePt t="26927" x="1952625" y="2076450"/>
          <p14:tracePt t="26944" x="1947863" y="2052638"/>
          <p14:tracePt t="26961" x="1943100" y="2043113"/>
          <p14:tracePt t="26977" x="1938338" y="2019300"/>
          <p14:tracePt t="26994" x="1933575" y="2005013"/>
          <p14:tracePt t="27010" x="1924050" y="1990725"/>
          <p14:tracePt t="27027" x="1924050" y="1971675"/>
          <p14:tracePt t="27044" x="1919288" y="1966913"/>
          <p14:tracePt t="27060" x="1914525" y="1957388"/>
          <p14:tracePt t="27077" x="1914525" y="1947863"/>
          <p14:tracePt t="27094" x="1914525" y="1943100"/>
          <p14:tracePt t="27110" x="1909763" y="1938338"/>
          <p14:tracePt t="27127" x="1909763" y="1933575"/>
          <p14:tracePt t="27143" x="1905000" y="1933575"/>
          <p14:tracePt t="28339" x="1919288" y="1933575"/>
          <p14:tracePt t="29124" x="1933575" y="1933575"/>
          <p14:tracePt t="29134" x="1962150" y="1933575"/>
          <p14:tracePt t="29144" x="2000250" y="1933575"/>
          <p14:tracePt t="29159" x="2085975" y="1938338"/>
          <p14:tracePt t="29176" x="2124075" y="1943100"/>
          <p14:tracePt t="29191" x="2219325" y="1962150"/>
          <p14:tracePt t="29208" x="2305050" y="1981200"/>
          <p14:tracePt t="29225" x="2347913" y="1990725"/>
          <p14:tracePt t="29242" x="2447925" y="2000250"/>
          <p14:tracePt t="29260" x="2533650" y="2005013"/>
          <p14:tracePt t="29276" x="2586038" y="2009775"/>
          <p14:tracePt t="29293" x="2671763" y="2014538"/>
          <p14:tracePt t="29308" x="2700338" y="2014538"/>
          <p14:tracePt t="29325" x="2781300" y="2019300"/>
          <p14:tracePt t="29341" x="2828925" y="2019300"/>
          <p14:tracePt t="29359" x="2847975" y="2019300"/>
          <p14:tracePt t="29376" x="2886075" y="2019300"/>
          <p14:tracePt t="29393" x="2900363" y="2019300"/>
          <p14:tracePt t="29409" x="2905125" y="2019300"/>
          <p14:tracePt t="29426" x="2914650" y="2019300"/>
          <p14:tracePt t="29443" x="2919413" y="2019300"/>
          <p14:tracePt t="29459" x="2924175" y="2019300"/>
          <p14:tracePt t="30377" x="2928938" y="2014538"/>
          <p14:tracePt t="30738" x="2933700" y="2014538"/>
          <p14:tracePt t="30748" x="2938463" y="2009775"/>
          <p14:tracePt t="30759" x="2947988" y="2005013"/>
          <p14:tracePt t="30776" x="2986088" y="1990725"/>
          <p14:tracePt t="30793" x="3052763" y="1962150"/>
          <p14:tracePt t="30810" x="3090863" y="1952625"/>
          <p14:tracePt t="30824" x="3214688" y="1938338"/>
          <p14:tracePt t="30841" x="3276600" y="1933575"/>
          <p14:tracePt t="30858" x="3452813" y="1914525"/>
          <p14:tracePt t="30876" x="3714750" y="1905000"/>
          <p14:tracePt t="30893" x="3814763" y="1890713"/>
          <p14:tracePt t="30909" x="3995738" y="1890713"/>
          <p14:tracePt t="30926" x="4214813" y="1890713"/>
          <p14:tracePt t="30943" x="4281488" y="1890713"/>
          <p14:tracePt t="30959" x="4429125" y="1900238"/>
          <p14:tracePt t="30976" x="4567238" y="1909763"/>
          <p14:tracePt t="30993" x="4619625" y="1909763"/>
          <p14:tracePt t="31009" x="4672013" y="1914525"/>
          <p14:tracePt t="31026" x="4705350" y="1914525"/>
          <p14:tracePt t="31043" x="4710113" y="1914525"/>
          <p14:tracePt t="31059" x="4733925" y="1914525"/>
          <p14:tracePt t="31076" x="4738688" y="1914525"/>
          <p14:tracePt t="31398" x="4752975" y="1905000"/>
          <p14:tracePt t="31408" x="4786313" y="1890713"/>
          <p14:tracePt t="31418" x="4833938" y="1876425"/>
          <p14:tracePt t="31429" x="4886325" y="1862138"/>
          <p14:tracePt t="31442" x="5067300" y="1828800"/>
          <p14:tracePt t="31460" x="5162550" y="1824038"/>
          <p14:tracePt t="31476" x="5367338" y="1800225"/>
          <p14:tracePt t="31493" x="5486400" y="1800225"/>
          <p14:tracePt t="31509" x="5672138" y="1795463"/>
          <p14:tracePt t="31526" x="5824538" y="1795463"/>
          <p14:tracePt t="31543" x="5895975" y="1795463"/>
          <p14:tracePt t="31559" x="6010275" y="1800225"/>
          <p14:tracePt t="31576" x="6100763" y="1809750"/>
          <p14:tracePt t="31593" x="6138863" y="1814513"/>
          <p14:tracePt t="31609" x="6224588" y="1833563"/>
          <p14:tracePt t="31626" x="6296025" y="1847850"/>
          <p14:tracePt t="31643" x="6324600" y="1852613"/>
          <p14:tracePt t="31659" x="6353175" y="1866900"/>
          <p14:tracePt t="31677" x="6376988" y="1871663"/>
          <p14:tracePt t="31693" x="6381750" y="1876425"/>
          <p14:tracePt t="31708" x="6386513" y="1881188"/>
          <p14:tracePt t="31725" x="6391275" y="1881188"/>
          <p14:tracePt t="31741" x="6396038" y="1885950"/>
          <p14:tracePt t="31759" x="6400800" y="1885950"/>
          <p14:tracePt t="31784" x="6400800" y="1890713"/>
          <p14:tracePt t="31804" x="6405563" y="1890713"/>
          <p14:tracePt t="31825" x="6410325" y="1890713"/>
          <p14:tracePt t="32220" x="6419850" y="1890713"/>
          <p14:tracePt t="32240" x="6438900" y="1885950"/>
          <p14:tracePt t="32251" x="6467475" y="1881188"/>
          <p14:tracePt t="32261" x="6510338" y="1876425"/>
          <p14:tracePt t="32275" x="6615113" y="1876425"/>
          <p14:tracePt t="32291" x="6662738" y="1876425"/>
          <p14:tracePt t="32307" x="6796088" y="1876425"/>
          <p14:tracePt t="32325" x="6910388" y="1876425"/>
          <p14:tracePt t="32343" x="6953250" y="1876425"/>
          <p14:tracePt t="32359" x="7058025" y="1890713"/>
          <p14:tracePt t="32376" x="7134225" y="1900238"/>
          <p14:tracePt t="32394" x="7172325" y="1905000"/>
          <p14:tracePt t="32409" x="7219950" y="1914525"/>
          <p14:tracePt t="32426" x="7262813" y="1919288"/>
          <p14:tracePt t="32444" x="7272338" y="1919288"/>
          <p14:tracePt t="32459" x="7300913" y="1924050"/>
          <p14:tracePt t="32476" x="7315200" y="1924050"/>
          <p14:tracePt t="32492" x="7339013" y="1933575"/>
          <p14:tracePt t="32510" x="7358063" y="1933575"/>
          <p14:tracePt t="32526" x="7362825" y="1933575"/>
          <p14:tracePt t="32542" x="7372350" y="1933575"/>
          <p14:tracePt t="32560" x="7377113" y="1933575"/>
          <p14:tracePt t="32586" x="7381875" y="1933575"/>
          <p14:tracePt t="32606" x="7386638" y="1933575"/>
          <p14:tracePt t="32678" x="7396163" y="1933575"/>
          <p14:tracePt t="32779" x="7400925" y="1933575"/>
          <p14:tracePt t="32789" x="7419975" y="1933575"/>
          <p14:tracePt t="32799" x="7443788" y="1933575"/>
          <p14:tracePt t="32810" x="7491413" y="1933575"/>
          <p14:tracePt t="32826" x="7586663" y="1933575"/>
          <p14:tracePt t="32843" x="7710488" y="1933575"/>
          <p14:tracePt t="32860" x="7762875" y="1933575"/>
          <p14:tracePt t="32876" x="7843838" y="1933575"/>
          <p14:tracePt t="32893" x="7867650" y="1933575"/>
          <p14:tracePt t="32909" x="7915275" y="1928813"/>
          <p14:tracePt t="32926" x="7948613" y="1928813"/>
          <p14:tracePt t="32943" x="7962900" y="1928813"/>
          <p14:tracePt t="32959" x="7991475" y="1928813"/>
          <p14:tracePt t="32976" x="8010525" y="1928813"/>
          <p14:tracePt t="32993" x="8015288" y="1928813"/>
          <p14:tracePt t="33009" x="8024813" y="1924050"/>
          <p14:tracePt t="33026" x="8029575" y="1924050"/>
          <p14:tracePt t="33043" x="8034338" y="1924050"/>
          <p14:tracePt t="33059" x="8039100" y="1924050"/>
          <p14:tracePt t="33076" x="8043863" y="1924050"/>
          <p14:tracePt t="33094" x="8048625" y="1924050"/>
          <p14:tracePt t="33109" x="8053388" y="1924050"/>
          <p14:tracePt t="33126" x="8048625" y="1924050"/>
          <p14:tracePt t="33967" x="8015288" y="1919288"/>
          <p14:tracePt t="33977" x="7881938" y="1914525"/>
          <p14:tracePt t="33987" x="7762875" y="1905000"/>
          <p14:tracePt t="33997" x="7448550" y="1885950"/>
          <p14:tracePt t="34009" x="7162800" y="1876425"/>
          <p14:tracePt t="34026" x="6196013" y="1833563"/>
          <p14:tracePt t="34043" x="5695950" y="1833563"/>
          <p14:tracePt t="34059" x="5386388" y="1824038"/>
          <p14:tracePt t="34076" x="4600575" y="1862138"/>
          <p14:tracePt t="34093" x="4343400" y="1885950"/>
          <p14:tracePt t="34111" x="3810000" y="1952625"/>
          <p14:tracePt t="34125" x="3709988" y="1962150"/>
          <p14:tracePt t="34143" x="3529013" y="1971675"/>
          <p14:tracePt t="34160" x="3486150" y="1981200"/>
          <p14:tracePt t="34176" x="3367088" y="1995488"/>
          <p14:tracePt t="34192" x="3324225" y="2005013"/>
          <p14:tracePt t="34192" x="3290888" y="2019300"/>
          <p14:tracePt t="34213" x="3243263" y="2028825"/>
          <p14:tracePt t="34226" x="3190875" y="2047875"/>
          <p14:tracePt t="34243" x="3176588" y="2052638"/>
          <p14:tracePt t="34259" x="3162300" y="2052638"/>
          <p14:tracePt t="34276" x="3152775" y="2052638"/>
          <p14:tracePt t="34748" x="3138488" y="2052638"/>
          <p14:tracePt t="34759" x="3095625" y="2047875"/>
          <p14:tracePt t="34769" x="3067050" y="2043113"/>
          <p14:tracePt t="34779" x="2986088" y="2028825"/>
          <p14:tracePt t="34792" x="2776538" y="2028825"/>
          <p14:tracePt t="34810" x="2647950" y="2028825"/>
          <p14:tracePt t="34825" x="2376488" y="2047875"/>
          <p14:tracePt t="34842" x="2305050" y="2062163"/>
          <p14:tracePt t="34859" x="2176463" y="2085975"/>
          <p14:tracePt t="34876" x="2062163" y="2133600"/>
          <p14:tracePt t="34892" x="2000250" y="2166938"/>
          <p14:tracePt t="34909" x="1881188" y="2228850"/>
          <p14:tracePt t="34926" x="1752600" y="2305050"/>
          <p14:tracePt t="34943" x="1676400" y="2347913"/>
          <p14:tracePt t="34959" x="1581150" y="2409825"/>
          <p14:tracePt t="34976" x="1514475" y="2457450"/>
          <p14:tracePt t="34993" x="1490663" y="2481263"/>
          <p14:tracePt t="35009" x="1419225" y="2533650"/>
          <p14:tracePt t="35026" x="1385888" y="2552700"/>
          <p14:tracePt t="35042" x="1328738" y="2590800"/>
          <p14:tracePt t="35059" x="1300163" y="2609850"/>
          <p14:tracePt t="35076" x="1295400" y="2614613"/>
          <p14:tracePt t="35092" x="1285875" y="2619375"/>
          <p14:tracePt t="35109" x="1281113" y="2619375"/>
          <p14:tracePt t="35134" x="1276350" y="2619375"/>
          <p14:tracePt t="35196" x="1276350" y="2614613"/>
          <p14:tracePt t="35418" x="1276350" y="2609850"/>
          <p14:tracePt t="35439" x="1276350" y="2605088"/>
          <p14:tracePt t="35469" x="1281113" y="2605088"/>
          <p14:tracePt t="35490" x="1281113" y="2600325"/>
          <p14:tracePt t="35500" x="1285875" y="2600325"/>
          <p14:tracePt t="35510" x="1290638" y="2595563"/>
          <p14:tracePt t="35525" x="1290638" y="2590800"/>
          <p14:tracePt t="35542" x="1295400" y="2590800"/>
          <p14:tracePt t="35559" x="1300163" y="2590800"/>
          <p14:tracePt t="35581" x="1300163" y="2586038"/>
          <p14:tracePt t="35592" x="1304925" y="2586038"/>
          <p14:tracePt t="35622" x="1309688" y="2586038"/>
          <p14:tracePt t="35642" x="1309688" y="2581275"/>
          <p14:tracePt t="35662" x="1314450" y="2581275"/>
          <p14:tracePt t="35683" x="1314450" y="2576513"/>
          <p14:tracePt t="35702" x="1314450" y="2571750"/>
          <p14:tracePt t="35734" x="1319213" y="2571750"/>
          <p14:tracePt t="35743" x="1319213" y="2566988"/>
          <p14:tracePt t="35764" x="1319213" y="2562225"/>
          <p14:tracePt t="35835" x="1319213" y="2566988"/>
          <p14:tracePt t="36220" x="1319213" y="2590800"/>
          <p14:tracePt t="36230" x="1319213" y="2624138"/>
          <p14:tracePt t="36241" x="1314450" y="2705100"/>
          <p14:tracePt t="36251" x="1300163" y="2800350"/>
          <p14:tracePt t="36262" x="1290638" y="2867025"/>
          <p14:tracePt t="36275" x="1271588" y="3038475"/>
          <p14:tracePt t="36292" x="1257300" y="3186113"/>
          <p14:tracePt t="36308" x="1238250" y="3348038"/>
          <p14:tracePt t="36326" x="1223963" y="3543300"/>
          <p14:tracePt t="36343" x="1219200" y="3648075"/>
          <p14:tracePt t="36359" x="1209675" y="3800475"/>
          <p14:tracePt t="36375" x="1200150" y="3867150"/>
          <p14:tracePt t="36392" x="1195388" y="3986213"/>
          <p14:tracePt t="36409" x="1190625" y="4067175"/>
          <p14:tracePt t="36425" x="1190625" y="4086225"/>
          <p14:tracePt t="36442" x="1190625" y="4114800"/>
          <p14:tracePt t="36459" x="1190625" y="4124325"/>
          <p14:tracePt t="36475" x="1190625" y="4129088"/>
          <p14:tracePt t="36492" x="1190625" y="4133850"/>
          <p14:tracePt t="36508" x="1190625" y="4138613"/>
          <p14:tracePt t="36525" x="1190625" y="4143375"/>
          <p14:tracePt t="36542" x="1190625" y="4148138"/>
          <p14:tracePt t="36559" x="1190625" y="4152900"/>
          <p14:tracePt t="36576" x="1190625" y="4157663"/>
          <p14:tracePt t="36596" x="1190625" y="4162425"/>
          <p14:tracePt t="36608" x="1190625" y="4167188"/>
          <p14:tracePt t="36627" x="1190625" y="4176713"/>
          <p14:tracePt t="36657" x="1195388" y="4176713"/>
          <p14:tracePt t="36677" x="1200150" y="4181475"/>
          <p14:tracePt t="36687" x="1204913" y="4181475"/>
          <p14:tracePt t="36718" x="1204913" y="4186238"/>
          <p14:tracePt t="36728" x="1209675" y="4186238"/>
          <p14:tracePt t="36738" x="1214438" y="4186238"/>
          <p14:tracePt t="36759" x="1219200" y="4191000"/>
          <p14:tracePt t="36769" x="1223963" y="4191000"/>
          <p14:tracePt t="36789" x="1228725" y="4191000"/>
          <p14:tracePt t="36809" x="1238250" y="4191000"/>
          <p14:tracePt t="36830" x="1243013" y="4191000"/>
          <p14:tracePt t="36840" x="1247775" y="4191000"/>
          <p14:tracePt t="36850" x="1252538" y="4191000"/>
          <p14:tracePt t="36861" x="1262063" y="4191000"/>
          <p14:tracePt t="36875" x="1266825" y="4191000"/>
          <p14:tracePt t="36891" x="1271588" y="4191000"/>
          <p14:tracePt t="36911" x="1276350" y="4191000"/>
          <p14:tracePt t="36931" x="1281113" y="4191000"/>
          <p14:tracePt t="36982" x="1285875" y="4186238"/>
          <p14:tracePt t="37063" x="1285875" y="4181475"/>
          <p14:tracePt t="37094" x="1290638" y="4181475"/>
          <p14:tracePt t="37104" x="1290638" y="4171950"/>
          <p14:tracePt t="37114" x="1295400" y="4167188"/>
          <p14:tracePt t="37135" x="1295400" y="4162425"/>
          <p14:tracePt t="37145" x="1295400" y="4152900"/>
          <p14:tracePt t="37158" x="1300163" y="4143375"/>
          <p14:tracePt t="37176" x="1300163" y="4138613"/>
          <p14:tracePt t="37192" x="1304925" y="4129088"/>
          <p14:tracePt t="37209" x="1304925" y="4114800"/>
          <p14:tracePt t="37227" x="1304925" y="4110038"/>
          <p14:tracePt t="37242" x="1309688" y="4100513"/>
          <p14:tracePt t="37258" x="1309688" y="4095750"/>
          <p14:tracePt t="37275" x="1309688" y="4086225"/>
          <p14:tracePt t="37291" x="1309688" y="4076700"/>
          <p14:tracePt t="37307" x="1309688" y="4067175"/>
          <p14:tracePt t="37324" x="1314450" y="4048125"/>
          <p14:tracePt t="37340" x="1314450" y="4019550"/>
          <p14:tracePt t="37357" x="1314450" y="4010025"/>
          <p14:tracePt t="37375" x="1319213" y="3976688"/>
          <p14:tracePt t="37392" x="1323975" y="3943350"/>
          <p14:tracePt t="37410" x="1323975" y="3914775"/>
          <p14:tracePt t="37425" x="1323975" y="3838575"/>
          <p14:tracePt t="37442" x="1323975" y="3781425"/>
          <p14:tracePt t="37460" x="1323975" y="3743325"/>
          <p14:tracePt t="37475" x="1323975" y="3662363"/>
          <p14:tracePt t="37492" x="1323975" y="3624263"/>
          <p14:tracePt t="37508" x="1323975" y="3548063"/>
          <p14:tracePt t="37525" x="1323975" y="3481388"/>
          <p14:tracePt t="37542" x="1323975" y="3457575"/>
          <p14:tracePt t="37558" x="1323975" y="3395663"/>
          <p14:tracePt t="37575" x="1323975" y="3362325"/>
          <p14:tracePt t="37592" x="1323975" y="3343275"/>
          <p14:tracePt t="37608" x="1323975" y="3309938"/>
          <p14:tracePt t="37625" x="1323975" y="3281363"/>
          <p14:tracePt t="37643" x="1323975" y="3267075"/>
          <p14:tracePt t="37658" x="1323975" y="3248025"/>
          <p14:tracePt t="37675" x="1323975" y="3233738"/>
          <p14:tracePt t="37692" x="1323975" y="3214688"/>
          <p14:tracePt t="37709" x="1323975" y="3200400"/>
          <p14:tracePt t="37727" x="1323975" y="3195638"/>
          <p14:tracePt t="37742" x="1323975" y="3186113"/>
          <p14:tracePt t="37758" x="1323975" y="3176588"/>
          <p14:tracePt t="37775" x="1323975" y="3171825"/>
          <p14:tracePt t="37792" x="1323975" y="3162300"/>
          <p14:tracePt t="37809" x="1328738" y="3157538"/>
          <p14:tracePt t="37825" x="1328738" y="3152775"/>
          <p14:tracePt t="37841" x="1333500" y="3148013"/>
          <p14:tracePt t="37858" x="1338263" y="3143250"/>
          <p14:tracePt t="37896" x="1343025" y="3143250"/>
          <p14:tracePt t="37906" x="1347788" y="3138488"/>
          <p14:tracePt t="37916" x="1347788" y="3133725"/>
          <p14:tracePt t="38444" x="1352550" y="3124200"/>
          <p14:tracePt t="38454" x="1352550" y="3105150"/>
          <p14:tracePt t="38464" x="1357313" y="3071813"/>
          <p14:tracePt t="38475" x="1376363" y="3014663"/>
          <p14:tracePt t="38491" x="1419225" y="2800350"/>
          <p14:tracePt t="38509" x="1443038" y="2686050"/>
          <p14:tracePt t="38526" x="1447800" y="2638425"/>
          <p14:tracePt t="38541" x="1457325" y="2576513"/>
          <p14:tracePt t="38558" x="1462088" y="2562225"/>
          <p14:tracePt t="38575" x="1466850" y="2524125"/>
          <p14:tracePt t="38592" x="1466850" y="2495550"/>
          <p14:tracePt t="38608" x="1466850" y="2476500"/>
          <p14:tracePt t="38625" x="1466850" y="2452688"/>
          <p14:tracePt t="38642" x="1466850" y="2433638"/>
          <p14:tracePt t="38659" x="1466850" y="2424113"/>
          <p14:tracePt t="38675" x="1466850" y="2400300"/>
          <p14:tracePt t="38692" x="1466850" y="2390775"/>
          <p14:tracePt t="38709" x="1466850" y="2381250"/>
          <p14:tracePt t="38725" x="1466850" y="2376488"/>
          <p14:tracePt t="38741" x="1466850" y="2371725"/>
          <p14:tracePt t="38759" x="1462088" y="2366963"/>
          <p14:tracePt t="38789" x="1462088" y="2362200"/>
          <p14:tracePt t="38809" x="1457325" y="2362200"/>
          <p14:tracePt t="38820" x="1452563" y="2362200"/>
          <p14:tracePt t="38860" x="1447800" y="2362200"/>
          <p14:tracePt t="38891" x="1443038" y="2366963"/>
          <p14:tracePt t="38921" x="1438275" y="2366963"/>
          <p14:tracePt t="38932" x="1438275" y="2371725"/>
          <p14:tracePt t="38942" x="1433513" y="2376488"/>
          <p14:tracePt t="38962" x="1433513" y="2381250"/>
          <p14:tracePt t="38982" x="1433513" y="2386013"/>
          <p14:tracePt t="38992" x="1428750" y="2390775"/>
          <p14:tracePt t="39008" x="1428750" y="2395538"/>
          <p14:tracePt t="39025" x="1428750" y="2400300"/>
          <p14:tracePt t="39041" x="1428750" y="2405063"/>
          <p14:tracePt t="39058" x="1423988" y="2419350"/>
          <p14:tracePt t="39075" x="1423988" y="2424113"/>
          <p14:tracePt t="39091" x="1423988" y="2452688"/>
          <p14:tracePt t="39108" x="1423988" y="2547938"/>
          <p14:tracePt t="39125" x="1433513" y="2590800"/>
          <p14:tracePt t="39140" x="1433513" y="2643188"/>
          <p14:tracePt t="39158" x="1438275" y="2681288"/>
          <p14:tracePt t="39176" x="1443038" y="2700338"/>
          <p14:tracePt t="39191" x="1452563" y="2747963"/>
          <p14:tracePt t="39208" x="1457325" y="2776538"/>
          <p14:tracePt t="39208" x="1462088" y="2805113"/>
          <p14:tracePt t="39227" x="1462088" y="2828925"/>
          <p14:tracePt t="39241" x="1466850" y="2876550"/>
          <p14:tracePt t="39258" x="1466850" y="2890838"/>
          <p14:tracePt t="39275" x="1466850" y="2919413"/>
          <p14:tracePt t="39291" x="1466850" y="2947988"/>
          <p14:tracePt t="39308" x="1466850" y="2957513"/>
          <p14:tracePt t="39324" x="1466850" y="2986088"/>
          <p14:tracePt t="39341" x="1466850" y="3009900"/>
          <p14:tracePt t="39359" x="1466850" y="3024188"/>
          <p14:tracePt t="39374" x="1466850" y="3057525"/>
          <p14:tracePt t="39392" x="1466850" y="3095625"/>
          <p14:tracePt t="39409" x="1466850" y="3114675"/>
          <p14:tracePt t="39425" x="1466850" y="3167063"/>
          <p14:tracePt t="39442" x="1466850" y="3195638"/>
          <p14:tracePt t="39458" x="1462088" y="3243263"/>
          <p14:tracePt t="39475" x="1457325" y="3276600"/>
          <p14:tracePt t="39492" x="1452563" y="3290888"/>
          <p14:tracePt t="39508" x="1452563" y="3314700"/>
          <p14:tracePt t="39525" x="1443038" y="3343275"/>
          <p14:tracePt t="39542" x="1443038" y="3362325"/>
          <p14:tracePt t="39558" x="1438275" y="3390900"/>
          <p14:tracePt t="39575" x="1433513" y="3419475"/>
          <p14:tracePt t="39593" x="1428750" y="3429000"/>
          <p14:tracePt t="39608" x="1423988" y="3443288"/>
          <p14:tracePt t="39625" x="1423988" y="3462338"/>
          <p14:tracePt t="39643" x="1419225" y="3471863"/>
          <p14:tracePt t="39658" x="1414463" y="3486150"/>
          <p14:tracePt t="39675" x="1409700" y="3495675"/>
          <p14:tracePt t="39691" x="1404938" y="3509963"/>
          <p14:tracePt t="39708" x="1395413" y="3548063"/>
          <p14:tracePt t="39726" x="1395413" y="3557588"/>
          <p14:tracePt t="39741" x="1395413" y="3562350"/>
          <p14:tracePt t="40150" x="1395413" y="3571875"/>
          <p14:tracePt t="40160" x="1395413" y="3586163"/>
          <p14:tracePt t="40170" x="1395413" y="3609975"/>
          <p14:tracePt t="40180" x="1390650" y="3643313"/>
          <p14:tracePt t="40190" x="1390650" y="3671888"/>
          <p14:tracePt t="40206" x="1385888" y="3729038"/>
          <p14:tracePt t="40223" x="1385888" y="3743325"/>
          <p14:tracePt t="40223" x="1381125" y="3757613"/>
          <p14:tracePt t="40242" x="1381125" y="3771900"/>
          <p14:tracePt t="40258" x="1376363" y="3800475"/>
          <p14:tracePt t="40275" x="1371600" y="3838575"/>
          <p14:tracePt t="40293" x="1371600" y="3867150"/>
          <p14:tracePt t="40308" x="1366838" y="3910013"/>
          <p14:tracePt t="40325" x="1366838" y="3933825"/>
          <p14:tracePt t="40341" x="1366838" y="3962400"/>
          <p14:tracePt t="40358" x="1366838" y="3981450"/>
          <p14:tracePt t="40375" x="1366838" y="3986213"/>
          <p14:tracePt t="40391" x="1366838" y="3995738"/>
          <p14:tracePt t="40408" x="1366838" y="4005263"/>
          <p14:tracePt t="40425" x="1366838" y="4010025"/>
          <p14:tracePt t="40444" x="1366838" y="4014788"/>
          <p14:tracePt t="40475" x="1366838" y="4010025"/>
          <p14:tracePt t="40972" x="1366838" y="4000500"/>
          <p14:tracePt t="40983" x="1366838" y="3986213"/>
          <p14:tracePt t="40993" x="1366838" y="3952875"/>
          <p14:tracePt t="41008" x="1385888" y="3795713"/>
          <p14:tracePt t="41025" x="1400175" y="3662363"/>
          <p14:tracePt t="41041" x="1443038" y="3324225"/>
          <p14:tracePt t="41058" x="1466850" y="3128963"/>
          <p14:tracePt t="41075" x="1476375" y="3071813"/>
          <p14:tracePt t="41091" x="1485900" y="2981325"/>
          <p14:tracePt t="41108" x="1485900" y="2919413"/>
          <p14:tracePt t="41126" x="1495425" y="2881313"/>
          <p14:tracePt t="41141" x="1495425" y="2805113"/>
          <p14:tracePt t="41159" x="1495425" y="2738438"/>
          <p14:tracePt t="41177" x="1495425" y="2719388"/>
          <p14:tracePt t="41192" x="1495425" y="2686050"/>
          <p14:tracePt t="41210" x="1495425" y="2676525"/>
          <p14:tracePt t="41210" x="1495425" y="2662238"/>
          <p14:tracePt t="41229" x="1495425" y="2652713"/>
          <p14:tracePt t="41241" x="1490663" y="2628900"/>
          <p14:tracePt t="41258" x="1490663" y="2619375"/>
          <p14:tracePt t="41273" x="1485900" y="2605088"/>
          <p14:tracePt t="41291" x="1485900" y="2590800"/>
          <p14:tracePt t="41308" x="1485900" y="2586038"/>
          <p14:tracePt t="41324" x="1485900" y="2571750"/>
          <p14:tracePt t="41341" x="1485900" y="2566988"/>
          <p14:tracePt t="41358" x="1485900" y="2562225"/>
          <p14:tracePt t="41374" x="1481138" y="2557463"/>
          <p14:tracePt t="41562" x="1476375" y="2557463"/>
          <p14:tracePt t="41603" x="1476375" y="2552700"/>
          <p14:tracePt t="42520" x="1485900" y="2552700"/>
          <p14:tracePt t="42536" x="1538288" y="2552700"/>
          <p14:tracePt t="42546" x="1614488" y="2552700"/>
          <p14:tracePt t="42556" x="1757363" y="2552700"/>
          <p14:tracePt t="42566" x="1890713" y="2543175"/>
          <p14:tracePt t="42577" x="2138363" y="2533650"/>
          <p14:tracePt t="42590" x="2576513" y="2524125"/>
          <p14:tracePt t="42607" x="2809875" y="2524125"/>
          <p14:tracePt t="42624" x="3171825" y="2524125"/>
          <p14:tracePt t="42640" x="3367088" y="2524125"/>
          <p14:tracePt t="42657" x="3667125" y="2528888"/>
          <p14:tracePt t="42674" x="3933825" y="2552700"/>
          <p14:tracePt t="42690" x="4014788" y="2557463"/>
          <p14:tracePt t="42707" x="4205288" y="2595563"/>
          <p14:tracePt t="42724" x="4362450" y="2609850"/>
          <p14:tracePt t="42741" x="4410075" y="2619375"/>
          <p14:tracePt t="42757" x="4471988" y="2638425"/>
          <p14:tracePt t="42774" x="4476750" y="2633663"/>
          <p14:tracePt t="43125" x="4505325" y="2619375"/>
          <p14:tracePt t="43135" x="4576763" y="2576513"/>
          <p14:tracePt t="43145" x="4733925" y="2519363"/>
          <p14:tracePt t="43157" x="4962525" y="2452688"/>
          <p14:tracePt t="43173" x="5419725" y="2362200"/>
          <p14:tracePt t="43190" x="5895975" y="2319338"/>
          <p14:tracePt t="43207" x="6115050" y="2319338"/>
          <p14:tracePt t="43224" x="6500813" y="2319338"/>
          <p14:tracePt t="43240" x="6762750" y="2319338"/>
          <p14:tracePt t="43257" x="6877050" y="2319338"/>
          <p14:tracePt t="43273" x="7015163" y="2319338"/>
          <p14:tracePt t="43290" x="7058025" y="2319338"/>
          <p14:tracePt t="43307" x="7134225" y="2319338"/>
          <p14:tracePt t="43323" x="7205663" y="2319338"/>
          <p14:tracePt t="43340" x="7229475" y="2319338"/>
          <p14:tracePt t="43357" x="7262813" y="2319338"/>
          <p14:tracePt t="43374" x="7291388" y="2319338"/>
          <p14:tracePt t="43390" x="7296150" y="2324100"/>
          <p14:tracePt t="43407" x="7305675" y="2324100"/>
          <p14:tracePt t="43424" x="7310438" y="2324100"/>
          <p14:tracePt t="43440" x="7315200" y="2324100"/>
          <p14:tracePt t="43470" x="7319963" y="2324100"/>
          <p14:tracePt t="43490" x="7324725" y="2328863"/>
          <p14:tracePt t="43510" x="7324725" y="2333625"/>
          <p14:tracePt t="43521" x="7329488" y="2333625"/>
          <p14:tracePt t="43531" x="7334250" y="2338388"/>
          <p14:tracePt t="43541" x="7334250" y="2343150"/>
          <p14:tracePt t="43561" x="7339013" y="2343150"/>
          <p14:tracePt t="43573" x="7339013" y="2347913"/>
          <p14:tracePt t="43612" x="7339013" y="2352675"/>
          <p14:tracePt t="43622" x="7339013" y="2357438"/>
          <p14:tracePt t="43652" x="7339013" y="2362200"/>
          <p14:tracePt t="43663" x="7339013" y="2366963"/>
          <p14:tracePt t="43673" x="7339013" y="2371725"/>
          <p14:tracePt t="43683" x="7339013" y="2376488"/>
          <p14:tracePt t="43693" x="7339013" y="2381250"/>
          <p14:tracePt t="43707" x="7334250" y="2390775"/>
          <p14:tracePt t="43724" x="7329488" y="2395538"/>
          <p14:tracePt t="43744" x="7329488" y="2400300"/>
          <p14:tracePt t="43757" x="7329488" y="2409825"/>
          <p14:tracePt t="43775" x="7324725" y="2409825"/>
          <p14:tracePt t="43790" x="7319963" y="2419350"/>
          <p14:tracePt t="43807" x="7319963" y="2424113"/>
          <p14:tracePt t="43823" x="7319963" y="2428875"/>
          <p14:tracePt t="43840" x="7319963" y="2433638"/>
          <p14:tracePt t="43856" x="7319963" y="2438400"/>
          <p14:tracePt t="43877" x="7319963" y="2443163"/>
          <p14:tracePt t="43890" x="7319963" y="2447925"/>
          <p14:tracePt t="43906" x="7319963" y="2452688"/>
          <p14:tracePt t="43923" x="7319963" y="2457450"/>
          <p14:tracePt t="43940" x="7319963" y="2462213"/>
          <p14:tracePt t="43957" x="7319963" y="2466975"/>
          <p14:tracePt t="43988" x="7315200" y="2466975"/>
          <p14:tracePt t="45222" x="7243763" y="2457450"/>
          <p14:tracePt t="45836" x="7086600" y="2438400"/>
          <p14:tracePt t="45847" x="6967538" y="2433638"/>
          <p14:tracePt t="45858" x="6819900" y="2419350"/>
          <p14:tracePt t="45874" x="6534150" y="2419350"/>
          <p14:tracePt t="45891" x="6324600" y="2419350"/>
          <p14:tracePt t="45908" x="6253163" y="2424113"/>
          <p14:tracePt t="45924" x="6124575" y="2433638"/>
          <p14:tracePt t="45941" x="6015038" y="2438400"/>
          <p14:tracePt t="45958" x="5953125" y="2443163"/>
          <p14:tracePt t="45974" x="5834063" y="2443163"/>
          <p14:tracePt t="45991" x="5762625" y="2443163"/>
          <p14:tracePt t="46008" x="5653088" y="2462213"/>
          <p14:tracePt t="46025" x="5534025" y="2462213"/>
          <p14:tracePt t="46041" x="5476875" y="2462213"/>
          <p14:tracePt t="46058" x="5357813" y="2466975"/>
          <p14:tracePt t="46075" x="5286375" y="2466975"/>
          <p14:tracePt t="46091" x="5257800" y="2466975"/>
          <p14:tracePt t="46107" x="5191125" y="2466975"/>
          <p14:tracePt t="46125" x="5129213" y="2471738"/>
          <p14:tracePt t="46142" x="5100638" y="2471738"/>
          <p14:tracePt t="46158" x="5029200" y="2481263"/>
          <p14:tracePt t="46175" x="4995863" y="2486025"/>
          <p14:tracePt t="46192" x="4981575" y="2486025"/>
          <p14:tracePt t="46207" x="4957763" y="2490788"/>
          <p14:tracePt t="46224" x="4943475" y="2495550"/>
          <p14:tracePt t="46240" x="4895850" y="2505075"/>
          <p14:tracePt t="46258" x="4862513" y="2509838"/>
          <p14:tracePt t="46275" x="4848225" y="2509838"/>
          <p14:tracePt t="46291" x="4819650" y="2514600"/>
          <p14:tracePt t="46307" x="4800600" y="2524125"/>
          <p14:tracePt t="46324" x="4786313" y="2524125"/>
          <p14:tracePt t="46340" x="4767263" y="2524125"/>
          <p14:tracePt t="46357" x="4748213" y="2533650"/>
          <p14:tracePt t="46376" x="4743450" y="2533650"/>
          <p14:tracePt t="46391" x="4733925" y="2533650"/>
          <p14:tracePt t="46408" x="4719638" y="2538413"/>
          <p14:tracePt t="46426" x="4714875" y="2538413"/>
          <p14:tracePt t="46441" x="4700588" y="2543175"/>
          <p14:tracePt t="46458" x="4695825" y="2543175"/>
          <p14:tracePt t="46475" x="4691063" y="2543175"/>
          <p14:tracePt t="46491" x="4681538" y="2543175"/>
          <p14:tracePt t="46508" x="4686300" y="2547938"/>
          <p14:tracePt t="46659" x="4686300" y="2552700"/>
          <p14:tracePt t="46669" x="4695825" y="2552700"/>
          <p14:tracePt t="46679" x="4700588" y="2552700"/>
          <p14:tracePt t="46698" x="4705350" y="2552700"/>
          <p14:tracePt t="46720" x="4705350" y="2557463"/>
          <p14:tracePt t="46729" x="4695825" y="2562225"/>
          <p14:tracePt t="46882" x="4686300" y="2562225"/>
          <p14:tracePt t="46892" x="4672013" y="2562225"/>
          <p14:tracePt t="46902" x="4652963" y="2566988"/>
          <p14:tracePt t="46913" x="4638675" y="2566988"/>
          <p14:tracePt t="46924" x="4624388" y="2566988"/>
          <p14:tracePt t="46941" x="4586288" y="2571750"/>
          <p14:tracePt t="46958" x="4543425" y="2571750"/>
          <p14:tracePt t="46975" x="4524375" y="2576513"/>
          <p14:tracePt t="46991" x="4495800" y="2576513"/>
          <p14:tracePt t="47008" x="4481513" y="2576513"/>
          <p14:tracePt t="47025" x="4476750" y="2576513"/>
          <p14:tracePt t="47045" x="4471988" y="2576513"/>
          <p14:tracePt t="47075" x="4467225" y="2576513"/>
          <p14:tracePt t="47106" x="4467225" y="2571750"/>
          <p14:tracePt t="47248" x="4467225" y="2566988"/>
          <p14:tracePt t="47298" x="4467225" y="2562225"/>
          <p14:tracePt t="47410" x="4467225" y="2557463"/>
          <p14:tracePt t="47491" x="4471988" y="2557463"/>
          <p14:tracePt t="47522" x="4476750" y="2557463"/>
          <p14:tracePt t="47553" x="4481513" y="2557463"/>
          <p14:tracePt t="47562" x="4491038" y="2557463"/>
          <p14:tracePt t="47574" x="4500563" y="2557463"/>
          <p14:tracePt t="47591" x="4524375" y="2552700"/>
          <p14:tracePt t="47608" x="4591050" y="2543175"/>
          <p14:tracePt t="47625" x="4643438" y="2543175"/>
          <p14:tracePt t="47641" x="4772025" y="2533650"/>
          <p14:tracePt t="47658" x="4981575" y="2519363"/>
          <p14:tracePt t="47675" x="5119688" y="2505075"/>
          <p14:tracePt t="47691" x="5367338" y="2500313"/>
          <p14:tracePt t="47707" x="5476875" y="2490788"/>
          <p14:tracePt t="47723" x="5600700" y="2490788"/>
          <p14:tracePt t="47741" x="5686425" y="2490788"/>
          <p14:tracePt t="47757" x="5715000" y="2490788"/>
          <p14:tracePt t="47773" x="5781675" y="2490788"/>
          <p14:tracePt t="47791" x="5810250" y="2490788"/>
          <p14:tracePt t="47808" x="5819775" y="2490788"/>
          <p14:tracePt t="47824" x="5829300" y="2495550"/>
          <p14:tracePt t="47841" x="5834063" y="2495550"/>
          <p14:tracePt t="47858" x="5838825" y="2495550"/>
          <p14:tracePt t="47887" x="5838825" y="2500313"/>
          <p14:tracePt t="48081" x="5843588" y="2500313"/>
          <p14:tracePt t="48212" x="5853113" y="2500313"/>
          <p14:tracePt t="48222" x="5862638" y="2505075"/>
          <p14:tracePt t="48233" x="5886450" y="2509838"/>
          <p14:tracePt t="48243" x="5919788" y="2519363"/>
          <p14:tracePt t="48258" x="5991225" y="2524125"/>
          <p14:tracePt t="48275" x="6024563" y="2528888"/>
          <p14:tracePt t="48291" x="6100763" y="2533650"/>
          <p14:tracePt t="48307" x="6172200" y="2533650"/>
          <p14:tracePt t="48324" x="6191250" y="2533650"/>
          <p14:tracePt t="48340" x="6224588" y="2533650"/>
          <p14:tracePt t="48357" x="6253163" y="2533650"/>
          <p14:tracePt t="48375" x="6262688" y="2533650"/>
          <p14:tracePt t="48390" x="6276975" y="2533650"/>
          <p14:tracePt t="48408" x="6281738" y="2533650"/>
          <p14:tracePt t="48426" x="6286500" y="2533650"/>
          <p14:tracePt t="48440" x="6291263" y="2533650"/>
          <p14:tracePt t="48457" x="6296025" y="2533650"/>
          <p14:tracePt t="48474" x="6300788" y="2533650"/>
          <p14:tracePt t="48491" x="6310313" y="2533650"/>
          <p14:tracePt t="48510" x="6315075" y="2533650"/>
          <p14:tracePt t="48527" x="6319838" y="2533650"/>
          <p14:tracePt t="48541" x="6329363" y="2538413"/>
          <p14:tracePt t="48558" x="6334125" y="2538413"/>
          <p14:tracePt t="48578" x="6338888" y="2538413"/>
          <p14:tracePt t="48591" x="6343650" y="2538413"/>
          <p14:tracePt t="48608" x="6348413" y="2538413"/>
          <p14:tracePt t="48628" x="6353175" y="2538413"/>
          <p14:tracePt t="48659" x="6357938" y="2538413"/>
          <p14:tracePt t="48679" x="6357938" y="2533650"/>
          <p14:tracePt t="49258" x="6357938" y="2528888"/>
          <p14:tracePt t="49289" x="6386513" y="2514600"/>
          <p14:tracePt t="49299" x="6477000" y="2457450"/>
          <p14:tracePt t="49309" x="6624638" y="2371725"/>
          <p14:tracePt t="49324" x="7019925" y="2152650"/>
          <p14:tracePt t="49341" x="7243763" y="2057400"/>
          <p14:tracePt t="49357" x="7539038" y="1938338"/>
          <p14:tracePt t="49374" x="7739063" y="1866900"/>
          <p14:tracePt t="49391" x="7791450" y="1852613"/>
          <p14:tracePt t="49408" x="7858125" y="1828800"/>
          <p14:tracePt t="49424" x="7881938" y="1824038"/>
          <p14:tracePt t="49442" x="7891463" y="1819275"/>
          <p14:tracePt t="49457" x="7896225" y="1819275"/>
          <p14:tracePt t="49474" x="7900988" y="1819275"/>
          <p14:tracePt t="49491" x="7905750" y="1819275"/>
          <p14:tracePt t="50418" x="7891463" y="1814513"/>
          <p14:tracePt t="50619" x="7877175" y="1809750"/>
          <p14:tracePt t="50628" x="7553325" y="1809750"/>
          <p14:tracePt t="50640" x="7439025" y="1809750"/>
          <p14:tracePt t="50657" x="6548438" y="1943100"/>
          <p14:tracePt t="50674" x="6519863" y="1943100"/>
          <p14:tracePt t="50689" x="6491288" y="1943100"/>
          <p14:tracePt t="50720" x="6010275" y="2109788"/>
          <p14:tracePt t="50730" x="5953125" y="2124075"/>
          <p14:tracePt t="50741" x="5543550" y="2295525"/>
          <p14:tracePt t="50757" x="5305425" y="2376488"/>
          <p14:tracePt t="50774" x="4733925" y="2581275"/>
          <p14:tracePt t="50792" x="4652963" y="2605088"/>
          <p14:tracePt t="50807" x="4176713" y="2747963"/>
          <p14:tracePt t="50824" x="4129088" y="2757488"/>
          <p14:tracePt t="50840" x="3833813" y="2847975"/>
          <p14:tracePt t="50858" x="3690938" y="2890838"/>
          <p14:tracePt t="50874" x="3562350" y="2919413"/>
          <p14:tracePt t="50890" x="3457575" y="2962275"/>
          <p14:tracePt t="50908" x="3309938" y="3005138"/>
          <p14:tracePt t="50924" x="3248025" y="3028950"/>
          <p14:tracePt t="50940" x="3081338" y="3090863"/>
          <p14:tracePt t="50957" x="2795588" y="3181350"/>
          <p14:tracePt t="50974" x="2709863" y="3214688"/>
          <p14:tracePt t="50990" x="2547938" y="3281363"/>
          <p14:tracePt t="51007" x="2447925" y="3324225"/>
          <p14:tracePt t="51025" x="2419350" y="3343275"/>
          <p14:tracePt t="51040" x="2409825" y="3348038"/>
          <p14:tracePt t="51057" x="2405063" y="3348038"/>
          <p14:tracePt t="51370" x="2386013" y="3343275"/>
          <p14:tracePt t="51380" x="2347913" y="3328988"/>
          <p14:tracePt t="51391" x="2324100" y="3314700"/>
          <p14:tracePt t="51407" x="2190750" y="3262313"/>
          <p14:tracePt t="51424" x="1990725" y="3143250"/>
          <p14:tracePt t="51442" x="1885950" y="3076575"/>
          <p14:tracePt t="51457" x="1752600" y="3009900"/>
          <p14:tracePt t="51474" x="1709738" y="2981325"/>
          <p14:tracePt t="51490" x="1638300" y="2943225"/>
          <p14:tracePt t="51507" x="1585913" y="2905125"/>
          <p14:tracePt t="51524" x="1566863" y="2895600"/>
          <p14:tracePt t="51540" x="1533525" y="2862263"/>
          <p14:tracePt t="51557" x="1509713" y="2838450"/>
          <p14:tracePt t="51574" x="1500188" y="2824163"/>
          <p14:tracePt t="51590" x="1485900" y="2809875"/>
          <p14:tracePt t="51607" x="1471613" y="2795588"/>
          <p14:tracePt t="51624" x="1471613" y="2790825"/>
          <p14:tracePt t="51640" x="1462088" y="2781300"/>
          <p14:tracePt t="51657" x="1452563" y="2771775"/>
          <p14:tracePt t="51675" x="1443038" y="2767013"/>
          <p14:tracePt t="51690" x="1438275" y="2762250"/>
          <p14:tracePt t="51707" x="1428750" y="2757488"/>
          <p14:tracePt t="51724" x="1419225" y="2752725"/>
          <p14:tracePt t="51742" x="1414463" y="2752725"/>
          <p14:tracePt t="51757" x="1404938" y="2752725"/>
          <p14:tracePt t="51777" x="1400175" y="2752725"/>
          <p14:tracePt t="51796" x="1395413" y="2752725"/>
          <p14:tracePt t="51827" x="1390650" y="2752725"/>
          <p14:tracePt t="51867" x="1385888" y="2752725"/>
          <p14:tracePt t="51928" x="1385888" y="2757488"/>
          <p14:tracePt t="51999" x="1385888" y="2762250"/>
          <p14:tracePt t="52040" x="1385888" y="2767013"/>
          <p14:tracePt t="52960" x="1395413" y="2767013"/>
          <p14:tracePt t="53096" x="1404938" y="2767013"/>
          <p14:tracePt t="53107" x="1419225" y="2767013"/>
          <p14:tracePt t="53116" x="1438275" y="2771775"/>
          <p14:tracePt t="53126" x="1476375" y="2771775"/>
          <p14:tracePt t="53140" x="1571625" y="2776538"/>
          <p14:tracePt t="53158" x="1619250" y="2776538"/>
          <p14:tracePt t="53173" x="1676400" y="2776538"/>
          <p14:tracePt t="53190" x="1700213" y="2776538"/>
          <p14:tracePt t="53207" x="1752600" y="2776538"/>
          <p14:tracePt t="53223" x="1776413" y="2776538"/>
          <p14:tracePt t="53241" x="1790700" y="2776538"/>
          <p14:tracePt t="53257" x="1804988" y="2776538"/>
          <p14:tracePt t="53274" x="1814513" y="2776538"/>
          <p14:tracePt t="53289" x="1819275" y="2776538"/>
          <p14:tracePt t="53305" x="1828800" y="2771775"/>
          <p14:tracePt t="53322" x="1838325" y="2771775"/>
          <p14:tracePt t="53340" x="1843088" y="2771775"/>
          <p14:tracePt t="53356" x="1862138" y="2771775"/>
          <p14:tracePt t="53374" x="1885950" y="2771775"/>
          <p14:tracePt t="53391" x="1905000" y="2771775"/>
          <p14:tracePt t="53406" x="1966913" y="2771775"/>
          <p14:tracePt t="53423" x="1990725" y="2776538"/>
          <p14:tracePt t="53440" x="2033588" y="2786063"/>
          <p14:tracePt t="53457" x="2066925" y="2795588"/>
          <p14:tracePt t="53474" x="2090738" y="2800350"/>
          <p14:tracePt t="53490" x="2109788" y="2809875"/>
          <p14:tracePt t="53507" x="2133600" y="2814638"/>
          <p14:tracePt t="53524" x="2138363" y="2819400"/>
          <p14:tracePt t="53543" x="2143125" y="2819400"/>
          <p14:tracePt t="53557" x="2147888" y="2819400"/>
          <p14:tracePt t="53574" x="2152650" y="2819400"/>
          <p14:tracePt t="53746" x="2162175" y="2819400"/>
          <p14:tracePt t="53766" x="2166938" y="2819400"/>
          <p14:tracePt t="53776" x="2176463" y="2819400"/>
          <p14:tracePt t="53786" x="2195513" y="2819400"/>
          <p14:tracePt t="53796" x="2233613" y="2824163"/>
          <p14:tracePt t="53807" x="2290763" y="2828925"/>
          <p14:tracePt t="53823" x="2395538" y="2838450"/>
          <p14:tracePt t="53840" x="2538413" y="2857500"/>
          <p14:tracePt t="53858" x="2600325" y="2862263"/>
          <p14:tracePt t="53873" x="2671763" y="2871788"/>
          <p14:tracePt t="53890" x="2686050" y="2876550"/>
          <p14:tracePt t="53907" x="2705100" y="2881313"/>
          <p14:tracePt t="53924" x="2714625" y="2881313"/>
          <p14:tracePt t="53940" x="2719388" y="2881313"/>
          <p14:tracePt t="53957" x="2724150" y="2881313"/>
          <p14:tracePt t="53989" x="2728913" y="2881313"/>
          <p14:tracePt t="54436" x="2738438" y="2876550"/>
          <p14:tracePt t="54446" x="2747963" y="2871788"/>
          <p14:tracePt t="54457" x="2762250" y="2871788"/>
          <p14:tracePt t="54473" x="2809875" y="2857500"/>
          <p14:tracePt t="54490" x="2900363" y="2847975"/>
          <p14:tracePt t="54508" x="2957513" y="2847975"/>
          <p14:tracePt t="54523" x="3109913" y="2828925"/>
          <p14:tracePt t="54540" x="3219450" y="2824163"/>
          <p14:tracePt t="54556" x="3429000" y="2824163"/>
          <p14:tracePt t="54574" x="3624263" y="2824163"/>
          <p14:tracePt t="54590" x="3757613" y="2824163"/>
          <p14:tracePt t="54607" x="3962400" y="2852738"/>
          <p14:tracePt t="54624" x="4176713" y="2895600"/>
          <p14:tracePt t="54640" x="4238625" y="2905125"/>
          <p14:tracePt t="54657" x="4343400" y="2933700"/>
          <p14:tracePt t="54674" x="4438650" y="2952750"/>
          <p14:tracePt t="54690" x="4476750" y="2962275"/>
          <p14:tracePt t="54706" x="4514850" y="2967038"/>
          <p14:tracePt t="54723" x="4538663" y="2967038"/>
          <p14:tracePt t="54743" x="4548188" y="2967038"/>
          <p14:tracePt t="54757" x="4562475" y="2967038"/>
          <p14:tracePt t="54773" x="4567238" y="2967038"/>
          <p14:tracePt t="54790" x="4576763" y="2967038"/>
          <p14:tracePt t="54807" x="4581525" y="2967038"/>
          <p14:tracePt t="54823" x="4586288" y="2967038"/>
          <p14:tracePt t="54840" x="4591050" y="2967038"/>
          <p14:tracePt t="54862" x="4572000" y="2967038"/>
          <p14:tracePt t="55076" x="4548188" y="2967038"/>
          <p14:tracePt t="55086" x="4529138" y="2967038"/>
          <p14:tracePt t="55096" x="4500563" y="2967038"/>
          <p14:tracePt t="55107" x="4476750" y="2967038"/>
          <p14:tracePt t="55123" x="4433888" y="2967038"/>
          <p14:tracePt t="55140" x="4410075" y="2962275"/>
          <p14:tracePt t="55157" x="4400550" y="2962275"/>
          <p14:tracePt t="55173" x="4386263" y="2962275"/>
          <p14:tracePt t="55190" x="4376738" y="2962275"/>
          <p14:tracePt t="55206" x="4367213" y="2957513"/>
          <p14:tracePt t="55223" x="4362450" y="2957513"/>
          <p14:tracePt t="55239" x="4357688" y="2957513"/>
          <p14:tracePt t="55258" x="4352925" y="2952750"/>
          <p14:tracePt t="55278" x="4348163" y="2952750"/>
          <p14:tracePt t="55309" x="4343400" y="2952750"/>
          <p14:tracePt t="55390" x="4348163" y="2952750"/>
          <p14:tracePt t="55736" x="4357688" y="2947988"/>
          <p14:tracePt t="55746" x="4371975" y="2943225"/>
          <p14:tracePt t="55757" x="4400550" y="2933700"/>
          <p14:tracePt t="55773" x="4471988" y="2924175"/>
          <p14:tracePt t="55790" x="4581525" y="2924175"/>
          <p14:tracePt t="55808" x="4638675" y="2924175"/>
          <p14:tracePt t="55823" x="4767263" y="2924175"/>
          <p14:tracePt t="55840" x="4829175" y="2924175"/>
          <p14:tracePt t="55840" x="4900613" y="2924175"/>
          <p14:tracePt t="55858" x="4962525" y="2928938"/>
          <p14:tracePt t="55873" x="5053013" y="2933700"/>
          <p14:tracePt t="55890" x="5095875" y="2938463"/>
          <p14:tracePt t="55906" x="5162550" y="2943225"/>
          <p14:tracePt t="55923" x="5214938" y="2943225"/>
          <p14:tracePt t="55940" x="5229225" y="2947988"/>
          <p14:tracePt t="55956" x="5248275" y="2947988"/>
          <p14:tracePt t="55973" x="5257800" y="2947988"/>
          <p14:tracePt t="55990" x="5262563" y="2947988"/>
          <p14:tracePt t="56010" x="5267325" y="2947988"/>
          <p14:tracePt t="56023" x="5272088" y="2947988"/>
          <p14:tracePt t="56071" x="5276850" y="2947988"/>
          <p14:tracePt t="56101" x="5281613" y="2947988"/>
          <p14:tracePt t="56182" x="5286375" y="2947988"/>
          <p14:tracePt t="56497" x="5291138" y="2947988"/>
          <p14:tracePt t="56527" x="5295900" y="2947988"/>
          <p14:tracePt t="56538" x="5300663" y="2947988"/>
          <p14:tracePt t="56548" x="5310188" y="2947988"/>
          <p14:tracePt t="56558" x="5314950" y="2947988"/>
          <p14:tracePt t="56573" x="5334000" y="2947988"/>
          <p14:tracePt t="56590" x="5343525" y="2947988"/>
          <p14:tracePt t="56606" x="5362575" y="2943225"/>
          <p14:tracePt t="56623" x="5376863" y="2943225"/>
          <p14:tracePt t="56640" x="5386388" y="2943225"/>
          <p14:tracePt t="56656" x="5410200" y="2938463"/>
          <p14:tracePt t="56673" x="5424488" y="2938463"/>
          <p14:tracePt t="56690" x="5434013" y="2938463"/>
          <p14:tracePt t="56705" x="5448300" y="2938463"/>
          <p14:tracePt t="56722" x="5453063" y="2938463"/>
          <p14:tracePt t="56722" x="5457825" y="2938463"/>
          <p14:tracePt t="56742" x="5462588" y="2938463"/>
          <p14:tracePt t="56761" x="5467350" y="2938463"/>
          <p14:tracePt t="56772" x="5472113" y="2938463"/>
          <p14:tracePt t="56802" x="5476875" y="2938463"/>
          <p14:tracePt t="56832" x="5481638" y="2938463"/>
          <p14:tracePt t="57370" x="5486400" y="2938463"/>
          <p14:tracePt t="57390" x="5491163" y="2933700"/>
          <p14:tracePt t="57400" x="5500688" y="2933700"/>
          <p14:tracePt t="57411" x="5510213" y="2928938"/>
          <p14:tracePt t="57422" x="5529263" y="2928938"/>
          <p14:tracePt t="57439" x="5562600" y="2919413"/>
          <p14:tracePt t="57456" x="5610225" y="2919413"/>
          <p14:tracePt t="57473" x="5629275" y="2919413"/>
          <p14:tracePt t="57489" x="5662613" y="2914650"/>
          <p14:tracePt t="57506" x="5686425" y="2914650"/>
          <p14:tracePt t="57523" x="5700713" y="2914650"/>
          <p14:tracePt t="57539" x="5715000" y="2914650"/>
          <p14:tracePt t="57556" x="5729288" y="2914650"/>
          <p14:tracePt t="57574" x="5734050" y="2914650"/>
          <p14:tracePt t="57593" x="5738813" y="2914650"/>
          <p14:tracePt t="57606" x="5743575" y="2914650"/>
          <p14:tracePt t="57624" x="5748338" y="2914650"/>
          <p14:tracePt t="57655" x="5753100" y="2914650"/>
          <p14:tracePt t="57685" x="5757863" y="2914650"/>
          <p14:tracePt t="57705" x="5762625" y="2914650"/>
          <p14:tracePt t="57736" x="5767388" y="2914650"/>
          <p14:tracePt t="57766" x="5772150" y="2914650"/>
          <p14:tracePt t="57776" x="5776913" y="2914650"/>
          <p14:tracePt t="57787" x="5781675" y="2914650"/>
          <p14:tracePt t="57807" x="5786438" y="2914650"/>
          <p14:tracePt t="57817" x="5791200" y="2914650"/>
          <p14:tracePt t="57827" x="5795963" y="2909888"/>
          <p14:tracePt t="57847" x="5800725" y="2909888"/>
          <p14:tracePt t="57908" x="5805488" y="2905125"/>
          <p14:tracePt t="58355" x="5810250" y="2905125"/>
          <p14:tracePt t="58365" x="5819775" y="2905125"/>
          <p14:tracePt t="58375" x="5843588" y="2895600"/>
          <p14:tracePt t="58389" x="5900738" y="2881313"/>
          <p14:tracePt t="58406" x="5938838" y="2876550"/>
          <p14:tracePt t="58422" x="6010275" y="2867025"/>
          <p14:tracePt t="58440" x="6096000" y="2857500"/>
          <p14:tracePt t="58457" x="6138863" y="2857500"/>
          <p14:tracePt t="58472" x="6215063" y="2852738"/>
          <p14:tracePt t="58489" x="6243638" y="2852738"/>
          <p14:tracePt t="58506" x="6300788" y="2852738"/>
          <p14:tracePt t="58523" x="6329363" y="2852738"/>
          <p14:tracePt t="58540" x="6338888" y="2852738"/>
          <p14:tracePt t="58556" x="6348413" y="2852738"/>
          <p14:tracePt t="58573" x="6357938" y="2852738"/>
          <p14:tracePt t="58590" x="6362700" y="2852738"/>
          <p14:tracePt t="58639" x="6367463" y="2852738"/>
          <p14:tracePt t="58670" x="6372225" y="2852738"/>
          <p14:tracePt t="58832" x="6376988" y="2852738"/>
          <p14:tracePt t="58852" x="6386513" y="2852738"/>
          <p14:tracePt t="58863" x="6396038" y="2852738"/>
          <p14:tracePt t="58874" x="6415088" y="2852738"/>
          <p14:tracePt t="58889" x="6477000" y="2852738"/>
          <p14:tracePt t="58906" x="6529388" y="2852738"/>
          <p14:tracePt t="58906" x="6581775" y="2852738"/>
          <p14:tracePt t="58924" x="6648450" y="2857500"/>
          <p14:tracePt t="58939" x="6757988" y="2862263"/>
          <p14:tracePt t="58956" x="6800850" y="2867025"/>
          <p14:tracePt t="58973" x="6881813" y="2871788"/>
          <p14:tracePt t="58990" x="6938963" y="2871788"/>
          <p14:tracePt t="59006" x="6962775" y="2871788"/>
          <p14:tracePt t="59022" x="6991350" y="2871788"/>
          <p14:tracePt t="59039" x="7010400" y="2871788"/>
          <p14:tracePt t="59057" x="7019925" y="2871788"/>
          <p14:tracePt t="59072" x="7024688" y="2871788"/>
          <p14:tracePt t="59089" x="7029450" y="2871788"/>
          <p14:tracePt t="59107" x="7034213" y="2871788"/>
          <p14:tracePt t="59122" x="7015163" y="2871788"/>
          <p14:tracePt t="59380" x="6967538" y="2871788"/>
          <p14:tracePt t="59391" x="6872288" y="2871788"/>
          <p14:tracePt t="59401" x="6729413" y="2871788"/>
          <p14:tracePt t="59411" x="6510338" y="2871788"/>
          <p14:tracePt t="59422" x="6291263" y="2871788"/>
          <p14:tracePt t="59439" x="5710238" y="2895600"/>
          <p14:tracePt t="59456" x="5138738" y="2924175"/>
          <p14:tracePt t="59473" x="4886325" y="2943225"/>
          <p14:tracePt t="59489" x="4362450" y="3009900"/>
          <p14:tracePt t="59506" x="3767138" y="3105150"/>
          <p14:tracePt t="59524" x="3538538" y="3143250"/>
          <p14:tracePt t="59539" x="3167063" y="3248025"/>
          <p14:tracePt t="59556" x="2995613" y="3295650"/>
          <p14:tracePt t="59574" x="2938463" y="3314700"/>
          <p14:tracePt t="59589" x="2862263" y="3333750"/>
          <p14:tracePt t="59606" x="2833688" y="3333750"/>
          <p14:tracePt t="59622" x="2771775" y="3348038"/>
          <p14:tracePt t="59639" x="2747963" y="3348038"/>
          <p14:tracePt t="59656" x="2743200" y="3348038"/>
          <p14:tracePt t="60010" x="2728913" y="3348038"/>
          <p14:tracePt t="60030" x="2705100" y="3348038"/>
          <p14:tracePt t="60040" x="2662238" y="3348038"/>
          <p14:tracePt t="60050" x="2595563" y="3348038"/>
          <p14:tracePt t="60061" x="2509838" y="3348038"/>
          <p14:tracePt t="60072" x="2405063" y="3348038"/>
          <p14:tracePt t="60089" x="2238375" y="3362325"/>
          <p14:tracePt t="60106" x="2024063" y="3381375"/>
          <p14:tracePt t="60123" x="1966913" y="3386138"/>
          <p14:tracePt t="60139" x="1843088" y="3405188"/>
          <p14:tracePt t="60156" x="1747838" y="3419475"/>
          <p14:tracePt t="60174" x="1714500" y="3424238"/>
          <p14:tracePt t="60189" x="1647825" y="3438525"/>
          <p14:tracePt t="60205" x="1624013" y="3443288"/>
          <p14:tracePt t="60221" x="1576388" y="3452813"/>
          <p14:tracePt t="60238" x="1519238" y="3457575"/>
          <p14:tracePt t="60255" x="1500188" y="3462338"/>
          <p14:tracePt t="60272" x="1471613" y="3467100"/>
          <p14:tracePt t="60290" x="1443038" y="3471863"/>
          <p14:tracePt t="60306" x="1423988" y="3476625"/>
          <p14:tracePt t="60322" x="1381125" y="3481388"/>
          <p14:tracePt t="60339" x="1347788" y="3486150"/>
          <p14:tracePt t="60356" x="1333500" y="3486150"/>
          <p14:tracePt t="60372" x="1309688" y="3490913"/>
          <p14:tracePt t="60389" x="1295400" y="3490913"/>
          <p14:tracePt t="60407" x="1290638" y="3490913"/>
          <p14:tracePt t="60426" x="1285875" y="3490913"/>
          <p14:tracePt t="60439" x="1281113" y="3490913"/>
          <p14:tracePt t="60497" x="1281113" y="3486150"/>
          <p14:tracePt t="60730" x="1285875" y="3481388"/>
          <p14:tracePt t="60751" x="1290638" y="3476625"/>
          <p14:tracePt t="60761" x="1300163" y="3476625"/>
          <p14:tracePt t="60771" x="1304925" y="3476625"/>
          <p14:tracePt t="60781" x="1309688" y="3467100"/>
          <p14:tracePt t="60792" x="1319213" y="3467100"/>
          <p14:tracePt t="60805" x="1328738" y="3462338"/>
          <p14:tracePt t="60823" x="1333500" y="3457575"/>
          <p14:tracePt t="60839" x="1338263" y="3452813"/>
          <p14:tracePt t="60862" x="1343025" y="3452813"/>
          <p14:tracePt t="60883" x="1343025" y="3448050"/>
          <p14:tracePt t="60913" x="1347788" y="3448050"/>
          <p14:tracePt t="60944" x="1347788" y="3443288"/>
          <p14:tracePt t="61654" x="1347788" y="3438525"/>
          <p14:tracePt t="61695" x="1347788" y="3448050"/>
          <p14:tracePt t="61858" x="1347788" y="3462338"/>
          <p14:tracePt t="61868" x="1347788" y="3476625"/>
          <p14:tracePt t="61878" x="1347788" y="3495675"/>
          <p14:tracePt t="61889" x="1347788" y="3519488"/>
          <p14:tracePt t="61905" x="1347788" y="3609975"/>
          <p14:tracePt t="61922" x="1347788" y="3686175"/>
          <p14:tracePt t="61939" x="1347788" y="3705225"/>
          <p14:tracePt t="61955" x="1347788" y="3757613"/>
          <p14:tracePt t="61972" x="1347788" y="3819525"/>
          <p14:tracePt t="61990" x="1347788" y="3848100"/>
          <p14:tracePt t="62005" x="1347788" y="3900488"/>
          <p14:tracePt t="62022" x="1347788" y="3914775"/>
          <p14:tracePt t="62039" x="1347788" y="3948113"/>
          <p14:tracePt t="62056" x="1347788" y="3976688"/>
          <p14:tracePt t="62072" x="1347788" y="3995738"/>
          <p14:tracePt t="62089" x="1347788" y="4029075"/>
          <p14:tracePt t="62106" x="1347788" y="4062413"/>
          <p14:tracePt t="62122" x="1347788" y="4071938"/>
          <p14:tracePt t="62138" x="1347788" y="4086225"/>
          <p14:tracePt t="62156" x="1347788" y="4095750"/>
          <p14:tracePt t="62172" x="1347788" y="4100513"/>
          <p14:tracePt t="62192" x="1347788" y="4105275"/>
          <p14:tracePt t="62243" x="1347788" y="4110038"/>
          <p14:tracePt t="62283" x="1347788" y="4105275"/>
          <p14:tracePt t="63147" x="1347788" y="4100513"/>
          <p14:tracePt t="63228" x="1352550" y="4090988"/>
          <p14:tracePt t="63340" x="1362075" y="4086225"/>
          <p14:tracePt t="63350" x="1381125" y="4071938"/>
          <p14:tracePt t="63360" x="1419225" y="4038600"/>
          <p14:tracePt t="63372" x="1471613" y="4000500"/>
          <p14:tracePt t="63388" x="1738313" y="3848100"/>
          <p14:tracePt t="63406" x="2081213" y="3709988"/>
          <p14:tracePt t="63422" x="2238375" y="3662363"/>
          <p14:tracePt t="63439" x="2662238" y="3548063"/>
          <p14:tracePt t="63455" x="3062288" y="3438525"/>
          <p14:tracePt t="63473" x="3190875" y="3409950"/>
          <p14:tracePt t="63488" x="3495675" y="3338513"/>
          <p14:tracePt t="63505" x="3571875" y="3324225"/>
          <p14:tracePt t="63522" x="3671888" y="3300413"/>
          <p14:tracePt t="63539" x="3757613" y="3281363"/>
          <p14:tracePt t="63555" x="3771900" y="3271838"/>
          <p14:tracePt t="63572" x="3819525" y="3262313"/>
          <p14:tracePt t="63589" x="3852863" y="3257550"/>
          <p14:tracePt t="63605" x="3867150" y="3257550"/>
          <p14:tracePt t="63622" x="3881438" y="3252788"/>
          <p14:tracePt t="63639" x="3890963" y="3248025"/>
          <p14:tracePt t="63655" x="3895725" y="3248025"/>
          <p14:tracePt t="64060" x="3905250" y="3248025"/>
          <p14:tracePt t="64081" x="3919538" y="3248025"/>
          <p14:tracePt t="64091" x="3948113" y="3248025"/>
          <p14:tracePt t="64101" x="3986213" y="3248025"/>
          <p14:tracePt t="64111" x="4043363" y="3248025"/>
          <p14:tracePt t="64123" x="4129088" y="3271838"/>
          <p14:tracePt t="64138" x="4276725" y="3314700"/>
          <p14:tracePt t="64155" x="4495800" y="3376613"/>
          <p14:tracePt t="64173" x="4624388" y="3409950"/>
          <p14:tracePt t="64188" x="4800600" y="3457575"/>
          <p14:tracePt t="64205" x="4862513" y="3462338"/>
          <p14:tracePt t="64222" x="4976813" y="3490913"/>
          <p14:tracePt t="64239" x="5057775" y="3500438"/>
          <p14:tracePt t="64256" x="5091113" y="3505200"/>
          <p14:tracePt t="64272" x="5133975" y="3509963"/>
          <p14:tracePt t="64289" x="5157788" y="3514725"/>
          <p14:tracePt t="64305" x="5162550" y="3514725"/>
          <p14:tracePt t="64321" x="5176838" y="3514725"/>
          <p14:tracePt t="64339" x="5181600" y="3514725"/>
          <p14:tracePt t="64365" x="5186363" y="3514725"/>
          <p14:tracePt t="64426" x="5186363" y="3519488"/>
          <p14:tracePt t="64437" x="5191125" y="3519488"/>
          <p14:tracePt t="64446" x="5195888" y="3519488"/>
          <p14:tracePt t="64457" x="5200650" y="3519488"/>
          <p14:tracePt t="64487" x="5205413" y="3519488"/>
          <p14:tracePt t="64548" x="5191125" y="3519488"/>
          <p14:tracePt t="64670" x="5181600" y="3519488"/>
          <p14:tracePt t="64680" x="5172075" y="3509963"/>
          <p14:tracePt t="64690" x="5162550" y="3509963"/>
          <p14:tracePt t="64703" x="5133975" y="3495675"/>
          <p14:tracePt t="64720" x="5129213" y="3490913"/>
          <p14:tracePt t="64737" x="5114925" y="3486150"/>
          <p14:tracePt t="64757" x="5100638" y="3471863"/>
          <p14:tracePt t="64772" x="5095875" y="3471863"/>
          <p14:tracePt t="64788" x="5081588" y="3462338"/>
          <p14:tracePt t="64805" x="5076825" y="3462338"/>
          <p14:tracePt t="64823" x="5067300" y="3457575"/>
          <p14:tracePt t="64838" x="5062538" y="3457575"/>
          <p14:tracePt t="64854" x="5057775" y="3452813"/>
          <p14:tracePt t="64871" x="5053013" y="3452813"/>
          <p14:tracePt t="64888" x="5048250" y="3452813"/>
          <p14:tracePt t="64914" x="5043488" y="3452813"/>
          <p14:tracePt t="64974" x="5038725" y="3452813"/>
          <p14:tracePt t="65065" x="5038725" y="3448050"/>
          <p14:tracePt t="65115" x="5033963" y="3448050"/>
          <p14:tracePt t="65817" x="5024438" y="3448050"/>
          <p14:tracePt t="65827" x="5000625" y="3448050"/>
          <p14:tracePt t="65838" x="4957763" y="3448050"/>
          <p14:tracePt t="65854" x="4762500" y="3443288"/>
          <p14:tracePt t="65871" x="4414838" y="3409950"/>
          <p14:tracePt t="65889" x="4219575" y="3390900"/>
          <p14:tracePt t="65905" x="3852863" y="3324225"/>
          <p14:tracePt t="65921" x="3562350" y="3271838"/>
          <p14:tracePt t="65939" x="3424238" y="3248025"/>
          <p14:tracePt t="65955" x="3271838" y="3219450"/>
          <p14:tracePt t="65971" x="3209925" y="3205163"/>
          <p14:tracePt t="65988" x="3105150" y="3181350"/>
          <p14:tracePt t="66005" x="3043238" y="3162300"/>
          <p14:tracePt t="66021" x="3014663" y="3152775"/>
          <p14:tracePt t="66038" x="2971800" y="3128963"/>
          <p14:tracePt t="66055" x="2938463" y="3109913"/>
          <p14:tracePt t="66072" x="2928938" y="3105150"/>
          <p14:tracePt t="66088" x="2914650" y="3090863"/>
          <p14:tracePt t="66105" x="2890838" y="3057525"/>
          <p14:tracePt t="66122" x="2886075" y="3043238"/>
          <p14:tracePt t="66138" x="2867025" y="3005138"/>
          <p14:tracePt t="66155" x="2852738" y="2990850"/>
          <p14:tracePt t="66172" x="2843213" y="2962275"/>
          <p14:tracePt t="66187" x="2833688" y="2938463"/>
          <p14:tracePt t="66203" x="2824163" y="2928938"/>
          <p14:tracePt t="66220" x="2800350" y="2890838"/>
          <p14:tracePt t="66238" x="2771775" y="2852738"/>
          <p14:tracePt t="66255" x="2757488" y="2833688"/>
          <p14:tracePt t="66271" x="2728913" y="2795588"/>
          <p14:tracePt t="66288" x="2700338" y="2767013"/>
          <p14:tracePt t="66305" x="2676525" y="2747963"/>
          <p14:tracePt t="66321" x="2605088" y="2705100"/>
          <p14:tracePt t="66338" x="2519363" y="2652713"/>
          <p14:tracePt t="66356" x="2476500" y="2624138"/>
          <p14:tracePt t="66371" x="2390775" y="2586038"/>
          <p14:tracePt t="66388" x="2362200" y="2566988"/>
          <p14:tracePt t="66405" x="2305050" y="2528888"/>
          <p14:tracePt t="66421" x="2257425" y="2495550"/>
          <p14:tracePt t="66438" x="2243138" y="2490788"/>
          <p14:tracePt t="66454" x="2219325" y="2471738"/>
          <p14:tracePt t="66472" x="2200275" y="2466975"/>
          <p14:tracePt t="66488" x="2195513" y="2462213"/>
          <p14:tracePt t="66504" x="2185988" y="2462213"/>
          <p14:tracePt t="66521" x="2181225" y="2462213"/>
          <p14:tracePt t="66913" x="2171700" y="2462213"/>
          <p14:tracePt t="66924" x="2147888" y="2462213"/>
          <p14:tracePt t="66934" x="2100263" y="2447925"/>
          <p14:tracePt t="66944" x="2024063" y="2428875"/>
          <p14:tracePt t="66955" x="1866900" y="2366963"/>
          <p14:tracePt t="66971" x="1543050" y="2214563"/>
          <p14:tracePt t="66988" x="1128713" y="2009775"/>
          <p14:tracePt t="67006" x="971550" y="1881188"/>
          <p14:tracePt t="67021" x="719138" y="1628775"/>
          <p14:tracePt t="67038" x="571500" y="1443038"/>
          <p14:tracePt t="67054" x="414338" y="1200150"/>
          <p14:tracePt t="67071" x="357188" y="1085850"/>
          <p14:tracePt t="67088" x="333375" y="1033463"/>
          <p14:tracePt t="67104" x="295275" y="909638"/>
          <p14:tracePt t="67121" x="280988" y="828675"/>
          <p14:tracePt t="67138" x="280988" y="795338"/>
          <p14:tracePt t="67154" x="280988" y="742950"/>
          <p14:tracePt t="67172" x="280988" y="695325"/>
          <p14:tracePt t="67189" x="280988" y="681038"/>
          <p14:tracePt t="67204" x="280988" y="661988"/>
          <p14:tracePt t="67221" x="280988" y="647700"/>
          <p14:tracePt t="67239" x="280988" y="642938"/>
          <p14:tracePt t="67254" x="285750" y="638175"/>
          <p14:tracePt t="67271" x="285750" y="633413"/>
          <p14:tracePt t="67287" x="290513" y="633413"/>
          <p14:tracePt t="67371" x="295275" y="633413"/>
          <p14:tracePt t="67401" x="300038" y="628650"/>
          <p14:tracePt t="67432" x="309563" y="628650"/>
          <p14:tracePt t="67452" x="323850" y="628650"/>
          <p14:tracePt t="67462" x="338138" y="628650"/>
          <p14:tracePt t="67472" x="361950" y="628650"/>
          <p14:tracePt t="67488" x="438150" y="628650"/>
          <p14:tracePt t="67505" x="495300" y="628650"/>
          <p14:tracePt t="67522" x="590550" y="628650"/>
          <p14:tracePt t="67538" x="671513" y="638175"/>
          <p14:tracePt t="67555" x="704850" y="642938"/>
          <p14:tracePt t="67571" x="757238" y="652463"/>
          <p14:tracePt t="67588" x="781050" y="652463"/>
          <p14:tracePt t="67605" x="790575" y="657225"/>
          <p14:tracePt t="67621" x="809625" y="661988"/>
          <p14:tracePt t="67638" x="819150" y="666750"/>
          <p14:tracePt t="67654" x="823913" y="666750"/>
          <p14:tracePt t="67970" x="828675" y="666750"/>
          <p14:tracePt t="67990" x="833438" y="661988"/>
          <p14:tracePt t="68020" x="838200" y="652463"/>
          <p14:tracePt t="68030" x="852488" y="638175"/>
          <p14:tracePt t="68041" x="862013" y="623888"/>
          <p14:tracePt t="68054" x="909638" y="561975"/>
          <p14:tracePt t="68072" x="919163" y="542925"/>
          <p14:tracePt t="68088" x="947738" y="495300"/>
          <p14:tracePt t="68105" x="962025" y="481013"/>
          <p14:tracePt t="68123" x="966788" y="471488"/>
          <p14:tracePt t="68138" x="971550" y="461963"/>
          <p14:tracePt t="68154" x="971550" y="457200"/>
          <p14:tracePt t="68171" x="976313" y="447675"/>
          <p14:tracePt t="68188" x="976313" y="442913"/>
          <p14:tracePt t="68204" x="976313" y="438150"/>
          <p14:tracePt t="68221" x="976313" y="428625"/>
          <p14:tracePt t="68238" x="976313" y="419100"/>
          <p14:tracePt t="68254" x="976313" y="409575"/>
          <p14:tracePt t="68272" x="976313" y="400050"/>
          <p14:tracePt t="68288" x="976313" y="390525"/>
          <p14:tracePt t="68303" x="976313" y="381000"/>
          <p14:tracePt t="68320" x="971550" y="371475"/>
          <p14:tracePt t="68337" x="971550" y="366713"/>
          <p14:tracePt t="68354" x="971550" y="361950"/>
          <p14:tracePt t="68371" x="966788" y="352425"/>
          <p14:tracePt t="68388" x="962025" y="347663"/>
          <p14:tracePt t="68404" x="957263" y="333375"/>
          <p14:tracePt t="68421" x="952500" y="323850"/>
          <p14:tracePt t="68438" x="942975" y="314325"/>
          <p14:tracePt t="68454" x="933450" y="304800"/>
          <p14:tracePt t="68471" x="919163" y="290513"/>
          <p14:tracePt t="68488" x="914400" y="280988"/>
          <p14:tracePt t="68504" x="900113" y="266700"/>
          <p14:tracePt t="68521" x="890588" y="257175"/>
          <p14:tracePt t="68538" x="885825" y="247650"/>
          <p14:tracePt t="68554" x="881063" y="238125"/>
          <p14:tracePt t="68571" x="881063" y="233363"/>
          <p14:tracePt t="68587" x="871538" y="223838"/>
          <p14:tracePt t="68605" x="862013" y="209550"/>
          <p14:tracePt t="68621" x="857250" y="200025"/>
          <p14:tracePt t="68638" x="857250" y="190500"/>
          <p14:tracePt t="68655" x="847725" y="180975"/>
          <p14:tracePt t="68671" x="847725" y="176213"/>
          <p14:tracePt t="68688" x="842963" y="166688"/>
          <p14:tracePt t="68705" x="842963" y="161925"/>
          <p14:tracePt t="68722" x="842963" y="157163"/>
          <p14:tracePt t="68741" x="842963" y="152400"/>
          <p14:tracePt t="68822" x="842963" y="147638"/>
          <p14:tracePt t="68853" x="838200" y="147638"/>
          <p14:tracePt t="68863" x="838200" y="142875"/>
          <p14:tracePt t="68883" x="833438" y="142875"/>
          <p14:tracePt t="68914" x="833438" y="138113"/>
          <p14:tracePt t="68924" x="828675" y="133350"/>
          <p14:tracePt t="68944" x="828675" y="128588"/>
          <p14:tracePt t="68974" x="823913" y="128588"/>
          <p14:tracePt t="68985" x="823913" y="123825"/>
          <p14:tracePt t="69015" x="819150" y="123825"/>
          <p14:tracePt t="69036" x="819150" y="119063"/>
          <p14:tracePt t="69066" x="819150" y="114300"/>
          <p14:tracePt t="69117" x="814388" y="114300"/>
          <p14:tracePt t="69127" x="814388" y="119063"/>
          <p14:tracePt t="69269" x="823913" y="123825"/>
          <p14:tracePt t="69278" x="833438" y="142875"/>
          <p14:tracePt t="69289" x="857250" y="161925"/>
          <p14:tracePt t="69302" x="895350" y="204788"/>
          <p14:tracePt t="69320" x="909638" y="228600"/>
          <p14:tracePt t="69337" x="923925" y="247650"/>
          <p14:tracePt t="69354" x="942975" y="266700"/>
          <p14:tracePt t="69371" x="952500" y="276225"/>
          <p14:tracePt t="69386" x="966788" y="300038"/>
          <p14:tracePt t="69403" x="971550" y="314325"/>
          <p14:tracePt t="69419" x="995363" y="381000"/>
          <p14:tracePt t="69437" x="1028700" y="457200"/>
          <p14:tracePt t="69454" x="1042988" y="490538"/>
          <p14:tracePt t="69471" x="1071563" y="571500"/>
          <p14:tracePt t="69488" x="1100138" y="638175"/>
          <p14:tracePt t="69504" x="1109663" y="657225"/>
          <p14:tracePt t="69520" x="1123950" y="709613"/>
          <p14:tracePt t="69538" x="1138238" y="752475"/>
          <p14:tracePt t="69554" x="1147763" y="785813"/>
          <p14:tracePt t="69571" x="1185863" y="895350"/>
          <p14:tracePt t="69588" x="1252538" y="1085850"/>
          <p14:tracePt t="69604" x="1281113" y="1200150"/>
          <p14:tracePt t="69620" x="1333500" y="1404938"/>
          <p14:tracePt t="69638" x="1357313" y="1504950"/>
          <p14:tracePt t="69656" x="1366838" y="1538288"/>
          <p14:tracePt t="69671" x="1371600" y="1571625"/>
          <p14:tracePt t="69688" x="1381125" y="1581150"/>
          <p14:tracePt t="69704" x="1390650" y="1619250"/>
          <p14:tracePt t="69721" x="1433513" y="1781175"/>
          <p14:tracePt t="69738" x="1447800" y="1838325"/>
          <p14:tracePt t="69754" x="1476375" y="1928813"/>
          <p14:tracePt t="69772" x="1524000" y="2085975"/>
          <p14:tracePt t="69788" x="1533525" y="2124075"/>
          <p14:tracePt t="69804" x="1547813" y="2176463"/>
          <p14:tracePt t="69821" x="1552575" y="2195513"/>
          <p14:tracePt t="69837" x="1552575" y="2200275"/>
          <p14:tracePt t="70487" x="1552575" y="2205038"/>
          <p14:tracePt t="70518" x="1552575" y="2214563"/>
          <p14:tracePt t="70528" x="1552575" y="2219325"/>
          <p14:tracePt t="70538" x="1552575" y="2224088"/>
          <p14:tracePt t="70554" x="1547813" y="2243138"/>
          <p14:tracePt t="70571" x="1547813" y="2247900"/>
          <p14:tracePt t="70587" x="1543050" y="2257425"/>
          <p14:tracePt t="70604" x="1543050" y="2266950"/>
          <p14:tracePt t="70621" x="1543050" y="2271713"/>
          <p14:tracePt t="70649" x="1538288" y="2276475"/>
          <p14:tracePt t="70660" x="1538288" y="2281238"/>
          <p14:tracePt t="72444" x="1533525" y="2281238"/>
          <p14:tracePt t="72761" x="1528763" y="2281238"/>
          <p14:tracePt t="72771" x="1519238" y="2271713"/>
          <p14:tracePt t="72781" x="1500188" y="2252663"/>
          <p14:tracePt t="72791" x="1457325" y="2200275"/>
          <p14:tracePt t="72803" x="1395413" y="2105025"/>
          <p14:tracePt t="72820" x="1304925" y="1976438"/>
          <p14:tracePt t="72837" x="1204913" y="1809750"/>
          <p14:tracePt t="72853" x="1181100" y="1757363"/>
          <p14:tracePt t="72870" x="1128713" y="1657350"/>
          <p14:tracePt t="72887" x="1076325" y="1552575"/>
          <p14:tracePt t="72904" x="1047750" y="1490663"/>
          <p14:tracePt t="72920" x="990600" y="1333500"/>
          <p14:tracePt t="72937" x="966788" y="1252538"/>
          <p14:tracePt t="72955" x="962025" y="1219200"/>
          <p14:tracePt t="72970" x="952500" y="1176338"/>
          <p14:tracePt t="72987" x="952500" y="1162050"/>
          <p14:tracePt t="73003" x="947738" y="1143000"/>
          <p14:tracePt t="73020" x="942975" y="1123950"/>
          <p14:tracePt t="73037" x="942975" y="1119188"/>
          <p14:tracePt t="73053" x="942975" y="1109663"/>
          <p14:tracePt t="73070" x="942975" y="1104900"/>
          <p14:tracePt t="73086" x="942975" y="1100138"/>
          <p14:tracePt t="73106" x="942975" y="1095375"/>
          <p14:tracePt t="73563" x="942975" y="1090613"/>
          <p14:tracePt t="73593" x="942975" y="1081088"/>
          <p14:tracePt t="73614" x="942975" y="1066800"/>
          <p14:tracePt t="73624" x="938213" y="1052513"/>
          <p14:tracePt t="73634" x="933450" y="1033463"/>
          <p14:tracePt t="73644" x="928688" y="1009650"/>
          <p14:tracePt t="73654" x="923925" y="985838"/>
          <p14:tracePt t="73670" x="919163" y="919163"/>
          <p14:tracePt t="73685" x="914400" y="885825"/>
          <p14:tracePt t="73702" x="909638" y="833438"/>
          <p14:tracePt t="73718" x="909638" y="771525"/>
          <p14:tracePt t="73736" x="909638" y="742950"/>
          <p14:tracePt t="73754" x="909638" y="685800"/>
          <p14:tracePt t="73770" x="909638" y="633413"/>
          <p14:tracePt t="73787" x="909638" y="619125"/>
          <p14:tracePt t="73803" x="909638" y="600075"/>
          <p14:tracePt t="73820" x="909638" y="590550"/>
          <p14:tracePt t="73820" x="909638" y="581025"/>
          <p14:tracePt t="73838" x="909638" y="576263"/>
          <p14:tracePt t="73857" x="909638" y="571500"/>
          <p14:tracePt t="73869" x="914400" y="561975"/>
          <p14:tracePt t="73889" x="914400" y="557213"/>
          <p14:tracePt t="73919" x="914400" y="552450"/>
          <p14:tracePt t="74751" x="914400" y="547688"/>
          <p14:tracePt t="74761" x="914400" y="542925"/>
          <p14:tracePt t="74771" x="914400" y="528638"/>
          <p14:tracePt t="74786" x="909638" y="519113"/>
          <p14:tracePt t="74803" x="909638" y="509588"/>
          <p14:tracePt t="74819" x="904875" y="500063"/>
          <p14:tracePt t="74836" x="900113" y="485775"/>
          <p14:tracePt t="74853" x="895350" y="481013"/>
          <p14:tracePt t="74869" x="895350" y="466725"/>
          <p14:tracePt t="74887" x="890588" y="452438"/>
          <p14:tracePt t="74904" x="885825" y="442913"/>
          <p14:tracePt t="74919" x="881063" y="428625"/>
          <p14:tracePt t="74936" x="881063" y="423863"/>
          <p14:tracePt t="74953" x="876300" y="414338"/>
          <p14:tracePt t="74970" x="876300" y="409575"/>
          <p14:tracePt t="74986" x="876300" y="404813"/>
          <p14:tracePt t="75005" x="876300" y="400050"/>
          <p14:tracePt t="75019" x="871538" y="395288"/>
          <p14:tracePt t="75036" x="866775" y="390525"/>
          <p14:tracePt t="75056" x="866775" y="385763"/>
          <p14:tracePt t="75076" x="866775" y="381000"/>
          <p14:tracePt t="75096" x="866775" y="376238"/>
          <p14:tracePt t="75117" x="862013" y="376238"/>
          <p14:tracePt t="75137" x="862013" y="371475"/>
          <p14:tracePt t="75147" x="862013" y="366713"/>
          <p14:tracePt t="75168" x="862013" y="361950"/>
          <p14:tracePt t="75187" x="862013" y="357188"/>
          <p14:tracePt t="75208" x="862013" y="352425"/>
          <p14:tracePt t="75249" x="862013" y="347663"/>
          <p14:tracePt t="75278" x="862013" y="342900"/>
          <p14:tracePt t="75289" x="866775" y="342900"/>
          <p14:tracePt t="75350" x="871538" y="342900"/>
          <p14:tracePt t="75360" x="876300" y="342900"/>
          <p14:tracePt t="75380" x="881063" y="342900"/>
          <p14:tracePt t="75390" x="890588" y="342900"/>
          <p14:tracePt t="75403" x="895350" y="342900"/>
          <p14:tracePt t="75420" x="909638" y="342900"/>
          <p14:tracePt t="75437" x="923925" y="352425"/>
          <p14:tracePt t="75453" x="928688" y="357188"/>
          <p14:tracePt t="75470" x="938213" y="361950"/>
          <p14:tracePt t="75487" x="942975" y="366713"/>
          <p14:tracePt t="75503" x="947738" y="371475"/>
          <p14:tracePt t="75520" x="952500" y="376238"/>
          <p14:tracePt t="75537" x="957263" y="381000"/>
          <p14:tracePt t="75563" x="962025" y="381000"/>
          <p14:tracePt t="75573" x="962025" y="385763"/>
          <p14:tracePt t="75594" x="966788" y="385763"/>
          <p14:tracePt t="75634" x="966788" y="390525"/>
          <p14:tracePt t="75665" x="966788" y="395288"/>
          <p14:tracePt t="75695" x="966788" y="390525"/>
          <p14:tracePt t="76162" x="962025" y="385763"/>
          <p14:tracePt t="76182" x="957263" y="385763"/>
          <p14:tracePt t="76193" x="957263" y="381000"/>
          <p14:tracePt t="76203" x="947738" y="376238"/>
          <p14:tracePt t="76221" x="942975" y="371475"/>
          <p14:tracePt t="76236" x="938213" y="361950"/>
          <p14:tracePt t="76254" x="933450" y="357188"/>
          <p14:tracePt t="76274" x="928688" y="352425"/>
          <p14:tracePt t="76286" x="923925" y="347663"/>
          <p14:tracePt t="76303" x="919163" y="338138"/>
          <p14:tracePt t="76320" x="914400" y="333375"/>
          <p14:tracePt t="76336" x="914400" y="328613"/>
          <p14:tracePt t="76353" x="909638" y="323850"/>
          <p14:tracePt t="76370" x="904875" y="319088"/>
          <p14:tracePt t="76387" x="904875" y="314325"/>
          <p14:tracePt t="76416" x="900113" y="314325"/>
          <p14:tracePt t="76436" x="900113" y="309563"/>
          <p14:tracePt t="76477" x="895350" y="309563"/>
          <p14:tracePt t="76497" x="895350" y="304800"/>
          <p14:tracePt t="76507" x="890588" y="300038"/>
          <p14:tracePt t="76588" x="885825" y="300038"/>
          <p14:tracePt t="76609" x="885825" y="295275"/>
          <p14:tracePt t="76619" x="881063" y="290513"/>
          <p14:tracePt t="76639" x="881063" y="285750"/>
          <p14:tracePt t="76649" x="876300" y="285750"/>
          <p14:tracePt t="76659" x="876300" y="280988"/>
          <p14:tracePt t="76670" x="871538" y="276225"/>
          <p14:tracePt t="76685" x="866775" y="266700"/>
          <p14:tracePt t="76701" x="866775" y="257175"/>
          <p14:tracePt t="76720" x="862013" y="252413"/>
          <p14:tracePt t="76735" x="857250" y="242888"/>
          <p14:tracePt t="76752" x="857250" y="238125"/>
          <p14:tracePt t="76771" x="857250" y="233363"/>
          <p14:tracePt t="76791" x="857250" y="228600"/>
          <p14:tracePt t="76803" x="852488" y="228600"/>
          <p14:tracePt t="76819" x="852488" y="223838"/>
          <p14:tracePt t="76836" x="852488" y="219075"/>
          <p14:tracePt t="76853" x="847725" y="214313"/>
          <p14:tracePt t="76873" x="847725" y="209550"/>
          <p14:tracePt t="76886" x="847725" y="204788"/>
          <p14:tracePt t="76913" x="847725" y="200025"/>
          <p14:tracePt t="76944" x="847725" y="195263"/>
          <p14:tracePt t="76954" x="842963" y="190500"/>
          <p14:tracePt t="76964" x="842963" y="185738"/>
          <p14:tracePt t="76995" x="842963" y="180975"/>
          <p14:tracePt t="77015" x="838200" y="176213"/>
          <p14:tracePt t="77046" x="838200" y="171450"/>
          <p14:tracePt t="77055" x="838200" y="166688"/>
          <p14:tracePt t="77096" x="838200" y="161925"/>
          <p14:tracePt t="77127" x="838200" y="157163"/>
          <p14:tracePt t="77178" x="833438" y="152400"/>
          <p14:tracePt t="77217" x="833438" y="147638"/>
          <p14:tracePt t="77288" x="833438" y="142875"/>
          <p14:tracePt t="77360" x="828675" y="142875"/>
          <p14:tracePt t="77370" x="828675" y="138113"/>
          <p14:tracePt t="77441" x="823913" y="138113"/>
          <p14:tracePt t="77451" x="823913" y="133350"/>
          <p14:tracePt t="77472" x="819150" y="133350"/>
          <p14:tracePt t="77502" x="819150" y="128588"/>
          <p14:tracePt t="77543" x="819150" y="123825"/>
          <p14:tracePt t="78050" x="819150" y="119063"/>
          <p14:tracePt t="78091" x="814388" y="114300"/>
          <p14:tracePt t="78101" x="814388" y="109538"/>
          <p14:tracePt t="78902" x="819150" y="109538"/>
          <p14:tracePt t="78913" x="833438" y="119063"/>
          <p14:tracePt t="78923" x="838200" y="123825"/>
          <p14:tracePt t="78934" x="842963" y="133350"/>
          <p14:tracePt t="78951" x="857250" y="142875"/>
          <p14:tracePt t="78970" x="871538" y="152400"/>
          <p14:tracePt t="78986" x="876300" y="157163"/>
          <p14:tracePt t="79002" x="885825" y="166688"/>
          <p14:tracePt t="79019" x="895350" y="185738"/>
          <p14:tracePt t="79036" x="900113" y="195263"/>
          <p14:tracePt t="79052" x="914400" y="214313"/>
          <p14:tracePt t="79069" x="923925" y="223838"/>
          <p14:tracePt t="79087" x="923925" y="233363"/>
          <p14:tracePt t="79102" x="928688" y="242888"/>
          <p14:tracePt t="79119" x="928688" y="252413"/>
          <p14:tracePt t="79137" x="933450" y="257175"/>
          <p14:tracePt t="79152" x="933450" y="266700"/>
          <p14:tracePt t="79169" x="933450" y="271463"/>
          <p14:tracePt t="79186" x="933450" y="276225"/>
          <p14:tracePt t="79202" x="933450" y="280988"/>
          <p14:tracePt t="79219" x="933450" y="285750"/>
          <p14:tracePt t="79239" x="928688" y="285750"/>
          <p14:tracePt t="79431" x="923925" y="285750"/>
          <p14:tracePt t="79462" x="923925" y="276225"/>
          <p14:tracePt t="79472" x="919163" y="276225"/>
          <p14:tracePt t="79482" x="919163" y="271463"/>
          <p14:tracePt t="79492" x="914400" y="266700"/>
          <p14:tracePt t="79512" x="909638" y="261938"/>
          <p14:tracePt t="79522" x="909638" y="257175"/>
          <p14:tracePt t="79536" x="900113" y="242888"/>
          <p14:tracePt t="79554" x="890588" y="233363"/>
          <p14:tracePt t="79569" x="881063" y="219075"/>
          <p14:tracePt t="79586" x="876300" y="204788"/>
          <p14:tracePt t="79602" x="862013" y="185738"/>
          <p14:tracePt t="79619" x="847725" y="166688"/>
          <p14:tracePt t="79636" x="847725" y="161925"/>
          <p14:tracePt t="79652" x="833438" y="138113"/>
          <p14:tracePt t="79669" x="819150" y="114300"/>
          <p14:tracePt t="80593" x="757238" y="333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14351"/>
            <a:ext cx="8534400" cy="707886"/>
          </a:xfrm>
          <a:prstGeom prst="rect">
            <a:avLst/>
          </a:prstGeom>
          <a:noFill/>
        </p:spPr>
        <p:txBody>
          <a:bodyPr wrap="square" rtlCol="0">
            <a:spAutoFit/>
          </a:bodyPr>
          <a:lstStyle/>
          <a:p>
            <a:r>
              <a:rPr lang="en-US" sz="2000" b="1" dirty="0" smtClean="0">
                <a:solidFill>
                  <a:srgbClr val="00B050"/>
                </a:solidFill>
                <a:latin typeface="Calibri" pitchFamily="34" charset="0"/>
                <a:ea typeface="Calibri" pitchFamily="34" charset="0"/>
                <a:cs typeface="Times New Roman" pitchFamily="18" charset="0"/>
              </a:rPr>
              <a:t>Table 1: Quantitative Phytochemical constituent of </a:t>
            </a:r>
            <a:r>
              <a:rPr lang="en-US" sz="2000" b="1" dirty="0">
                <a:solidFill>
                  <a:srgbClr val="00B050"/>
                </a:solidFill>
                <a:latin typeface="Calibri" pitchFamily="34" charset="0"/>
                <a:ea typeface="Calibri" pitchFamily="34" charset="0"/>
                <a:cs typeface="Times New Roman" pitchFamily="18" charset="0"/>
              </a:rPr>
              <a:t>ethanol leaves extract</a:t>
            </a:r>
            <a:endParaRPr lang="en-US" sz="2000" dirty="0">
              <a:solidFill>
                <a:srgbClr val="00B050"/>
              </a:solidFill>
              <a:latin typeface="Arial" pitchFamily="34" charset="0"/>
              <a:cs typeface="Arial" pitchFamily="34" charset="0"/>
            </a:endParaRPr>
          </a:p>
          <a:p>
            <a:pPr lvl="0"/>
            <a:r>
              <a:rPr lang="en-US" sz="2000" b="1" dirty="0">
                <a:solidFill>
                  <a:srgbClr val="00B050"/>
                </a:solidFill>
                <a:latin typeface="Calibri" pitchFamily="34" charset="0"/>
                <a:ea typeface="Calibri" pitchFamily="34" charset="0"/>
                <a:cs typeface="Times New Roman" pitchFamily="18" charset="0"/>
              </a:rPr>
              <a:t>o</a:t>
            </a:r>
            <a:r>
              <a:rPr lang="en-US" sz="2000" b="1" dirty="0" smtClean="0">
                <a:solidFill>
                  <a:srgbClr val="00B050"/>
                </a:solidFill>
                <a:latin typeface="Calibri" pitchFamily="34" charset="0"/>
                <a:ea typeface="Calibri" pitchFamily="34" charset="0"/>
                <a:cs typeface="Times New Roman" pitchFamily="18" charset="0"/>
              </a:rPr>
              <a:t>f</a:t>
            </a:r>
            <a:r>
              <a:rPr lang="en-US" sz="2000" b="1" i="1" dirty="0" smtClean="0">
                <a:solidFill>
                  <a:srgbClr val="00B050"/>
                </a:solidFill>
                <a:latin typeface="Calibri" pitchFamily="34" charset="0"/>
                <a:ea typeface="Calibri" pitchFamily="34" charset="0"/>
                <a:cs typeface="Times New Roman" pitchFamily="18" charset="0"/>
              </a:rPr>
              <a:t> </a:t>
            </a:r>
            <a:r>
              <a:rPr lang="en-US" sz="2000" b="1" i="1" dirty="0" err="1" smtClean="0">
                <a:solidFill>
                  <a:srgbClr val="00B050"/>
                </a:solidFill>
                <a:latin typeface="Calibri" pitchFamily="34" charset="0"/>
                <a:ea typeface="Calibri" pitchFamily="34" charset="0"/>
                <a:cs typeface="Times New Roman" pitchFamily="18" charset="0"/>
              </a:rPr>
              <a:t>Chromolaena</a:t>
            </a:r>
            <a:r>
              <a:rPr lang="en-US" sz="2000" b="1" i="1" dirty="0" smtClean="0">
                <a:solidFill>
                  <a:srgbClr val="00B050"/>
                </a:solidFill>
                <a:latin typeface="Calibri" pitchFamily="34" charset="0"/>
                <a:ea typeface="Calibri" pitchFamily="34" charset="0"/>
                <a:cs typeface="Times New Roman" pitchFamily="18" charset="0"/>
              </a:rPr>
              <a:t> odorata</a:t>
            </a:r>
            <a:endParaRPr lang="fr-FR" sz="2000" b="1" dirty="0">
              <a:solidFill>
                <a:srgbClr val="00B050"/>
              </a:solidFill>
            </a:endParaRPr>
          </a:p>
        </p:txBody>
      </p:sp>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4516079"/>
            <a:ext cx="9136918" cy="626849"/>
          </a:xfrm>
          <a:prstGeom prst="rect">
            <a:avLst/>
          </a:prstGeom>
        </p:spPr>
      </p:pic>
      <p:graphicFrame>
        <p:nvGraphicFramePr>
          <p:cNvPr id="7" name="Table 6"/>
          <p:cNvGraphicFramePr>
            <a:graphicFrameLocks noGrp="1"/>
          </p:cNvGraphicFramePr>
          <p:nvPr/>
        </p:nvGraphicFramePr>
        <p:xfrm>
          <a:off x="838200" y="1123947"/>
          <a:ext cx="7162800" cy="2880360"/>
        </p:xfrm>
        <a:graphic>
          <a:graphicData uri="http://schemas.openxmlformats.org/drawingml/2006/table">
            <a:tbl>
              <a:tblPr/>
              <a:tblGrid>
                <a:gridCol w="3581400">
                  <a:extLst>
                    <a:ext uri="{9D8B030D-6E8A-4147-A177-3AD203B41FA5}">
                      <a16:colId xmlns="" xmlns:a16="http://schemas.microsoft.com/office/drawing/2014/main" val="20000"/>
                    </a:ext>
                  </a:extLst>
                </a:gridCol>
                <a:gridCol w="3581400">
                  <a:extLst>
                    <a:ext uri="{9D8B030D-6E8A-4147-A177-3AD203B41FA5}">
                      <a16:colId xmlns="" xmlns:a16="http://schemas.microsoft.com/office/drawing/2014/main" val="20001"/>
                    </a:ext>
                  </a:extLst>
                </a:gridCol>
              </a:tblGrid>
              <a:tr h="391886">
                <a:tc>
                  <a:txBody>
                    <a:bodyPr/>
                    <a:lstStyle/>
                    <a:p>
                      <a:pPr marL="0" marR="0" indent="190500" algn="just">
                        <a:lnSpc>
                          <a:spcPct val="150000"/>
                        </a:lnSpc>
                        <a:spcBef>
                          <a:spcPts val="0"/>
                        </a:spcBef>
                        <a:spcAft>
                          <a:spcPts val="0"/>
                        </a:spcAft>
                      </a:pPr>
                      <a:r>
                        <a:rPr lang="en-US" sz="1800" b="1" dirty="0">
                          <a:latin typeface="Times New Roman"/>
                          <a:ea typeface="Calibri"/>
                          <a:cs typeface="Times New Roman"/>
                        </a:rPr>
                        <a:t>Phytochemicals </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800" b="1">
                          <a:latin typeface="Times New Roman"/>
                          <a:ea typeface="Calibri"/>
                          <a:cs typeface="Times New Roman"/>
                        </a:rPr>
                        <a:t>Amount (mg/g)</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91886">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Tannins </a:t>
                      </a:r>
                      <a:endParaRPr lang="en-US" sz="18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0.72 ± 0.01</a:t>
                      </a:r>
                      <a:endParaRPr lang="en-US" sz="18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391886">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Saponins </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1.74 ± 0.03</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2"/>
                  </a:ext>
                </a:extLst>
              </a:tr>
              <a:tr h="391886">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Flavonoids </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a:latin typeface="Times New Roman"/>
                          <a:ea typeface="Calibri"/>
                          <a:cs typeface="Times New Roman"/>
                        </a:rPr>
                        <a:t>0.93 ± 0.03</a:t>
                      </a:r>
                      <a:endParaRPr lang="en-US" sz="18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3"/>
                  </a:ext>
                </a:extLst>
              </a:tr>
              <a:tr h="391886">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Alkaloids </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1.63 ± 0.02</a:t>
                      </a:r>
                      <a:endParaRPr lang="en-US" sz="1800" dirty="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4"/>
                  </a:ext>
                </a:extLst>
              </a:tr>
              <a:tr h="391886">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Steroids </a:t>
                      </a:r>
                      <a:endParaRPr lang="en-US" sz="1800" dirty="0">
                        <a:latin typeface="Calibri"/>
                        <a:ea typeface="Calibri"/>
                        <a:cs typeface="Times New Roman"/>
                      </a:endParaRPr>
                    </a:p>
                  </a:txBody>
                  <a:tcPr marL="68580" marR="68580" marT="0" marB="0">
                    <a:lnL>
                      <a:noFill/>
                    </a:lnL>
                    <a:lnR>
                      <a:noFill/>
                    </a:lnR>
                    <a:lnT>
                      <a:noFill/>
                    </a:lnT>
                    <a:lnB>
                      <a:noFill/>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0.40 ± 0.01</a:t>
                      </a:r>
                      <a:endParaRPr lang="en-US" sz="1800" dirty="0">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5"/>
                  </a:ext>
                </a:extLst>
              </a:tr>
              <a:tr h="391886">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Glycosides </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190500" algn="just">
                        <a:lnSpc>
                          <a:spcPct val="150000"/>
                        </a:lnSpc>
                        <a:spcBef>
                          <a:spcPts val="0"/>
                        </a:spcBef>
                        <a:spcAft>
                          <a:spcPts val="0"/>
                        </a:spcAft>
                      </a:pPr>
                      <a:r>
                        <a:rPr lang="en-US" sz="1800" dirty="0">
                          <a:latin typeface="Times New Roman"/>
                          <a:ea typeface="Calibri"/>
                          <a:cs typeface="Times New Roman"/>
                        </a:rPr>
                        <a:t>0.21 ± 0.02</a:t>
                      </a:r>
                      <a:endParaRPr lang="en-US" sz="18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8" name="TextBox 7"/>
          <p:cNvSpPr txBox="1"/>
          <p:nvPr/>
        </p:nvSpPr>
        <p:spPr>
          <a:xfrm>
            <a:off x="914400" y="3943350"/>
            <a:ext cx="6934200" cy="369332"/>
          </a:xfrm>
          <a:prstGeom prst="rect">
            <a:avLst/>
          </a:prstGeom>
          <a:noFill/>
        </p:spPr>
        <p:txBody>
          <a:bodyPr wrap="square" rtlCol="0">
            <a:spAutoFit/>
          </a:bodyPr>
          <a:lstStyle/>
          <a:p>
            <a:pPr lvl="0" indent="190500" algn="just" fontAlgn="base">
              <a:spcBef>
                <a:spcPct val="0"/>
              </a:spcBef>
              <a:spcAft>
                <a:spcPct val="0"/>
              </a:spcAft>
            </a:pPr>
            <a:r>
              <a:rPr lang="en-US" dirty="0" smtClean="0">
                <a:latin typeface="Calibri" pitchFamily="34" charset="0"/>
                <a:ea typeface="Calibri" pitchFamily="34" charset="0"/>
                <a:cs typeface="Times New Roman" pitchFamily="18" charset="0"/>
              </a:rPr>
              <a:t>Values are expressed as Mean ± SD,  n=3</a:t>
            </a:r>
            <a:endParaRPr lang="en-US" sz="2800" dirty="0" smtClean="0">
              <a:latin typeface="Arial" pitchFamily="34" charset="0"/>
              <a:cs typeface="Arial" pitchFamily="34" charset="0"/>
            </a:endParaRPr>
          </a:p>
        </p:txBody>
      </p:sp>
      <p:sp>
        <p:nvSpPr>
          <p:cNvPr id="10" name="TextBox 9"/>
          <p:cNvSpPr txBox="1"/>
          <p:nvPr/>
        </p:nvSpPr>
        <p:spPr>
          <a:xfrm>
            <a:off x="838200" y="133350"/>
            <a:ext cx="6248400" cy="461665"/>
          </a:xfrm>
          <a:prstGeom prst="rect">
            <a:avLst/>
          </a:prstGeom>
          <a:noFill/>
        </p:spPr>
        <p:txBody>
          <a:bodyPr wrap="square" rtlCol="0">
            <a:spAutoFit/>
          </a:bodyPr>
          <a:lstStyle/>
          <a:p>
            <a:r>
              <a:rPr lang="fr-FR" sz="2400" b="1" dirty="0" smtClean="0">
                <a:solidFill>
                  <a:srgbClr val="7030A0"/>
                </a:solidFill>
              </a:rPr>
              <a:t>Results and discussion</a:t>
            </a:r>
            <a:endParaRPr lang="fr-FR" sz="2400" b="1" dirty="0">
              <a:solidFill>
                <a:srgbClr val="7030A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183"/>
    </mc:Choice>
    <mc:Fallback>
      <p:transition spd="slow" advTm="2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8" x="3924300" y="3657600"/>
          <p14:tracePt t="707" x="3843338" y="3600450"/>
          <p14:tracePt t="717" x="3686175" y="3486150"/>
          <p14:tracePt t="727" x="3486150" y="3376613"/>
          <p14:tracePt t="739" x="3267075" y="3224213"/>
          <p14:tracePt t="756" x="2828925" y="2947988"/>
          <p14:tracePt t="773" x="2347913" y="2676525"/>
          <p14:tracePt t="789" x="2109788" y="2562225"/>
          <p14:tracePt t="806" x="1604963" y="2309813"/>
          <p14:tracePt t="823" x="1100138" y="2057400"/>
          <p14:tracePt t="838" x="885825" y="1947863"/>
          <p14:tracePt t="855" x="552450" y="1747838"/>
          <p14:tracePt t="872" x="319088" y="1590675"/>
          <p14:tracePt t="890" x="252413" y="1543050"/>
          <p14:tracePt t="906" x="171450" y="1485900"/>
          <p14:tracePt t="923" x="133350" y="1457325"/>
          <p14:tracePt t="940" x="123825" y="1443038"/>
          <p14:tracePt t="956" x="109538" y="1423988"/>
          <p14:tracePt t="973" x="109538" y="1414463"/>
          <p14:tracePt t="990" x="100013" y="1400175"/>
          <p14:tracePt t="1005" x="100013" y="1390650"/>
          <p14:tracePt t="1021" x="100013" y="1385888"/>
          <p14:tracePt t="1038" x="100013" y="1376363"/>
          <p14:tracePt t="1055" x="104775" y="1362075"/>
          <p14:tracePt t="1071" x="114300" y="1338263"/>
          <p14:tracePt t="1087" x="214313" y="1247775"/>
          <p14:tracePt t="1104" x="371475" y="1133475"/>
          <p14:tracePt t="1121" x="866775" y="833438"/>
          <p14:tracePt t="1138" x="1433513" y="595313"/>
          <p14:tracePt t="1155" x="1685925" y="528638"/>
          <p14:tracePt t="1172" x="2157413" y="447675"/>
          <p14:tracePt t="1189" x="2438400" y="414338"/>
          <p14:tracePt t="1205" x="2543175" y="414338"/>
          <p14:tracePt t="1222" x="2647950" y="414338"/>
          <p14:tracePt t="1238" x="2700338" y="414338"/>
          <p14:tracePt t="1255" x="2719388" y="414338"/>
          <p14:tracePt t="1271" x="2743200" y="414338"/>
          <p14:tracePt t="1289" x="2752725" y="414338"/>
          <p14:tracePt t="1306" x="2757488" y="414338"/>
          <p14:tracePt t="1325" x="2724150" y="409575"/>
          <p14:tracePt t="1406" x="2686050" y="404813"/>
          <p14:tracePt t="1416" x="2657475" y="400050"/>
          <p14:tracePt t="1427" x="2481263" y="352425"/>
          <p14:tracePt t="1438" x="2381250" y="342900"/>
          <p14:tracePt t="1455" x="1995488" y="309563"/>
          <p14:tracePt t="1472" x="1795463" y="309563"/>
          <p14:tracePt t="1490" x="1595438" y="323850"/>
          <p14:tracePt t="1505" x="1376363" y="371475"/>
          <p14:tracePt t="1522" x="1204913" y="400050"/>
          <p14:tracePt t="1538" x="1166813" y="409575"/>
          <p14:tracePt t="1554" x="1081088" y="419100"/>
          <p14:tracePt t="1570" x="1062038" y="419100"/>
          <p14:tracePt t="1587" x="1042988" y="419100"/>
          <p14:tracePt t="1603" x="1033463" y="419100"/>
          <p14:tracePt t="1620" x="1028700" y="419100"/>
          <p14:tracePt t="1636" x="1038225" y="419100"/>
          <p14:tracePt t="1771" x="1076325" y="419100"/>
          <p14:tracePt t="1781" x="1143000" y="419100"/>
          <p14:tracePt t="1791" x="1219200" y="419100"/>
          <p14:tracePt t="1803" x="1385888" y="419100"/>
          <p14:tracePt t="1820" x="1776413" y="428625"/>
          <p14:tracePt t="1837" x="2152650" y="481013"/>
          <p14:tracePt t="1853" x="2352675" y="523875"/>
          <p14:tracePt t="1870" x="2790825" y="633413"/>
          <p14:tracePt t="1888" x="3200400" y="747713"/>
          <p14:tracePt t="1905" x="3343275" y="781050"/>
          <p14:tracePt t="1922" x="3571875" y="809625"/>
          <p14:tracePt t="1939" x="3757613" y="809625"/>
          <p14:tracePt t="1956" x="3819525" y="809625"/>
          <p14:tracePt t="1972" x="3895725" y="809625"/>
          <p14:tracePt t="1991" x="3938588" y="809625"/>
          <p14:tracePt t="2007" x="3948113" y="809625"/>
          <p14:tracePt t="2022" x="3957638" y="804863"/>
          <p14:tracePt t="2039" x="3962400" y="804863"/>
          <p14:tracePt t="2055" x="3967163" y="804863"/>
          <p14:tracePt t="2072" x="3967163" y="800100"/>
          <p14:tracePt t="2412" x="3962400" y="790575"/>
          <p14:tracePt t="2484" x="3952875" y="785813"/>
          <p14:tracePt t="2504" x="3948113" y="781050"/>
          <p14:tracePt t="2524" x="3948113" y="776288"/>
          <p14:tracePt t="2533" x="3943350" y="771525"/>
          <p14:tracePt t="2553" x="3929063" y="771525"/>
          <p14:tracePt t="3071" x="3910013" y="771525"/>
          <p14:tracePt t="3081" x="3871913" y="771525"/>
          <p14:tracePt t="3092" x="3824288" y="776288"/>
          <p14:tracePt t="3104" x="3733800" y="795338"/>
          <p14:tracePt t="3121" x="3548063" y="833438"/>
          <p14:tracePt t="3138" x="3228975" y="914400"/>
          <p14:tracePt t="3154" x="3109913" y="942975"/>
          <p14:tracePt t="3171" x="2762250" y="1042988"/>
          <p14:tracePt t="3188" x="2400300" y="1157288"/>
          <p14:tracePt t="3204" x="2290763" y="1190625"/>
          <p14:tracePt t="3221" x="2019300" y="1281113"/>
          <p14:tracePt t="3238" x="1752600" y="1333500"/>
          <p14:tracePt t="3256" x="1690688" y="1347788"/>
          <p14:tracePt t="3271" x="1538288" y="1366838"/>
          <p14:tracePt t="3288" x="1481138" y="1376363"/>
          <p14:tracePt t="3305" x="1357313" y="1390650"/>
          <p14:tracePt t="3321" x="1257300" y="1400175"/>
          <p14:tracePt t="3338" x="1223963" y="1404938"/>
          <p14:tracePt t="3355" x="1147763" y="1404938"/>
          <p14:tracePt t="3372" x="1081088" y="1404938"/>
          <p14:tracePt t="3389" x="1052513" y="1404938"/>
          <p14:tracePt t="3405" x="1009650" y="1409700"/>
          <p14:tracePt t="3422" x="990600" y="1409700"/>
          <p14:tracePt t="3438" x="981075" y="1409700"/>
          <p14:tracePt t="3455" x="971550" y="1409700"/>
          <p14:tracePt t="3472" x="966788" y="1409700"/>
          <p14:tracePt t="3498" x="966788" y="1404938"/>
          <p14:tracePt t="3518" x="966788" y="1400175"/>
          <p14:tracePt t="3529" x="966788" y="1395413"/>
          <p14:tracePt t="3549" x="966788" y="1390650"/>
          <p14:tracePt t="3569" x="966788" y="1385888"/>
          <p14:tracePt t="3681" x="971550" y="1385888"/>
          <p14:tracePt t="3691" x="981075" y="1385888"/>
          <p14:tracePt t="3702" x="995363" y="1385888"/>
          <p14:tracePt t="3712" x="1004888" y="1385888"/>
          <p14:tracePt t="3723" x="1019175" y="1385888"/>
          <p14:tracePt t="3738" x="1057275" y="1385888"/>
          <p14:tracePt t="3755" x="1071563" y="1385888"/>
          <p14:tracePt t="3771" x="1100138" y="1385888"/>
          <p14:tracePt t="3789" x="1128713" y="1385888"/>
          <p14:tracePt t="3805" x="1143000" y="1385888"/>
          <p14:tracePt t="3821" x="1162050" y="1385888"/>
          <p14:tracePt t="3838" x="1176338" y="1381125"/>
          <p14:tracePt t="3855" x="1185863" y="1381125"/>
          <p14:tracePt t="3871" x="1200150" y="1381125"/>
          <p14:tracePt t="3888" x="1223963" y="1366838"/>
          <p14:tracePt t="3906" x="1243013" y="1362075"/>
          <p14:tracePt t="3921" x="1295400" y="1338263"/>
          <p14:tracePt t="3938" x="1376363" y="1295400"/>
          <p14:tracePt t="3956" x="1414463" y="1281113"/>
          <p14:tracePt t="3971" x="1476375" y="1252538"/>
          <p14:tracePt t="3990" x="1500188" y="1238250"/>
          <p14:tracePt t="4005" x="1557338" y="1214438"/>
          <p14:tracePt t="4022" x="1600200" y="1200150"/>
          <p14:tracePt t="4039" x="1614488" y="1195388"/>
          <p14:tracePt t="4055" x="1638300" y="1185863"/>
          <p14:tracePt t="4072" x="1647825" y="1181100"/>
          <p14:tracePt t="4089" x="1652588" y="1181100"/>
          <p14:tracePt t="4108" x="1647825" y="1181100"/>
          <p14:tracePt t="4423" x="1643063" y="1190625"/>
          <p14:tracePt t="4433" x="1643063" y="1195388"/>
          <p14:tracePt t="4443" x="1638300" y="1209675"/>
          <p14:tracePt t="4454" x="1633538" y="1219200"/>
          <p14:tracePt t="4471" x="1628775" y="1228725"/>
          <p14:tracePt t="4489" x="1628775" y="1238250"/>
          <p14:tracePt t="4505" x="1624013" y="1243013"/>
          <p14:tracePt t="4522" x="1624013" y="1257300"/>
          <p14:tracePt t="4536" x="1624013" y="1262063"/>
          <p14:tracePt t="4553" x="1624013" y="1295400"/>
          <p14:tracePt t="4570" x="1619250" y="1328738"/>
          <p14:tracePt t="4586" x="1619250" y="1347788"/>
          <p14:tracePt t="4603" x="1619250" y="1371600"/>
          <p14:tracePt t="4621" x="1619250" y="1390650"/>
          <p14:tracePt t="4638" x="1619250" y="1395413"/>
          <p14:tracePt t="4655" x="1614488" y="1423988"/>
          <p14:tracePt t="4672" x="1609725" y="1457325"/>
          <p14:tracePt t="4689" x="1609725" y="1476375"/>
          <p14:tracePt t="4705" x="1604963" y="1514475"/>
          <p14:tracePt t="4723" x="1604963" y="1538288"/>
          <p14:tracePt t="4740" x="1604963" y="1547813"/>
          <p14:tracePt t="4756" x="1604963" y="1557338"/>
          <p14:tracePt t="4773" x="1604963" y="1576388"/>
          <p14:tracePt t="4790" x="1604963" y="1585913"/>
          <p14:tracePt t="4806" x="1604963" y="1600200"/>
          <p14:tracePt t="4822" x="1604963" y="1609725"/>
          <p14:tracePt t="4822" x="1604963" y="1619250"/>
          <p14:tracePt t="4840" x="1604963" y="1628775"/>
          <p14:tracePt t="4855" x="1604963" y="1657350"/>
          <p14:tracePt t="4873" x="1600200" y="1676400"/>
          <p14:tracePt t="4889" x="1595438" y="1704975"/>
          <p14:tracePt t="4907" x="1585913" y="1747838"/>
          <p14:tracePt t="4923" x="1595438" y="1752600"/>
          <p14:tracePt t="5409" x="1604963" y="1762125"/>
          <p14:tracePt t="5419" x="1609725" y="1766888"/>
          <p14:tracePt t="5428" x="1619250" y="1771650"/>
          <p14:tracePt t="5439" x="1633538" y="1781175"/>
          <p14:tracePt t="5454" x="1662113" y="1795463"/>
          <p14:tracePt t="5471" x="1676400" y="1804988"/>
          <p14:tracePt t="5471" x="1695450" y="1814513"/>
          <p14:tracePt t="5491" x="1704975" y="1814513"/>
          <p14:tracePt t="5505" x="1724025" y="1828800"/>
          <p14:tracePt t="5522" x="1733550" y="1833563"/>
          <p14:tracePt t="5539" x="1747838" y="1838325"/>
          <p14:tracePt t="5556" x="1771650" y="1843088"/>
          <p14:tracePt t="5573" x="1781175" y="1847850"/>
          <p14:tracePt t="5589" x="1809750" y="1857375"/>
          <p14:tracePt t="5606" x="1866900" y="1866900"/>
          <p14:tracePt t="5622" x="1895475" y="1871663"/>
          <p14:tracePt t="5638" x="1971675" y="1890713"/>
          <p14:tracePt t="5655" x="2043113" y="1909763"/>
          <p14:tracePt t="5672" x="2233613" y="1947863"/>
          <p14:tracePt t="5688" x="2466975" y="2014538"/>
          <p14:tracePt t="5705" x="2571750" y="2047875"/>
          <p14:tracePt t="5721" x="2819400" y="2128838"/>
          <p14:tracePt t="5738" x="2990850" y="2181225"/>
          <p14:tracePt t="5755" x="3043238" y="2200275"/>
          <p14:tracePt t="5771" x="3128963" y="2224088"/>
          <p14:tracePt t="5788" x="3176588" y="2243138"/>
          <p14:tracePt t="5805" x="3190875" y="2243138"/>
          <p14:tracePt t="5821" x="3205163" y="2247900"/>
          <p14:tracePt t="5838" x="3214688" y="2252663"/>
          <p14:tracePt t="5856" x="3219450" y="2252663"/>
          <p14:tracePt t="5871" x="3224213" y="2252663"/>
          <p14:tracePt t="5906" x="3228975" y="2252663"/>
          <p14:tracePt t="6384" x="3233738" y="2252663"/>
          <p14:tracePt t="6394" x="3243263" y="2252663"/>
          <p14:tracePt t="6405" x="3248025" y="2252663"/>
          <p14:tracePt t="6422" x="3267075" y="2247900"/>
          <p14:tracePt t="6439" x="3286125" y="2247900"/>
          <p14:tracePt t="6456" x="3290888" y="2247900"/>
          <p14:tracePt t="6472" x="3314700" y="2247900"/>
          <p14:tracePt t="6489" x="3338513" y="2247900"/>
          <p14:tracePt t="6506" x="3348038" y="2247900"/>
          <p14:tracePt t="6522" x="3376613" y="2247900"/>
          <p14:tracePt t="6539" x="3381375" y="2247900"/>
          <p14:tracePt t="6554" x="3400425" y="2247900"/>
          <p14:tracePt t="6571" x="3409950" y="2247900"/>
          <p14:tracePt t="6587" x="3419475" y="2247900"/>
          <p14:tracePt t="6604" x="3424238" y="2247900"/>
          <p14:tracePt t="6621" x="3429000" y="2247900"/>
          <p14:tracePt t="6638" x="3433763" y="2247900"/>
          <p14:tracePt t="6698" x="3438525" y="2247900"/>
          <p14:tracePt t="6729" x="3443288" y="2247900"/>
          <p14:tracePt t="7145" x="3448050" y="2247900"/>
          <p14:tracePt t="7155" x="3452813" y="2247900"/>
          <p14:tracePt t="7165" x="3462338" y="2247900"/>
          <p14:tracePt t="7175" x="3476625" y="2247900"/>
          <p14:tracePt t="7188" x="3529013" y="2247900"/>
          <p14:tracePt t="7207" x="3562350" y="2247900"/>
          <p14:tracePt t="7222" x="3638550" y="2252663"/>
          <p14:tracePt t="7239" x="3681413" y="2257425"/>
          <p14:tracePt t="7255" x="3786188" y="2281238"/>
          <p14:tracePt t="7272" x="3881438" y="2290763"/>
          <p14:tracePt t="7289" x="3919538" y="2295525"/>
          <p14:tracePt t="7305" x="4005263" y="2309813"/>
          <p14:tracePt t="7323" x="4090988" y="2324100"/>
          <p14:tracePt t="7339" x="4133850" y="2328863"/>
          <p14:tracePt t="7355" x="4214813" y="2333625"/>
          <p14:tracePt t="7372" x="4276725" y="2338388"/>
          <p14:tracePt t="7390" x="4305300" y="2343150"/>
          <p14:tracePt t="7406" x="4352925" y="2347913"/>
          <p14:tracePt t="7423" x="4391025" y="2352675"/>
          <p14:tracePt t="7440" x="4405313" y="2352675"/>
          <p14:tracePt t="7455" x="4419600" y="2352675"/>
          <p14:tracePt t="7472" x="4429125" y="2352675"/>
          <p14:tracePt t="7488" x="4433888" y="2352675"/>
          <p14:tracePt t="7505" x="4438650" y="2352675"/>
          <p14:tracePt t="7775" x="4443413" y="2352675"/>
          <p14:tracePt t="7785" x="4462463" y="2347913"/>
          <p14:tracePt t="7795" x="4491038" y="2338388"/>
          <p14:tracePt t="7806" x="4524375" y="2328863"/>
          <p14:tracePt t="7822" x="4600575" y="2305050"/>
          <p14:tracePt t="7839" x="4672013" y="2290763"/>
          <p14:tracePt t="7857" x="4714875" y="2286000"/>
          <p14:tracePt t="7872" x="4776788" y="2271713"/>
          <p14:tracePt t="7889" x="4805363" y="2262188"/>
          <p14:tracePt t="7905" x="4848225" y="2257425"/>
          <p14:tracePt t="7923" x="4891088" y="2247900"/>
          <p14:tracePt t="7939" x="4905375" y="2247900"/>
          <p14:tracePt t="7955" x="4938713" y="2243138"/>
          <p14:tracePt t="7972" x="4972050" y="2238375"/>
          <p14:tracePt t="7989" x="4991100" y="2233613"/>
          <p14:tracePt t="8005" x="5005388" y="2233613"/>
          <p14:tracePt t="8022" x="5010150" y="2233613"/>
          <p14:tracePt t="8039" x="5014913" y="2233613"/>
          <p14:tracePt t="8055" x="5019675" y="2233613"/>
          <p14:tracePt t="8080" x="5019675" y="2228850"/>
          <p14:tracePt t="8374" x="5014913" y="2228850"/>
          <p14:tracePt t="8628" x="5010150" y="2224088"/>
          <p14:tracePt t="9288" x="5005388" y="2224088"/>
          <p14:tracePt t="9389" x="5005388" y="2219325"/>
          <p14:tracePt t="10352" x="5005388" y="2224088"/>
          <p14:tracePt t="10404" x="5005388" y="2228850"/>
          <p14:tracePt t="10424" x="5010150" y="2238375"/>
          <p14:tracePt t="10434" x="5010150" y="2243138"/>
          <p14:tracePt t="10445" x="5014913" y="2262188"/>
          <p14:tracePt t="10455" x="5019675" y="2276475"/>
          <p14:tracePt t="10470" x="5033963" y="2338388"/>
          <p14:tracePt t="10487" x="5038725" y="2366963"/>
          <p14:tracePt t="10503" x="5053013" y="2428875"/>
          <p14:tracePt t="10520" x="5067300" y="2528888"/>
          <p14:tracePt t="10537" x="5072063" y="2552700"/>
          <p14:tracePt t="10553" x="5081588" y="2590800"/>
          <p14:tracePt t="10570" x="5086350" y="2609850"/>
          <p14:tracePt t="10587" x="5086350" y="2624138"/>
          <p14:tracePt t="10603" x="5091113" y="2643188"/>
          <p14:tracePt t="10620" x="5091113" y="2657475"/>
          <p14:tracePt t="10637" x="5091113" y="2686050"/>
          <p14:tracePt t="10654" x="5091113" y="2709863"/>
          <p14:tracePt t="10671" x="5091113" y="2714625"/>
          <p14:tracePt t="10687" x="5086350" y="2733675"/>
          <p14:tracePt t="10704" x="5086350" y="2743200"/>
          <p14:tracePt t="10721" x="5086350" y="2747963"/>
          <p14:tracePt t="10737" x="5086350" y="2752725"/>
          <p14:tracePt t="10754" x="5081588" y="2752725"/>
          <p14:tracePt t="10771" x="5076825" y="2757488"/>
          <p14:tracePt t="10821" x="5076825" y="2762250"/>
          <p14:tracePt t="10831" x="5072063" y="2762250"/>
          <p14:tracePt t="10852" x="5072063" y="2767013"/>
          <p14:tracePt t="10862" x="5072063" y="2771775"/>
          <p14:tracePt t="10882" x="5067300" y="2771775"/>
          <p14:tracePt t="10892" x="5067300" y="2776538"/>
          <p14:tracePt t="10904" x="5062538" y="2781300"/>
          <p14:tracePt t="10921" x="5062538" y="2786063"/>
          <p14:tracePt t="10938" x="5048250" y="2795588"/>
          <p14:tracePt t="10955" x="5048250" y="2805113"/>
          <p14:tracePt t="10971" x="5043488" y="2814638"/>
          <p14:tracePt t="10988" x="5038725" y="2819400"/>
          <p14:tracePt t="11006" x="5033963" y="2819400"/>
          <p14:tracePt t="11021" x="5029200" y="2828925"/>
          <p14:tracePt t="11038" x="5024438" y="2847975"/>
          <p14:tracePt t="11056" x="5014913" y="2857500"/>
          <p14:tracePt t="11071" x="5000625" y="2886075"/>
          <p14:tracePt t="11088" x="4995863" y="2895600"/>
          <p14:tracePt t="11106" x="4991100" y="2905125"/>
          <p14:tracePt t="11121" x="4986338" y="2909888"/>
          <p14:tracePt t="11137" x="4986338" y="2914650"/>
          <p14:tracePt t="11156" x="4981575" y="2919413"/>
          <p14:tracePt t="11171" x="4972050" y="2928938"/>
          <p14:tracePt t="11188" x="4962525" y="2943225"/>
          <p14:tracePt t="11204" x="4948238" y="2962275"/>
          <p14:tracePt t="11221" x="4933950" y="2976563"/>
          <p14:tracePt t="11238" x="4929188" y="2981325"/>
          <p14:tracePt t="11258" x="4929188" y="2986088"/>
          <p14:tracePt t="11278" x="4924425" y="2986088"/>
          <p14:tracePt t="11319" x="4924425" y="2990850"/>
          <p14:tracePt t="11329" x="4919663" y="2995613"/>
          <p14:tracePt t="11349" x="4914900" y="3000375"/>
          <p14:tracePt t="11370" x="4910138" y="3005138"/>
          <p14:tracePt t="11390" x="4910138" y="3009900"/>
          <p14:tracePt t="11431" x="4905375" y="3009900"/>
          <p14:tracePt t="11441" x="4905375" y="3014663"/>
          <p14:tracePt t="11502" x="4905375" y="3009900"/>
          <p14:tracePt t="12029" x="4919663" y="2981325"/>
          <p14:tracePt t="12040" x="4933950" y="2957513"/>
          <p14:tracePt t="12049" x="4981575" y="2886075"/>
          <p14:tracePt t="12059" x="5038725" y="2819400"/>
          <p14:tracePt t="12070" x="5119688" y="2700338"/>
          <p14:tracePt t="12087" x="5291138" y="2466975"/>
          <p14:tracePt t="12104" x="5438775" y="2266950"/>
          <p14:tracePt t="12121" x="5500688" y="2176463"/>
          <p14:tracePt t="12137" x="5562600" y="2062163"/>
          <p14:tracePt t="12154" x="5595938" y="2000250"/>
          <p14:tracePt t="12172" x="5605463" y="1981200"/>
          <p14:tracePt t="12187" x="5614988" y="1952625"/>
          <p14:tracePt t="12204" x="5614988" y="1943100"/>
          <p14:tracePt t="12220" x="5619750" y="1933575"/>
          <p14:tracePt t="12237" x="5619750" y="1928813"/>
          <p14:tracePt t="12253" x="5619750" y="1914525"/>
          <p14:tracePt t="12270" x="5614988" y="1876425"/>
          <p14:tracePt t="12287" x="5600700" y="1828800"/>
          <p14:tracePt t="12304" x="5595938" y="1795463"/>
          <p14:tracePt t="12320" x="5572125" y="1743075"/>
          <p14:tracePt t="12337" x="5543550" y="1681163"/>
          <p14:tracePt t="12355" x="5534025" y="1647825"/>
          <p14:tracePt t="12370" x="5500688" y="1571625"/>
          <p14:tracePt t="12387" x="5491163" y="1547813"/>
          <p14:tracePt t="12403" x="5462588" y="1490663"/>
          <p14:tracePt t="12420" x="5443538" y="1471613"/>
          <p14:tracePt t="12437" x="5434013" y="1462088"/>
          <p14:tracePt t="12453" x="5414963" y="1443038"/>
          <p14:tracePt t="12470" x="5386388" y="1423988"/>
          <p14:tracePt t="12487" x="5376863" y="1414463"/>
          <p14:tracePt t="12505" x="5353050" y="1409700"/>
          <p14:tracePt t="12520" x="5324475" y="1400175"/>
          <p14:tracePt t="12538" x="5310188" y="1395413"/>
          <p14:tracePt t="12552" x="5281613" y="1390650"/>
          <p14:tracePt t="12569" x="5267325" y="1390650"/>
          <p14:tracePt t="12585" x="5233988" y="1390650"/>
          <p14:tracePt t="12602" x="5200650" y="1390650"/>
          <p14:tracePt t="12619" x="5186363" y="1395413"/>
          <p14:tracePt t="12636" x="5157788" y="1400175"/>
          <p14:tracePt t="12653" x="5133975" y="1409700"/>
          <p14:tracePt t="12669" x="5119688" y="1414463"/>
          <p14:tracePt t="12686" x="5095875" y="1423988"/>
          <p14:tracePt t="12704" x="5081588" y="1433513"/>
          <p14:tracePt t="12720" x="5076825" y="1438275"/>
          <p14:tracePt t="12736" x="5067300" y="1443038"/>
          <p14:tracePt t="12753" x="5062538" y="1447800"/>
          <p14:tracePt t="12770" x="5057775" y="1447800"/>
          <p14:tracePt t="12786" x="5057775" y="1452563"/>
          <p14:tracePt t="12821" x="5053013" y="1457325"/>
          <p14:tracePt t="12841" x="5053013" y="1462088"/>
          <p14:tracePt t="12862" x="5053013" y="1476375"/>
          <p14:tracePt t="12882" x="5053013" y="1490663"/>
          <p14:tracePt t="12892" x="5057775" y="1504950"/>
          <p14:tracePt t="12903" x="5062538" y="1519238"/>
          <p14:tracePt t="12920" x="5072063" y="1552575"/>
          <p14:tracePt t="12937" x="5081588" y="1576388"/>
          <p14:tracePt t="12954" x="5086350" y="1595438"/>
          <p14:tracePt t="12970" x="5095875" y="1633538"/>
          <p14:tracePt t="12987" x="5110163" y="1700213"/>
          <p14:tracePt t="13006" x="5114925" y="1724025"/>
          <p14:tracePt t="13020" x="5124450" y="1771650"/>
          <p14:tracePt t="13035" x="5129213" y="1814513"/>
          <p14:tracePt t="13052" x="5143500" y="1876425"/>
          <p14:tracePt t="13069" x="5148263" y="1938338"/>
          <p14:tracePt t="13086" x="5153025" y="1957388"/>
          <p14:tracePt t="13102" x="5153025" y="1981200"/>
          <p14:tracePt t="13120" x="5157788" y="2000250"/>
          <p14:tracePt t="13136" x="5157788" y="2009775"/>
          <p14:tracePt t="13152" x="5157788" y="2024063"/>
          <p14:tracePt t="13170" x="5157788" y="2047875"/>
          <p14:tracePt t="13187" x="5157788" y="2052638"/>
          <p14:tracePt t="13202" x="5157788" y="2071688"/>
          <p14:tracePt t="13220" x="5148263" y="2109788"/>
          <p14:tracePt t="13237" x="5143500" y="2124075"/>
          <p14:tracePt t="13252" x="5133975" y="2152650"/>
          <p14:tracePt t="13268" x="5129213" y="2176463"/>
          <p14:tracePt t="13285" x="5110163" y="2205038"/>
          <p14:tracePt t="13302" x="5105400" y="2228850"/>
          <p14:tracePt t="13318" x="5095875" y="2243138"/>
          <p14:tracePt t="13335" x="5086350" y="2262188"/>
          <p14:tracePt t="13353" x="5081588" y="2286000"/>
          <p14:tracePt t="13370" x="5072063" y="2290763"/>
          <p14:tracePt t="13386" x="5062538" y="2314575"/>
          <p14:tracePt t="13403" x="5057775" y="2324100"/>
          <p14:tracePt t="13421" x="5048250" y="2333625"/>
          <p14:tracePt t="13436" x="5043488" y="2352675"/>
          <p14:tracePt t="13453" x="5033963" y="2357438"/>
          <p14:tracePt t="13469" x="5029200" y="2371725"/>
          <p14:tracePt t="13486" x="5024438" y="2381250"/>
          <p14:tracePt t="13503" x="5024438" y="2386013"/>
          <p14:tracePt t="13518" x="5019675" y="2390775"/>
          <p14:tracePt t="13534" x="5019675" y="2395538"/>
          <p14:tracePt t="13562" x="5014913" y="2400300"/>
          <p14:tracePt t="13602" x="5014913" y="2405063"/>
          <p14:tracePt t="13633" x="5014913" y="2409825"/>
          <p14:tracePt t="13704" x="5010150" y="2409825"/>
          <p14:tracePt t="13735" x="5010150" y="2414588"/>
          <p14:tracePt t="13755" x="5005388" y="2419350"/>
          <p14:tracePt t="13775" x="5005388" y="2424113"/>
          <p14:tracePt t="13785" x="5000625" y="2433638"/>
          <p14:tracePt t="13806" x="4995863" y="2438400"/>
          <p14:tracePt t="13816" x="4995863" y="2447925"/>
          <p14:tracePt t="13826" x="4991100" y="2457450"/>
          <p14:tracePt t="13838" x="4986338" y="2466975"/>
          <p14:tracePt t="13853" x="4981575" y="2481263"/>
          <p14:tracePt t="13870" x="4976813" y="2490788"/>
          <p14:tracePt t="13888" x="4976813" y="2495550"/>
          <p14:tracePt t="13903" x="4972050" y="2505075"/>
          <p14:tracePt t="13920" x="4967288" y="2509838"/>
          <p14:tracePt t="13936" x="4962525" y="2514600"/>
          <p14:tracePt t="13953" x="4957763" y="2519363"/>
          <p14:tracePt t="13970" x="4957763" y="2524125"/>
          <p14:tracePt t="13986" x="4953000" y="2524125"/>
          <p14:tracePt t="14004" x="4953000" y="2528888"/>
          <p14:tracePt t="14060" x="4948238" y="2533650"/>
          <p14:tracePt t="14080" x="4948238" y="2538413"/>
          <p14:tracePt t="14091" x="4943475" y="2547938"/>
          <p14:tracePt t="14103" x="4938713" y="2552700"/>
          <p14:tracePt t="14121" x="4933950" y="2557463"/>
          <p14:tracePt t="15035" x="4929188" y="2557463"/>
          <p14:tracePt t="15715" x="4924425" y="2557463"/>
          <p14:tracePt t="15908" x="4919663" y="2557463"/>
          <p14:tracePt t="15969" x="4910138" y="2562225"/>
          <p14:tracePt t="15989" x="4905375" y="2562225"/>
          <p14:tracePt t="16000" x="4895850" y="2566988"/>
          <p14:tracePt t="16009" x="4886325" y="2571750"/>
          <p14:tracePt t="16019" x="4872038" y="2571750"/>
          <p14:tracePt t="16035" x="4852988" y="2571750"/>
          <p14:tracePt t="16051" x="4848225" y="2571750"/>
          <p14:tracePt t="16068" x="4838700" y="2576513"/>
          <p14:tracePt t="16086" x="4829175" y="2576513"/>
          <p14:tracePt t="16102" x="4824413" y="2581275"/>
          <p14:tracePt t="16121" x="4814888" y="2581275"/>
          <p14:tracePt t="16136" x="4805363" y="2581275"/>
          <p14:tracePt t="16153" x="4795838" y="2581275"/>
          <p14:tracePt t="16169" x="4791075" y="2581275"/>
          <p14:tracePt t="16186" x="4781550" y="2581275"/>
          <p14:tracePt t="16203" x="4776788" y="2581275"/>
          <p14:tracePt t="16223" x="4776788" y="2586038"/>
          <p14:tracePt t="16236" x="4767263" y="2586038"/>
          <p14:tracePt t="16254" x="4762500" y="2586038"/>
          <p14:tracePt t="16269" x="4757738" y="2586038"/>
          <p14:tracePt t="16286" x="4752975" y="2586038"/>
          <p14:tracePt t="16302" x="4743450" y="2590800"/>
          <p14:tracePt t="16319" x="4738688" y="2590800"/>
          <p14:tracePt t="16336" x="4733925" y="2590800"/>
          <p14:tracePt t="16365" x="4729163" y="2590800"/>
          <p14:tracePt t="16375" x="4724400" y="2590800"/>
          <p14:tracePt t="16395" x="4719638" y="2590800"/>
          <p14:tracePt t="16416" x="4710113" y="2590800"/>
          <p14:tracePt t="16436" x="4705350" y="2590800"/>
          <p14:tracePt t="16456" x="4700588" y="2590800"/>
          <p14:tracePt t="16466" x="4695825" y="2590800"/>
          <p14:tracePt t="16476" x="4686300" y="2590800"/>
          <p14:tracePt t="16487" x="4681538" y="2590800"/>
          <p14:tracePt t="16503" x="4672013" y="2590800"/>
          <p14:tracePt t="16519" x="4662488" y="2590800"/>
          <p14:tracePt t="16536" x="4638675" y="2590800"/>
          <p14:tracePt t="16553" x="4619625" y="2590800"/>
          <p14:tracePt t="16569" x="4614863" y="2590800"/>
          <p14:tracePt t="16586" x="4600575" y="2590800"/>
          <p14:tracePt t="16603" x="4591050" y="2590800"/>
          <p14:tracePt t="16619" x="4586288" y="2590800"/>
          <p14:tracePt t="16636" x="4576763" y="2590800"/>
          <p14:tracePt t="16653" x="4562475" y="2590800"/>
          <p14:tracePt t="16670" x="4557713" y="2590800"/>
          <p14:tracePt t="16686" x="4548188" y="2590800"/>
          <p14:tracePt t="16702" x="4543425" y="2590800"/>
          <p14:tracePt t="16719" x="4533900" y="2590800"/>
          <p14:tracePt t="16736" x="4524375" y="2590800"/>
          <p14:tracePt t="16752" x="4519613" y="2590800"/>
          <p14:tracePt t="16769" x="4505325" y="2586038"/>
          <p14:tracePt t="16786" x="4491038" y="2586038"/>
          <p14:tracePt t="16803" x="4486275" y="2586038"/>
          <p14:tracePt t="16819" x="4476750" y="2586038"/>
          <p14:tracePt t="16836" x="4467225" y="2581275"/>
          <p14:tracePt t="16853" x="4462463" y="2581275"/>
          <p14:tracePt t="16869" x="4452938" y="2581275"/>
          <p14:tracePt t="16886" x="4433888" y="2581275"/>
          <p14:tracePt t="16903" x="4424363" y="2581275"/>
          <p14:tracePt t="16919" x="4405313" y="2576513"/>
          <p14:tracePt t="16936" x="4391025" y="2576513"/>
          <p14:tracePt t="16952" x="4367213" y="2571750"/>
          <p14:tracePt t="16969" x="4343400" y="2566988"/>
          <p14:tracePt t="16986" x="4333875" y="2566988"/>
          <p14:tracePt t="17003" x="4314825" y="2557463"/>
          <p14:tracePt t="17019" x="4300538" y="2557463"/>
          <p14:tracePt t="17036" x="4291013" y="2552700"/>
          <p14:tracePt t="17052" x="4276725" y="2547938"/>
          <p14:tracePt t="17068" x="4271963" y="2547938"/>
          <p14:tracePt t="17085" x="4262438" y="2538413"/>
          <p14:tracePt t="17102" x="4257675" y="2533650"/>
          <p14:tracePt t="17118" x="4252913" y="2533650"/>
          <p14:tracePt t="17135" x="4248150" y="2528888"/>
          <p14:tracePt t="18069" x="4248150" y="2524125"/>
          <p14:tracePt t="18558" x="4243388" y="2524125"/>
          <p14:tracePt t="19444" x="4238625" y="2524125"/>
          <p14:tracePt t="19625" x="4238625" y="2519363"/>
        </p14:tracePtLst>
      </p14:laserTraceLst>
    </p:ext>
  </p:extLs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1358</TotalTime>
  <Words>1444</Words>
  <Application>Microsoft Office PowerPoint</Application>
  <PresentationFormat>On-screen Show (16:9)</PresentationFormat>
  <Paragraphs>238</Paragraphs>
  <Slides>17</Slides>
  <Notes>1</Notes>
  <HiddenSlides>0</HiddenSlides>
  <MMClips>17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Algerian</vt:lpstr>
      <vt:lpstr>Arial</vt:lpstr>
      <vt:lpstr>Bookman Old Style</vt:lpstr>
      <vt:lpstr>Calibri</vt:lpstr>
      <vt:lpstr>Calibri Light</vt:lpstr>
      <vt:lpstr>Gill Sans MT</vt:lpstr>
      <vt:lpstr>Times New Roman</vt:lpstr>
      <vt:lpstr>Wingdings</vt:lpstr>
      <vt:lpstr>Wingdings 3</vt:lpstr>
      <vt:lpstr>Custom Design</vt:lpstr>
      <vt:lpstr>Origin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Windows User</cp:lastModifiedBy>
  <cp:revision>166</cp:revision>
  <dcterms:created xsi:type="dcterms:W3CDTF">2015-04-04T09:45:50Z</dcterms:created>
  <dcterms:modified xsi:type="dcterms:W3CDTF">2020-10-30T12:10:51Z</dcterms:modified>
</cp:coreProperties>
</file>