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4"/>
  </p:notesMasterIdLst>
  <p:sldIdLst>
    <p:sldId id="265" r:id="rId3"/>
  </p:sldIdLst>
  <p:sldSz cx="30275213" cy="42811700"/>
  <p:notesSz cx="6858000" cy="9144000"/>
  <p:defaultTextStyle>
    <a:defPPr>
      <a:defRPr lang="fr-FR"/>
    </a:defPPr>
    <a:lvl1pPr marL="0" algn="l" defTabSz="2925623" rtl="0" eaLnBrk="1" latinLnBrk="0" hangingPunct="1">
      <a:defRPr sz="5759" kern="1200">
        <a:solidFill>
          <a:schemeClr val="tx1"/>
        </a:solidFill>
        <a:latin typeface="+mn-lt"/>
        <a:ea typeface="+mn-ea"/>
        <a:cs typeface="+mn-cs"/>
      </a:defRPr>
    </a:lvl1pPr>
    <a:lvl2pPr marL="1462811" algn="l" defTabSz="2925623" rtl="0" eaLnBrk="1" latinLnBrk="0" hangingPunct="1">
      <a:defRPr sz="5759" kern="1200">
        <a:solidFill>
          <a:schemeClr val="tx1"/>
        </a:solidFill>
        <a:latin typeface="+mn-lt"/>
        <a:ea typeface="+mn-ea"/>
        <a:cs typeface="+mn-cs"/>
      </a:defRPr>
    </a:lvl2pPr>
    <a:lvl3pPr marL="2925623" algn="l" defTabSz="2925623" rtl="0" eaLnBrk="1" latinLnBrk="0" hangingPunct="1">
      <a:defRPr sz="5759" kern="1200">
        <a:solidFill>
          <a:schemeClr val="tx1"/>
        </a:solidFill>
        <a:latin typeface="+mn-lt"/>
        <a:ea typeface="+mn-ea"/>
        <a:cs typeface="+mn-cs"/>
      </a:defRPr>
    </a:lvl3pPr>
    <a:lvl4pPr marL="4388434" algn="l" defTabSz="2925623" rtl="0" eaLnBrk="1" latinLnBrk="0" hangingPunct="1">
      <a:defRPr sz="5759" kern="1200">
        <a:solidFill>
          <a:schemeClr val="tx1"/>
        </a:solidFill>
        <a:latin typeface="+mn-lt"/>
        <a:ea typeface="+mn-ea"/>
        <a:cs typeface="+mn-cs"/>
      </a:defRPr>
    </a:lvl4pPr>
    <a:lvl5pPr marL="5851246" algn="l" defTabSz="2925623" rtl="0" eaLnBrk="1" latinLnBrk="0" hangingPunct="1">
      <a:defRPr sz="5759" kern="1200">
        <a:solidFill>
          <a:schemeClr val="tx1"/>
        </a:solidFill>
        <a:latin typeface="+mn-lt"/>
        <a:ea typeface="+mn-ea"/>
        <a:cs typeface="+mn-cs"/>
      </a:defRPr>
    </a:lvl5pPr>
    <a:lvl6pPr marL="7314057" algn="l" defTabSz="2925623" rtl="0" eaLnBrk="1" latinLnBrk="0" hangingPunct="1">
      <a:defRPr sz="5759" kern="1200">
        <a:solidFill>
          <a:schemeClr val="tx1"/>
        </a:solidFill>
        <a:latin typeface="+mn-lt"/>
        <a:ea typeface="+mn-ea"/>
        <a:cs typeface="+mn-cs"/>
      </a:defRPr>
    </a:lvl6pPr>
    <a:lvl7pPr marL="8776868" algn="l" defTabSz="2925623" rtl="0" eaLnBrk="1" latinLnBrk="0" hangingPunct="1">
      <a:defRPr sz="5759" kern="1200">
        <a:solidFill>
          <a:schemeClr val="tx1"/>
        </a:solidFill>
        <a:latin typeface="+mn-lt"/>
        <a:ea typeface="+mn-ea"/>
        <a:cs typeface="+mn-cs"/>
      </a:defRPr>
    </a:lvl7pPr>
    <a:lvl8pPr marL="10239680" algn="l" defTabSz="2925623" rtl="0" eaLnBrk="1" latinLnBrk="0" hangingPunct="1">
      <a:defRPr sz="5759" kern="1200">
        <a:solidFill>
          <a:schemeClr val="tx1"/>
        </a:solidFill>
        <a:latin typeface="+mn-lt"/>
        <a:ea typeface="+mn-ea"/>
        <a:cs typeface="+mn-cs"/>
      </a:defRPr>
    </a:lvl8pPr>
    <a:lvl9pPr marL="11702491" algn="l" defTabSz="2925623" rtl="0" eaLnBrk="1" latinLnBrk="0" hangingPunct="1">
      <a:defRPr sz="5759"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3486" userDrawn="1">
          <p15:clr>
            <a:srgbClr val="A4A3A4"/>
          </p15:clr>
        </p15:guide>
        <p15:guide id="2" pos="9536"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aria Schalnich" initials="MS" lastIdx="3" clrIdx="0"/>
  <p:cmAuthor id="1" name="Samanta" initials="S"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3399"/>
    <a:srgbClr val="6A4E9D"/>
    <a:srgbClr val="5E4197"/>
    <a:srgbClr val="60326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5340" autoAdjust="0"/>
    <p:restoredTop sz="94660"/>
  </p:normalViewPr>
  <p:slideViewPr>
    <p:cSldViewPr>
      <p:cViewPr>
        <p:scale>
          <a:sx n="30" d="100"/>
          <a:sy n="30" d="100"/>
        </p:scale>
        <p:origin x="114" y="24"/>
      </p:cViewPr>
      <p:guideLst>
        <p:guide orient="horz" pos="13486"/>
        <p:guide pos="9536"/>
      </p:guideLst>
    </p:cSldViewPr>
  </p:slideViewPr>
  <p:notesTextViewPr>
    <p:cViewPr>
      <p:scale>
        <a:sx n="100" d="100"/>
        <a:sy n="100" d="100"/>
      </p:scale>
      <p:origin x="0" y="0"/>
    </p:cViewPr>
  </p:notesTextViewPr>
  <p:notesViewPr>
    <p:cSldViewPr>
      <p:cViewPr varScale="1">
        <p:scale>
          <a:sx n="88" d="100"/>
          <a:sy n="88" d="100"/>
        </p:scale>
        <p:origin x="3204" y="10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notesMaster" Target="notesMasters/notesMaster1.xml"/><Relationship Id="rId9"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image" Target="../media/image1.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9CFBF3B-F983-4F41-9E6C-02008BB91DD1}" type="datetimeFigureOut">
              <a:rPr lang="fr-FR" smtClean="0"/>
              <a:pPr/>
              <a:t>20/10/2020</a:t>
            </a:fld>
            <a:endParaRPr lang="fr-FR" dirty="0"/>
          </a:p>
        </p:txBody>
      </p:sp>
      <p:sp>
        <p:nvSpPr>
          <p:cNvPr id="4" name="Slide Image Placeholder 3"/>
          <p:cNvSpPr>
            <a:spLocks noGrp="1" noRot="1" noChangeAspect="1"/>
          </p:cNvSpPr>
          <p:nvPr>
            <p:ph type="sldImg" idx="2"/>
          </p:nvPr>
        </p:nvSpPr>
        <p:spPr>
          <a:xfrm>
            <a:off x="2217738" y="685800"/>
            <a:ext cx="2422525" cy="3429000"/>
          </a:xfrm>
          <a:prstGeom prst="rect">
            <a:avLst/>
          </a:prstGeom>
          <a:noFill/>
          <a:ln w="12700">
            <a:solidFill>
              <a:prstClr val="black"/>
            </a:solidFill>
          </a:ln>
        </p:spPr>
        <p:txBody>
          <a:bodyPr vert="horz" lIns="91440" tIns="45720" rIns="91440" bIns="45720" rtlCol="0" anchor="ctr"/>
          <a:lstStyle/>
          <a:p>
            <a:endParaRPr lang="fr-FR"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dirty="0"/>
          </a:p>
        </p:txBody>
      </p:sp>
      <p:sp>
        <p:nvSpPr>
          <p:cNvPr id="8" name="Slide Number Placeholder 7"/>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6269082-9D5D-43A3-B675-27AB9B8E552E}" type="slidenum">
              <a:rPr lang="en-US" smtClean="0"/>
              <a:t>‹N°›</a:t>
            </a:fld>
            <a:endParaRPr lang="en-US" dirty="0"/>
          </a:p>
        </p:txBody>
      </p:sp>
    </p:spTree>
    <p:extLst>
      <p:ext uri="{BB962C8B-B14F-4D97-AF65-F5344CB8AC3E}">
        <p14:creationId xmlns:p14="http://schemas.microsoft.com/office/powerpoint/2010/main" val="1626096734"/>
      </p:ext>
    </p:extLst>
  </p:cSld>
  <p:clrMap bg1="lt1" tx1="dk1" bg2="lt2" tx2="dk2" accent1="accent1" accent2="accent2" accent3="accent3" accent4="accent4" accent5="accent5" accent6="accent6" hlink="hlink" folHlink="folHlink"/>
  <p:notesStyle>
    <a:lvl1pPr marL="0" algn="l" defTabSz="2925623" rtl="0" eaLnBrk="1" latinLnBrk="0" hangingPunct="1">
      <a:defRPr sz="3839" kern="1200">
        <a:solidFill>
          <a:schemeClr val="tx1"/>
        </a:solidFill>
        <a:latin typeface="+mn-lt"/>
        <a:ea typeface="+mn-ea"/>
        <a:cs typeface="+mn-cs"/>
      </a:defRPr>
    </a:lvl1pPr>
    <a:lvl2pPr marL="1462811" algn="l" defTabSz="2925623" rtl="0" eaLnBrk="1" latinLnBrk="0" hangingPunct="1">
      <a:defRPr sz="3839" kern="1200">
        <a:solidFill>
          <a:schemeClr val="tx1"/>
        </a:solidFill>
        <a:latin typeface="+mn-lt"/>
        <a:ea typeface="+mn-ea"/>
        <a:cs typeface="+mn-cs"/>
      </a:defRPr>
    </a:lvl2pPr>
    <a:lvl3pPr marL="2925623" algn="l" defTabSz="2925623" rtl="0" eaLnBrk="1" latinLnBrk="0" hangingPunct="1">
      <a:defRPr sz="3839" kern="1200">
        <a:solidFill>
          <a:schemeClr val="tx1"/>
        </a:solidFill>
        <a:latin typeface="+mn-lt"/>
        <a:ea typeface="+mn-ea"/>
        <a:cs typeface="+mn-cs"/>
      </a:defRPr>
    </a:lvl3pPr>
    <a:lvl4pPr marL="4388434" algn="l" defTabSz="2925623" rtl="0" eaLnBrk="1" latinLnBrk="0" hangingPunct="1">
      <a:defRPr sz="3839" kern="1200">
        <a:solidFill>
          <a:schemeClr val="tx1"/>
        </a:solidFill>
        <a:latin typeface="+mn-lt"/>
        <a:ea typeface="+mn-ea"/>
        <a:cs typeface="+mn-cs"/>
      </a:defRPr>
    </a:lvl4pPr>
    <a:lvl5pPr marL="5851246" algn="l" defTabSz="2925623" rtl="0" eaLnBrk="1" latinLnBrk="0" hangingPunct="1">
      <a:defRPr sz="3839" kern="1200">
        <a:solidFill>
          <a:schemeClr val="tx1"/>
        </a:solidFill>
        <a:latin typeface="+mn-lt"/>
        <a:ea typeface="+mn-ea"/>
        <a:cs typeface="+mn-cs"/>
      </a:defRPr>
    </a:lvl5pPr>
    <a:lvl6pPr marL="7314057" algn="l" defTabSz="2925623" rtl="0" eaLnBrk="1" latinLnBrk="0" hangingPunct="1">
      <a:defRPr sz="3839" kern="1200">
        <a:solidFill>
          <a:schemeClr val="tx1"/>
        </a:solidFill>
        <a:latin typeface="+mn-lt"/>
        <a:ea typeface="+mn-ea"/>
        <a:cs typeface="+mn-cs"/>
      </a:defRPr>
    </a:lvl6pPr>
    <a:lvl7pPr marL="8776868" algn="l" defTabSz="2925623" rtl="0" eaLnBrk="1" latinLnBrk="0" hangingPunct="1">
      <a:defRPr sz="3839" kern="1200">
        <a:solidFill>
          <a:schemeClr val="tx1"/>
        </a:solidFill>
        <a:latin typeface="+mn-lt"/>
        <a:ea typeface="+mn-ea"/>
        <a:cs typeface="+mn-cs"/>
      </a:defRPr>
    </a:lvl7pPr>
    <a:lvl8pPr marL="10239680" algn="l" defTabSz="2925623" rtl="0" eaLnBrk="1" latinLnBrk="0" hangingPunct="1">
      <a:defRPr sz="3839" kern="1200">
        <a:solidFill>
          <a:schemeClr val="tx1"/>
        </a:solidFill>
        <a:latin typeface="+mn-lt"/>
        <a:ea typeface="+mn-ea"/>
        <a:cs typeface="+mn-cs"/>
      </a:defRPr>
    </a:lvl8pPr>
    <a:lvl9pPr marL="11702491" algn="l" defTabSz="2925623" rtl="0" eaLnBrk="1" latinLnBrk="0" hangingPunct="1">
      <a:defRPr sz="3839"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270641" y="13299391"/>
            <a:ext cx="25733931" cy="9176767"/>
          </a:xfrm>
        </p:spPr>
        <p:txBody>
          <a:bodyPr/>
          <a:lstStyle/>
          <a:p>
            <a:r>
              <a:rPr lang="en-US"/>
              <a:t>Click to edit Master title style</a:t>
            </a:r>
            <a:endParaRPr lang="fr-FR"/>
          </a:p>
        </p:txBody>
      </p:sp>
      <p:sp>
        <p:nvSpPr>
          <p:cNvPr id="3" name="Subtitle 2"/>
          <p:cNvSpPr>
            <a:spLocks noGrp="1"/>
          </p:cNvSpPr>
          <p:nvPr>
            <p:ph type="subTitle" idx="1"/>
          </p:nvPr>
        </p:nvSpPr>
        <p:spPr>
          <a:xfrm>
            <a:off x="4541282" y="24259965"/>
            <a:ext cx="21192649" cy="10940766"/>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fr-FR"/>
          </a:p>
        </p:txBody>
      </p:sp>
      <p:sp>
        <p:nvSpPr>
          <p:cNvPr id="4" name="Date Placeholder 3"/>
          <p:cNvSpPr>
            <a:spLocks noGrp="1"/>
          </p:cNvSpPr>
          <p:nvPr>
            <p:ph type="dt" sz="half" idx="10"/>
          </p:nvPr>
        </p:nvSpPr>
        <p:spPr/>
        <p:txBody>
          <a:bodyPr/>
          <a:lstStyle/>
          <a:p>
            <a:fld id="{2F621E2D-A50B-495F-9AA4-3F10866B781B}" type="datetime1">
              <a:rPr lang="fr-FR" smtClean="0"/>
              <a:t>20/10/2020</a:t>
            </a:fld>
            <a:endParaRPr lang="fr-FR" dirty="0"/>
          </a:p>
        </p:txBody>
      </p:sp>
      <p:sp>
        <p:nvSpPr>
          <p:cNvPr id="5" name="Footer Placeholder 4"/>
          <p:cNvSpPr>
            <a:spLocks noGrp="1"/>
          </p:cNvSpPr>
          <p:nvPr>
            <p:ph type="ftr" sz="quarter" idx="11"/>
          </p:nvPr>
        </p:nvSpPr>
        <p:spPr/>
        <p:txBody>
          <a:bodyPr/>
          <a:lstStyle/>
          <a:p>
            <a:endParaRPr lang="fr-FR" dirty="0"/>
          </a:p>
        </p:txBody>
      </p:sp>
      <p:sp>
        <p:nvSpPr>
          <p:cNvPr id="6" name="Slide Number Placeholder 5"/>
          <p:cNvSpPr>
            <a:spLocks noGrp="1"/>
          </p:cNvSpPr>
          <p:nvPr>
            <p:ph type="sldNum" sz="quarter" idx="12"/>
          </p:nvPr>
        </p:nvSpPr>
        <p:spPr/>
        <p:txBody>
          <a:bodyPr/>
          <a:lstStyle/>
          <a:p>
            <a:fld id="{FCAEAE96-855E-42B1-8DE9-9C9E68DE18C5}" type="slidenum">
              <a:rPr lang="fr-FR" smtClean="0"/>
              <a:pPr/>
              <a:t>‹N°›</a:t>
            </a:fld>
            <a:endParaRPr lang="fr-FR"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fr-F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4" name="Date Placeholder 3"/>
          <p:cNvSpPr>
            <a:spLocks noGrp="1"/>
          </p:cNvSpPr>
          <p:nvPr>
            <p:ph type="dt" sz="half" idx="10"/>
          </p:nvPr>
        </p:nvSpPr>
        <p:spPr/>
        <p:txBody>
          <a:bodyPr/>
          <a:lstStyle/>
          <a:p>
            <a:fld id="{1AD6B278-45EA-45CC-9642-20CC60EAB0D1}" type="datetime1">
              <a:rPr lang="fr-FR" smtClean="0"/>
              <a:t>20/10/2020</a:t>
            </a:fld>
            <a:endParaRPr lang="fr-FR" dirty="0"/>
          </a:p>
        </p:txBody>
      </p:sp>
      <p:sp>
        <p:nvSpPr>
          <p:cNvPr id="5" name="Footer Placeholder 4"/>
          <p:cNvSpPr>
            <a:spLocks noGrp="1"/>
          </p:cNvSpPr>
          <p:nvPr>
            <p:ph type="ftr" sz="quarter" idx="11"/>
          </p:nvPr>
        </p:nvSpPr>
        <p:spPr/>
        <p:txBody>
          <a:bodyPr/>
          <a:lstStyle/>
          <a:p>
            <a:endParaRPr lang="fr-FR" dirty="0"/>
          </a:p>
        </p:txBody>
      </p:sp>
      <p:sp>
        <p:nvSpPr>
          <p:cNvPr id="6" name="Slide Number Placeholder 5"/>
          <p:cNvSpPr>
            <a:spLocks noGrp="1"/>
          </p:cNvSpPr>
          <p:nvPr>
            <p:ph type="sldNum" sz="quarter" idx="12"/>
          </p:nvPr>
        </p:nvSpPr>
        <p:spPr/>
        <p:txBody>
          <a:bodyPr/>
          <a:lstStyle/>
          <a:p>
            <a:fld id="{FCAEAE96-855E-42B1-8DE9-9C9E68DE18C5}" type="slidenum">
              <a:rPr lang="fr-FR" smtClean="0"/>
              <a:pPr/>
              <a:t>‹N°›</a:t>
            </a:fld>
            <a:endParaRPr lang="fr-F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1949529" y="1714471"/>
            <a:ext cx="6811923" cy="36528688"/>
          </a:xfrm>
        </p:spPr>
        <p:txBody>
          <a:bodyPr vert="eaVert"/>
          <a:lstStyle/>
          <a:p>
            <a:r>
              <a:rPr lang="en-US"/>
              <a:t>Click to edit Master title style</a:t>
            </a:r>
            <a:endParaRPr lang="fr-FR"/>
          </a:p>
        </p:txBody>
      </p:sp>
      <p:sp>
        <p:nvSpPr>
          <p:cNvPr id="3" name="Vertical Text Placeholder 2"/>
          <p:cNvSpPr>
            <a:spLocks noGrp="1"/>
          </p:cNvSpPr>
          <p:nvPr>
            <p:ph type="body" orient="vert" idx="1"/>
          </p:nvPr>
        </p:nvSpPr>
        <p:spPr>
          <a:xfrm>
            <a:off x="1513761" y="1714471"/>
            <a:ext cx="19931182" cy="3652868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4" name="Date Placeholder 3"/>
          <p:cNvSpPr>
            <a:spLocks noGrp="1"/>
          </p:cNvSpPr>
          <p:nvPr>
            <p:ph type="dt" sz="half" idx="10"/>
          </p:nvPr>
        </p:nvSpPr>
        <p:spPr/>
        <p:txBody>
          <a:bodyPr/>
          <a:lstStyle/>
          <a:p>
            <a:fld id="{1AE16925-72EC-42D4-94D3-A1003B939FCE}" type="datetime1">
              <a:rPr lang="fr-FR" smtClean="0"/>
              <a:t>20/10/2020</a:t>
            </a:fld>
            <a:endParaRPr lang="fr-FR" dirty="0"/>
          </a:p>
        </p:txBody>
      </p:sp>
      <p:sp>
        <p:nvSpPr>
          <p:cNvPr id="5" name="Footer Placeholder 4"/>
          <p:cNvSpPr>
            <a:spLocks noGrp="1"/>
          </p:cNvSpPr>
          <p:nvPr>
            <p:ph type="ftr" sz="quarter" idx="11"/>
          </p:nvPr>
        </p:nvSpPr>
        <p:spPr/>
        <p:txBody>
          <a:bodyPr/>
          <a:lstStyle/>
          <a:p>
            <a:endParaRPr lang="fr-FR" dirty="0"/>
          </a:p>
        </p:txBody>
      </p:sp>
      <p:sp>
        <p:nvSpPr>
          <p:cNvPr id="6" name="Slide Number Placeholder 5"/>
          <p:cNvSpPr>
            <a:spLocks noGrp="1"/>
          </p:cNvSpPr>
          <p:nvPr>
            <p:ph type="sldNum" sz="quarter" idx="12"/>
          </p:nvPr>
        </p:nvSpPr>
        <p:spPr/>
        <p:txBody>
          <a:bodyPr/>
          <a:lstStyle/>
          <a:p>
            <a:fld id="{FCAEAE96-855E-42B1-8DE9-9C9E68DE18C5}" type="slidenum">
              <a:rPr lang="fr-FR" smtClean="0"/>
              <a:pPr/>
              <a:t>‹N°›</a:t>
            </a:fld>
            <a:endParaRPr lang="fr-FR"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it-IT" dirty="0"/>
              <a:t>Click to </a:t>
            </a:r>
            <a:r>
              <a:rPr lang="it-IT" dirty="0" err="1"/>
              <a:t>edit</a:t>
            </a:r>
            <a:r>
              <a:rPr lang="it-IT" dirty="0"/>
              <a:t> </a:t>
            </a:r>
            <a:r>
              <a:rPr lang="it-IT" dirty="0" err="1"/>
              <a:t>Paper</a:t>
            </a:r>
            <a:r>
              <a:rPr lang="it-IT" dirty="0"/>
              <a:t> Title</a:t>
            </a:r>
          </a:p>
        </p:txBody>
      </p:sp>
      <p:sp>
        <p:nvSpPr>
          <p:cNvPr id="3" name="Content Placeholder 2"/>
          <p:cNvSpPr>
            <a:spLocks noGrp="1"/>
          </p:cNvSpPr>
          <p:nvPr>
            <p:ph idx="1"/>
          </p:nvPr>
        </p:nvSpPr>
        <p:spPr/>
        <p:txBody>
          <a:bodyPr/>
          <a:lstStyle/>
          <a:p>
            <a:pPr lvl="0"/>
            <a:r>
              <a:rPr lang="it-IT" dirty="0"/>
              <a:t>Click to </a:t>
            </a:r>
            <a:r>
              <a:rPr lang="it-IT" dirty="0" err="1"/>
              <a:t>edit</a:t>
            </a:r>
            <a:r>
              <a:rPr lang="it-IT" dirty="0"/>
              <a:t> Master text </a:t>
            </a:r>
            <a:r>
              <a:rPr lang="it-IT" dirty="0" err="1"/>
              <a:t>styles</a:t>
            </a:r>
            <a:endParaRPr lang="it-IT" dirty="0"/>
          </a:p>
          <a:p>
            <a:pPr lvl="1"/>
            <a:r>
              <a:rPr lang="it-IT" dirty="0"/>
              <a:t>Second </a:t>
            </a:r>
            <a:r>
              <a:rPr lang="it-IT" dirty="0" err="1"/>
              <a:t>level</a:t>
            </a:r>
            <a:endParaRPr lang="it-IT" dirty="0"/>
          </a:p>
          <a:p>
            <a:pPr lvl="2"/>
            <a:r>
              <a:rPr lang="it-IT" dirty="0"/>
              <a:t>Third </a:t>
            </a:r>
            <a:r>
              <a:rPr lang="it-IT" dirty="0" err="1"/>
              <a:t>level</a:t>
            </a:r>
            <a:endParaRPr lang="it-IT" dirty="0"/>
          </a:p>
          <a:p>
            <a:pPr lvl="3"/>
            <a:r>
              <a:rPr lang="it-IT" dirty="0" err="1"/>
              <a:t>Fourth</a:t>
            </a:r>
            <a:r>
              <a:rPr lang="it-IT" dirty="0"/>
              <a:t> </a:t>
            </a:r>
            <a:r>
              <a:rPr lang="it-IT" dirty="0" err="1"/>
              <a:t>level</a:t>
            </a:r>
            <a:endParaRPr lang="it-IT" dirty="0"/>
          </a:p>
          <a:p>
            <a:pPr lvl="4"/>
            <a:r>
              <a:rPr lang="it-IT" dirty="0" err="1"/>
              <a:t>Fifth</a:t>
            </a:r>
            <a:r>
              <a:rPr lang="it-IT" dirty="0"/>
              <a:t> </a:t>
            </a:r>
            <a:r>
              <a:rPr lang="it-IT" dirty="0" err="1"/>
              <a:t>level</a:t>
            </a:r>
            <a:endParaRPr lang="it-IT" dirty="0"/>
          </a:p>
        </p:txBody>
      </p:sp>
      <p:sp>
        <p:nvSpPr>
          <p:cNvPr id="8" name="Text Placeholder 7"/>
          <p:cNvSpPr>
            <a:spLocks noGrp="1"/>
          </p:cNvSpPr>
          <p:nvPr>
            <p:ph type="body" sz="quarter" idx="10" hasCustomPrompt="1"/>
          </p:nvPr>
        </p:nvSpPr>
        <p:spPr>
          <a:xfrm>
            <a:off x="12774612" y="5479523"/>
            <a:ext cx="16453907" cy="1318062"/>
          </a:xfrm>
        </p:spPr>
        <p:txBody>
          <a:bodyPr>
            <a:normAutofit/>
          </a:bodyPr>
          <a:lstStyle>
            <a:lvl1pPr marL="0" indent="0" algn="r">
              <a:buNone/>
              <a:defRPr sz="5400">
                <a:solidFill>
                  <a:srgbClr val="FFFFFF"/>
                </a:solidFill>
              </a:defRPr>
            </a:lvl1pPr>
          </a:lstStyle>
          <a:p>
            <a:pPr lvl="0"/>
            <a:r>
              <a:rPr lang="it-IT" dirty="0"/>
              <a:t>Click to </a:t>
            </a:r>
            <a:r>
              <a:rPr lang="it-IT" dirty="0" err="1"/>
              <a:t>edit</a:t>
            </a:r>
            <a:r>
              <a:rPr lang="it-IT" dirty="0"/>
              <a:t> </a:t>
            </a:r>
            <a:r>
              <a:rPr lang="it-IT" dirty="0" err="1"/>
              <a:t>author’s</a:t>
            </a:r>
            <a:r>
              <a:rPr lang="it-IT" dirty="0"/>
              <a:t> </a:t>
            </a:r>
            <a:r>
              <a:rPr lang="it-IT" dirty="0" err="1"/>
              <a:t>name</a:t>
            </a:r>
            <a:r>
              <a:rPr lang="it-IT" dirty="0"/>
              <a:t> and </a:t>
            </a:r>
            <a:r>
              <a:rPr lang="it-IT" dirty="0" err="1"/>
              <a:t>affiliation</a:t>
            </a:r>
            <a:endParaRPr lang="it-IT" dirty="0"/>
          </a:p>
        </p:txBody>
      </p:sp>
    </p:spTree>
    <p:extLst>
      <p:ext uri="{BB962C8B-B14F-4D97-AF65-F5344CB8AC3E}">
        <p14:creationId xmlns:p14="http://schemas.microsoft.com/office/powerpoint/2010/main" val="334594527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784402" y="7006456"/>
            <a:ext cx="22706410" cy="14904815"/>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3784402" y="22486055"/>
            <a:ext cx="22706410" cy="10336247"/>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4FA24ED9-1BAC-43CE-92AB-135E2507265C}" type="datetimeFigureOut">
              <a:rPr lang="en-US" smtClean="0"/>
              <a:t>10/20/2020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4F29872-1DA2-4001-977B-942AFF1DF91F}" type="slidenum">
              <a:rPr lang="en-US" smtClean="0"/>
              <a:t>‹N°›</a:t>
            </a:fld>
            <a:endParaRPr lang="en-US" dirty="0"/>
          </a:p>
        </p:txBody>
      </p:sp>
    </p:spTree>
    <p:extLst>
      <p:ext uri="{BB962C8B-B14F-4D97-AF65-F5344CB8AC3E}">
        <p14:creationId xmlns:p14="http://schemas.microsoft.com/office/powerpoint/2010/main" val="207389243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FA24ED9-1BAC-43CE-92AB-135E2507265C}" type="datetimeFigureOut">
              <a:rPr lang="en-US" smtClean="0"/>
              <a:t>10/20/2020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4F29872-1DA2-4001-977B-942AFF1DF91F}" type="slidenum">
              <a:rPr lang="en-US" smtClean="0"/>
              <a:t>‹N°›</a:t>
            </a:fld>
            <a:endParaRPr lang="en-US" dirty="0"/>
          </a:p>
        </p:txBody>
      </p:sp>
    </p:spTree>
    <p:extLst>
      <p:ext uri="{BB962C8B-B14F-4D97-AF65-F5344CB8AC3E}">
        <p14:creationId xmlns:p14="http://schemas.microsoft.com/office/powerpoint/2010/main" val="136958946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065654" y="10673215"/>
            <a:ext cx="26112371" cy="17808474"/>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2065654" y="28650163"/>
            <a:ext cx="26112371" cy="9365056"/>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FA24ED9-1BAC-43CE-92AB-135E2507265C}" type="datetimeFigureOut">
              <a:rPr lang="en-US" smtClean="0"/>
              <a:t>10/20/2020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4F29872-1DA2-4001-977B-942AFF1DF91F}" type="slidenum">
              <a:rPr lang="en-US" smtClean="0"/>
              <a:t>‹N°›</a:t>
            </a:fld>
            <a:endParaRPr lang="en-US" dirty="0"/>
          </a:p>
        </p:txBody>
      </p:sp>
    </p:spTree>
    <p:extLst>
      <p:ext uri="{BB962C8B-B14F-4D97-AF65-F5344CB8AC3E}">
        <p14:creationId xmlns:p14="http://schemas.microsoft.com/office/powerpoint/2010/main" val="212093645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2081421" y="11396633"/>
            <a:ext cx="12803892" cy="2716363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15389900" y="11396633"/>
            <a:ext cx="12803892" cy="2716363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FA24ED9-1BAC-43CE-92AB-135E2507265C}" type="datetimeFigureOut">
              <a:rPr lang="en-US" smtClean="0"/>
              <a:t>10/20/2020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4F29872-1DA2-4001-977B-942AFF1DF91F}" type="slidenum">
              <a:rPr lang="en-US" smtClean="0"/>
              <a:t>‹N°›</a:t>
            </a:fld>
            <a:endParaRPr lang="en-US" dirty="0"/>
          </a:p>
        </p:txBody>
      </p:sp>
    </p:spTree>
    <p:extLst>
      <p:ext uri="{BB962C8B-B14F-4D97-AF65-F5344CB8AC3E}">
        <p14:creationId xmlns:p14="http://schemas.microsoft.com/office/powerpoint/2010/main" val="66301490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086679" y="2279343"/>
            <a:ext cx="26112371" cy="8274950"/>
          </a:xfrm>
        </p:spPr>
        <p:txBody>
          <a:bodyPr/>
          <a:lstStyle/>
          <a:p>
            <a:r>
              <a:rPr lang="en-US"/>
              <a:t>Click to edit Master title style</a:t>
            </a:r>
          </a:p>
        </p:txBody>
      </p:sp>
      <p:sp>
        <p:nvSpPr>
          <p:cNvPr id="3" name="Text Placeholder 2"/>
          <p:cNvSpPr>
            <a:spLocks noGrp="1"/>
          </p:cNvSpPr>
          <p:nvPr>
            <p:ph type="body" idx="1"/>
          </p:nvPr>
        </p:nvSpPr>
        <p:spPr>
          <a:xfrm>
            <a:off x="2086687" y="10494814"/>
            <a:ext cx="12809147" cy="514334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086687" y="15638164"/>
            <a:ext cx="12809147" cy="2300138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15326827" y="10494814"/>
            <a:ext cx="12872223" cy="514334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15326827" y="15638164"/>
            <a:ext cx="12872223" cy="2300138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FA24ED9-1BAC-43CE-92AB-135E2507265C}" type="datetimeFigureOut">
              <a:rPr lang="en-US" smtClean="0"/>
              <a:t>10/20/2020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4F29872-1DA2-4001-977B-942AFF1DF91F}" type="slidenum">
              <a:rPr lang="en-US" smtClean="0"/>
              <a:t>‹N°›</a:t>
            </a:fld>
            <a:endParaRPr lang="en-US" dirty="0"/>
          </a:p>
        </p:txBody>
      </p:sp>
    </p:spTree>
    <p:extLst>
      <p:ext uri="{BB962C8B-B14F-4D97-AF65-F5344CB8AC3E}">
        <p14:creationId xmlns:p14="http://schemas.microsoft.com/office/powerpoint/2010/main" val="378275120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4FA24ED9-1BAC-43CE-92AB-135E2507265C}" type="datetimeFigureOut">
              <a:rPr lang="en-US" smtClean="0"/>
              <a:t>10/20/2020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4F29872-1DA2-4001-977B-942AFF1DF91F}" type="slidenum">
              <a:rPr lang="en-US" smtClean="0"/>
              <a:t>‹N°›</a:t>
            </a:fld>
            <a:endParaRPr lang="en-US" dirty="0"/>
          </a:p>
        </p:txBody>
      </p:sp>
    </p:spTree>
    <p:extLst>
      <p:ext uri="{BB962C8B-B14F-4D97-AF65-F5344CB8AC3E}">
        <p14:creationId xmlns:p14="http://schemas.microsoft.com/office/powerpoint/2010/main" val="158387370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FA24ED9-1BAC-43CE-92AB-135E2507265C}" type="datetimeFigureOut">
              <a:rPr lang="en-US" smtClean="0"/>
              <a:t>10/20/2020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4F29872-1DA2-4001-977B-942AFF1DF91F}" type="slidenum">
              <a:rPr lang="en-US" smtClean="0"/>
              <a:t>‹N°›</a:t>
            </a:fld>
            <a:endParaRPr lang="en-US" dirty="0"/>
          </a:p>
        </p:txBody>
      </p:sp>
    </p:spTree>
    <p:extLst>
      <p:ext uri="{BB962C8B-B14F-4D97-AF65-F5344CB8AC3E}">
        <p14:creationId xmlns:p14="http://schemas.microsoft.com/office/powerpoint/2010/main" val="23438120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fr-F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4" name="Date Placeholder 3"/>
          <p:cNvSpPr>
            <a:spLocks noGrp="1"/>
          </p:cNvSpPr>
          <p:nvPr>
            <p:ph type="dt" sz="half" idx="10"/>
          </p:nvPr>
        </p:nvSpPr>
        <p:spPr/>
        <p:txBody>
          <a:bodyPr/>
          <a:lstStyle/>
          <a:p>
            <a:fld id="{83760309-1331-4F8F-AC1F-972AC9046391}" type="datetime1">
              <a:rPr lang="fr-FR" smtClean="0"/>
              <a:t>20/10/2020</a:t>
            </a:fld>
            <a:endParaRPr lang="fr-FR" dirty="0"/>
          </a:p>
        </p:txBody>
      </p:sp>
      <p:sp>
        <p:nvSpPr>
          <p:cNvPr id="5" name="Footer Placeholder 4"/>
          <p:cNvSpPr>
            <a:spLocks noGrp="1"/>
          </p:cNvSpPr>
          <p:nvPr>
            <p:ph type="ftr" sz="quarter" idx="11"/>
          </p:nvPr>
        </p:nvSpPr>
        <p:spPr/>
        <p:txBody>
          <a:bodyPr/>
          <a:lstStyle/>
          <a:p>
            <a:endParaRPr lang="fr-FR" dirty="0"/>
          </a:p>
        </p:txBody>
      </p:sp>
      <p:sp>
        <p:nvSpPr>
          <p:cNvPr id="6" name="Slide Number Placeholder 5"/>
          <p:cNvSpPr>
            <a:spLocks noGrp="1"/>
          </p:cNvSpPr>
          <p:nvPr>
            <p:ph type="sldNum" sz="quarter" idx="12"/>
          </p:nvPr>
        </p:nvSpPr>
        <p:spPr/>
        <p:txBody>
          <a:bodyPr/>
          <a:lstStyle/>
          <a:p>
            <a:fld id="{FCAEAE96-855E-42B1-8DE9-9C9E68DE18C5}" type="slidenum">
              <a:rPr lang="fr-FR" smtClean="0"/>
              <a:pPr/>
              <a:t>‹N°›</a:t>
            </a:fld>
            <a:endParaRPr lang="fr-FR"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086687" y="2854114"/>
            <a:ext cx="9765859" cy="9989398"/>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12872223" y="6164110"/>
            <a:ext cx="15326827" cy="30424056"/>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2086687" y="12843511"/>
            <a:ext cx="9765859" cy="2379419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FA24ED9-1BAC-43CE-92AB-135E2507265C}" type="datetimeFigureOut">
              <a:rPr lang="en-US" smtClean="0"/>
              <a:t>10/20/2020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4F29872-1DA2-4001-977B-942AFF1DF91F}" type="slidenum">
              <a:rPr lang="en-US" smtClean="0"/>
              <a:t>‹N°›</a:t>
            </a:fld>
            <a:endParaRPr lang="en-US" dirty="0"/>
          </a:p>
        </p:txBody>
      </p:sp>
    </p:spTree>
    <p:extLst>
      <p:ext uri="{BB962C8B-B14F-4D97-AF65-F5344CB8AC3E}">
        <p14:creationId xmlns:p14="http://schemas.microsoft.com/office/powerpoint/2010/main" val="68686902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086687" y="2854114"/>
            <a:ext cx="9765859" cy="9989398"/>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12872223" y="6164110"/>
            <a:ext cx="15326827" cy="30424056"/>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2086687" y="12843511"/>
            <a:ext cx="9765859" cy="2379419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FA24ED9-1BAC-43CE-92AB-135E2507265C}" type="datetimeFigureOut">
              <a:rPr lang="en-US" smtClean="0"/>
              <a:t>10/20/2020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4F29872-1DA2-4001-977B-942AFF1DF91F}" type="slidenum">
              <a:rPr lang="en-US" smtClean="0"/>
              <a:t>‹N°›</a:t>
            </a:fld>
            <a:endParaRPr lang="en-US" dirty="0"/>
          </a:p>
        </p:txBody>
      </p:sp>
    </p:spTree>
    <p:extLst>
      <p:ext uri="{BB962C8B-B14F-4D97-AF65-F5344CB8AC3E}">
        <p14:creationId xmlns:p14="http://schemas.microsoft.com/office/powerpoint/2010/main" val="81134063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FA24ED9-1BAC-43CE-92AB-135E2507265C}" type="datetimeFigureOut">
              <a:rPr lang="en-US" smtClean="0"/>
              <a:t>10/20/2020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4F29872-1DA2-4001-977B-942AFF1DF91F}" type="slidenum">
              <a:rPr lang="en-US" smtClean="0"/>
              <a:t>‹N°›</a:t>
            </a:fld>
            <a:endParaRPr lang="en-US" dirty="0"/>
          </a:p>
        </p:txBody>
      </p:sp>
    </p:spTree>
    <p:extLst>
      <p:ext uri="{BB962C8B-B14F-4D97-AF65-F5344CB8AC3E}">
        <p14:creationId xmlns:p14="http://schemas.microsoft.com/office/powerpoint/2010/main" val="228048720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1665704" y="2279325"/>
            <a:ext cx="6528093" cy="362809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2081429" y="2279325"/>
            <a:ext cx="19079692" cy="362809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FA24ED9-1BAC-43CE-92AB-135E2507265C}" type="datetimeFigureOut">
              <a:rPr lang="en-US" smtClean="0"/>
              <a:t>10/20/2020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4F29872-1DA2-4001-977B-942AFF1DF91F}" type="slidenum">
              <a:rPr lang="en-US" smtClean="0"/>
              <a:t>‹N°›</a:t>
            </a:fld>
            <a:endParaRPr lang="en-US" dirty="0"/>
          </a:p>
        </p:txBody>
      </p:sp>
    </p:spTree>
    <p:extLst>
      <p:ext uri="{BB962C8B-B14F-4D97-AF65-F5344CB8AC3E}">
        <p14:creationId xmlns:p14="http://schemas.microsoft.com/office/powerpoint/2010/main" val="22773370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391533" y="27510497"/>
            <a:ext cx="25733931" cy="8502880"/>
          </a:xfrm>
        </p:spPr>
        <p:txBody>
          <a:bodyPr anchor="t"/>
          <a:lstStyle>
            <a:lvl1pPr algn="l">
              <a:defRPr sz="4000" b="1" cap="all"/>
            </a:lvl1pPr>
          </a:lstStyle>
          <a:p>
            <a:r>
              <a:rPr lang="en-US"/>
              <a:t>Click to edit Master title style</a:t>
            </a:r>
            <a:endParaRPr lang="fr-FR"/>
          </a:p>
        </p:txBody>
      </p:sp>
      <p:sp>
        <p:nvSpPr>
          <p:cNvPr id="3" name="Text Placeholder 2"/>
          <p:cNvSpPr>
            <a:spLocks noGrp="1"/>
          </p:cNvSpPr>
          <p:nvPr>
            <p:ph type="body" idx="1"/>
          </p:nvPr>
        </p:nvSpPr>
        <p:spPr>
          <a:xfrm>
            <a:off x="2391533" y="18145428"/>
            <a:ext cx="25733931" cy="9365056"/>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3B96765-7664-41F5-8267-06B87A0274DD}" type="datetime1">
              <a:rPr lang="fr-FR" smtClean="0"/>
              <a:t>20/10/2020</a:t>
            </a:fld>
            <a:endParaRPr lang="fr-FR" dirty="0"/>
          </a:p>
        </p:txBody>
      </p:sp>
      <p:sp>
        <p:nvSpPr>
          <p:cNvPr id="5" name="Footer Placeholder 4"/>
          <p:cNvSpPr>
            <a:spLocks noGrp="1"/>
          </p:cNvSpPr>
          <p:nvPr>
            <p:ph type="ftr" sz="quarter" idx="11"/>
          </p:nvPr>
        </p:nvSpPr>
        <p:spPr/>
        <p:txBody>
          <a:bodyPr/>
          <a:lstStyle/>
          <a:p>
            <a:endParaRPr lang="fr-FR" dirty="0"/>
          </a:p>
        </p:txBody>
      </p:sp>
      <p:sp>
        <p:nvSpPr>
          <p:cNvPr id="6" name="Slide Number Placeholder 5"/>
          <p:cNvSpPr>
            <a:spLocks noGrp="1"/>
          </p:cNvSpPr>
          <p:nvPr>
            <p:ph type="sldNum" sz="quarter" idx="12"/>
          </p:nvPr>
        </p:nvSpPr>
        <p:spPr/>
        <p:txBody>
          <a:bodyPr/>
          <a:lstStyle/>
          <a:p>
            <a:fld id="{FCAEAE96-855E-42B1-8DE9-9C9E68DE18C5}" type="slidenum">
              <a:rPr lang="fr-FR" smtClean="0"/>
              <a:pPr/>
              <a:t>‹N°›</a:t>
            </a:fld>
            <a:endParaRPr lang="fr-F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fr-FR"/>
          </a:p>
        </p:txBody>
      </p:sp>
      <p:sp>
        <p:nvSpPr>
          <p:cNvPr id="3" name="Content Placeholder 2"/>
          <p:cNvSpPr>
            <a:spLocks noGrp="1"/>
          </p:cNvSpPr>
          <p:nvPr>
            <p:ph sz="half" idx="1"/>
          </p:nvPr>
        </p:nvSpPr>
        <p:spPr>
          <a:xfrm>
            <a:off x="1513761" y="9989411"/>
            <a:ext cx="13371552" cy="2825374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4" name="Content Placeholder 3"/>
          <p:cNvSpPr>
            <a:spLocks noGrp="1"/>
          </p:cNvSpPr>
          <p:nvPr>
            <p:ph sz="half" idx="2"/>
          </p:nvPr>
        </p:nvSpPr>
        <p:spPr>
          <a:xfrm>
            <a:off x="15389900" y="9989411"/>
            <a:ext cx="13371552" cy="2825374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5" name="Date Placeholder 4"/>
          <p:cNvSpPr>
            <a:spLocks noGrp="1"/>
          </p:cNvSpPr>
          <p:nvPr>
            <p:ph type="dt" sz="half" idx="10"/>
          </p:nvPr>
        </p:nvSpPr>
        <p:spPr/>
        <p:txBody>
          <a:bodyPr/>
          <a:lstStyle/>
          <a:p>
            <a:fld id="{21FF9947-2A44-4499-8893-791A730D1CEB}" type="datetime1">
              <a:rPr lang="fr-FR" smtClean="0"/>
              <a:t>20/10/2020</a:t>
            </a:fld>
            <a:endParaRPr lang="fr-FR" dirty="0"/>
          </a:p>
        </p:txBody>
      </p:sp>
      <p:sp>
        <p:nvSpPr>
          <p:cNvPr id="6" name="Footer Placeholder 5"/>
          <p:cNvSpPr>
            <a:spLocks noGrp="1"/>
          </p:cNvSpPr>
          <p:nvPr>
            <p:ph type="ftr" sz="quarter" idx="11"/>
          </p:nvPr>
        </p:nvSpPr>
        <p:spPr/>
        <p:txBody>
          <a:bodyPr/>
          <a:lstStyle/>
          <a:p>
            <a:endParaRPr lang="fr-FR" dirty="0"/>
          </a:p>
        </p:txBody>
      </p:sp>
      <p:sp>
        <p:nvSpPr>
          <p:cNvPr id="7" name="Slide Number Placeholder 6"/>
          <p:cNvSpPr>
            <a:spLocks noGrp="1"/>
          </p:cNvSpPr>
          <p:nvPr>
            <p:ph type="sldNum" sz="quarter" idx="12"/>
          </p:nvPr>
        </p:nvSpPr>
        <p:spPr/>
        <p:txBody>
          <a:bodyPr/>
          <a:lstStyle/>
          <a:p>
            <a:fld id="{FCAEAE96-855E-42B1-8DE9-9C9E68DE18C5}" type="slidenum">
              <a:rPr lang="fr-FR" smtClean="0"/>
              <a:pPr/>
              <a:t>‹N°›</a:t>
            </a:fld>
            <a:endParaRPr lang="fr-F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fr-FR"/>
          </a:p>
        </p:txBody>
      </p:sp>
      <p:sp>
        <p:nvSpPr>
          <p:cNvPr id="3" name="Text Placeholder 2"/>
          <p:cNvSpPr>
            <a:spLocks noGrp="1"/>
          </p:cNvSpPr>
          <p:nvPr>
            <p:ph type="body" idx="1"/>
          </p:nvPr>
        </p:nvSpPr>
        <p:spPr>
          <a:xfrm>
            <a:off x="1513761" y="9583086"/>
            <a:ext cx="13376810" cy="399377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513761" y="13576859"/>
            <a:ext cx="13376810" cy="24666281"/>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5" name="Text Placeholder 4"/>
          <p:cNvSpPr>
            <a:spLocks noGrp="1"/>
          </p:cNvSpPr>
          <p:nvPr>
            <p:ph type="body" sz="quarter" idx="3"/>
          </p:nvPr>
        </p:nvSpPr>
        <p:spPr>
          <a:xfrm>
            <a:off x="15379396" y="9583086"/>
            <a:ext cx="13382065" cy="399377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15379396" y="13576859"/>
            <a:ext cx="13382065" cy="24666281"/>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7" name="Date Placeholder 6"/>
          <p:cNvSpPr>
            <a:spLocks noGrp="1"/>
          </p:cNvSpPr>
          <p:nvPr>
            <p:ph type="dt" sz="half" idx="10"/>
          </p:nvPr>
        </p:nvSpPr>
        <p:spPr/>
        <p:txBody>
          <a:bodyPr/>
          <a:lstStyle/>
          <a:p>
            <a:fld id="{A2CD4740-CB78-4DA2-9449-5BA6BAB8E8B9}" type="datetime1">
              <a:rPr lang="fr-FR" smtClean="0"/>
              <a:t>20/10/2020</a:t>
            </a:fld>
            <a:endParaRPr lang="fr-FR" dirty="0"/>
          </a:p>
        </p:txBody>
      </p:sp>
      <p:sp>
        <p:nvSpPr>
          <p:cNvPr id="8" name="Footer Placeholder 7"/>
          <p:cNvSpPr>
            <a:spLocks noGrp="1"/>
          </p:cNvSpPr>
          <p:nvPr>
            <p:ph type="ftr" sz="quarter" idx="11"/>
          </p:nvPr>
        </p:nvSpPr>
        <p:spPr/>
        <p:txBody>
          <a:bodyPr/>
          <a:lstStyle/>
          <a:p>
            <a:endParaRPr lang="fr-FR" dirty="0"/>
          </a:p>
        </p:txBody>
      </p:sp>
      <p:sp>
        <p:nvSpPr>
          <p:cNvPr id="9" name="Slide Number Placeholder 8"/>
          <p:cNvSpPr>
            <a:spLocks noGrp="1"/>
          </p:cNvSpPr>
          <p:nvPr>
            <p:ph type="sldNum" sz="quarter" idx="12"/>
          </p:nvPr>
        </p:nvSpPr>
        <p:spPr/>
        <p:txBody>
          <a:bodyPr/>
          <a:lstStyle/>
          <a:p>
            <a:fld id="{FCAEAE96-855E-42B1-8DE9-9C9E68DE18C5}" type="slidenum">
              <a:rPr lang="fr-FR" smtClean="0"/>
              <a:pPr/>
              <a:t>‹N°›</a:t>
            </a:fld>
            <a:endParaRPr lang="fr-F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fr-FR"/>
          </a:p>
        </p:txBody>
      </p:sp>
      <p:sp>
        <p:nvSpPr>
          <p:cNvPr id="3" name="Date Placeholder 2"/>
          <p:cNvSpPr>
            <a:spLocks noGrp="1"/>
          </p:cNvSpPr>
          <p:nvPr>
            <p:ph type="dt" sz="half" idx="10"/>
          </p:nvPr>
        </p:nvSpPr>
        <p:spPr/>
        <p:txBody>
          <a:bodyPr/>
          <a:lstStyle/>
          <a:p>
            <a:fld id="{774D13E3-8353-4C2E-BE7C-26AE1B623ED5}" type="datetime1">
              <a:rPr lang="fr-FR" smtClean="0"/>
              <a:t>20/10/2020</a:t>
            </a:fld>
            <a:endParaRPr lang="fr-FR" dirty="0"/>
          </a:p>
        </p:txBody>
      </p:sp>
      <p:sp>
        <p:nvSpPr>
          <p:cNvPr id="4" name="Footer Placeholder 3"/>
          <p:cNvSpPr>
            <a:spLocks noGrp="1"/>
          </p:cNvSpPr>
          <p:nvPr>
            <p:ph type="ftr" sz="quarter" idx="11"/>
          </p:nvPr>
        </p:nvSpPr>
        <p:spPr/>
        <p:txBody>
          <a:bodyPr/>
          <a:lstStyle/>
          <a:p>
            <a:endParaRPr lang="fr-FR" dirty="0"/>
          </a:p>
        </p:txBody>
      </p:sp>
      <p:sp>
        <p:nvSpPr>
          <p:cNvPr id="5" name="Slide Number Placeholder 4"/>
          <p:cNvSpPr>
            <a:spLocks noGrp="1"/>
          </p:cNvSpPr>
          <p:nvPr>
            <p:ph type="sldNum" sz="quarter" idx="12"/>
          </p:nvPr>
        </p:nvSpPr>
        <p:spPr/>
        <p:txBody>
          <a:bodyPr/>
          <a:lstStyle/>
          <a:p>
            <a:fld id="{FCAEAE96-855E-42B1-8DE9-9C9E68DE18C5}" type="slidenum">
              <a:rPr lang="fr-FR" smtClean="0"/>
              <a:pPr/>
              <a:t>‹N°›</a:t>
            </a:fld>
            <a:endParaRPr lang="fr-F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C413025-920A-462C-B19C-06B25E7A86DA}" type="datetime1">
              <a:rPr lang="fr-FR" smtClean="0"/>
              <a:t>20/10/2020</a:t>
            </a:fld>
            <a:endParaRPr lang="fr-FR" dirty="0"/>
          </a:p>
        </p:txBody>
      </p:sp>
      <p:sp>
        <p:nvSpPr>
          <p:cNvPr id="3" name="Footer Placeholder 2"/>
          <p:cNvSpPr>
            <a:spLocks noGrp="1"/>
          </p:cNvSpPr>
          <p:nvPr>
            <p:ph type="ftr" sz="quarter" idx="11"/>
          </p:nvPr>
        </p:nvSpPr>
        <p:spPr/>
        <p:txBody>
          <a:bodyPr/>
          <a:lstStyle/>
          <a:p>
            <a:endParaRPr lang="fr-FR" dirty="0"/>
          </a:p>
        </p:txBody>
      </p:sp>
      <p:sp>
        <p:nvSpPr>
          <p:cNvPr id="4" name="Slide Number Placeholder 3"/>
          <p:cNvSpPr>
            <a:spLocks noGrp="1"/>
          </p:cNvSpPr>
          <p:nvPr>
            <p:ph type="sldNum" sz="quarter" idx="12"/>
          </p:nvPr>
        </p:nvSpPr>
        <p:spPr>
          <a:xfrm>
            <a:off x="22958703" y="39680118"/>
            <a:ext cx="7064216" cy="2279326"/>
          </a:xfrm>
        </p:spPr>
        <p:txBody>
          <a:bodyPr/>
          <a:lstStyle/>
          <a:p>
            <a:fld id="{FCAEAE96-855E-42B1-8DE9-9C9E68DE18C5}" type="slidenum">
              <a:rPr lang="fr-FR" smtClean="0"/>
              <a:pPr/>
              <a:t>‹N°›</a:t>
            </a:fld>
            <a:endParaRPr lang="fr-F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13769" y="1704542"/>
            <a:ext cx="9960336" cy="7254204"/>
          </a:xfrm>
        </p:spPr>
        <p:txBody>
          <a:bodyPr anchor="b"/>
          <a:lstStyle>
            <a:lvl1pPr algn="l">
              <a:defRPr sz="2000" b="1"/>
            </a:lvl1pPr>
          </a:lstStyle>
          <a:p>
            <a:r>
              <a:rPr lang="en-US"/>
              <a:t>Click to edit Master title style</a:t>
            </a:r>
            <a:endParaRPr lang="fr-FR"/>
          </a:p>
        </p:txBody>
      </p:sp>
      <p:sp>
        <p:nvSpPr>
          <p:cNvPr id="3" name="Content Placeholder 2"/>
          <p:cNvSpPr>
            <a:spLocks noGrp="1"/>
          </p:cNvSpPr>
          <p:nvPr>
            <p:ph idx="1"/>
          </p:nvPr>
        </p:nvSpPr>
        <p:spPr>
          <a:xfrm>
            <a:off x="11836767" y="1704558"/>
            <a:ext cx="16924685" cy="3653860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4" name="Text Placeholder 3"/>
          <p:cNvSpPr>
            <a:spLocks noGrp="1"/>
          </p:cNvSpPr>
          <p:nvPr>
            <p:ph type="body" sz="half" idx="2"/>
          </p:nvPr>
        </p:nvSpPr>
        <p:spPr>
          <a:xfrm>
            <a:off x="1513769" y="8958760"/>
            <a:ext cx="9960336" cy="292843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C14D6D2-AC3E-41CF-B9A3-5BCCE2F511AB}" type="datetime1">
              <a:rPr lang="fr-FR" smtClean="0"/>
              <a:t>20/10/2020</a:t>
            </a:fld>
            <a:endParaRPr lang="fr-FR" dirty="0"/>
          </a:p>
        </p:txBody>
      </p:sp>
      <p:sp>
        <p:nvSpPr>
          <p:cNvPr id="6" name="Footer Placeholder 5"/>
          <p:cNvSpPr>
            <a:spLocks noGrp="1"/>
          </p:cNvSpPr>
          <p:nvPr>
            <p:ph type="ftr" sz="quarter" idx="11"/>
          </p:nvPr>
        </p:nvSpPr>
        <p:spPr/>
        <p:txBody>
          <a:bodyPr/>
          <a:lstStyle/>
          <a:p>
            <a:endParaRPr lang="fr-FR" dirty="0"/>
          </a:p>
        </p:txBody>
      </p:sp>
      <p:sp>
        <p:nvSpPr>
          <p:cNvPr id="7" name="Slide Number Placeholder 6"/>
          <p:cNvSpPr>
            <a:spLocks noGrp="1"/>
          </p:cNvSpPr>
          <p:nvPr>
            <p:ph type="sldNum" sz="quarter" idx="12"/>
          </p:nvPr>
        </p:nvSpPr>
        <p:spPr/>
        <p:txBody>
          <a:bodyPr/>
          <a:lstStyle/>
          <a:p>
            <a:fld id="{FCAEAE96-855E-42B1-8DE9-9C9E68DE18C5}" type="slidenum">
              <a:rPr lang="fr-FR" smtClean="0"/>
              <a:pPr/>
              <a:t>‹N°›</a:t>
            </a:fld>
            <a:endParaRPr lang="fr-F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34154" y="29968193"/>
            <a:ext cx="18165128" cy="3537915"/>
          </a:xfrm>
        </p:spPr>
        <p:txBody>
          <a:bodyPr anchor="b"/>
          <a:lstStyle>
            <a:lvl1pPr algn="l">
              <a:defRPr sz="2000" b="1"/>
            </a:lvl1pPr>
          </a:lstStyle>
          <a:p>
            <a:r>
              <a:rPr lang="en-US"/>
              <a:t>Click to edit Master title style</a:t>
            </a:r>
            <a:endParaRPr lang="fr-FR"/>
          </a:p>
        </p:txBody>
      </p:sp>
      <p:sp>
        <p:nvSpPr>
          <p:cNvPr id="3" name="Picture Placeholder 2"/>
          <p:cNvSpPr>
            <a:spLocks noGrp="1"/>
          </p:cNvSpPr>
          <p:nvPr>
            <p:ph type="pic" idx="1"/>
          </p:nvPr>
        </p:nvSpPr>
        <p:spPr>
          <a:xfrm>
            <a:off x="5934154" y="3825307"/>
            <a:ext cx="18165128" cy="25687021"/>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dirty="0"/>
          </a:p>
        </p:txBody>
      </p:sp>
      <p:sp>
        <p:nvSpPr>
          <p:cNvPr id="4" name="Text Placeholder 3"/>
          <p:cNvSpPr>
            <a:spLocks noGrp="1"/>
          </p:cNvSpPr>
          <p:nvPr>
            <p:ph type="body" sz="half" idx="2"/>
          </p:nvPr>
        </p:nvSpPr>
        <p:spPr>
          <a:xfrm>
            <a:off x="5934154" y="33506104"/>
            <a:ext cx="18165128" cy="502442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128312-C233-4B5A-993A-6F581BBA2EDC}" type="datetime1">
              <a:rPr lang="fr-FR" smtClean="0"/>
              <a:t>20/10/2020</a:t>
            </a:fld>
            <a:endParaRPr lang="fr-FR" dirty="0"/>
          </a:p>
        </p:txBody>
      </p:sp>
      <p:sp>
        <p:nvSpPr>
          <p:cNvPr id="6" name="Footer Placeholder 5"/>
          <p:cNvSpPr>
            <a:spLocks noGrp="1"/>
          </p:cNvSpPr>
          <p:nvPr>
            <p:ph type="ftr" sz="quarter" idx="11"/>
          </p:nvPr>
        </p:nvSpPr>
        <p:spPr/>
        <p:txBody>
          <a:bodyPr/>
          <a:lstStyle/>
          <a:p>
            <a:endParaRPr lang="fr-FR" dirty="0"/>
          </a:p>
        </p:txBody>
      </p:sp>
      <p:sp>
        <p:nvSpPr>
          <p:cNvPr id="7" name="Slide Number Placeholder 6"/>
          <p:cNvSpPr>
            <a:spLocks noGrp="1"/>
          </p:cNvSpPr>
          <p:nvPr>
            <p:ph type="sldNum" sz="quarter" idx="12"/>
          </p:nvPr>
        </p:nvSpPr>
        <p:spPr/>
        <p:txBody>
          <a:bodyPr/>
          <a:lstStyle/>
          <a:p>
            <a:fld id="{FCAEAE96-855E-42B1-8DE9-9C9E68DE18C5}" type="slidenum">
              <a:rPr lang="fr-FR" smtClean="0"/>
              <a:pPr/>
              <a:t>‹N°›</a:t>
            </a:fld>
            <a:endParaRPr lang="fr-F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513761" y="1714454"/>
            <a:ext cx="27247692" cy="7135284"/>
          </a:xfrm>
          <a:prstGeom prst="rect">
            <a:avLst/>
          </a:prstGeom>
        </p:spPr>
        <p:txBody>
          <a:bodyPr vert="horz" lIns="91440" tIns="45720" rIns="91440" bIns="45720" rtlCol="0" anchor="ctr">
            <a:normAutofit/>
          </a:bodyPr>
          <a:lstStyle/>
          <a:p>
            <a:r>
              <a:rPr lang="en-US"/>
              <a:t>Click to edit Master title style</a:t>
            </a:r>
            <a:endParaRPr lang="fr-FR"/>
          </a:p>
        </p:txBody>
      </p:sp>
      <p:sp>
        <p:nvSpPr>
          <p:cNvPr id="3" name="Text Placeholder 2"/>
          <p:cNvSpPr>
            <a:spLocks noGrp="1"/>
          </p:cNvSpPr>
          <p:nvPr>
            <p:ph type="body" idx="1"/>
          </p:nvPr>
        </p:nvSpPr>
        <p:spPr>
          <a:xfrm>
            <a:off x="1513761" y="9989411"/>
            <a:ext cx="27247692" cy="2825374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4" name="Date Placeholder 3"/>
          <p:cNvSpPr>
            <a:spLocks noGrp="1"/>
          </p:cNvSpPr>
          <p:nvPr>
            <p:ph type="dt" sz="half" idx="2"/>
          </p:nvPr>
        </p:nvSpPr>
        <p:spPr>
          <a:xfrm>
            <a:off x="1513761" y="39680118"/>
            <a:ext cx="7064216" cy="2279326"/>
          </a:xfrm>
          <a:prstGeom prst="rect">
            <a:avLst/>
          </a:prstGeom>
        </p:spPr>
        <p:txBody>
          <a:bodyPr vert="horz" lIns="91440" tIns="45720" rIns="91440" bIns="45720" rtlCol="0" anchor="ctr"/>
          <a:lstStyle>
            <a:lvl1pPr algn="l">
              <a:defRPr sz="1200">
                <a:solidFill>
                  <a:schemeClr val="tx1">
                    <a:tint val="75000"/>
                  </a:schemeClr>
                </a:solidFill>
              </a:defRPr>
            </a:lvl1pPr>
          </a:lstStyle>
          <a:p>
            <a:fld id="{1CCFA5E1-D094-4A0B-B20B-B561C85E6A82}" type="datetime1">
              <a:rPr lang="fr-FR" smtClean="0"/>
              <a:t>20/10/2020</a:t>
            </a:fld>
            <a:endParaRPr lang="fr-FR" dirty="0"/>
          </a:p>
        </p:txBody>
      </p:sp>
      <p:sp>
        <p:nvSpPr>
          <p:cNvPr id="5" name="Footer Placeholder 4"/>
          <p:cNvSpPr>
            <a:spLocks noGrp="1"/>
          </p:cNvSpPr>
          <p:nvPr>
            <p:ph type="ftr" sz="quarter" idx="3"/>
          </p:nvPr>
        </p:nvSpPr>
        <p:spPr>
          <a:xfrm>
            <a:off x="10344031" y="39680118"/>
            <a:ext cx="9587151" cy="2279326"/>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dirty="0"/>
          </a:p>
        </p:txBody>
      </p:sp>
      <p:sp>
        <p:nvSpPr>
          <p:cNvPr id="6" name="Slide Number Placeholder 5"/>
          <p:cNvSpPr>
            <a:spLocks noGrp="1"/>
          </p:cNvSpPr>
          <p:nvPr>
            <p:ph type="sldNum" sz="quarter" idx="4"/>
          </p:nvPr>
        </p:nvSpPr>
        <p:spPr>
          <a:xfrm>
            <a:off x="21697236" y="39680118"/>
            <a:ext cx="7064216" cy="2279326"/>
          </a:xfrm>
          <a:prstGeom prst="rect">
            <a:avLst/>
          </a:prstGeom>
        </p:spPr>
        <p:txBody>
          <a:bodyPr vert="horz" lIns="91440" tIns="45720" rIns="91440" bIns="45720" rtlCol="0" anchor="ctr"/>
          <a:lstStyle>
            <a:lvl1pPr algn="r">
              <a:defRPr sz="1200">
                <a:solidFill>
                  <a:schemeClr val="tx1">
                    <a:tint val="75000"/>
                  </a:schemeClr>
                </a:solidFill>
              </a:defRPr>
            </a:lvl1pPr>
          </a:lstStyle>
          <a:p>
            <a:fld id="{FCAEAE96-855E-42B1-8DE9-9C9E68DE18C5}" type="slidenum">
              <a:rPr lang="fr-FR" smtClean="0"/>
              <a:pPr/>
              <a:t>‹N°›</a:t>
            </a:fld>
            <a:endParaRPr lang="fr-FR"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72" r:id="rId12"/>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081421" y="2279343"/>
            <a:ext cx="26112371" cy="827495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2081421" y="11396633"/>
            <a:ext cx="26112371" cy="2716363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2081421" y="39680118"/>
            <a:ext cx="6811923" cy="2279326"/>
          </a:xfrm>
          <a:prstGeom prst="rect">
            <a:avLst/>
          </a:prstGeom>
        </p:spPr>
        <p:txBody>
          <a:bodyPr vert="horz" lIns="91440" tIns="45720" rIns="91440" bIns="45720" rtlCol="0" anchor="ctr"/>
          <a:lstStyle>
            <a:lvl1pPr algn="l">
              <a:defRPr sz="1200">
                <a:solidFill>
                  <a:schemeClr val="tx1">
                    <a:tint val="75000"/>
                  </a:schemeClr>
                </a:solidFill>
              </a:defRPr>
            </a:lvl1pPr>
          </a:lstStyle>
          <a:p>
            <a:fld id="{4FA24ED9-1BAC-43CE-92AB-135E2507265C}" type="datetimeFigureOut">
              <a:rPr lang="en-US" smtClean="0"/>
              <a:t>10/20/2020</a:t>
            </a:fld>
            <a:endParaRPr lang="en-US" dirty="0"/>
          </a:p>
        </p:txBody>
      </p:sp>
      <p:sp>
        <p:nvSpPr>
          <p:cNvPr id="5" name="Footer Placeholder 4"/>
          <p:cNvSpPr>
            <a:spLocks noGrp="1"/>
          </p:cNvSpPr>
          <p:nvPr>
            <p:ph type="ftr" sz="quarter" idx="3"/>
          </p:nvPr>
        </p:nvSpPr>
        <p:spPr>
          <a:xfrm>
            <a:off x="10028665" y="39680118"/>
            <a:ext cx="10217884" cy="2279326"/>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21381869" y="39680118"/>
            <a:ext cx="6811923" cy="2279326"/>
          </a:xfrm>
          <a:prstGeom prst="rect">
            <a:avLst/>
          </a:prstGeom>
        </p:spPr>
        <p:txBody>
          <a:bodyPr vert="horz" lIns="91440" tIns="45720" rIns="91440" bIns="45720" rtlCol="0" anchor="ctr"/>
          <a:lstStyle>
            <a:lvl1pPr algn="r">
              <a:defRPr sz="1200">
                <a:solidFill>
                  <a:schemeClr val="tx1">
                    <a:tint val="75000"/>
                  </a:schemeClr>
                </a:solidFill>
              </a:defRPr>
            </a:lvl1pPr>
          </a:lstStyle>
          <a:p>
            <a:fld id="{24F29872-1DA2-4001-977B-942AFF1DF91F}" type="slidenum">
              <a:rPr lang="en-US" smtClean="0"/>
              <a:t>‹N°›</a:t>
            </a:fld>
            <a:endParaRPr lang="en-US" dirty="0"/>
          </a:p>
        </p:txBody>
      </p:sp>
    </p:spTree>
    <p:extLst>
      <p:ext uri="{BB962C8B-B14F-4D97-AF65-F5344CB8AC3E}">
        <p14:creationId xmlns:p14="http://schemas.microsoft.com/office/powerpoint/2010/main" val="166408680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oleObject" Target="../embeddings/oleObject1.bin"/><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slideLayout" Target="../slideLayouts/slideLayout12.xml"/><Relationship Id="rId1" Type="http://schemas.openxmlformats.org/officeDocument/2006/relationships/vmlDrawing" Target="../drawings/vmlDrawing1.vml"/><Relationship Id="rId6" Type="http://schemas.openxmlformats.org/officeDocument/2006/relationships/image" Target="../media/image6.png"/><Relationship Id="rId11" Type="http://schemas.openxmlformats.org/officeDocument/2006/relationships/image" Target="../media/image2.emf"/><Relationship Id="rId5" Type="http://schemas.openxmlformats.org/officeDocument/2006/relationships/image" Target="../media/image5.png"/><Relationship Id="rId10" Type="http://schemas.openxmlformats.org/officeDocument/2006/relationships/oleObject" Target="../embeddings/oleObject2.bin"/><Relationship Id="rId4" Type="http://schemas.openxmlformats.org/officeDocument/2006/relationships/image" Target="../media/image4.png"/><Relationship Id="rId9" Type="http://schemas.openxmlformats.org/officeDocument/2006/relationships/image" Target="../media/image1.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3847" y="617370"/>
            <a:ext cx="27247692" cy="2089196"/>
          </a:xfrm>
        </p:spPr>
        <p:txBody>
          <a:bodyPr>
            <a:normAutofit fontScale="90000"/>
          </a:bodyPr>
          <a:lstStyle/>
          <a:p>
            <a:r>
              <a:rPr lang="en-US" sz="6000" b="1" dirty="0">
                <a:solidFill>
                  <a:srgbClr val="C00000"/>
                </a:solidFill>
                <a:latin typeface="Cambria" panose="02040503050406030204" pitchFamily="18" charset="0"/>
                <a:ea typeface="Cambria" panose="02040503050406030204" pitchFamily="18" charset="0"/>
              </a:rPr>
              <a:t>Acute and subchronic toxicity assessments of hydro alcoholic extract of roots </a:t>
            </a:r>
            <a:r>
              <a:rPr lang="en-US" sz="6000" b="1" dirty="0" smtClean="0">
                <a:solidFill>
                  <a:srgbClr val="C00000"/>
                </a:solidFill>
                <a:latin typeface="Cambria" panose="02040503050406030204" pitchFamily="18" charset="0"/>
                <a:ea typeface="Cambria" panose="02040503050406030204" pitchFamily="18" charset="0"/>
              </a:rPr>
              <a:t>of</a:t>
            </a:r>
            <a:br>
              <a:rPr lang="en-US" sz="6000" b="1" dirty="0" smtClean="0">
                <a:solidFill>
                  <a:srgbClr val="C00000"/>
                </a:solidFill>
                <a:latin typeface="Cambria" panose="02040503050406030204" pitchFamily="18" charset="0"/>
                <a:ea typeface="Cambria" panose="02040503050406030204" pitchFamily="18" charset="0"/>
              </a:rPr>
            </a:br>
            <a:r>
              <a:rPr lang="en-US" sz="6000" b="1" dirty="0" smtClean="0">
                <a:solidFill>
                  <a:srgbClr val="C00000"/>
                </a:solidFill>
                <a:latin typeface="Cambria" panose="02040503050406030204" pitchFamily="18" charset="0"/>
                <a:ea typeface="Cambria" panose="02040503050406030204" pitchFamily="18" charset="0"/>
              </a:rPr>
              <a:t> </a:t>
            </a:r>
            <a:r>
              <a:rPr lang="en-US" sz="6000" b="1" i="1" dirty="0">
                <a:solidFill>
                  <a:srgbClr val="C00000"/>
                </a:solidFill>
                <a:latin typeface="Cambria" panose="02040503050406030204" pitchFamily="18" charset="0"/>
                <a:ea typeface="Cambria" panose="02040503050406030204" pitchFamily="18" charset="0"/>
              </a:rPr>
              <a:t>Anogeissus leiocarpus</a:t>
            </a:r>
            <a:r>
              <a:rPr lang="en-US" sz="6000" b="1" dirty="0">
                <a:solidFill>
                  <a:srgbClr val="C00000"/>
                </a:solidFill>
                <a:latin typeface="Cambria" panose="02040503050406030204" pitchFamily="18" charset="0"/>
                <a:ea typeface="Cambria" panose="02040503050406030204" pitchFamily="18" charset="0"/>
              </a:rPr>
              <a:t> (Combretaceae)</a:t>
            </a:r>
            <a:r>
              <a:rPr lang="fr-FR" dirty="0"/>
              <a:t/>
            </a:r>
            <a:br>
              <a:rPr lang="fr-FR" dirty="0"/>
            </a:br>
            <a:endParaRPr lang="en-US" dirty="0"/>
          </a:p>
        </p:txBody>
      </p:sp>
      <p:sp>
        <p:nvSpPr>
          <p:cNvPr id="4" name="Text Placeholder 3"/>
          <p:cNvSpPr>
            <a:spLocks noGrp="1"/>
          </p:cNvSpPr>
          <p:nvPr>
            <p:ph type="body" sz="quarter" idx="10"/>
          </p:nvPr>
        </p:nvSpPr>
        <p:spPr>
          <a:xfrm>
            <a:off x="1342863" y="7806630"/>
            <a:ext cx="27416044" cy="32689800"/>
          </a:xfrm>
        </p:spPr>
        <p:txBody>
          <a:bodyPr/>
          <a:lstStyle/>
          <a:p>
            <a:endParaRPr lang="en-US" dirty="0" smtClean="0"/>
          </a:p>
          <a:p>
            <a:endParaRPr lang="en-US" dirty="0"/>
          </a:p>
          <a:p>
            <a:endParaRPr lang="en-US" dirty="0"/>
          </a:p>
        </p:txBody>
      </p:sp>
      <p:sp>
        <p:nvSpPr>
          <p:cNvPr id="8" name="TextBox 7"/>
          <p:cNvSpPr txBox="1"/>
          <p:nvPr/>
        </p:nvSpPr>
        <p:spPr>
          <a:xfrm>
            <a:off x="893292" y="2749734"/>
            <a:ext cx="28935614" cy="2308324"/>
          </a:xfrm>
          <a:prstGeom prst="rect">
            <a:avLst/>
          </a:prstGeom>
          <a:solidFill>
            <a:srgbClr val="663399"/>
          </a:solidFill>
        </p:spPr>
        <p:style>
          <a:lnRef idx="2">
            <a:schemeClr val="accent4">
              <a:shade val="50000"/>
            </a:schemeClr>
          </a:lnRef>
          <a:fillRef idx="1">
            <a:schemeClr val="accent4"/>
          </a:fillRef>
          <a:effectRef idx="0">
            <a:schemeClr val="accent4"/>
          </a:effectRef>
          <a:fontRef idx="minor">
            <a:schemeClr val="lt1"/>
          </a:fontRef>
        </p:style>
        <p:txBody>
          <a:bodyPr wrap="square" rtlCol="0">
            <a:spAutoFit/>
          </a:bodyPr>
          <a:lstStyle/>
          <a:p>
            <a:pPr eaLnBrk="0" fontAlgn="base" hangingPunct="0"/>
            <a:r>
              <a:rPr lang="en-US" sz="4000" dirty="0" smtClean="0"/>
              <a:t>Aku </a:t>
            </a:r>
            <a:r>
              <a:rPr lang="en-US" sz="4000" dirty="0"/>
              <a:t>Enam MOTTO</a:t>
            </a:r>
            <a:r>
              <a:rPr lang="en-US" sz="4000" baseline="30000" dirty="0"/>
              <a:t>1</a:t>
            </a:r>
            <a:r>
              <a:rPr lang="en-US" sz="4000" dirty="0"/>
              <a:t>(*), Povi LAWSON-EVI</a:t>
            </a:r>
            <a:r>
              <a:rPr lang="en-US" sz="4000" baseline="30000" dirty="0"/>
              <a:t>1</a:t>
            </a:r>
            <a:r>
              <a:rPr lang="en-US" sz="4000" dirty="0"/>
              <a:t>, Aboudoulatif  DIALLO</a:t>
            </a:r>
            <a:r>
              <a:rPr lang="en-US" sz="4000" baseline="30000" dirty="0"/>
              <a:t>2</a:t>
            </a:r>
            <a:r>
              <a:rPr lang="en-US" sz="4000" dirty="0"/>
              <a:t>, Kwashie EKLU-GADEGBEKU</a:t>
            </a:r>
            <a:r>
              <a:rPr lang="en-US" sz="4000" baseline="30000" dirty="0"/>
              <a:t>1</a:t>
            </a:r>
            <a:r>
              <a:rPr lang="en-US" sz="4000" dirty="0"/>
              <a:t>, Kodjo AKLIKOKOU</a:t>
            </a:r>
            <a:r>
              <a:rPr lang="en-US" sz="4000" baseline="30000" dirty="0"/>
              <a:t>1</a:t>
            </a:r>
            <a:r>
              <a:rPr lang="en-US" sz="4000" dirty="0"/>
              <a:t>, M.  GBEASSOR.</a:t>
            </a:r>
            <a:endParaRPr lang="fr-FR" sz="4000" dirty="0"/>
          </a:p>
          <a:p>
            <a:pPr eaLnBrk="0" fontAlgn="base" hangingPunct="0"/>
            <a:r>
              <a:rPr lang="en-US" sz="4000" baseline="30000" dirty="0"/>
              <a:t> </a:t>
            </a:r>
            <a:endParaRPr lang="fr-FR" sz="3200" dirty="0"/>
          </a:p>
          <a:p>
            <a:pPr algn="ctr" eaLnBrk="0" fontAlgn="base" hangingPunct="0"/>
            <a:r>
              <a:rPr lang="en-US" sz="3200" baseline="30000" dirty="0" smtClean="0"/>
              <a:t>1</a:t>
            </a:r>
            <a:r>
              <a:rPr lang="en-US" sz="3200" dirty="0" smtClean="0"/>
              <a:t>Laboratory </a:t>
            </a:r>
            <a:r>
              <a:rPr lang="en-US" sz="3200" dirty="0"/>
              <a:t>of Physiology/Pharmacology. Faculty of Sciences, University of Lome BP 1515 Togo</a:t>
            </a:r>
            <a:endParaRPr lang="fr-FR" sz="3200" dirty="0"/>
          </a:p>
          <a:p>
            <a:pPr algn="ctr"/>
            <a:r>
              <a:rPr lang="en-US" sz="3200" baseline="30000" dirty="0"/>
              <a:t>2</a:t>
            </a:r>
            <a:r>
              <a:rPr lang="en-US" sz="3200" dirty="0"/>
              <a:t> Department of Toxicology, Faculty of Health Sciences, University of Lome BP 1515 Togo</a:t>
            </a:r>
            <a:endParaRPr lang="fr-FR" sz="3200" dirty="0"/>
          </a:p>
        </p:txBody>
      </p:sp>
      <p:pic>
        <p:nvPicPr>
          <p:cNvPr id="10" name="Picture 9"/>
          <p:cNvPicPr>
            <a:picLocks noChangeAspect="1"/>
          </p:cNvPicPr>
          <p:nvPr/>
        </p:nvPicPr>
        <p:blipFill>
          <a:blip r:embed="rId3" cstate="print">
            <a:extLst>
              <a:ext uri="{28A0092B-C50C-407E-A947-70E740481C1C}">
                <a14:useLocalDpi xmlns:a14="http://schemas.microsoft.com/office/drawing/2010/main" val="0"/>
              </a:ext>
            </a:extLst>
          </a:blip>
          <a:srcRect/>
          <a:stretch/>
        </p:blipFill>
        <p:spPr>
          <a:xfrm>
            <a:off x="1513714" y="39885214"/>
            <a:ext cx="27423185" cy="2328515"/>
          </a:xfrm>
          <a:prstGeom prst="rect">
            <a:avLst/>
          </a:prstGeom>
        </p:spPr>
      </p:pic>
      <p:sp>
        <p:nvSpPr>
          <p:cNvPr id="11" name="Espace réservé du contenu 10"/>
          <p:cNvSpPr>
            <a:spLocks noGrp="1"/>
          </p:cNvSpPr>
          <p:nvPr>
            <p:ph idx="1"/>
          </p:nvPr>
        </p:nvSpPr>
        <p:spPr>
          <a:xfrm>
            <a:off x="870082" y="5580622"/>
            <a:ext cx="13926950" cy="3179646"/>
          </a:xfrm>
          <a:prstGeom prst="rect">
            <a:avLst/>
          </a:prstGeom>
          <a:solidFill>
            <a:schemeClr val="accent1">
              <a:lumMod val="60000"/>
              <a:lumOff val="40000"/>
            </a:schemeClr>
          </a:solidFill>
        </p:spPr>
        <p:txBody>
          <a:bodyPr wrap="square">
            <a:noAutofit/>
          </a:bodyPr>
          <a:lstStyle/>
          <a:p>
            <a:pPr marL="0" indent="0">
              <a:lnSpc>
                <a:spcPct val="107000"/>
              </a:lnSpc>
              <a:spcAft>
                <a:spcPts val="0"/>
              </a:spcAft>
              <a:buNone/>
            </a:pPr>
            <a:r>
              <a:rPr lang="fr-FR" sz="4800" b="1" dirty="0">
                <a:effectLst/>
                <a:latin typeface="Cambria" panose="02040503050406030204" pitchFamily="18" charset="0"/>
                <a:ea typeface="Cambria" panose="02040503050406030204" pitchFamily="18" charset="0"/>
                <a:cs typeface="Times New Roman" panose="02020603050405020304" pitchFamily="18" charset="0"/>
              </a:rPr>
              <a:t>Context</a:t>
            </a:r>
            <a:endParaRPr lang="fr-FR" sz="4800" dirty="0">
              <a:effectLst/>
              <a:latin typeface="Cambria" panose="02040503050406030204" pitchFamily="18" charset="0"/>
              <a:ea typeface="Cambria" panose="02040503050406030204" pitchFamily="18" charset="0"/>
              <a:cs typeface="Times New Roman" panose="02020603050405020304" pitchFamily="18" charset="0"/>
            </a:endParaRPr>
          </a:p>
          <a:p>
            <a:pPr marL="0" indent="0" algn="just">
              <a:lnSpc>
                <a:spcPct val="107000"/>
              </a:lnSpc>
              <a:spcAft>
                <a:spcPts val="0"/>
              </a:spcAft>
              <a:buNone/>
            </a:pPr>
            <a:r>
              <a:rPr lang="fr-FR" i="1" dirty="0">
                <a:effectLst/>
                <a:latin typeface="Cambria" panose="02040503050406030204" pitchFamily="18" charset="0"/>
                <a:ea typeface="Cambria" panose="02040503050406030204" pitchFamily="18" charset="0"/>
                <a:cs typeface="Times New Roman" panose="02020603050405020304" pitchFamily="18" charset="0"/>
              </a:rPr>
              <a:t>Anogeissus leiocarpus</a:t>
            </a:r>
            <a:r>
              <a:rPr lang="fr-FR" dirty="0">
                <a:effectLst/>
                <a:latin typeface="Cambria" panose="02040503050406030204" pitchFamily="18" charset="0"/>
                <a:ea typeface="Cambria" panose="02040503050406030204" pitchFamily="18" charset="0"/>
                <a:cs typeface="Times New Roman" panose="02020603050405020304" pitchFamily="18" charset="0"/>
              </a:rPr>
              <a:t> (Combretacae) is a tropical plant widely used to treat many diseases in traditional medicines. This study was designed to assess the oral acute and subchronic toxicity of the hydro alcoholic extract of roots of </a:t>
            </a:r>
            <a:r>
              <a:rPr lang="fr-FR" i="1" dirty="0">
                <a:effectLst/>
                <a:latin typeface="Cambria" panose="02040503050406030204" pitchFamily="18" charset="0"/>
                <a:ea typeface="Cambria" panose="02040503050406030204" pitchFamily="18" charset="0"/>
                <a:cs typeface="Times New Roman" panose="02020603050405020304" pitchFamily="18" charset="0"/>
              </a:rPr>
              <a:t>Anogeissus leiocarpus</a:t>
            </a:r>
            <a:r>
              <a:rPr lang="fr-FR" dirty="0">
                <a:effectLst/>
                <a:latin typeface="Cambria" panose="02040503050406030204" pitchFamily="18" charset="0"/>
                <a:ea typeface="Cambria" panose="02040503050406030204" pitchFamily="18" charset="0"/>
                <a:cs typeface="Times New Roman" panose="02020603050405020304" pitchFamily="18" charset="0"/>
              </a:rPr>
              <a:t>.</a:t>
            </a:r>
          </a:p>
          <a:p>
            <a:pPr marL="0" indent="0" algn="just" eaLnBrk="0" fontAlgn="base" hangingPunct="0">
              <a:spcAft>
                <a:spcPts val="0"/>
              </a:spcAft>
              <a:buNone/>
            </a:pPr>
            <a:endParaRPr lang="fr-FR" dirty="0">
              <a:effectLst/>
              <a:latin typeface="Times New Roman" panose="02020603050405020304" pitchFamily="18" charset="0"/>
              <a:ea typeface="Times New Roman" panose="02020603050405020304" pitchFamily="18" charset="0"/>
            </a:endParaRPr>
          </a:p>
        </p:txBody>
      </p:sp>
      <p:sp>
        <p:nvSpPr>
          <p:cNvPr id="14" name="Espace réservé du contenu 10"/>
          <p:cNvSpPr txBox="1">
            <a:spLocks/>
          </p:cNvSpPr>
          <p:nvPr/>
        </p:nvSpPr>
        <p:spPr>
          <a:xfrm>
            <a:off x="15225306" y="5545056"/>
            <a:ext cx="14540975" cy="4270167"/>
          </a:xfrm>
          <a:prstGeom prst="rect">
            <a:avLst/>
          </a:prstGeom>
          <a:solidFill>
            <a:schemeClr val="accent1">
              <a:lumMod val="60000"/>
              <a:lumOff val="40000"/>
            </a:schemeClr>
          </a:solidFill>
        </p:spPr>
        <p:txBody>
          <a:bodyPr vert="horz" wrap="square"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just">
              <a:buNone/>
            </a:pPr>
            <a:r>
              <a:rPr lang="fr-FR" sz="4800" b="1" dirty="0">
                <a:latin typeface="Cambria" panose="02040503050406030204" pitchFamily="18" charset="0"/>
                <a:ea typeface="Cambria" panose="02040503050406030204" pitchFamily="18" charset="0"/>
              </a:rPr>
              <a:t>Materials and methods</a:t>
            </a:r>
            <a:endParaRPr lang="fr-FR" sz="4800" dirty="0">
              <a:latin typeface="Cambria" panose="02040503050406030204" pitchFamily="18" charset="0"/>
              <a:ea typeface="Cambria" panose="02040503050406030204" pitchFamily="18" charset="0"/>
            </a:endParaRPr>
          </a:p>
          <a:p>
            <a:pPr marL="0" indent="0" algn="just">
              <a:buNone/>
            </a:pPr>
            <a:r>
              <a:rPr lang="fr-FR" dirty="0">
                <a:latin typeface="Cambria" panose="02040503050406030204" pitchFamily="18" charset="0"/>
                <a:ea typeface="Cambria" panose="02040503050406030204" pitchFamily="18" charset="0"/>
              </a:rPr>
              <a:t>In the acute test, the limit test dose of 5000 mg.kg</a:t>
            </a:r>
            <a:r>
              <a:rPr lang="fr-FR" baseline="30000" dirty="0">
                <a:latin typeface="Cambria" panose="02040503050406030204" pitchFamily="18" charset="0"/>
                <a:ea typeface="Cambria" panose="02040503050406030204" pitchFamily="18" charset="0"/>
              </a:rPr>
              <a:t>−1</a:t>
            </a:r>
            <a:r>
              <a:rPr lang="fr-FR" dirty="0">
                <a:latin typeface="Cambria" panose="02040503050406030204" pitchFamily="18" charset="0"/>
                <a:ea typeface="Cambria" panose="02040503050406030204" pitchFamily="18" charset="0"/>
              </a:rPr>
              <a:t> of the extract was administered orally to 3 Sprague Dawley female rats and then observed individually 1 h post-dosing for 14 days. Hydro alcoholic extract (500, 1000 mg.kg</a:t>
            </a:r>
            <a:r>
              <a:rPr lang="fr-FR" baseline="30000" dirty="0">
                <a:latin typeface="Cambria" panose="02040503050406030204" pitchFamily="18" charset="0"/>
                <a:ea typeface="Cambria" panose="02040503050406030204" pitchFamily="18" charset="0"/>
              </a:rPr>
              <a:t>−1</a:t>
            </a:r>
            <a:r>
              <a:rPr lang="fr-FR" dirty="0">
                <a:latin typeface="Cambria" panose="02040503050406030204" pitchFamily="18" charset="0"/>
                <a:ea typeface="Cambria" panose="02040503050406030204" pitchFamily="18" charset="0"/>
              </a:rPr>
              <a:t>) was administered orally to </a:t>
            </a:r>
            <a:r>
              <a:rPr lang="fr-FR">
                <a:latin typeface="Cambria" panose="02040503050406030204" pitchFamily="18" charset="0"/>
                <a:ea typeface="Cambria" panose="02040503050406030204" pitchFamily="18" charset="0"/>
              </a:rPr>
              <a:t>both </a:t>
            </a:r>
            <a:r>
              <a:rPr lang="fr-FR" smtClean="0">
                <a:latin typeface="Cambria" panose="02040503050406030204" pitchFamily="18" charset="0"/>
                <a:ea typeface="Cambria" panose="02040503050406030204" pitchFamily="18" charset="0"/>
              </a:rPr>
              <a:t>sexes </a:t>
            </a:r>
            <a:r>
              <a:rPr lang="fr-FR" dirty="0">
                <a:latin typeface="Cambria" panose="02040503050406030204" pitchFamily="18" charset="0"/>
                <a:ea typeface="Cambria" panose="02040503050406030204" pitchFamily="18" charset="0"/>
              </a:rPr>
              <a:t>of rats during 28 days. At the end of experimentation, general clinical signs, mortality, haematological and biochemical parameters and histopathological aspect were assessed.</a:t>
            </a:r>
          </a:p>
          <a:p>
            <a:pPr marL="0" indent="0" algn="just" eaLnBrk="0" fontAlgn="base" hangingPunct="0">
              <a:buFont typeface="Arial" pitchFamily="34" charset="0"/>
              <a:buNone/>
            </a:pPr>
            <a:endParaRPr lang="fr-FR" dirty="0">
              <a:latin typeface="Cambria" panose="02040503050406030204" pitchFamily="18" charset="0"/>
              <a:ea typeface="Cambria" panose="02040503050406030204" pitchFamily="18" charset="0"/>
            </a:endParaRPr>
          </a:p>
        </p:txBody>
      </p:sp>
      <p:sp>
        <p:nvSpPr>
          <p:cNvPr id="17" name="Espace réservé du contenu 10"/>
          <p:cNvSpPr txBox="1">
            <a:spLocks/>
          </p:cNvSpPr>
          <p:nvPr/>
        </p:nvSpPr>
        <p:spPr>
          <a:xfrm>
            <a:off x="870082" y="9196656"/>
            <a:ext cx="13812894" cy="6866476"/>
          </a:xfrm>
          <a:prstGeom prst="rect">
            <a:avLst/>
          </a:prstGeom>
          <a:solidFill>
            <a:schemeClr val="accent3"/>
          </a:solidFill>
        </p:spPr>
        <p:txBody>
          <a:bodyPr vert="horz" wrap="square"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just" eaLnBrk="0" fontAlgn="base" hangingPunct="0">
              <a:buNone/>
            </a:pPr>
            <a:r>
              <a:rPr lang="en-US" sz="4800" b="1" dirty="0">
                <a:latin typeface="Cambria" panose="02040503050406030204" pitchFamily="18" charset="0"/>
                <a:ea typeface="Cambria" panose="02040503050406030204" pitchFamily="18" charset="0"/>
              </a:rPr>
              <a:t>Results &amp; </a:t>
            </a:r>
            <a:r>
              <a:rPr lang="en-US" sz="4800" b="1" dirty="0" smtClean="0">
                <a:latin typeface="Cambria" panose="02040503050406030204" pitchFamily="18" charset="0"/>
                <a:ea typeface="Cambria" panose="02040503050406030204" pitchFamily="18" charset="0"/>
              </a:rPr>
              <a:t>Discussion</a:t>
            </a:r>
            <a:endParaRPr lang="en-US" sz="4800" dirty="0" smtClean="0">
              <a:latin typeface="Cambria" panose="02040503050406030204" pitchFamily="18" charset="0"/>
              <a:ea typeface="Cambria" panose="02040503050406030204" pitchFamily="18" charset="0"/>
            </a:endParaRPr>
          </a:p>
          <a:p>
            <a:pPr algn="just" eaLnBrk="0" fontAlgn="base" hangingPunct="0"/>
            <a:r>
              <a:rPr lang="en-US" dirty="0" smtClean="0">
                <a:latin typeface="Cambria" panose="02040503050406030204" pitchFamily="18" charset="0"/>
                <a:ea typeface="Cambria" panose="02040503050406030204" pitchFamily="18" charset="0"/>
              </a:rPr>
              <a:t>The </a:t>
            </a:r>
            <a:r>
              <a:rPr lang="en-US" dirty="0">
                <a:latin typeface="Cambria" panose="02040503050406030204" pitchFamily="18" charset="0"/>
                <a:ea typeface="Cambria" panose="02040503050406030204" pitchFamily="18" charset="0"/>
              </a:rPr>
              <a:t>limit dose of 5000 mg.kg</a:t>
            </a:r>
            <a:r>
              <a:rPr lang="fr-FR" baseline="30000" dirty="0">
                <a:latin typeface="Cambria" panose="02040503050406030204" pitchFamily="18" charset="0"/>
                <a:ea typeface="Cambria" panose="02040503050406030204" pitchFamily="18" charset="0"/>
              </a:rPr>
              <a:t>−1</a:t>
            </a:r>
            <a:r>
              <a:rPr lang="en-US" dirty="0">
                <a:latin typeface="Cambria" panose="02040503050406030204" pitchFamily="18" charset="0"/>
                <a:ea typeface="Cambria" panose="02040503050406030204" pitchFamily="18" charset="0"/>
              </a:rPr>
              <a:t> did not cause any mortality in the rats tested during the observation period. This suggests that the Lethal Dose 50 </a:t>
            </a:r>
            <a:r>
              <a:rPr lang="en-US" b="1" dirty="0">
                <a:latin typeface="Cambria" panose="02040503050406030204" pitchFamily="18" charset="0"/>
                <a:ea typeface="Cambria" panose="02040503050406030204" pitchFamily="18" charset="0"/>
              </a:rPr>
              <a:t>(LD50) &gt;</a:t>
            </a:r>
            <a:r>
              <a:rPr lang="en-US" dirty="0">
                <a:latin typeface="Cambria" panose="02040503050406030204" pitchFamily="18" charset="0"/>
                <a:ea typeface="Cambria" panose="02040503050406030204" pitchFamily="18" charset="0"/>
              </a:rPr>
              <a:t> 5000 mg.kg−1 by oral administration in rats. </a:t>
            </a:r>
            <a:endParaRPr lang="fr-FR" dirty="0">
              <a:latin typeface="Cambria" panose="02040503050406030204" pitchFamily="18" charset="0"/>
              <a:ea typeface="Cambria" panose="02040503050406030204" pitchFamily="18" charset="0"/>
            </a:endParaRPr>
          </a:p>
          <a:p>
            <a:pPr algn="just" eaLnBrk="0" fontAlgn="base" hangingPunct="0"/>
            <a:r>
              <a:rPr lang="en-US" dirty="0">
                <a:latin typeface="Cambria" panose="02040503050406030204" pitchFamily="18" charset="0"/>
                <a:ea typeface="Cambria" panose="02040503050406030204" pitchFamily="18" charset="0"/>
              </a:rPr>
              <a:t>In subchronic toxicity study, no abnormalities in body weight, food consumption, clinical signs, serum biochemistry, electrolytes, hematology, organ weights were revealed in both sexes of rats treated with roots of </a:t>
            </a:r>
            <a:r>
              <a:rPr lang="en-US" i="1" dirty="0">
                <a:latin typeface="Cambria" panose="02040503050406030204" pitchFamily="18" charset="0"/>
                <a:ea typeface="Cambria" panose="02040503050406030204" pitchFamily="18" charset="0"/>
              </a:rPr>
              <a:t>Anogeissus leiocarpus</a:t>
            </a:r>
            <a:r>
              <a:rPr lang="en-US" dirty="0">
                <a:latin typeface="Cambria" panose="02040503050406030204" pitchFamily="18" charset="0"/>
                <a:ea typeface="Cambria" panose="02040503050406030204" pitchFamily="18" charset="0"/>
              </a:rPr>
              <a:t> at the doses of 500 and 1000 mg.kg</a:t>
            </a:r>
            <a:r>
              <a:rPr lang="en-US" baseline="30000" dirty="0">
                <a:latin typeface="Cambria" panose="02040503050406030204" pitchFamily="18" charset="0"/>
                <a:ea typeface="Cambria" panose="02040503050406030204" pitchFamily="18" charset="0"/>
              </a:rPr>
              <a:t>-1</a:t>
            </a:r>
            <a:r>
              <a:rPr lang="en-US" dirty="0">
                <a:latin typeface="Cambria" panose="02040503050406030204" pitchFamily="18" charset="0"/>
                <a:ea typeface="Cambria" panose="02040503050406030204" pitchFamily="18" charset="0"/>
              </a:rPr>
              <a:t>. Histopathological examination (liver, spleen and kidneys) were also normal (data not shown). Contrary to our results, </a:t>
            </a:r>
            <a:r>
              <a:rPr lang="fr-FR" dirty="0">
                <a:latin typeface="Cambria" panose="02040503050406030204" pitchFamily="18" charset="0"/>
                <a:ea typeface="Cambria" panose="02040503050406030204" pitchFamily="18" charset="0"/>
              </a:rPr>
              <a:t>the study of Agaie et </a:t>
            </a:r>
            <a:r>
              <a:rPr lang="fr-FR" i="1" dirty="0">
                <a:latin typeface="Cambria" panose="02040503050406030204" pitchFamily="18" charset="0"/>
                <a:ea typeface="Cambria" panose="02040503050406030204" pitchFamily="18" charset="0"/>
              </a:rPr>
              <a:t>al</a:t>
            </a:r>
            <a:r>
              <a:rPr lang="fr-FR" dirty="0">
                <a:latin typeface="Cambria" panose="02040503050406030204" pitchFamily="18" charset="0"/>
                <a:ea typeface="Cambria" panose="02040503050406030204" pitchFamily="18" charset="0"/>
              </a:rPr>
              <a:t>, (2007) on aqueous crude extract of leaves of </a:t>
            </a:r>
            <a:r>
              <a:rPr lang="fr-FR" i="1" dirty="0">
                <a:latin typeface="Cambria" panose="02040503050406030204" pitchFamily="18" charset="0"/>
                <a:ea typeface="Cambria" panose="02040503050406030204" pitchFamily="18" charset="0"/>
              </a:rPr>
              <a:t>Anogeissus leiocarpus</a:t>
            </a:r>
            <a:r>
              <a:rPr lang="fr-FR" dirty="0">
                <a:latin typeface="Cambria" panose="02040503050406030204" pitchFamily="18" charset="0"/>
                <a:ea typeface="Cambria" panose="02040503050406030204" pitchFamily="18" charset="0"/>
              </a:rPr>
              <a:t> during 28 days showed some changes in the biochemical profile of rats. This could be explained by the diversity of chemotypes of the plant.                                     </a:t>
            </a:r>
          </a:p>
          <a:p>
            <a:pPr marL="0" indent="0" algn="just" eaLnBrk="0" fontAlgn="base" hangingPunct="0">
              <a:buFont typeface="Arial" pitchFamily="34" charset="0"/>
              <a:buNone/>
            </a:pPr>
            <a:endParaRPr lang="fr-FR" dirty="0">
              <a:latin typeface="Times New Roman" panose="02020603050405020304" pitchFamily="18" charset="0"/>
              <a:ea typeface="Times New Roman" panose="02020603050405020304" pitchFamily="18" charset="0"/>
            </a:endParaRPr>
          </a:p>
        </p:txBody>
      </p:sp>
      <p:sp>
        <p:nvSpPr>
          <p:cNvPr id="20" name="Espace réservé du contenu 10"/>
          <p:cNvSpPr txBox="1">
            <a:spLocks/>
          </p:cNvSpPr>
          <p:nvPr/>
        </p:nvSpPr>
        <p:spPr>
          <a:xfrm>
            <a:off x="15296570" y="10196372"/>
            <a:ext cx="14425620" cy="708570"/>
          </a:xfrm>
          <a:prstGeom prst="rect">
            <a:avLst/>
          </a:prstGeom>
          <a:solidFill>
            <a:srgbClr val="92D050"/>
          </a:solidFill>
        </p:spPr>
        <p:txBody>
          <a:bodyPr vert="horz" wrap="square"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just">
              <a:buNone/>
            </a:pPr>
            <a:r>
              <a:rPr lang="en-US" b="1" u="sng" dirty="0">
                <a:latin typeface="Cambria" panose="02040503050406030204" pitchFamily="18" charset="0"/>
                <a:ea typeface="Cambria" panose="02040503050406030204" pitchFamily="18" charset="0"/>
              </a:rPr>
              <a:t>Table 3</a:t>
            </a:r>
            <a:r>
              <a:rPr lang="en-US" b="1" dirty="0">
                <a:latin typeface="Cambria" panose="02040503050406030204" pitchFamily="18" charset="0"/>
                <a:ea typeface="Cambria" panose="02040503050406030204" pitchFamily="18" charset="0"/>
              </a:rPr>
              <a:t>:</a:t>
            </a:r>
            <a:r>
              <a:rPr lang="en-US" dirty="0">
                <a:latin typeface="Cambria" panose="02040503050406030204" pitchFamily="18" charset="0"/>
                <a:ea typeface="Cambria" panose="02040503050406030204" pitchFamily="18" charset="0"/>
              </a:rPr>
              <a:t> </a:t>
            </a:r>
            <a:r>
              <a:rPr lang="en-US" b="1" dirty="0">
                <a:latin typeface="Cambria" panose="02040503050406030204" pitchFamily="18" charset="0"/>
                <a:ea typeface="Cambria" panose="02040503050406030204" pitchFamily="18" charset="0"/>
              </a:rPr>
              <a:t>Effect of the total extract on hematological parameters</a:t>
            </a:r>
            <a:endParaRPr lang="fr-FR" dirty="0">
              <a:latin typeface="Cambria" panose="02040503050406030204" pitchFamily="18" charset="0"/>
              <a:ea typeface="Cambria" panose="02040503050406030204" pitchFamily="18" charset="0"/>
            </a:endParaRPr>
          </a:p>
        </p:txBody>
      </p:sp>
      <p:pic>
        <p:nvPicPr>
          <p:cNvPr id="22" name="Image 21"/>
          <p:cNvPicPr/>
          <p:nvPr/>
        </p:nvPicPr>
        <p:blipFill>
          <a:blip r:embed="rId4">
            <a:extLst>
              <a:ext uri="{28A0092B-C50C-407E-A947-70E740481C1C}">
                <a14:useLocalDpi xmlns:a14="http://schemas.microsoft.com/office/drawing/2010/main" val="0"/>
              </a:ext>
            </a:extLst>
          </a:blip>
          <a:stretch>
            <a:fillRect/>
          </a:stretch>
        </p:blipFill>
        <p:spPr>
          <a:xfrm>
            <a:off x="15225306" y="10778148"/>
            <a:ext cx="14554561" cy="9475772"/>
          </a:xfrm>
          <a:prstGeom prst="rect">
            <a:avLst/>
          </a:prstGeom>
        </p:spPr>
      </p:pic>
      <p:pic>
        <p:nvPicPr>
          <p:cNvPr id="25" name="Image 24"/>
          <p:cNvPicPr/>
          <p:nvPr/>
        </p:nvPicPr>
        <p:blipFill>
          <a:blip r:embed="rId5">
            <a:extLst>
              <a:ext uri="{28A0092B-C50C-407E-A947-70E740481C1C}">
                <a14:useLocalDpi xmlns:a14="http://schemas.microsoft.com/office/drawing/2010/main" val="0"/>
              </a:ext>
            </a:extLst>
          </a:blip>
          <a:stretch>
            <a:fillRect/>
          </a:stretch>
        </p:blipFill>
        <p:spPr>
          <a:xfrm>
            <a:off x="15096936" y="22911143"/>
            <a:ext cx="14580186" cy="11362757"/>
          </a:xfrm>
          <a:prstGeom prst="rect">
            <a:avLst/>
          </a:prstGeom>
        </p:spPr>
      </p:pic>
      <p:sp>
        <p:nvSpPr>
          <p:cNvPr id="26" name="Espace réservé du contenu 10"/>
          <p:cNvSpPr txBox="1">
            <a:spLocks/>
          </p:cNvSpPr>
          <p:nvPr/>
        </p:nvSpPr>
        <p:spPr>
          <a:xfrm>
            <a:off x="15414862" y="22118860"/>
            <a:ext cx="14333189" cy="640405"/>
          </a:xfrm>
          <a:prstGeom prst="rect">
            <a:avLst/>
          </a:prstGeom>
          <a:solidFill>
            <a:srgbClr val="92D050"/>
          </a:solidFill>
        </p:spPr>
        <p:txBody>
          <a:bodyPr vert="horz" wrap="square"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b="1" u="sng" dirty="0">
                <a:latin typeface="Cambria" panose="02040503050406030204" pitchFamily="18" charset="0"/>
                <a:ea typeface="Cambria" panose="02040503050406030204" pitchFamily="18" charset="0"/>
              </a:rPr>
              <a:t>Table </a:t>
            </a:r>
            <a:r>
              <a:rPr lang="en-US" b="1" u="sng" dirty="0" smtClean="0">
                <a:latin typeface="Cambria" panose="02040503050406030204" pitchFamily="18" charset="0"/>
                <a:ea typeface="Cambria" panose="02040503050406030204" pitchFamily="18" charset="0"/>
              </a:rPr>
              <a:t>4</a:t>
            </a:r>
            <a:r>
              <a:rPr lang="en-US" b="1" dirty="0" smtClean="0">
                <a:latin typeface="Cambria" panose="02040503050406030204" pitchFamily="18" charset="0"/>
                <a:ea typeface="Cambria" panose="02040503050406030204" pitchFamily="18" charset="0"/>
              </a:rPr>
              <a:t>:</a:t>
            </a:r>
            <a:r>
              <a:rPr lang="en-US" dirty="0" smtClean="0">
                <a:latin typeface="Cambria" panose="02040503050406030204" pitchFamily="18" charset="0"/>
                <a:ea typeface="Cambria" panose="02040503050406030204" pitchFamily="18" charset="0"/>
              </a:rPr>
              <a:t> </a:t>
            </a:r>
            <a:r>
              <a:rPr lang="en-US" b="1" dirty="0">
                <a:latin typeface="Cambria" panose="02040503050406030204" pitchFamily="18" charset="0"/>
                <a:ea typeface="Cambria" panose="02040503050406030204" pitchFamily="18" charset="0"/>
              </a:rPr>
              <a:t>Effect of the total extract on </a:t>
            </a:r>
            <a:r>
              <a:rPr lang="en-US" b="1" dirty="0" smtClean="0"/>
              <a:t>serum </a:t>
            </a:r>
            <a:r>
              <a:rPr lang="en-US" b="1" dirty="0"/>
              <a:t>biochemical parameters</a:t>
            </a:r>
            <a:endParaRPr lang="fr-FR" dirty="0">
              <a:latin typeface="Cambria" panose="02040503050406030204" pitchFamily="18" charset="0"/>
              <a:ea typeface="Cambria" panose="02040503050406030204" pitchFamily="18" charset="0"/>
            </a:endParaRPr>
          </a:p>
        </p:txBody>
      </p:sp>
      <p:pic>
        <p:nvPicPr>
          <p:cNvPr id="29" name="Image 28"/>
          <p:cNvPicPr/>
          <p:nvPr/>
        </p:nvPicPr>
        <p:blipFill>
          <a:blip r:embed="rId6">
            <a:extLst>
              <a:ext uri="{28A0092B-C50C-407E-A947-70E740481C1C}">
                <a14:useLocalDpi xmlns:a14="http://schemas.microsoft.com/office/drawing/2010/main" val="0"/>
              </a:ext>
            </a:extLst>
          </a:blip>
          <a:stretch>
            <a:fillRect/>
          </a:stretch>
        </p:blipFill>
        <p:spPr>
          <a:xfrm>
            <a:off x="572233" y="32329942"/>
            <a:ext cx="12584173" cy="4236965"/>
          </a:xfrm>
          <a:prstGeom prst="rect">
            <a:avLst/>
          </a:prstGeom>
        </p:spPr>
      </p:pic>
      <p:pic>
        <p:nvPicPr>
          <p:cNvPr id="30" name="Image 29"/>
          <p:cNvPicPr/>
          <p:nvPr/>
        </p:nvPicPr>
        <p:blipFill>
          <a:blip r:embed="rId7">
            <a:extLst>
              <a:ext uri="{28A0092B-C50C-407E-A947-70E740481C1C}">
                <a14:useLocalDpi xmlns:a14="http://schemas.microsoft.com/office/drawing/2010/main" val="0"/>
              </a:ext>
            </a:extLst>
          </a:blip>
          <a:stretch>
            <a:fillRect/>
          </a:stretch>
        </p:blipFill>
        <p:spPr>
          <a:xfrm>
            <a:off x="929738" y="24539971"/>
            <a:ext cx="11617068" cy="5004103"/>
          </a:xfrm>
          <a:prstGeom prst="rect">
            <a:avLst/>
          </a:prstGeom>
        </p:spPr>
      </p:pic>
      <p:sp>
        <p:nvSpPr>
          <p:cNvPr id="31" name="Espace réservé du contenu 10"/>
          <p:cNvSpPr txBox="1">
            <a:spLocks/>
          </p:cNvSpPr>
          <p:nvPr/>
        </p:nvSpPr>
        <p:spPr>
          <a:xfrm>
            <a:off x="471973" y="31403268"/>
            <a:ext cx="13327698" cy="733628"/>
          </a:xfrm>
          <a:prstGeom prst="rect">
            <a:avLst/>
          </a:prstGeom>
          <a:solidFill>
            <a:srgbClr val="92D050"/>
          </a:solidFill>
        </p:spPr>
        <p:txBody>
          <a:bodyPr vert="horz" wrap="square"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b="1" u="sng" dirty="0">
                <a:latin typeface="Cambria" panose="02040503050406030204" pitchFamily="18" charset="0"/>
                <a:ea typeface="Cambria" panose="02040503050406030204" pitchFamily="18" charset="0"/>
              </a:rPr>
              <a:t>Table </a:t>
            </a:r>
            <a:r>
              <a:rPr lang="en-US" b="1" u="sng" dirty="0" smtClean="0">
                <a:latin typeface="Cambria" panose="02040503050406030204" pitchFamily="18" charset="0"/>
                <a:ea typeface="Cambria" panose="02040503050406030204" pitchFamily="18" charset="0"/>
              </a:rPr>
              <a:t>2</a:t>
            </a:r>
            <a:r>
              <a:rPr lang="en-US" b="1" dirty="0" smtClean="0">
                <a:latin typeface="Cambria" panose="02040503050406030204" pitchFamily="18" charset="0"/>
                <a:ea typeface="Cambria" panose="02040503050406030204" pitchFamily="18" charset="0"/>
              </a:rPr>
              <a:t>:</a:t>
            </a:r>
            <a:r>
              <a:rPr lang="en-US" dirty="0" smtClean="0">
                <a:latin typeface="Cambria" panose="02040503050406030204" pitchFamily="18" charset="0"/>
                <a:ea typeface="Cambria" panose="02040503050406030204" pitchFamily="18" charset="0"/>
              </a:rPr>
              <a:t> </a:t>
            </a:r>
            <a:r>
              <a:rPr lang="en-US" b="1" dirty="0">
                <a:latin typeface="Cambria" panose="02040503050406030204" pitchFamily="18" charset="0"/>
                <a:ea typeface="Cambria" panose="02040503050406030204" pitchFamily="18" charset="0"/>
              </a:rPr>
              <a:t>Effect of the total extract on basal blood glucose of </a:t>
            </a:r>
            <a:r>
              <a:rPr lang="en-US" b="1" dirty="0" smtClean="0">
                <a:latin typeface="Cambria" panose="02040503050406030204" pitchFamily="18" charset="0"/>
                <a:ea typeface="Cambria" panose="02040503050406030204" pitchFamily="18" charset="0"/>
              </a:rPr>
              <a:t>male rats</a:t>
            </a:r>
            <a:endParaRPr lang="fr-FR" dirty="0">
              <a:latin typeface="Cambria" panose="02040503050406030204" pitchFamily="18" charset="0"/>
              <a:ea typeface="Cambria" panose="02040503050406030204" pitchFamily="18" charset="0"/>
            </a:endParaRPr>
          </a:p>
        </p:txBody>
      </p:sp>
      <p:sp>
        <p:nvSpPr>
          <p:cNvPr id="33" name="Espace réservé du contenu 10"/>
          <p:cNvSpPr txBox="1">
            <a:spLocks/>
          </p:cNvSpPr>
          <p:nvPr/>
        </p:nvSpPr>
        <p:spPr>
          <a:xfrm>
            <a:off x="424648" y="38048010"/>
            <a:ext cx="29104889" cy="1542900"/>
          </a:xfrm>
          <a:prstGeom prst="rect">
            <a:avLst/>
          </a:prstGeom>
          <a:solidFill>
            <a:schemeClr val="accent6">
              <a:lumMod val="40000"/>
              <a:lumOff val="60000"/>
            </a:schemeClr>
          </a:solidFill>
        </p:spPr>
        <p:txBody>
          <a:bodyPr vert="horz" wrap="square"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fr-FR" sz="4800" b="1" dirty="0" smtClean="0">
                <a:latin typeface="Cambria" panose="02040503050406030204" pitchFamily="18" charset="0"/>
                <a:ea typeface="Cambria" panose="02040503050406030204" pitchFamily="18" charset="0"/>
              </a:rPr>
              <a:t>Bibliography</a:t>
            </a:r>
          </a:p>
          <a:p>
            <a:pPr marL="0" indent="0" algn="just">
              <a:buNone/>
            </a:pPr>
            <a:r>
              <a:rPr lang="fr-FR" sz="2800" dirty="0" smtClean="0">
                <a:latin typeface="Cambria" panose="02040503050406030204" pitchFamily="18" charset="0"/>
                <a:ea typeface="Cambria" panose="02040503050406030204" pitchFamily="18" charset="0"/>
              </a:rPr>
              <a:t>Agaie</a:t>
            </a:r>
            <a:r>
              <a:rPr lang="fr-FR" sz="2800" dirty="0">
                <a:latin typeface="Cambria" panose="02040503050406030204" pitchFamily="18" charset="0"/>
                <a:ea typeface="Cambria" panose="02040503050406030204" pitchFamily="18" charset="0"/>
              </a:rPr>
              <a:t>, B. M., Onyeyili, P. A., Muhammad, B. Y., Landan, M. J. Some toxic effects of aqueous leaf extract of </a:t>
            </a:r>
            <a:r>
              <a:rPr lang="fr-FR" sz="2800" i="1" dirty="0">
                <a:latin typeface="Cambria" panose="02040503050406030204" pitchFamily="18" charset="0"/>
                <a:ea typeface="Cambria" panose="02040503050406030204" pitchFamily="18" charset="0"/>
              </a:rPr>
              <a:t>Anogeissus leiocarpus</a:t>
            </a:r>
            <a:r>
              <a:rPr lang="fr-FR" sz="2800" dirty="0">
                <a:latin typeface="Cambria" panose="02040503050406030204" pitchFamily="18" charset="0"/>
                <a:ea typeface="Cambria" panose="02040503050406030204" pitchFamily="18" charset="0"/>
              </a:rPr>
              <a:t> in rats. </a:t>
            </a:r>
            <a:r>
              <a:rPr lang="fr-FR" sz="2800" i="1" dirty="0">
                <a:latin typeface="Cambria" panose="02040503050406030204" pitchFamily="18" charset="0"/>
                <a:ea typeface="Cambria" panose="02040503050406030204" pitchFamily="18" charset="0"/>
              </a:rPr>
              <a:t>Journal of Pharmacology and Toxicology</a:t>
            </a:r>
            <a:r>
              <a:rPr lang="fr-FR" sz="2800" dirty="0">
                <a:latin typeface="Cambria" panose="02040503050406030204" pitchFamily="18" charset="0"/>
                <a:ea typeface="Cambria" panose="02040503050406030204" pitchFamily="18" charset="0"/>
              </a:rPr>
              <a:t>,</a:t>
            </a:r>
            <a:r>
              <a:rPr lang="fr-FR" sz="2800" b="1" dirty="0">
                <a:latin typeface="Cambria" panose="02040503050406030204" pitchFamily="18" charset="0"/>
                <a:ea typeface="Cambria" panose="02040503050406030204" pitchFamily="18" charset="0"/>
              </a:rPr>
              <a:t> </a:t>
            </a:r>
            <a:r>
              <a:rPr lang="fr-FR" sz="2800" b="1" dirty="0" smtClean="0">
                <a:latin typeface="Cambria" panose="02040503050406030204" pitchFamily="18" charset="0"/>
                <a:ea typeface="Cambria" panose="02040503050406030204" pitchFamily="18" charset="0"/>
              </a:rPr>
              <a:t>2007</a:t>
            </a:r>
            <a:r>
              <a:rPr lang="fr-FR" sz="2800" dirty="0" smtClean="0">
                <a:latin typeface="Cambria" panose="02040503050406030204" pitchFamily="18" charset="0"/>
                <a:ea typeface="Cambria" panose="02040503050406030204" pitchFamily="18" charset="0"/>
              </a:rPr>
              <a:t>; </a:t>
            </a:r>
            <a:r>
              <a:rPr lang="fr-FR" sz="2800" i="1" dirty="0">
                <a:latin typeface="Cambria" panose="02040503050406030204" pitchFamily="18" charset="0"/>
                <a:ea typeface="Cambria" panose="02040503050406030204" pitchFamily="18" charset="0"/>
              </a:rPr>
              <a:t>2 </a:t>
            </a:r>
            <a:r>
              <a:rPr lang="fr-FR" sz="2800" dirty="0">
                <a:latin typeface="Cambria" panose="02040503050406030204" pitchFamily="18" charset="0"/>
                <a:ea typeface="Cambria" panose="02040503050406030204" pitchFamily="18" charset="0"/>
              </a:rPr>
              <a:t>(4), 396-401.</a:t>
            </a:r>
          </a:p>
        </p:txBody>
      </p:sp>
      <p:sp>
        <p:nvSpPr>
          <p:cNvPr id="34" name="Espace réservé du contenu 10"/>
          <p:cNvSpPr txBox="1">
            <a:spLocks/>
          </p:cNvSpPr>
          <p:nvPr/>
        </p:nvSpPr>
        <p:spPr>
          <a:xfrm>
            <a:off x="15060010" y="35828785"/>
            <a:ext cx="14469527" cy="2000908"/>
          </a:xfrm>
          <a:prstGeom prst="rect">
            <a:avLst/>
          </a:prstGeom>
          <a:solidFill>
            <a:schemeClr val="accent1">
              <a:lumMod val="60000"/>
              <a:lumOff val="40000"/>
            </a:schemeClr>
          </a:solidFill>
        </p:spPr>
        <p:txBody>
          <a:bodyPr vert="horz" wrap="square"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fr-FR" sz="4800" b="1" dirty="0" smtClean="0">
                <a:latin typeface="Cambria" panose="02040503050406030204" pitchFamily="18" charset="0"/>
                <a:ea typeface="Cambria" panose="02040503050406030204" pitchFamily="18" charset="0"/>
                <a:cs typeface="Times New Roman" panose="02020603050405020304" pitchFamily="18" charset="0"/>
              </a:rPr>
              <a:t>Conclusion</a:t>
            </a:r>
          </a:p>
          <a:p>
            <a:pPr marL="0" indent="0" algn="just">
              <a:buNone/>
            </a:pPr>
            <a:r>
              <a:rPr lang="fr-FR" dirty="0">
                <a:latin typeface="Cambria" panose="02040503050406030204" pitchFamily="18" charset="0"/>
                <a:ea typeface="Cambria" panose="02040503050406030204" pitchFamily="18" charset="0"/>
              </a:rPr>
              <a:t>T</a:t>
            </a:r>
            <a:r>
              <a:rPr lang="fr-FR" dirty="0" smtClean="0">
                <a:latin typeface="Cambria" panose="02040503050406030204" pitchFamily="18" charset="0"/>
                <a:ea typeface="Cambria" panose="02040503050406030204" pitchFamily="18" charset="0"/>
              </a:rPr>
              <a:t>he </a:t>
            </a:r>
            <a:r>
              <a:rPr lang="fr-FR" dirty="0">
                <a:latin typeface="Cambria" panose="02040503050406030204" pitchFamily="18" charset="0"/>
                <a:ea typeface="Cambria" panose="02040503050406030204" pitchFamily="18" charset="0"/>
              </a:rPr>
              <a:t>total hydro alcoholic extract of roots of </a:t>
            </a:r>
            <a:r>
              <a:rPr lang="fr-FR" i="1" dirty="0">
                <a:latin typeface="Cambria" panose="02040503050406030204" pitchFamily="18" charset="0"/>
                <a:ea typeface="Cambria" panose="02040503050406030204" pitchFamily="18" charset="0"/>
              </a:rPr>
              <a:t>A. leiocarpus</a:t>
            </a:r>
            <a:r>
              <a:rPr lang="fr-FR" dirty="0">
                <a:latin typeface="Cambria" panose="02040503050406030204" pitchFamily="18" charset="0"/>
                <a:ea typeface="Cambria" panose="02040503050406030204" pitchFamily="18" charset="0"/>
              </a:rPr>
              <a:t> is found to be nontoxic in rats following either a single dose or daily repeated doses for 28 days</a:t>
            </a:r>
            <a:r>
              <a:rPr lang="fr-FR" sz="3600" dirty="0"/>
              <a:t>.</a:t>
            </a:r>
          </a:p>
          <a:p>
            <a:pPr marL="0" indent="0">
              <a:buNone/>
            </a:pPr>
            <a:endParaRPr lang="fr-FR" sz="3600" dirty="0">
              <a:latin typeface="Cambria" panose="02040503050406030204" pitchFamily="18" charset="0"/>
              <a:ea typeface="Cambria" panose="02040503050406030204" pitchFamily="18" charset="0"/>
              <a:cs typeface="Times New Roman" panose="02020603050405020304" pitchFamily="18" charset="0"/>
            </a:endParaRPr>
          </a:p>
          <a:p>
            <a:pPr marL="0" indent="0">
              <a:buNone/>
            </a:pPr>
            <a:endParaRPr lang="fr-FR" sz="3600" dirty="0">
              <a:latin typeface="Cambria" panose="02040503050406030204" pitchFamily="18" charset="0"/>
              <a:ea typeface="Cambria" panose="02040503050406030204" pitchFamily="18" charset="0"/>
            </a:endParaRPr>
          </a:p>
        </p:txBody>
      </p:sp>
      <p:sp>
        <p:nvSpPr>
          <p:cNvPr id="35" name="Espace réservé du contenu 10"/>
          <p:cNvSpPr txBox="1">
            <a:spLocks/>
          </p:cNvSpPr>
          <p:nvPr/>
        </p:nvSpPr>
        <p:spPr>
          <a:xfrm>
            <a:off x="471973" y="36578562"/>
            <a:ext cx="13717147" cy="1251130"/>
          </a:xfrm>
          <a:prstGeom prst="rect">
            <a:avLst/>
          </a:prstGeom>
          <a:solidFill>
            <a:srgbClr val="92D050"/>
          </a:solidFill>
        </p:spPr>
        <p:txBody>
          <a:bodyPr vert="horz" wrap="square"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sz="2200" dirty="0">
                <a:latin typeface="Cambria" panose="02040503050406030204" pitchFamily="18" charset="0"/>
                <a:ea typeface="Cambria" panose="02040503050406030204" pitchFamily="18" charset="0"/>
              </a:rPr>
              <a:t>Total extract or distilled water was administered orally to rats every day during 28 days. Total blood was collected on 14 hours -fasted animals. Control: received distilled water. T.E 500, T.E 1000 (500 and 1000 mg.kg</a:t>
            </a:r>
            <a:r>
              <a:rPr lang="en-US" sz="2200" baseline="30000" dirty="0">
                <a:latin typeface="Cambria" panose="02040503050406030204" pitchFamily="18" charset="0"/>
                <a:ea typeface="Cambria" panose="02040503050406030204" pitchFamily="18" charset="0"/>
              </a:rPr>
              <a:t>-1</a:t>
            </a:r>
            <a:r>
              <a:rPr lang="en-US" sz="2200" dirty="0">
                <a:latin typeface="Cambria" panose="02040503050406030204" pitchFamily="18" charset="0"/>
                <a:ea typeface="Cambria" panose="02040503050406030204" pitchFamily="18" charset="0"/>
              </a:rPr>
              <a:t>) of total extract. N=5 per sex. Results were expressed as the mean ±ESM.</a:t>
            </a:r>
            <a:endParaRPr lang="fr-FR" sz="2200" dirty="0">
              <a:latin typeface="Cambria" panose="02040503050406030204" pitchFamily="18" charset="0"/>
              <a:ea typeface="Cambria" panose="02040503050406030204" pitchFamily="18" charset="0"/>
            </a:endParaRPr>
          </a:p>
        </p:txBody>
      </p:sp>
      <p:sp>
        <p:nvSpPr>
          <p:cNvPr id="36" name="Espace réservé du contenu 10"/>
          <p:cNvSpPr txBox="1">
            <a:spLocks/>
          </p:cNvSpPr>
          <p:nvPr/>
        </p:nvSpPr>
        <p:spPr>
          <a:xfrm>
            <a:off x="15475636" y="20351310"/>
            <a:ext cx="14067489" cy="1188311"/>
          </a:xfrm>
          <a:prstGeom prst="rect">
            <a:avLst/>
          </a:prstGeom>
          <a:solidFill>
            <a:srgbClr val="92D050"/>
          </a:solidFill>
        </p:spPr>
        <p:txBody>
          <a:bodyPr vert="horz" wrap="square"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sz="2200" dirty="0">
                <a:latin typeface="Cambria" panose="02040503050406030204" pitchFamily="18" charset="0"/>
                <a:ea typeface="Cambria" panose="02040503050406030204" pitchFamily="18" charset="0"/>
              </a:rPr>
              <a:t>Total extract or distilled water was administered orally to rats every day during 28 days. Total blood was collected on 14 hours -fasted animals. Control: received distilled water. T.E 500, T.E 1000 (500 and 1000 mg.kg</a:t>
            </a:r>
            <a:r>
              <a:rPr lang="en-US" sz="2200" baseline="30000" dirty="0">
                <a:latin typeface="Cambria" panose="02040503050406030204" pitchFamily="18" charset="0"/>
                <a:ea typeface="Cambria" panose="02040503050406030204" pitchFamily="18" charset="0"/>
              </a:rPr>
              <a:t>-1</a:t>
            </a:r>
            <a:r>
              <a:rPr lang="en-US" sz="2200" dirty="0">
                <a:latin typeface="Cambria" panose="02040503050406030204" pitchFamily="18" charset="0"/>
                <a:ea typeface="Cambria" panose="02040503050406030204" pitchFamily="18" charset="0"/>
              </a:rPr>
              <a:t>) of total extract. N=5 per sex. Results were expressed as the mean ±ESM.</a:t>
            </a:r>
            <a:endParaRPr lang="fr-FR" sz="2200" dirty="0">
              <a:latin typeface="Cambria" panose="02040503050406030204" pitchFamily="18" charset="0"/>
              <a:ea typeface="Cambria" panose="02040503050406030204" pitchFamily="18" charset="0"/>
            </a:endParaRPr>
          </a:p>
        </p:txBody>
      </p:sp>
      <p:sp>
        <p:nvSpPr>
          <p:cNvPr id="37" name="Espace réservé du contenu 10"/>
          <p:cNvSpPr txBox="1">
            <a:spLocks/>
          </p:cNvSpPr>
          <p:nvPr/>
        </p:nvSpPr>
        <p:spPr>
          <a:xfrm>
            <a:off x="15462048" y="34273900"/>
            <a:ext cx="14067489" cy="1251130"/>
          </a:xfrm>
          <a:prstGeom prst="rect">
            <a:avLst/>
          </a:prstGeom>
          <a:solidFill>
            <a:srgbClr val="92D050"/>
          </a:solidFill>
        </p:spPr>
        <p:txBody>
          <a:bodyPr vert="horz" wrap="square"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just">
              <a:buNone/>
            </a:pPr>
            <a:r>
              <a:rPr lang="en-US" sz="2200" dirty="0">
                <a:latin typeface="Cambria" panose="02040503050406030204" pitchFamily="18" charset="0"/>
                <a:ea typeface="Cambria" panose="02040503050406030204" pitchFamily="18" charset="0"/>
              </a:rPr>
              <a:t>Total extract or distilled water was administered orally to rats every day during 28 days. </a:t>
            </a:r>
            <a:r>
              <a:rPr lang="en-US" sz="2200" dirty="0" smtClean="0">
                <a:latin typeface="Cambria" panose="02040503050406030204" pitchFamily="18" charset="0"/>
                <a:ea typeface="Cambria" panose="02040503050406030204" pitchFamily="18" charset="0"/>
              </a:rPr>
              <a:t>Serum was obtained on total blood of  </a:t>
            </a:r>
            <a:r>
              <a:rPr lang="en-US" sz="2200" dirty="0">
                <a:latin typeface="Cambria" panose="02040503050406030204" pitchFamily="18" charset="0"/>
                <a:ea typeface="Cambria" panose="02040503050406030204" pitchFamily="18" charset="0"/>
              </a:rPr>
              <a:t>14 hours -fasted animals. Control: received distilled water. T.E 500, T.E 1000 (500 and 1000 mg.kg</a:t>
            </a:r>
            <a:r>
              <a:rPr lang="en-US" sz="2200" baseline="30000" dirty="0">
                <a:latin typeface="Cambria" panose="02040503050406030204" pitchFamily="18" charset="0"/>
                <a:ea typeface="Cambria" panose="02040503050406030204" pitchFamily="18" charset="0"/>
              </a:rPr>
              <a:t>-1</a:t>
            </a:r>
            <a:r>
              <a:rPr lang="en-US" sz="2200" dirty="0">
                <a:latin typeface="Cambria" panose="02040503050406030204" pitchFamily="18" charset="0"/>
                <a:ea typeface="Cambria" panose="02040503050406030204" pitchFamily="18" charset="0"/>
              </a:rPr>
              <a:t>) of total extract. N=5 per sex. Results were expressed as the mean ±ESM.</a:t>
            </a:r>
            <a:endParaRPr lang="fr-FR" sz="2200" dirty="0">
              <a:latin typeface="Cambria" panose="02040503050406030204" pitchFamily="18" charset="0"/>
              <a:ea typeface="Cambria" panose="02040503050406030204" pitchFamily="18" charset="0"/>
            </a:endParaRPr>
          </a:p>
        </p:txBody>
      </p:sp>
      <p:sp>
        <p:nvSpPr>
          <p:cNvPr id="38" name="Espace réservé du contenu 10"/>
          <p:cNvSpPr txBox="1">
            <a:spLocks/>
          </p:cNvSpPr>
          <p:nvPr/>
        </p:nvSpPr>
        <p:spPr>
          <a:xfrm>
            <a:off x="831365" y="29610461"/>
            <a:ext cx="12584174" cy="1251130"/>
          </a:xfrm>
          <a:prstGeom prst="rect">
            <a:avLst/>
          </a:prstGeom>
          <a:solidFill>
            <a:srgbClr val="92D050"/>
          </a:solidFill>
        </p:spPr>
        <p:txBody>
          <a:bodyPr vert="horz" wrap="square"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sz="2200" dirty="0">
                <a:latin typeface="Cambria" panose="02040503050406030204" pitchFamily="18" charset="0"/>
                <a:ea typeface="Cambria" panose="02040503050406030204" pitchFamily="18" charset="0"/>
              </a:rPr>
              <a:t>Total extract or distilled water was administered orally to rats every day during 28 days. Total blood was collected on 14 hours -fasted animals. Control: received distilled water. T.E 500, T.E 1000 (500 and 1000 mg.kg</a:t>
            </a:r>
            <a:r>
              <a:rPr lang="en-US" sz="2200" baseline="30000" dirty="0">
                <a:latin typeface="Cambria" panose="02040503050406030204" pitchFamily="18" charset="0"/>
                <a:ea typeface="Cambria" panose="02040503050406030204" pitchFamily="18" charset="0"/>
              </a:rPr>
              <a:t>-1</a:t>
            </a:r>
            <a:r>
              <a:rPr lang="en-US" sz="2200" dirty="0">
                <a:latin typeface="Cambria" panose="02040503050406030204" pitchFamily="18" charset="0"/>
                <a:ea typeface="Cambria" panose="02040503050406030204" pitchFamily="18" charset="0"/>
              </a:rPr>
              <a:t>) of total extract. N=5 per sex. Results were expressed as the mean ±ESM.</a:t>
            </a:r>
            <a:endParaRPr lang="fr-FR" sz="2200" dirty="0">
              <a:latin typeface="Cambria" panose="02040503050406030204" pitchFamily="18" charset="0"/>
              <a:ea typeface="Cambria" panose="02040503050406030204" pitchFamily="18" charset="0"/>
            </a:endParaRPr>
          </a:p>
        </p:txBody>
      </p:sp>
      <p:sp>
        <p:nvSpPr>
          <p:cNvPr id="39" name="Espace réservé du contenu 10"/>
          <p:cNvSpPr txBox="1">
            <a:spLocks/>
          </p:cNvSpPr>
          <p:nvPr/>
        </p:nvSpPr>
        <p:spPr>
          <a:xfrm>
            <a:off x="634207" y="21316662"/>
            <a:ext cx="13862440" cy="1777293"/>
          </a:xfrm>
          <a:prstGeom prst="rect">
            <a:avLst/>
          </a:prstGeom>
          <a:solidFill>
            <a:srgbClr val="92D050"/>
          </a:solidFill>
        </p:spPr>
        <p:txBody>
          <a:bodyPr vert="horz" wrap="square"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b="1" u="sng" dirty="0" smtClean="0">
                <a:latin typeface="Cambria" panose="02040503050406030204" pitchFamily="18" charset="0"/>
                <a:ea typeface="Cambria" panose="02040503050406030204" pitchFamily="18" charset="0"/>
              </a:rPr>
              <a:t>Figure </a:t>
            </a:r>
            <a:r>
              <a:rPr lang="en-US" b="1" u="sng" dirty="0">
                <a:latin typeface="Cambria" panose="02040503050406030204" pitchFamily="18" charset="0"/>
                <a:ea typeface="Cambria" panose="02040503050406030204" pitchFamily="18" charset="0"/>
              </a:rPr>
              <a:t>1</a:t>
            </a:r>
            <a:r>
              <a:rPr lang="en-US" b="1" dirty="0">
                <a:latin typeface="Cambria" panose="02040503050406030204" pitchFamily="18" charset="0"/>
                <a:ea typeface="Cambria" panose="02040503050406030204" pitchFamily="18" charset="0"/>
              </a:rPr>
              <a:t>:</a:t>
            </a:r>
            <a:r>
              <a:rPr lang="en-US" dirty="0">
                <a:latin typeface="Cambria" panose="02040503050406030204" pitchFamily="18" charset="0"/>
                <a:ea typeface="Cambria" panose="02040503050406030204" pitchFamily="18" charset="0"/>
              </a:rPr>
              <a:t> </a:t>
            </a:r>
            <a:r>
              <a:rPr lang="en-US" b="1" dirty="0">
                <a:latin typeface="Cambria" panose="02040503050406030204" pitchFamily="18" charset="0"/>
                <a:ea typeface="Cambria" panose="02040503050406030204" pitchFamily="18" charset="0"/>
              </a:rPr>
              <a:t>Effect of the total extract on body weight of female and male rats</a:t>
            </a:r>
            <a:endParaRPr lang="fr-FR" dirty="0">
              <a:latin typeface="Cambria" panose="02040503050406030204" pitchFamily="18" charset="0"/>
              <a:ea typeface="Cambria" panose="02040503050406030204" pitchFamily="18" charset="0"/>
            </a:endParaRPr>
          </a:p>
          <a:p>
            <a:pPr marL="0" indent="0">
              <a:buNone/>
            </a:pPr>
            <a:r>
              <a:rPr lang="en-US" sz="2400" dirty="0"/>
              <a:t>Total extract or distilled water was administered orally to rats every day during 28 days. Body weight was taking each day before the treatment. Control: received distilled water. T.E 500, T.E 1000 (500 and 1000 mg.kg</a:t>
            </a:r>
            <a:r>
              <a:rPr lang="en-US" sz="2400" baseline="30000" dirty="0"/>
              <a:t>-1</a:t>
            </a:r>
            <a:r>
              <a:rPr lang="en-US" sz="2400" dirty="0"/>
              <a:t>) of total extract</a:t>
            </a:r>
            <a:r>
              <a:rPr lang="en-US" sz="2400" i="1" dirty="0"/>
              <a:t>. </a:t>
            </a:r>
            <a:r>
              <a:rPr lang="en-US" sz="2400" dirty="0"/>
              <a:t>N=5. Results were expressed as the mean ±ESM</a:t>
            </a:r>
            <a:endParaRPr lang="fr-FR" sz="2400" dirty="0"/>
          </a:p>
        </p:txBody>
      </p:sp>
      <p:sp>
        <p:nvSpPr>
          <p:cNvPr id="40" name="Espace réservé du contenu 10"/>
          <p:cNvSpPr txBox="1">
            <a:spLocks/>
          </p:cNvSpPr>
          <p:nvPr/>
        </p:nvSpPr>
        <p:spPr>
          <a:xfrm>
            <a:off x="657773" y="23635632"/>
            <a:ext cx="13811798" cy="657819"/>
          </a:xfrm>
          <a:prstGeom prst="rect">
            <a:avLst/>
          </a:prstGeom>
          <a:solidFill>
            <a:srgbClr val="92D050"/>
          </a:solidFill>
        </p:spPr>
        <p:txBody>
          <a:bodyPr vert="horz" wrap="square"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b="1" u="sng" dirty="0">
                <a:latin typeface="Cambria" panose="02040503050406030204" pitchFamily="18" charset="0"/>
                <a:ea typeface="Cambria" panose="02040503050406030204" pitchFamily="18" charset="0"/>
              </a:rPr>
              <a:t>Table </a:t>
            </a:r>
            <a:r>
              <a:rPr lang="en-US" b="1" u="sng" dirty="0">
                <a:latin typeface="Cambria" panose="02040503050406030204" pitchFamily="18" charset="0"/>
                <a:ea typeface="Cambria" panose="02040503050406030204" pitchFamily="18" charset="0"/>
              </a:rPr>
              <a:t>1</a:t>
            </a:r>
            <a:r>
              <a:rPr lang="en-US" b="1" dirty="0" smtClean="0">
                <a:latin typeface="Cambria" panose="02040503050406030204" pitchFamily="18" charset="0"/>
                <a:ea typeface="Cambria" panose="02040503050406030204" pitchFamily="18" charset="0"/>
              </a:rPr>
              <a:t>:</a:t>
            </a:r>
            <a:r>
              <a:rPr lang="en-US" dirty="0" smtClean="0">
                <a:latin typeface="Cambria" panose="02040503050406030204" pitchFamily="18" charset="0"/>
                <a:ea typeface="Cambria" panose="02040503050406030204" pitchFamily="18" charset="0"/>
              </a:rPr>
              <a:t> </a:t>
            </a:r>
            <a:r>
              <a:rPr lang="en-US" b="1" dirty="0">
                <a:latin typeface="Cambria" panose="02040503050406030204" pitchFamily="18" charset="0"/>
                <a:ea typeface="Cambria" panose="02040503050406030204" pitchFamily="18" charset="0"/>
              </a:rPr>
              <a:t>Effect of the total extract on basal blood glucose of </a:t>
            </a:r>
            <a:r>
              <a:rPr lang="en-US" b="1" dirty="0" smtClean="0">
                <a:latin typeface="Cambria" panose="02040503050406030204" pitchFamily="18" charset="0"/>
                <a:ea typeface="Cambria" panose="02040503050406030204" pitchFamily="18" charset="0"/>
              </a:rPr>
              <a:t>female rats</a:t>
            </a:r>
            <a:endParaRPr lang="fr-FR" dirty="0">
              <a:latin typeface="Cambria" panose="02040503050406030204" pitchFamily="18" charset="0"/>
              <a:ea typeface="Cambria" panose="02040503050406030204" pitchFamily="18" charset="0"/>
            </a:endParaRPr>
          </a:p>
        </p:txBody>
      </p:sp>
      <p:graphicFrame>
        <p:nvGraphicFramePr>
          <p:cNvPr id="41" name="Objet 40"/>
          <p:cNvGraphicFramePr>
            <a:graphicFrameLocks noChangeAspect="1"/>
          </p:cNvGraphicFramePr>
          <p:nvPr>
            <p:extLst>
              <p:ext uri="{D42A27DB-BD31-4B8C-83A1-F6EECF244321}">
                <p14:modId xmlns:p14="http://schemas.microsoft.com/office/powerpoint/2010/main" val="2405050524"/>
              </p:ext>
            </p:extLst>
          </p:nvPr>
        </p:nvGraphicFramePr>
        <p:xfrm>
          <a:off x="929738" y="16604809"/>
          <a:ext cx="6931666" cy="4440570"/>
        </p:xfrm>
        <a:graphic>
          <a:graphicData uri="http://schemas.openxmlformats.org/presentationml/2006/ole">
            <mc:AlternateContent xmlns:mc="http://schemas.openxmlformats.org/markup-compatibility/2006">
              <mc:Choice xmlns:v="urn:schemas-microsoft-com:vml" Requires="v">
                <p:oleObj spid="_x0000_s1032" name="Prism 6" r:id="rId8" imgW="4500616" imgH="2588787" progId="Prism6.Document">
                  <p:embed/>
                </p:oleObj>
              </mc:Choice>
              <mc:Fallback>
                <p:oleObj name="Prism 6" r:id="rId8" imgW="4500616" imgH="2588787" progId="Prism6.Document">
                  <p:embed/>
                  <p:pic>
                    <p:nvPicPr>
                      <p:cNvPr id="0" name=""/>
                      <p:cNvPicPr/>
                      <p:nvPr/>
                    </p:nvPicPr>
                    <p:blipFill>
                      <a:blip r:embed="rId9"/>
                      <a:stretch>
                        <a:fillRect/>
                      </a:stretch>
                    </p:blipFill>
                    <p:spPr>
                      <a:xfrm>
                        <a:off x="929738" y="16604809"/>
                        <a:ext cx="6931666" cy="4440570"/>
                      </a:xfrm>
                      <a:prstGeom prst="rect">
                        <a:avLst/>
                      </a:prstGeom>
                    </p:spPr>
                  </p:pic>
                </p:oleObj>
              </mc:Fallback>
            </mc:AlternateContent>
          </a:graphicData>
        </a:graphic>
      </p:graphicFrame>
      <p:graphicFrame>
        <p:nvGraphicFramePr>
          <p:cNvPr id="42" name="Objet 41"/>
          <p:cNvGraphicFramePr>
            <a:graphicFrameLocks noChangeAspect="1"/>
          </p:cNvGraphicFramePr>
          <p:nvPr>
            <p:extLst>
              <p:ext uri="{D42A27DB-BD31-4B8C-83A1-F6EECF244321}">
                <p14:modId xmlns:p14="http://schemas.microsoft.com/office/powerpoint/2010/main" val="886895150"/>
              </p:ext>
            </p:extLst>
          </p:nvPr>
        </p:nvGraphicFramePr>
        <p:xfrm>
          <a:off x="8039396" y="16400749"/>
          <a:ext cx="6401692" cy="4578295"/>
        </p:xfrm>
        <a:graphic>
          <a:graphicData uri="http://schemas.openxmlformats.org/presentationml/2006/ole">
            <mc:AlternateContent xmlns:mc="http://schemas.openxmlformats.org/markup-compatibility/2006">
              <mc:Choice xmlns:v="urn:schemas-microsoft-com:vml" Requires="v">
                <p:oleObj spid="_x0000_s1033" name="Prism 6" r:id="rId10" imgW="4500616" imgH="2607155" progId="Prism6.Document">
                  <p:embed/>
                </p:oleObj>
              </mc:Choice>
              <mc:Fallback>
                <p:oleObj name="Prism 6" r:id="rId10" imgW="4500616" imgH="2607155" progId="Prism6.Document">
                  <p:embed/>
                  <p:pic>
                    <p:nvPicPr>
                      <p:cNvPr id="0" name=""/>
                      <p:cNvPicPr/>
                      <p:nvPr/>
                    </p:nvPicPr>
                    <p:blipFill>
                      <a:blip r:embed="rId11"/>
                      <a:stretch>
                        <a:fillRect/>
                      </a:stretch>
                    </p:blipFill>
                    <p:spPr>
                      <a:xfrm>
                        <a:off x="8039396" y="16400749"/>
                        <a:ext cx="6401692" cy="4578295"/>
                      </a:xfrm>
                      <a:prstGeom prst="rect">
                        <a:avLst/>
                      </a:prstGeom>
                    </p:spPr>
                  </p:pic>
                </p:oleObj>
              </mc:Fallback>
            </mc:AlternateContent>
          </a:graphicData>
        </a:graphic>
      </p:graphicFrame>
    </p:spTree>
    <p:extLst>
      <p:ext uri="{BB962C8B-B14F-4D97-AF65-F5344CB8AC3E}">
        <p14:creationId xmlns:p14="http://schemas.microsoft.com/office/powerpoint/2010/main" val="108845402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360</TotalTime>
  <Words>777</Words>
  <Application>Microsoft Office PowerPoint</Application>
  <PresentationFormat>Personnalisé</PresentationFormat>
  <Paragraphs>27</Paragraphs>
  <Slides>1</Slides>
  <Notes>0</Notes>
  <HiddenSlides>0</HiddenSlides>
  <MMClips>0</MMClips>
  <ScaleCrop>false</ScaleCrop>
  <HeadingPairs>
    <vt:vector size="8" baseType="variant">
      <vt:variant>
        <vt:lpstr>Polices utilisées</vt:lpstr>
      </vt:variant>
      <vt:variant>
        <vt:i4>5</vt:i4>
      </vt:variant>
      <vt:variant>
        <vt:lpstr>Thème</vt:lpstr>
      </vt:variant>
      <vt:variant>
        <vt:i4>2</vt:i4>
      </vt:variant>
      <vt:variant>
        <vt:lpstr>Serveurs OLE incorporés</vt:lpstr>
      </vt:variant>
      <vt:variant>
        <vt:i4>1</vt:i4>
      </vt:variant>
      <vt:variant>
        <vt:lpstr>Titres des diapositives</vt:lpstr>
      </vt:variant>
      <vt:variant>
        <vt:i4>1</vt:i4>
      </vt:variant>
    </vt:vector>
  </HeadingPairs>
  <TitlesOfParts>
    <vt:vector size="9" baseType="lpstr">
      <vt:lpstr>Arial</vt:lpstr>
      <vt:lpstr>Calibri</vt:lpstr>
      <vt:lpstr>Calibri Light</vt:lpstr>
      <vt:lpstr>Cambria</vt:lpstr>
      <vt:lpstr>Times New Roman</vt:lpstr>
      <vt:lpstr>Office Theme</vt:lpstr>
      <vt:lpstr>Custom Design</vt:lpstr>
      <vt:lpstr>GraphPad Prism 6 Project</vt:lpstr>
      <vt:lpstr>Acute and subchronic toxicity assessments of hydro alcoholic extract of roots of  Anogeissus leiocarpus (Combretaceae)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Enam</dc:creator>
  <cp:lastModifiedBy>Utilisateur Windows</cp:lastModifiedBy>
  <cp:revision>84</cp:revision>
  <dcterms:created xsi:type="dcterms:W3CDTF">2015-04-04T09:45:50Z</dcterms:created>
  <dcterms:modified xsi:type="dcterms:W3CDTF">2020-10-21T00:35:00Z</dcterms:modified>
</cp:coreProperties>
</file>