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5340" autoAdjust="0"/>
    <p:restoredTop sz="94660"/>
  </p:normalViewPr>
  <p:slideViewPr>
    <p:cSldViewPr>
      <p:cViewPr>
        <p:scale>
          <a:sx n="20" d="100"/>
          <a:sy n="20" d="100"/>
        </p:scale>
        <p:origin x="-288" y="2676"/>
      </p:cViewPr>
      <p:guideLst>
        <p:guide orient="horz" pos="18764"/>
        <p:guide pos="9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24/10/2020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24/10/2020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24/10/2020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24/10/2020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24/10/2020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24/10/2020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24/10/2020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24" y="1181054"/>
            <a:ext cx="27247692" cy="2089196"/>
          </a:xfrm>
        </p:spPr>
        <p:txBody>
          <a:bodyPr>
            <a:noAutofit/>
          </a:bodyPr>
          <a:lstStyle/>
          <a:p>
            <a:r>
              <a:rPr lang="en-GB" sz="6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GB" sz="6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protective potential of </a:t>
            </a:r>
            <a:r>
              <a:rPr lang="en-GB" sz="6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6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hydroxyl and </a:t>
            </a:r>
            <a:r>
              <a:rPr lang="en-GB" sz="6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GB" sz="6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radicals-induced DNA damage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85391" y="10128250"/>
            <a:ext cx="27416044" cy="28498800"/>
          </a:xfrm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0527" y="3956050"/>
            <a:ext cx="27423189" cy="5416868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Sanja Matić</a:t>
            </a:r>
            <a:r>
              <a:rPr lang="en-GB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GB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</a:t>
            </a:r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Snežana Stanić</a:t>
            </a:r>
            <a:r>
              <a:rPr lang="en-GB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Kragujevac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Institute for Information Technologies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Kragujevac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Department of Science, Jovana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Cvijića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bb, 34000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Kragujevac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Serbia</a:t>
            </a:r>
          </a:p>
          <a:p>
            <a:pPr algn="ctr"/>
            <a:r>
              <a:rPr lang="en-GB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Kragujevac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Faculty of Science, Department of Biology and Ecology,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Radoja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Domanovića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12, 34000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Kragujevac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</a:p>
          <a:p>
            <a:r>
              <a:rPr lang="en-GB" sz="5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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author: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sanjamatic@kg.ac.rs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2606" y="9518650"/>
            <a:ext cx="13745794" cy="8956298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indent="0" algn="just">
              <a:buNone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(7β-Acetoxy-8,13-epoxy-1α,6β,9α-trihydroxylabd-14-en-11-one) is the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labdane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diterpenoid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found only in the root of the plant </a:t>
            </a:r>
            <a:r>
              <a:rPr lang="en-GB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Coleus </a:t>
            </a:r>
            <a:r>
              <a:rPr lang="en-GB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forskohlii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Willd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Briq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Lamiaceae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This plant has been used in traditional medicine in the treatment of a various diseases such as heart, intestinal and respiratory disorders.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studied for its broad range of pharmacological properties such as anti-inflammatory,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antimutagenic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antioxidant and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anticarcinogenic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activity. However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not been evaluated for DNA protective potential against hydroxyl and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radicals-induced DNA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damage. 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study was aimed to assess the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protective activity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different concentrations (25, 50, 100, and 200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g/ml) against hydroxyl radical-induced DNA damage with Fe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radical-induced DNA damage with 2,2'-azobis(2-amidinopropane)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dihydrochloride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(AAPH).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2606" y="30245050"/>
            <a:ext cx="26822400" cy="440120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just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shown in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indicate that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possesses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DNA-protective effects at all tested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hydroxyl radical-induced DNA damage with Fe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Also, high protection of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radical-induced DNA damage were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(Figure 2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Our data suggest that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the same ability to inhibit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hydroxyl radicals and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possessed </a:t>
            </a:r>
            <a:r>
              <a:rPr lang="en-GB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DNA-protective effect against hydroxyl- and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radicals induced DNA damage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that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sense, further research activities will be focused on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protective effects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applying different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assays and model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370" y="38083232"/>
            <a:ext cx="27389225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the Serbian Ministry of Education, Science and Technological Development (Agreement No. 451-03-68/2020-14/200378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17206" y="20720050"/>
            <a:ext cx="184731" cy="978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5975227" y="25843845"/>
            <a:ext cx="12649779" cy="440120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Agarose gel electrophoresis of </a:t>
            </a:r>
            <a:r>
              <a:rPr lang="en-GB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radicals-induced 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damage from 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herring sperm 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different concentrations 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herring sperm (lane 1,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control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quercetin (lane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g/mL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standard),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induced by AAPH (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lane 3,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control),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concentrations of 25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50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100,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200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g/mL (lanes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4–7). *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&lt; 0.05 when compared with the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control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group; **p &lt; 0.05 when compared with the positive control group.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71145" y="25782290"/>
            <a:ext cx="12860976" cy="446276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Agarose gel electrophoresis of hydroxyl radicals-induced DNA damage from 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herring sperm 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different concentrations of </a:t>
            </a:r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herring sperm (lane 1, negative control), quercetin (lane 2, 100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g/mL, standard), DNA damage induced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en-GB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(lane 3, positive control),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concentrations of 25, 50, 100, and 200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g/mL (lanes 4–7). *p &lt; 0.05 when compared with the negative control group; **p &lt; 0.05 when compared with the positive control group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05" y="18662650"/>
            <a:ext cx="8611709" cy="69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206" y="18740383"/>
            <a:ext cx="8563515" cy="68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75227" y="9518650"/>
            <a:ext cx="12649779" cy="895629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</a:t>
            </a:r>
            <a:r>
              <a:rPr lang="en-GB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algn="just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protective activity of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various concentrations (25,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50, 100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200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/mL)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hydroxyl radicals-induced DNA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was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assayed 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DNA from herring sperm as a model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according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Lin et al. (2008) as previously described by Katanić et al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2019). In this method, FeSO</a:t>
            </a:r>
            <a:r>
              <a:rPr lang="en-GB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</a:t>
            </a:r>
            <a:r>
              <a:rPr lang="en-GB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used for the generation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hydroxyl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radicals. The reference compound was the quercetin (100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Poorna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2013).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effect of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forskolin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peroxyl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radicals-induced DNA damage was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as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described by Zhang et al. (2017). Oxidative damage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DNA was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by (2-methylpropionamidine)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dihydrochloride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AAPH).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DNA bands were visualized under UV light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transilluminator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Vilber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Lourmat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France) at 365 nm, photographed and recorded using ImageJ software (version 1.48 for Windows,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Softonic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International, Barcelona, Spain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6" y="3957721"/>
            <a:ext cx="204490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 descr="PMF LOGO VER8 CIRIL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181" y="3956050"/>
            <a:ext cx="1460625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02606" y="34785796"/>
            <a:ext cx="26822400" cy="323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Lin, Y.-W., Wang, Y. T., Chang, H.-M., &amp; Wu, J. S.-B. (2008). DNA protection and antitumor effect of water extract from residue of jelly fig (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Ficus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awkeotsang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Makino) achenes. Journal of Food and Drug Analysis, 16, 63–69.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Katanić J,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Yousfi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Caruso MC, Matić S, Monti DM,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Loukili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EH,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Boroja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Mihailović V,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Galgano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Imbimbo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Petruke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Bouhrim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Bnouham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Ramdani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Characterization of bioactivity and phytochemical composition with toxicity studies of different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Opuntia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dillenii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extracts from Morocco, Food Bioscience, 2019, 30, 100410. 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Poorna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C.A.,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Soniya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2013. In vitro antioxidant analysis and the DNA damage protective activity of Leaf extract of the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Excoecaria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agallocha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Linn Mangrove plant, Agricultural Chemistry.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1–4.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LL, Zhang LF, Xu JG, Hu QP (2017) Comparison study on antioxidant, DNA damage protective and antibacterial activities of eugenol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isoeugenol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several foodborne pathogens, Food and Nutrition Research, 61:1, 1353356, DOI: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10.1080/16546628.2017.1353356</a:t>
            </a:r>
            <a:endParaRPr lang="en-GB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929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In vitro DNA protective potential of forskolin on hydroxyl and peroxyl radicals-induced DNA damage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sanja</cp:lastModifiedBy>
  <cp:revision>86</cp:revision>
  <dcterms:created xsi:type="dcterms:W3CDTF">2015-04-04T09:45:50Z</dcterms:created>
  <dcterms:modified xsi:type="dcterms:W3CDTF">2020-10-24T12:49:34Z</dcterms:modified>
</cp:coreProperties>
</file>