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0" autoAdjust="0"/>
    <p:restoredTop sz="94660"/>
  </p:normalViewPr>
  <p:slideViewPr>
    <p:cSldViewPr>
      <p:cViewPr varScale="1">
        <p:scale>
          <a:sx n="17" d="100"/>
          <a:sy n="17" d="100"/>
        </p:scale>
        <p:origin x="2568" y="102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03/06/2020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03/06/2020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03/06/2020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03/06/2020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03/06/2020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03/06/2020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03/06/2020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03/06/2020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03/06/2020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03/06/2020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03/06/2020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03/06/2020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03/06/2020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20891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13761" y="6546850"/>
            <a:ext cx="27416044" cy="3268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6616" y="4489450"/>
            <a:ext cx="27423189" cy="1210011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</a:rPr>
              <a:t>Author names and affiliations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5391" y="39235053"/>
            <a:ext cx="27423185" cy="250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MDPI</cp:lastModifiedBy>
  <cp:revision>68</cp:revision>
  <dcterms:created xsi:type="dcterms:W3CDTF">2015-04-04T09:45:50Z</dcterms:created>
  <dcterms:modified xsi:type="dcterms:W3CDTF">2020-06-03T09:15:32Z</dcterms:modified>
</cp:coreProperties>
</file>