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B364-A85A-49DB-89EC-AF5D6CF0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EBEAF-574D-4988-AB21-A3039C6A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C609-35B0-4622-94A8-90A8C28C8E3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F208C-CED5-4147-A7D4-7FD194C1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AC0C6-8965-4DB4-91BA-C0C4424F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FBF-F91F-440C-A9F3-39948632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5087E-DAE5-428C-A135-38BB5D64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6A76-B418-4A28-910E-484100B9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FB23-D8D2-4ABE-A7FA-211EE34EC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C609-35B0-4622-94A8-90A8C28C8E3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08B9-1DFC-463C-8377-D3F7B57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5A29-1593-451E-A2EF-D1F598088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8FBF-F91F-440C-A9F3-39948632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7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674444-8E63-437D-BF1C-94823F97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7CC1F-C894-45EE-A00F-B816CD517F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5297ED-64DF-4DB7-91BB-7BF50A7F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122710-9235-44D5-A3E6-7EEEEF164F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60FAE5-E513-4AC1-A304-5B2F2C7E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0979A-F98B-4C84-891A-4CAAF29DCE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488EFA-417A-409A-AFEE-741D332B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2E362-906D-456E-B81B-DE2E751D3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2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4FC0AF-DDCA-416F-BBB4-A052E31A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40693-8885-4D56-84DE-5F19EB2692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85BC4-EFA6-4553-81BB-CB1273B6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2ACC0-DA91-4EA9-A102-0009F0381E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1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4A68BE-FF49-4194-BC47-6F40FF5E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4D4CE-7E4F-4A6A-AB61-F4760EC34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2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CAD08-01FC-479B-A87C-F54DD133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0EC96-BDF0-4492-9EA2-BD1673D586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685B8-835F-4F36-8571-5FA294E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3A492-722E-4409-B35B-1A48E63A3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BA261-C7D4-4AB4-AD2F-82B16031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684AD-DEF5-46DF-9810-59BE486C4E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2E2F19-6300-44A5-BAD1-373D39D4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A071D-E970-4C59-AD9B-05C801D71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8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508D59-9DE0-4825-B660-FDE04CFD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CEC06-1DC5-4422-A3E3-492BB0BF6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9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3C9C8A-89BC-4A2D-B924-AAD9A574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545AB-9CA0-4411-B8E2-59B42FDA56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6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0C7831-47B5-4342-9ABF-EC4EC006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FAEE2-C9DA-4648-9591-0B9ED49B4C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1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C12C99-A070-427D-B57C-0FAE4A98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B25BE-8479-4C55-804B-A50DD8D57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5FB32E-181C-4FBA-BA91-2E2E4A50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5CD5A-A564-4A18-BB7E-DDA7F75C4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50916-9B2C-4CB3-AECF-BA9DC0B8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C2F24-7CAB-4544-A851-C8AB8CE96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24EC49-32EF-44F2-982D-70F6FF36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6C688-8D80-4026-BC6D-938A5C42E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737235-B93D-46D0-99C0-185D38C8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FC1E7-E5A0-4A91-B6A2-AE0F04CC8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8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8BCA4C-23DB-4FEB-B652-DAE6264E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9E936-4F82-46FC-9BDD-A939AFC71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6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28CA72-3F0E-4546-AB8D-2285B326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38E48-5633-4FD2-90FC-DC15A19D0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498249-2AE7-4081-9CE5-F44AC5EB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B121C-74BE-4E75-946D-290578B404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3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ktokar</dc:creator>
  <cp:lastModifiedBy>ktokar</cp:lastModifiedBy>
  <cp:revision>1</cp:revision>
  <dcterms:created xsi:type="dcterms:W3CDTF">2020-10-20T12:16:29Z</dcterms:created>
  <dcterms:modified xsi:type="dcterms:W3CDTF">2020-10-20T12:16:29Z</dcterms:modified>
</cp:coreProperties>
</file>