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 varScale="1">
        <p:scale>
          <a:sx n="17" d="100"/>
          <a:sy n="17" d="100"/>
        </p:scale>
        <p:origin x="1212" y="6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27/10/2020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27/10/2020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27/10/2020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27/10/2020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27/10/2020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27/10/2020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GREEN SYNTHESIS OF COUMARINYL SCHIFF BASES UTILIZING CHOLINE CHLORIDE-BASED DEEP EUTECTIC SOLVENTS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51558" cy="408054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6000" b="1" dirty="0"/>
              <a:t>Lončar Mirjana, </a:t>
            </a:r>
            <a:r>
              <a:rPr lang="hr-HR" sz="6000" b="1" dirty="0" err="1"/>
              <a:t>Molnar</a:t>
            </a:r>
            <a:r>
              <a:rPr lang="hr-HR" sz="6000" b="1" dirty="0"/>
              <a:t> Maja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Josip Juraj Strossmayer University </a:t>
            </a:r>
            <a:r>
              <a:rPr lang="hr-HR" dirty="0" err="1"/>
              <a:t>of</a:t>
            </a:r>
            <a:r>
              <a:rPr lang="hr-HR" dirty="0"/>
              <a:t> Osijek, </a:t>
            </a:r>
            <a:r>
              <a:rPr lang="hr-HR" dirty="0" err="1"/>
              <a:t>Faculty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Food</a:t>
            </a:r>
            <a:r>
              <a:rPr lang="hr-HR" dirty="0"/>
              <a:t> Technology Osijek,</a:t>
            </a:r>
          </a:p>
          <a:p>
            <a:pPr algn="ctr">
              <a:lnSpc>
                <a:spcPct val="150000"/>
              </a:lnSpc>
            </a:pPr>
            <a:r>
              <a:rPr lang="hr-HR" dirty="0"/>
              <a:t>Department </a:t>
            </a:r>
            <a:r>
              <a:rPr lang="hr-HR" dirty="0" err="1"/>
              <a:t>of</a:t>
            </a:r>
            <a:r>
              <a:rPr lang="hr-HR" dirty="0"/>
              <a:t> Applied </a:t>
            </a:r>
            <a:r>
              <a:rPr lang="hr-HR" dirty="0" err="1"/>
              <a:t>Chemistry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Ecology</a:t>
            </a:r>
            <a:r>
              <a:rPr lang="hr-HR" dirty="0"/>
              <a:t>, Franje Kuhača 20, HR-31 000 Osijek, Croatia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E167D17-BE79-4598-AAC6-DC0E94001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977" y="35693046"/>
            <a:ext cx="2794637" cy="2794637"/>
          </a:xfrm>
          <a:prstGeom prst="rect">
            <a:avLst/>
          </a:prstGeom>
        </p:spPr>
      </p:pic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xmlns="" id="{7324D24D-F6FF-4D3B-89B7-19BDA5D3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79" y="9255791"/>
            <a:ext cx="27092579" cy="29441268"/>
          </a:xfr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GREEN SYNTHESIS OF COUMARINYL SCHIFF BASES UTILIZING CHOLINE CHLORIDE-BASED DEEP EUTECTIC SOLVENTS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Mirjana Prkačin</cp:lastModifiedBy>
  <cp:revision>76</cp:revision>
  <dcterms:created xsi:type="dcterms:W3CDTF">2015-04-04T09:45:50Z</dcterms:created>
  <dcterms:modified xsi:type="dcterms:W3CDTF">2020-10-27T11:28:23Z</dcterms:modified>
</cp:coreProperties>
</file>