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0" autoAdjust="0"/>
    <p:restoredTop sz="94660"/>
  </p:normalViewPr>
  <p:slideViewPr>
    <p:cSldViewPr>
      <p:cViewPr>
        <p:scale>
          <a:sx n="30" d="100"/>
          <a:sy n="30" d="100"/>
        </p:scale>
        <p:origin x="216" y="-4734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23/10/2020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23/10/2020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23/10/2020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23/10/2020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23/10/2020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23/10/2020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/>
          </a:bodyPr>
          <a:lstStyle/>
          <a:p>
            <a:r>
              <a:rPr lang="en-IE" sz="6000" b="1" dirty="0"/>
              <a:t>Derivatives of guanidine-based DNA minor groove binders as antiprotozoal agents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0" y="6546849"/>
            <a:ext cx="27423190" cy="326882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3761" y="4489450"/>
            <a:ext cx="27423189" cy="3046988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4800" dirty="0"/>
              <a:t>Adeyemi </a:t>
            </a:r>
            <a:r>
              <a:rPr lang="en-IE" sz="4800" dirty="0" smtClean="0"/>
              <a:t>Rahman</a:t>
            </a:r>
            <a:r>
              <a:rPr lang="en-IE" sz="4800" baseline="30000" dirty="0" smtClean="0"/>
              <a:t>1*</a:t>
            </a:r>
            <a:r>
              <a:rPr lang="en-IE" sz="4800" dirty="0" smtClean="0"/>
              <a:t>, </a:t>
            </a:r>
            <a:r>
              <a:rPr lang="en-IE" sz="4800" dirty="0"/>
              <a:t>Isabel </a:t>
            </a:r>
            <a:r>
              <a:rPr lang="en-IE" sz="4800" dirty="0" smtClean="0"/>
              <a:t>Rozas</a:t>
            </a:r>
            <a:r>
              <a:rPr lang="en-IE" sz="4800" baseline="30000" dirty="0" smtClean="0"/>
              <a:t>1</a:t>
            </a:r>
            <a:r>
              <a:rPr lang="en-IE" sz="4800" dirty="0" smtClean="0"/>
              <a:t> </a:t>
            </a:r>
          </a:p>
          <a:p>
            <a:pPr algn="ctr"/>
            <a:endParaRPr lang="en-IE" sz="4800" dirty="0"/>
          </a:p>
          <a:p>
            <a:pPr algn="ctr"/>
            <a:r>
              <a:rPr lang="en-IE" sz="4800" baseline="30000" dirty="0" smtClean="0"/>
              <a:t>1</a:t>
            </a:r>
            <a:r>
              <a:rPr lang="en-IE" sz="4800" dirty="0" smtClean="0"/>
              <a:t>School </a:t>
            </a:r>
            <a:r>
              <a:rPr lang="en-IE" sz="4800" dirty="0"/>
              <a:t>of Chemistry, TBSI, Trinity College Dublin, </a:t>
            </a:r>
            <a:r>
              <a:rPr lang="en-IE" sz="4800" dirty="0" smtClean="0"/>
              <a:t>152-160 </a:t>
            </a:r>
            <a:r>
              <a:rPr lang="en-IE" sz="4800" dirty="0" err="1"/>
              <a:t>Pearse</a:t>
            </a:r>
            <a:r>
              <a:rPr lang="en-IE" sz="4800" dirty="0"/>
              <a:t> St., Dublin </a:t>
            </a:r>
            <a:r>
              <a:rPr lang="en-IE" sz="4800" dirty="0" smtClean="0"/>
              <a:t>2</a:t>
            </a:r>
          </a:p>
          <a:p>
            <a:pPr algn="ctr"/>
            <a:r>
              <a:rPr lang="en-IE" sz="4800" dirty="0" smtClean="0"/>
              <a:t>*</a:t>
            </a:r>
            <a:r>
              <a:rPr lang="en-IE" sz="4800" dirty="0" smtClean="0"/>
              <a:t>Correspondence </a:t>
            </a:r>
            <a:r>
              <a:rPr lang="en-IE" sz="4800" dirty="0" smtClean="0"/>
              <a:t>author: rahmanad@tcd.ie</a:t>
            </a:r>
            <a:endParaRPr lang="en-IE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6581" y="7918450"/>
            <a:ext cx="27511995" cy="309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Derivatives of guanidine-based DNA minor groove binders as antiprotozoal agents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Adeyemi Rahman</cp:lastModifiedBy>
  <cp:revision>77</cp:revision>
  <dcterms:created xsi:type="dcterms:W3CDTF">2015-04-04T09:45:50Z</dcterms:created>
  <dcterms:modified xsi:type="dcterms:W3CDTF">2020-10-23T13:36:16Z</dcterms:modified>
</cp:coreProperties>
</file>