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2.xml" ContentType="application/vnd.openxmlformats-officedocument.drawingml.chart+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charts/chart3.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rts/chart4.xml" ContentType="application/vnd.openxmlformats-officedocument.drawingml.chart+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charts/chart5.xml" ContentType="application/vnd.openxmlformats-officedocument.drawingml.chart+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rts/chart6.xml" ContentType="application/vnd.openxmlformats-officedocument.drawingml.chart+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handoutMasterIdLst>
    <p:handoutMasterId r:id="rId29"/>
  </p:handoutMasterIdLst>
  <p:sldIdLst>
    <p:sldId id="256" r:id="rId3"/>
    <p:sldId id="268" r:id="rId4"/>
    <p:sldId id="258" r:id="rId5"/>
    <p:sldId id="269" r:id="rId6"/>
    <p:sldId id="270" r:id="rId7"/>
    <p:sldId id="271" r:id="rId8"/>
    <p:sldId id="272" r:id="rId9"/>
    <p:sldId id="273" r:id="rId10"/>
    <p:sldId id="274" r:id="rId11"/>
    <p:sldId id="275" r:id="rId12"/>
    <p:sldId id="276" r:id="rId13"/>
    <p:sldId id="277" r:id="rId14"/>
    <p:sldId id="278" r:id="rId15"/>
    <p:sldId id="289" r:id="rId16"/>
    <p:sldId id="290" r:id="rId17"/>
    <p:sldId id="279" r:id="rId18"/>
    <p:sldId id="280" r:id="rId19"/>
    <p:sldId id="281" r:id="rId20"/>
    <p:sldId id="282" r:id="rId21"/>
    <p:sldId id="283" r:id="rId22"/>
    <p:sldId id="284" r:id="rId23"/>
    <p:sldId id="285" r:id="rId24"/>
    <p:sldId id="286" r:id="rId25"/>
    <p:sldId id="288" r:id="rId26"/>
    <p:sldId id="264" r:id="rId2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FFFF"/>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38" autoAdjust="0"/>
  </p:normalViewPr>
  <p:slideViewPr>
    <p:cSldViewPr>
      <p:cViewPr varScale="1">
        <p:scale>
          <a:sx n="51" d="100"/>
          <a:sy n="51" d="100"/>
        </p:scale>
        <p:origin x="1243"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Users\aliceatturo\Desktop\Tesi\Versioni%20finite\ATRA_solubility_%201207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Users\aliceatturo\Desktop\Tesi\Versioni%20finite\Solubilita&#768;%20in%20funzione%20del%20rapporto%20_%20T0_%20120719.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aliceatturo\Desktop\Tesi\Versioni%20finite\Stabilita&#768;%20nel%20tempo%20120719.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sers\aliceatturo\Desktop\Tesi\Versioni%20finite\Dimensione%20micelle%20_%20310719.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sers\aliceatturo\Desktop\Tesi\Versioni%20finite\Viscosita&#768;%20gel%20ATRA_021019.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Users\aliceatturo\Desktop\Tesi\Versioni%20finite\Viscosita&#768;%20gel%20ATRA_0210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38100">
              <a:solidFill>
                <a:srgbClr val="FFFF00"/>
              </a:solidFill>
            </a:ln>
            <a:effectLst/>
          </c:spPr>
          <c:marker>
            <c:symbol val="square"/>
            <c:size val="7"/>
            <c:spPr>
              <a:solidFill>
                <a:srgbClr val="FFFF00"/>
              </a:solidFill>
              <a:ln w="38100" cap="flat" cmpd="sng" algn="ctr">
                <a:solidFill>
                  <a:srgbClr val="FFFF00"/>
                </a:solidFill>
                <a:round/>
              </a:ln>
              <a:effectLst/>
            </c:spPr>
          </c:marker>
          <c:dPt>
            <c:idx val="2"/>
            <c:marker>
              <c:symbol val="square"/>
              <c:size val="7"/>
              <c:spPr>
                <a:solidFill>
                  <a:srgbClr val="FFFF00"/>
                </a:solidFill>
                <a:ln w="38100" cap="flat" cmpd="sng" algn="ctr">
                  <a:solidFill>
                    <a:srgbClr val="FFFF00"/>
                  </a:solidFill>
                  <a:round/>
                </a:ln>
                <a:effectLst/>
              </c:spPr>
            </c:marker>
            <c:bubble3D val="0"/>
            <c:extLst xmlns:c16r2="http://schemas.microsoft.com/office/drawing/2015/06/chart">
              <c:ext xmlns:c16="http://schemas.microsoft.com/office/drawing/2014/chart" uri="{C3380CC4-5D6E-409C-BE32-E72D297353CC}">
                <c16:uniqueId val="{00000001-CAD3-EE46-BB99-76844FB66D64}"/>
              </c:ext>
            </c:extLst>
          </c:dPt>
          <c:dLbls>
            <c:dLbl>
              <c:idx val="0"/>
              <c:layout>
                <c:manualLayout>
                  <c:x val="-6.8515748031496071E-2"/>
                  <c:y val="-2.7638734986552848E-4"/>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BBC-6248-B38C-EC70556A59A5}"/>
                </c:ext>
                <c:ext xmlns:c15="http://schemas.microsoft.com/office/drawing/2012/chart" uri="{CE6537A1-D6FC-4f65-9D91-7224C49458BB}"/>
              </c:extLst>
            </c:dLbl>
            <c:dLbl>
              <c:idx val="1"/>
              <c:layout>
                <c:manualLayout>
                  <c:x val="-5.8099081364829414E-2"/>
                  <c:y val="-2.723582931064484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6BBC-6248-B38C-EC70556A59A5}"/>
                </c:ext>
                <c:ext xmlns:c15="http://schemas.microsoft.com/office/drawing/2012/chart" uri="{CE6537A1-D6FC-4f65-9D91-7224C49458BB}"/>
              </c:extLst>
            </c:dLbl>
            <c:dLbl>
              <c:idx val="2"/>
              <c:layout>
                <c:manualLayout>
                  <c:x val="-5.6015501968503939E-2"/>
                  <c:y val="-4.071555029103470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AD3-EE46-BB99-76844FB66D64}"/>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1" i="0" u="none" strike="noStrike" kern="1200" baseline="0">
                    <a:solidFill>
                      <a:srgbClr val="FFFF00"/>
                    </a:solidFill>
                    <a:latin typeface="+mn-lt"/>
                    <a:ea typeface="+mn-ea"/>
                    <a:cs typeface="+mn-cs"/>
                  </a:defRPr>
                </a:pPr>
                <a:endParaRPr lang="it-IT"/>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errBars>
            <c:errDir val="y"/>
            <c:errBarType val="both"/>
            <c:errValType val="cust"/>
            <c:noEndCap val="0"/>
            <c:plus>
              <c:numRef>
                <c:f>Foglio1!$C$17:$K$17</c:f>
                <c:numCache>
                  <c:formatCode>General</c:formatCode>
                  <c:ptCount val="9"/>
                  <c:pt idx="0">
                    <c:v>3.4362132223817029E-3</c:v>
                  </c:pt>
                  <c:pt idx="1">
                    <c:v>2.7772134263085008E-3</c:v>
                  </c:pt>
                  <c:pt idx="2">
                    <c:v>2.3300349932588258E-3</c:v>
                  </c:pt>
                  <c:pt idx="3">
                    <c:v>8.0492117948941354E-3</c:v>
                  </c:pt>
                  <c:pt idx="4">
                    <c:v>2.1182136302353254E-4</c:v>
                  </c:pt>
                  <c:pt idx="5">
                    <c:v>1.9769993882196042E-3</c:v>
                  </c:pt>
                  <c:pt idx="6">
                    <c:v>1.4874566825652314E-2</c:v>
                  </c:pt>
                  <c:pt idx="7">
                    <c:v>2.5889277702876145E-3</c:v>
                  </c:pt>
                  <c:pt idx="8">
                    <c:v>1.0779353807197415E-2</c:v>
                  </c:pt>
                </c:numCache>
              </c:numRef>
            </c:plus>
            <c:minus>
              <c:numRef>
                <c:f>Foglio1!$C$17:$K$17</c:f>
                <c:numCache>
                  <c:formatCode>General</c:formatCode>
                  <c:ptCount val="9"/>
                  <c:pt idx="0">
                    <c:v>3.4362132223817029E-3</c:v>
                  </c:pt>
                  <c:pt idx="1">
                    <c:v>2.7772134263085008E-3</c:v>
                  </c:pt>
                  <c:pt idx="2">
                    <c:v>2.3300349932588258E-3</c:v>
                  </c:pt>
                  <c:pt idx="3">
                    <c:v>8.0492117948941354E-3</c:v>
                  </c:pt>
                  <c:pt idx="4">
                    <c:v>2.1182136302353254E-4</c:v>
                  </c:pt>
                  <c:pt idx="5">
                    <c:v>1.9769993882196042E-3</c:v>
                  </c:pt>
                  <c:pt idx="6">
                    <c:v>1.4874566825652314E-2</c:v>
                  </c:pt>
                  <c:pt idx="7">
                    <c:v>2.5889277702876145E-3</c:v>
                  </c:pt>
                  <c:pt idx="8">
                    <c:v>1.0779353807197415E-2</c:v>
                  </c:pt>
                </c:numCache>
              </c:numRef>
            </c:minus>
            <c:spPr>
              <a:noFill/>
              <a:ln w="9525">
                <a:solidFill>
                  <a:schemeClr val="dk1">
                    <a:lumMod val="50000"/>
                    <a:lumOff val="50000"/>
                  </a:schemeClr>
                </a:solidFill>
              </a:ln>
              <a:effectLst/>
            </c:spPr>
          </c:errBars>
          <c:xVal>
            <c:numRef>
              <c:f>Foglio1!$C$10:$K$10</c:f>
              <c:numCache>
                <c:formatCode>0.000</c:formatCode>
                <c:ptCount val="9"/>
                <c:pt idx="0">
                  <c:v>5.2875082617316591E-2</c:v>
                </c:pt>
                <c:pt idx="1">
                  <c:v>0.10575016523463318</c:v>
                </c:pt>
                <c:pt idx="2">
                  <c:v>0.13218770654329148</c:v>
                </c:pt>
                <c:pt idx="3">
                  <c:v>0.27759418374091205</c:v>
                </c:pt>
                <c:pt idx="4">
                  <c:v>0.54196959682749501</c:v>
                </c:pt>
                <c:pt idx="5">
                  <c:v>1.0905485789821545</c:v>
                </c:pt>
                <c:pt idx="6">
                  <c:v>1.6523463317911435</c:v>
                </c:pt>
                <c:pt idx="7">
                  <c:v>2.2009253139458034</c:v>
                </c:pt>
                <c:pt idx="8">
                  <c:v>3.3046926635822871</c:v>
                </c:pt>
              </c:numCache>
            </c:numRef>
          </c:xVal>
          <c:yVal>
            <c:numRef>
              <c:f>Foglio1!$C$16:$K$16</c:f>
              <c:numCache>
                <c:formatCode>0.000</c:formatCode>
                <c:ptCount val="9"/>
                <c:pt idx="0">
                  <c:v>1.3580082545599786E-2</c:v>
                </c:pt>
                <c:pt idx="1">
                  <c:v>1.5211023831713487E-2</c:v>
                </c:pt>
                <c:pt idx="2">
                  <c:v>2.0686326720809479E-2</c:v>
                </c:pt>
                <c:pt idx="3">
                  <c:v>3.6746105711622949E-2</c:v>
                </c:pt>
                <c:pt idx="4">
                  <c:v>6.1726135001997071E-2</c:v>
                </c:pt>
                <c:pt idx="5">
                  <c:v>0.10967248036213553</c:v>
                </c:pt>
                <c:pt idx="6">
                  <c:v>0.1601983757156171</c:v>
                </c:pt>
                <c:pt idx="7">
                  <c:v>0.19082013047530288</c:v>
                </c:pt>
                <c:pt idx="8">
                  <c:v>0.30209026760750901</c:v>
                </c:pt>
              </c:numCache>
            </c:numRef>
          </c:yVal>
          <c:smooth val="0"/>
          <c:extLst xmlns:c16r2="http://schemas.microsoft.com/office/drawing/2015/06/chart">
            <c:ext xmlns:c16="http://schemas.microsoft.com/office/drawing/2014/chart" uri="{C3380CC4-5D6E-409C-BE32-E72D297353CC}">
              <c16:uniqueId val="{00000002-CAD3-EE46-BB99-76844FB66D64}"/>
            </c:ext>
          </c:extLst>
        </c:ser>
        <c:dLbls>
          <c:dLblPos val="t"/>
          <c:showLegendKey val="0"/>
          <c:showVal val="1"/>
          <c:showCatName val="0"/>
          <c:showSerName val="0"/>
          <c:showPercent val="0"/>
          <c:showBubbleSize val="0"/>
        </c:dLbls>
        <c:axId val="394157040"/>
        <c:axId val="394160848"/>
      </c:scatterChart>
      <c:valAx>
        <c:axId val="394157040"/>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r>
                  <a:rPr lang="it-IT"/>
                  <a:t>Vitamin E TPGS (mM)</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it-IT"/>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it-IT"/>
          </a:p>
        </c:txPr>
        <c:crossAx val="394160848"/>
        <c:crosses val="autoZero"/>
        <c:crossBetween val="midCat"/>
      </c:valAx>
      <c:valAx>
        <c:axId val="394160848"/>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bg1"/>
                    </a:solidFill>
                    <a:latin typeface="+mn-lt"/>
                    <a:ea typeface="+mn-ea"/>
                    <a:cs typeface="+mn-cs"/>
                  </a:defRPr>
                </a:pPr>
                <a:r>
                  <a:rPr lang="it-IT"/>
                  <a:t>ATRA (mM)</a:t>
                </a:r>
              </a:p>
            </c:rich>
          </c:tx>
          <c:layout>
            <c:manualLayout>
              <c:xMode val="edge"/>
              <c:yMode val="edge"/>
              <c:x val="1.0077051756174227E-2"/>
              <c:y val="0.3908814706179155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it-IT"/>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it-IT"/>
          </a:p>
        </c:txPr>
        <c:crossAx val="394157040"/>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solidFill>
        <a:schemeClr val="dk1">
          <a:lumMod val="15000"/>
          <a:lumOff val="85000"/>
        </a:schemeClr>
      </a:solidFill>
      <a:round/>
    </a:ln>
    <a:effectLst/>
  </c:spPr>
  <c:txPr>
    <a:bodyPr/>
    <a:lstStyle/>
    <a:p>
      <a:pPr>
        <a:defRPr sz="1600" b="1">
          <a:solidFill>
            <a:schemeClr val="bg1"/>
          </a:solidFill>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lumMod val="20000"/>
                <a:lumOff val="80000"/>
              </a:schemeClr>
            </a:solidFill>
            <a:ln w="12700">
              <a:solidFill>
                <a:schemeClr val="bg1">
                  <a:lumMod val="85000"/>
                </a:schemeClr>
              </a:solidFill>
            </a:ln>
            <a:effectLst/>
          </c:spPr>
          <c:invertIfNegative val="0"/>
          <c:dPt>
            <c:idx val="0"/>
            <c:invertIfNegative val="0"/>
            <c:bubble3D val="0"/>
            <c:spPr>
              <a:solidFill>
                <a:srgbClr val="941651"/>
              </a:solidFill>
              <a:ln w="12700">
                <a:solidFill>
                  <a:schemeClr val="bg1">
                    <a:lumMod val="85000"/>
                  </a:schemeClr>
                </a:solidFill>
              </a:ln>
              <a:effectLst/>
            </c:spPr>
            <c:extLst xmlns:c16r2="http://schemas.microsoft.com/office/drawing/2015/06/chart">
              <c:ext xmlns:c16="http://schemas.microsoft.com/office/drawing/2014/chart" uri="{C3380CC4-5D6E-409C-BE32-E72D297353CC}">
                <c16:uniqueId val="{00000001-1516-9E4B-B70D-A7A24A4B28F7}"/>
              </c:ext>
            </c:extLst>
          </c:dPt>
          <c:dPt>
            <c:idx val="1"/>
            <c:invertIfNegative val="0"/>
            <c:bubble3D val="0"/>
            <c:spPr>
              <a:solidFill>
                <a:srgbClr val="7030A0"/>
              </a:solidFill>
              <a:ln w="12700">
                <a:solidFill>
                  <a:schemeClr val="bg1">
                    <a:lumMod val="85000"/>
                  </a:schemeClr>
                </a:solidFill>
              </a:ln>
              <a:effectLst/>
            </c:spPr>
            <c:extLst xmlns:c16r2="http://schemas.microsoft.com/office/drawing/2015/06/chart">
              <c:ext xmlns:c16="http://schemas.microsoft.com/office/drawing/2014/chart" uri="{C3380CC4-5D6E-409C-BE32-E72D297353CC}">
                <c16:uniqueId val="{00000003-1516-9E4B-B70D-A7A24A4B28F7}"/>
              </c:ext>
            </c:extLst>
          </c:dPt>
          <c:dPt>
            <c:idx val="2"/>
            <c:invertIfNegative val="0"/>
            <c:bubble3D val="0"/>
            <c:spPr>
              <a:solidFill>
                <a:schemeClr val="bg1"/>
              </a:solidFill>
              <a:ln w="12700">
                <a:solidFill>
                  <a:schemeClr val="bg1">
                    <a:lumMod val="85000"/>
                  </a:schemeClr>
                </a:solidFill>
              </a:ln>
              <a:effectLst/>
            </c:spPr>
            <c:extLst xmlns:c16r2="http://schemas.microsoft.com/office/drawing/2015/06/chart">
              <c:ext xmlns:c16="http://schemas.microsoft.com/office/drawing/2014/chart" uri="{C3380CC4-5D6E-409C-BE32-E72D297353CC}">
                <c16:uniqueId val="{00000005-1516-9E4B-B70D-A7A24A4B28F7}"/>
              </c:ext>
            </c:extLst>
          </c:dPt>
          <c:dPt>
            <c:idx val="3"/>
            <c:invertIfNegative val="0"/>
            <c:bubble3D val="0"/>
            <c:spPr>
              <a:solidFill>
                <a:srgbClr val="FFFF00"/>
              </a:solidFill>
              <a:ln w="12700">
                <a:solidFill>
                  <a:schemeClr val="bg1">
                    <a:lumMod val="85000"/>
                  </a:schemeClr>
                </a:solidFill>
              </a:ln>
              <a:effectLst/>
            </c:spPr>
            <c:extLst xmlns:c16r2="http://schemas.microsoft.com/office/drawing/2015/06/chart">
              <c:ext xmlns:c16="http://schemas.microsoft.com/office/drawing/2014/chart" uri="{C3380CC4-5D6E-409C-BE32-E72D297353CC}">
                <c16:uniqueId val="{00000007-1516-9E4B-B70D-A7A24A4B28F7}"/>
              </c:ext>
            </c:extLst>
          </c:dPt>
          <c:dPt>
            <c:idx val="4"/>
            <c:invertIfNegative val="0"/>
            <c:bubble3D val="0"/>
            <c:spPr>
              <a:solidFill>
                <a:srgbClr val="FF00FF"/>
              </a:solidFill>
              <a:ln w="12700">
                <a:solidFill>
                  <a:schemeClr val="bg1">
                    <a:lumMod val="85000"/>
                  </a:schemeClr>
                </a:solidFill>
              </a:ln>
              <a:effectLst/>
            </c:spPr>
            <c:extLst xmlns:c16r2="http://schemas.microsoft.com/office/drawing/2015/06/chart">
              <c:ext xmlns:c16="http://schemas.microsoft.com/office/drawing/2014/chart" uri="{C3380CC4-5D6E-409C-BE32-E72D297353CC}">
                <c16:uniqueId val="{00000009-1516-9E4B-B70D-A7A24A4B28F7}"/>
              </c:ext>
            </c:extLst>
          </c:dPt>
          <c:dPt>
            <c:idx val="5"/>
            <c:invertIfNegative val="0"/>
            <c:bubble3D val="0"/>
            <c:spPr>
              <a:solidFill>
                <a:srgbClr val="00B0F0"/>
              </a:solidFill>
              <a:ln w="12700">
                <a:solidFill>
                  <a:schemeClr val="bg1">
                    <a:lumMod val="85000"/>
                  </a:schemeClr>
                </a:solidFill>
              </a:ln>
              <a:effectLst/>
            </c:spPr>
            <c:extLst xmlns:c16r2="http://schemas.microsoft.com/office/drawing/2015/06/chart">
              <c:ext xmlns:c16="http://schemas.microsoft.com/office/drawing/2014/chart" uri="{C3380CC4-5D6E-409C-BE32-E72D297353CC}">
                <c16:uniqueId val="{0000000B-1516-9E4B-B70D-A7A24A4B28F7}"/>
              </c:ext>
            </c:extLst>
          </c:dPt>
          <c:dLbls>
            <c:numFmt formatCode="#,##0.000" sourceLinked="0"/>
            <c:spPr>
              <a:noFill/>
              <a:ln>
                <a:noFill/>
              </a:ln>
              <a:effectLst/>
            </c:spPr>
            <c:txPr>
              <a:bodyPr rot="0" vert="horz"/>
              <a:lstStyle/>
              <a:p>
                <a:pPr>
                  <a:defRPr>
                    <a:solidFill>
                      <a:srgbClr val="FFFF00"/>
                    </a:solidFill>
                  </a:defRPr>
                </a:pPr>
                <a:endParaRPr lang="it-IT"/>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Foglio1!$C$8:$H$8</c:f>
                <c:numCache>
                  <c:formatCode>General</c:formatCode>
                  <c:ptCount val="6"/>
                  <c:pt idx="0">
                    <c:v>7.9153561386139298E-2</c:v>
                  </c:pt>
                  <c:pt idx="1">
                    <c:v>5.1397652982348982E-2</c:v>
                  </c:pt>
                  <c:pt idx="2">
                    <c:v>8.0674810723464302E-2</c:v>
                  </c:pt>
                  <c:pt idx="3">
                    <c:v>0.19499916317621319</c:v>
                  </c:pt>
                  <c:pt idx="4">
                    <c:v>0.14364269868482066</c:v>
                  </c:pt>
                  <c:pt idx="5">
                    <c:v>0.20822985408292341</c:v>
                  </c:pt>
                </c:numCache>
              </c:numRef>
            </c:plus>
            <c:minus>
              <c:numRef>
                <c:f>Foglio1!$C$8:$H$8</c:f>
                <c:numCache>
                  <c:formatCode>General</c:formatCode>
                  <c:ptCount val="6"/>
                  <c:pt idx="0">
                    <c:v>7.9153561386139298E-2</c:v>
                  </c:pt>
                  <c:pt idx="1">
                    <c:v>5.1397652982348982E-2</c:v>
                  </c:pt>
                  <c:pt idx="2">
                    <c:v>8.0674810723464302E-2</c:v>
                  </c:pt>
                  <c:pt idx="3">
                    <c:v>0.19499916317621319</c:v>
                  </c:pt>
                  <c:pt idx="4">
                    <c:v>0.14364269868482066</c:v>
                  </c:pt>
                  <c:pt idx="5">
                    <c:v>0.20822985408292341</c:v>
                  </c:pt>
                </c:numCache>
              </c:numRef>
            </c:minus>
            <c:spPr>
              <a:noFill/>
              <a:ln w="9525" cap="flat" cmpd="sng" algn="ctr">
                <a:solidFill>
                  <a:schemeClr val="tx1">
                    <a:lumMod val="65000"/>
                    <a:lumOff val="35000"/>
                  </a:schemeClr>
                </a:solidFill>
                <a:round/>
              </a:ln>
              <a:effectLst/>
            </c:spPr>
          </c:errBars>
          <c:cat>
            <c:strRef>
              <c:f>Foglio1!$C$3:$H$3</c:f>
              <c:strCache>
                <c:ptCount val="6"/>
                <c:pt idx="0">
                  <c:v>1 to 20</c:v>
                </c:pt>
                <c:pt idx="1">
                  <c:v>1 to 30</c:v>
                </c:pt>
                <c:pt idx="2">
                  <c:v>1 to 40</c:v>
                </c:pt>
                <c:pt idx="3">
                  <c:v>1 to 50 </c:v>
                </c:pt>
                <c:pt idx="4">
                  <c:v>1 to 60 </c:v>
                </c:pt>
                <c:pt idx="5">
                  <c:v>1 to 70</c:v>
                </c:pt>
              </c:strCache>
            </c:strRef>
          </c:cat>
          <c:val>
            <c:numRef>
              <c:f>Foglio1!$C$7:$H$7</c:f>
              <c:numCache>
                <c:formatCode>General</c:formatCode>
                <c:ptCount val="6"/>
                <c:pt idx="0">
                  <c:v>0.66114020072148161</c:v>
                </c:pt>
                <c:pt idx="1">
                  <c:v>0.955188643957117</c:v>
                </c:pt>
                <c:pt idx="2">
                  <c:v>1.2269252081074742</c:v>
                </c:pt>
                <c:pt idx="3">
                  <c:v>1.2216160108032028</c:v>
                </c:pt>
                <c:pt idx="4">
                  <c:v>1.2582284395584888</c:v>
                </c:pt>
                <c:pt idx="5">
                  <c:v>1.6655007576189842</c:v>
                </c:pt>
              </c:numCache>
            </c:numRef>
          </c:val>
          <c:extLst xmlns:c16r2="http://schemas.microsoft.com/office/drawing/2015/06/chart">
            <c:ext xmlns:c16="http://schemas.microsoft.com/office/drawing/2014/chart" uri="{C3380CC4-5D6E-409C-BE32-E72D297353CC}">
              <c16:uniqueId val="{0000000C-1516-9E4B-B70D-A7A24A4B28F7}"/>
            </c:ext>
          </c:extLst>
        </c:ser>
        <c:dLbls>
          <c:showLegendKey val="0"/>
          <c:showVal val="1"/>
          <c:showCatName val="0"/>
          <c:showSerName val="0"/>
          <c:showPercent val="0"/>
          <c:showBubbleSize val="0"/>
        </c:dLbls>
        <c:gapWidth val="150"/>
        <c:axId val="394149424"/>
        <c:axId val="394162480"/>
      </c:barChart>
      <c:catAx>
        <c:axId val="3941494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solidFill>
                      <a:srgbClr val="FFFF00"/>
                    </a:solidFill>
                  </a:defRPr>
                </a:pPr>
                <a:r>
                  <a:rPr lang="it-IT">
                    <a:solidFill>
                      <a:srgbClr val="FFFF00"/>
                    </a:solidFill>
                  </a:rPr>
                  <a:t>ATRA:TPGS Ratio</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vert="horz"/>
          <a:lstStyle/>
          <a:p>
            <a:pPr>
              <a:defRPr sz="1800"/>
            </a:pPr>
            <a:endParaRPr lang="it-IT"/>
          </a:p>
        </c:txPr>
        <c:crossAx val="394162480"/>
        <c:crosses val="autoZero"/>
        <c:auto val="1"/>
        <c:lblAlgn val="ctr"/>
        <c:lblOffset val="100"/>
        <c:noMultiLvlLbl val="0"/>
      </c:catAx>
      <c:valAx>
        <c:axId val="394162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solidFill>
                      <a:srgbClr val="FFFF00"/>
                    </a:solidFill>
                  </a:defRPr>
                </a:pPr>
                <a:r>
                  <a:rPr lang="it-IT">
                    <a:solidFill>
                      <a:srgbClr val="FFFF00"/>
                    </a:solidFill>
                  </a:rPr>
                  <a:t>Solubility (mM)</a:t>
                </a:r>
              </a:p>
            </c:rich>
          </c:tx>
          <c:overlay val="0"/>
          <c:spPr>
            <a:noFill/>
            <a:ln>
              <a:noFill/>
            </a:ln>
            <a:effectLst/>
          </c:spPr>
        </c:title>
        <c:numFmt formatCode="#,##0.00" sourceLinked="0"/>
        <c:majorTickMark val="out"/>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it-IT"/>
          </a:p>
        </c:txPr>
        <c:crossAx val="39414942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solidFill>
        <a:schemeClr val="tx1">
          <a:lumMod val="15000"/>
          <a:lumOff val="85000"/>
        </a:schemeClr>
      </a:solidFill>
      <a:round/>
    </a:ln>
    <a:effectLst/>
  </c:spPr>
  <c:txPr>
    <a:bodyPr/>
    <a:lstStyle/>
    <a:p>
      <a:pPr>
        <a:defRPr sz="2000">
          <a:solidFill>
            <a:schemeClr val="bg1"/>
          </a:solidFill>
          <a:latin typeface="Calibri" panose="020F0502020204030204" pitchFamily="34" charset="0"/>
          <a:cs typeface="Calibri" panose="020F0502020204030204" pitchFamily="34" charset="0"/>
        </a:defRPr>
      </a:pPr>
      <a:endParaRPr lang="it-I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310386502674471"/>
          <c:y val="0.13409258105419031"/>
          <c:w val="0.75575990042032015"/>
          <c:h val="0.68922762502175805"/>
        </c:manualLayout>
      </c:layout>
      <c:lineChart>
        <c:grouping val="standard"/>
        <c:varyColors val="0"/>
        <c:ser>
          <c:idx val="0"/>
          <c:order val="0"/>
          <c:tx>
            <c:strRef>
              <c:f>Foglio1!$L$3</c:f>
              <c:strCache>
                <c:ptCount val="1"/>
                <c:pt idx="0">
                  <c:v>1 to 20</c:v>
                </c:pt>
              </c:strCache>
            </c:strRef>
          </c:tx>
          <c:spPr>
            <a:ln w="28575" cap="rnd">
              <a:solidFill>
                <a:srgbClr val="C00000"/>
              </a:solidFill>
              <a:round/>
            </a:ln>
            <a:effectLst/>
          </c:spPr>
          <c:marker>
            <c:symbol val="none"/>
          </c:marker>
          <c:errBars>
            <c:errDir val="y"/>
            <c:errBarType val="both"/>
            <c:errValType val="cust"/>
            <c:noEndCap val="0"/>
            <c:plus>
              <c:numRef>
                <c:f>(Foglio1!$C$11,Foglio1!$C$21,Foglio1!$C$31,Foglio1!$C$41)</c:f>
                <c:numCache>
                  <c:formatCode>General</c:formatCode>
                  <c:ptCount val="4"/>
                  <c:pt idx="0">
                    <c:v>7.0279302231735466E-2</c:v>
                  </c:pt>
                  <c:pt idx="1">
                    <c:v>9.2436489252767054E-2</c:v>
                  </c:pt>
                  <c:pt idx="2">
                    <c:v>2.4485540892362722E-2</c:v>
                  </c:pt>
                  <c:pt idx="3">
                    <c:v>4.1044591890630977E-2</c:v>
                  </c:pt>
                </c:numCache>
              </c:numRef>
            </c:plus>
            <c:minus>
              <c:numRef>
                <c:f>(Foglio1!$C$11,Foglio1!$C$21,Foglio1!$C$31,Foglio1!$C$41)</c:f>
                <c:numCache>
                  <c:formatCode>General</c:formatCode>
                  <c:ptCount val="4"/>
                  <c:pt idx="0">
                    <c:v>7.0279302231735466E-2</c:v>
                  </c:pt>
                  <c:pt idx="1">
                    <c:v>9.2436489252767054E-2</c:v>
                  </c:pt>
                  <c:pt idx="2">
                    <c:v>2.4485540892362722E-2</c:v>
                  </c:pt>
                  <c:pt idx="3">
                    <c:v>4.1044591890630977E-2</c:v>
                  </c:pt>
                </c:numCache>
              </c:numRef>
            </c:minus>
            <c:spPr>
              <a:noFill/>
              <a:ln w="28575" cap="flat" cmpd="sng" algn="ctr">
                <a:solidFill>
                  <a:srgbClr val="C00000"/>
                </a:solidFill>
                <a:round/>
              </a:ln>
              <a:effectLst/>
            </c:spPr>
          </c:errBars>
          <c:cat>
            <c:numRef>
              <c:f>Foglio1!$K$4:$K$7</c:f>
              <c:numCache>
                <c:formatCode>General</c:formatCode>
                <c:ptCount val="4"/>
                <c:pt idx="0">
                  <c:v>0</c:v>
                </c:pt>
                <c:pt idx="1">
                  <c:v>24</c:v>
                </c:pt>
                <c:pt idx="2">
                  <c:v>48</c:v>
                </c:pt>
                <c:pt idx="3">
                  <c:v>72</c:v>
                </c:pt>
              </c:numCache>
            </c:numRef>
          </c:cat>
          <c:val>
            <c:numRef>
              <c:f>Foglio1!$L$4:$L$7</c:f>
              <c:numCache>
                <c:formatCode>0.000</c:formatCode>
                <c:ptCount val="4"/>
                <c:pt idx="0">
                  <c:v>0.69671030108222198</c:v>
                </c:pt>
                <c:pt idx="1">
                  <c:v>0.63678628487741795</c:v>
                </c:pt>
                <c:pt idx="2">
                  <c:v>0.73281211366186738</c:v>
                </c:pt>
                <c:pt idx="3">
                  <c:v>0.66089378435437551</c:v>
                </c:pt>
              </c:numCache>
            </c:numRef>
          </c:val>
          <c:smooth val="0"/>
          <c:extLst xmlns:c16r2="http://schemas.microsoft.com/office/drawing/2015/06/chart">
            <c:ext xmlns:c16="http://schemas.microsoft.com/office/drawing/2014/chart" uri="{C3380CC4-5D6E-409C-BE32-E72D297353CC}">
              <c16:uniqueId val="{00000000-7787-4A4F-B0D0-328974F6CD4F}"/>
            </c:ext>
          </c:extLst>
        </c:ser>
        <c:ser>
          <c:idx val="1"/>
          <c:order val="1"/>
          <c:tx>
            <c:v>1 to 30</c:v>
          </c:tx>
          <c:spPr>
            <a:ln w="28575" cap="rnd">
              <a:solidFill>
                <a:srgbClr val="7030A0"/>
              </a:solidFill>
              <a:round/>
            </a:ln>
            <a:effectLst/>
          </c:spPr>
          <c:marker>
            <c:symbol val="none"/>
          </c:marker>
          <c:errBars>
            <c:errDir val="y"/>
            <c:errBarType val="both"/>
            <c:errValType val="cust"/>
            <c:noEndCap val="0"/>
            <c:plus>
              <c:numRef>
                <c:f>(Foglio1!$D$11,Foglio1!$D$21,Foglio1!$D$31,Foglio1!$D$41)</c:f>
                <c:numCache>
                  <c:formatCode>General</c:formatCode>
                  <c:ptCount val="4"/>
                  <c:pt idx="0">
                    <c:v>6.5815923510882501E-2</c:v>
                  </c:pt>
                  <c:pt idx="1">
                    <c:v>9.1890124625921735E-2</c:v>
                  </c:pt>
                  <c:pt idx="2">
                    <c:v>3.645512902512104E-2</c:v>
                  </c:pt>
                  <c:pt idx="3">
                    <c:v>1.3053911776807156E-2</c:v>
                  </c:pt>
                </c:numCache>
              </c:numRef>
            </c:plus>
            <c:minus>
              <c:numRef>
                <c:f>(Foglio1!$D$11,Foglio1!$D$21,Foglio1!$D$31,Foglio1!$D$41)</c:f>
                <c:numCache>
                  <c:formatCode>General</c:formatCode>
                  <c:ptCount val="4"/>
                  <c:pt idx="0">
                    <c:v>6.5815923510882501E-2</c:v>
                  </c:pt>
                  <c:pt idx="1">
                    <c:v>9.1890124625921735E-2</c:v>
                  </c:pt>
                  <c:pt idx="2">
                    <c:v>3.645512902512104E-2</c:v>
                  </c:pt>
                  <c:pt idx="3">
                    <c:v>1.3053911776807156E-2</c:v>
                  </c:pt>
                </c:numCache>
              </c:numRef>
            </c:minus>
            <c:spPr>
              <a:noFill/>
              <a:ln w="28575" cap="flat" cmpd="sng" algn="ctr">
                <a:solidFill>
                  <a:srgbClr val="7030A0"/>
                </a:solidFill>
                <a:round/>
              </a:ln>
              <a:effectLst/>
            </c:spPr>
          </c:errBars>
          <c:val>
            <c:numRef>
              <c:f>Foglio1!$M$4:$M$7</c:f>
              <c:numCache>
                <c:formatCode>0.000</c:formatCode>
                <c:ptCount val="4"/>
                <c:pt idx="0">
                  <c:v>0.96778296593567537</c:v>
                </c:pt>
                <c:pt idx="1">
                  <c:v>0.84281149552085521</c:v>
                </c:pt>
                <c:pt idx="2">
                  <c:v>0.86379857161876872</c:v>
                </c:pt>
                <c:pt idx="3">
                  <c:v>0.87556702550544907</c:v>
                </c:pt>
              </c:numCache>
            </c:numRef>
          </c:val>
          <c:smooth val="0"/>
          <c:extLst xmlns:c16r2="http://schemas.microsoft.com/office/drawing/2015/06/chart">
            <c:ext xmlns:c16="http://schemas.microsoft.com/office/drawing/2014/chart" uri="{C3380CC4-5D6E-409C-BE32-E72D297353CC}">
              <c16:uniqueId val="{00000001-7787-4A4F-B0D0-328974F6CD4F}"/>
            </c:ext>
          </c:extLst>
        </c:ser>
        <c:ser>
          <c:idx val="2"/>
          <c:order val="2"/>
          <c:tx>
            <c:v>1 to 40</c:v>
          </c:tx>
          <c:spPr>
            <a:ln w="28575" cap="rnd">
              <a:solidFill>
                <a:schemeClr val="bg1"/>
              </a:solidFill>
              <a:round/>
            </a:ln>
            <a:effectLst/>
          </c:spPr>
          <c:marker>
            <c:symbol val="none"/>
          </c:marker>
          <c:errBars>
            <c:errDir val="y"/>
            <c:errBarType val="both"/>
            <c:errValType val="cust"/>
            <c:noEndCap val="0"/>
            <c:plus>
              <c:numRef>
                <c:f>(Foglio1!$E$11,Foglio1!$E$21,Foglio1!$E$31,Foglio1!$E$41)</c:f>
                <c:numCache>
                  <c:formatCode>General</c:formatCode>
                  <c:ptCount val="4"/>
                  <c:pt idx="0">
                    <c:v>4.7407638390980283E-3</c:v>
                  </c:pt>
                  <c:pt idx="1">
                    <c:v>3.2605359808264872E-2</c:v>
                  </c:pt>
                  <c:pt idx="2">
                    <c:v>4.8542395692892371E-2</c:v>
                  </c:pt>
                  <c:pt idx="3">
                    <c:v>4.6440993281944294E-2</c:v>
                  </c:pt>
                </c:numCache>
              </c:numRef>
            </c:plus>
            <c:minus>
              <c:numRef>
                <c:f>(Foglio1!$E$11,Foglio1!$E$21,Foglio1!$E$31,Foglio1!$E$41)</c:f>
                <c:numCache>
                  <c:formatCode>General</c:formatCode>
                  <c:ptCount val="4"/>
                  <c:pt idx="0">
                    <c:v>4.7407638390980283E-3</c:v>
                  </c:pt>
                  <c:pt idx="1">
                    <c:v>3.2605359808264872E-2</c:v>
                  </c:pt>
                  <c:pt idx="2">
                    <c:v>4.8542395692892371E-2</c:v>
                  </c:pt>
                  <c:pt idx="3">
                    <c:v>4.6440993281944294E-2</c:v>
                  </c:pt>
                </c:numCache>
              </c:numRef>
            </c:minus>
            <c:spPr>
              <a:noFill/>
              <a:ln w="28575" cap="flat" cmpd="sng" algn="ctr">
                <a:solidFill>
                  <a:schemeClr val="bg1"/>
                </a:solidFill>
                <a:round/>
              </a:ln>
              <a:effectLst/>
            </c:spPr>
          </c:errBars>
          <c:val>
            <c:numRef>
              <c:f>Foglio1!$N$4:$N$7</c:f>
              <c:numCache>
                <c:formatCode>0.000</c:formatCode>
                <c:ptCount val="4"/>
                <c:pt idx="0">
                  <c:v>1.1803878121612112</c:v>
                </c:pt>
                <c:pt idx="1">
                  <c:v>1.0820142362630047</c:v>
                </c:pt>
                <c:pt idx="2">
                  <c:v>1.0754643189988018</c:v>
                </c:pt>
                <c:pt idx="3">
                  <c:v>0.97306688285752307</c:v>
                </c:pt>
              </c:numCache>
            </c:numRef>
          </c:val>
          <c:smooth val="0"/>
          <c:extLst xmlns:c16r2="http://schemas.microsoft.com/office/drawing/2015/06/chart">
            <c:ext xmlns:c16="http://schemas.microsoft.com/office/drawing/2014/chart" uri="{C3380CC4-5D6E-409C-BE32-E72D297353CC}">
              <c16:uniqueId val="{00000002-7787-4A4F-B0D0-328974F6CD4F}"/>
            </c:ext>
          </c:extLst>
        </c:ser>
        <c:ser>
          <c:idx val="3"/>
          <c:order val="3"/>
          <c:tx>
            <c:v>1 to 50</c:v>
          </c:tx>
          <c:spPr>
            <a:ln w="28575" cap="rnd">
              <a:solidFill>
                <a:srgbClr val="FFFF00"/>
              </a:solidFill>
              <a:round/>
            </a:ln>
            <a:effectLst/>
          </c:spPr>
          <c:marker>
            <c:symbol val="none"/>
          </c:marker>
          <c:dPt>
            <c:idx val="1"/>
            <c:bubble3D val="0"/>
            <c:extLst xmlns:c16r2="http://schemas.microsoft.com/office/drawing/2015/06/chart">
              <c:ext xmlns:c16="http://schemas.microsoft.com/office/drawing/2014/chart" uri="{C3380CC4-5D6E-409C-BE32-E72D297353CC}">
                <c16:uniqueId val="{00000003-7787-4A4F-B0D0-328974F6CD4F}"/>
              </c:ext>
            </c:extLst>
          </c:dPt>
          <c:errBars>
            <c:errDir val="y"/>
            <c:errBarType val="both"/>
            <c:errValType val="cust"/>
            <c:noEndCap val="0"/>
            <c:plus>
              <c:numRef>
                <c:f>(Foglio1!$F$11,Foglio1!$F$21,Foglio1!$F$31,Foglio1!$F$41)</c:f>
                <c:numCache>
                  <c:formatCode>General</c:formatCode>
                  <c:ptCount val="4"/>
                  <c:pt idx="0">
                    <c:v>0.17105415625114406</c:v>
                  </c:pt>
                  <c:pt idx="1">
                    <c:v>9.9186193796732255E-2</c:v>
                  </c:pt>
                  <c:pt idx="2">
                    <c:v>5.8662749704016491E-2</c:v>
                  </c:pt>
                  <c:pt idx="3">
                    <c:v>8.2963367184215736E-2</c:v>
                  </c:pt>
                </c:numCache>
              </c:numRef>
            </c:plus>
            <c:minus>
              <c:numRef>
                <c:f>(Foglio1!$F$11,Foglio1!$F$21,Foglio1!$F$31,Foglio1!$F$41)</c:f>
                <c:numCache>
                  <c:formatCode>General</c:formatCode>
                  <c:ptCount val="4"/>
                  <c:pt idx="0">
                    <c:v>0.17105415625114406</c:v>
                  </c:pt>
                  <c:pt idx="1">
                    <c:v>9.9186193796732255E-2</c:v>
                  </c:pt>
                  <c:pt idx="2">
                    <c:v>5.8662749704016491E-2</c:v>
                  </c:pt>
                  <c:pt idx="3">
                    <c:v>8.2963367184215736E-2</c:v>
                  </c:pt>
                </c:numCache>
              </c:numRef>
            </c:minus>
            <c:spPr>
              <a:noFill/>
              <a:ln w="9525" cap="flat" cmpd="sng" algn="ctr">
                <a:solidFill>
                  <a:schemeClr val="tx1">
                    <a:lumMod val="65000"/>
                    <a:lumOff val="35000"/>
                  </a:schemeClr>
                </a:solidFill>
                <a:round/>
              </a:ln>
              <a:effectLst/>
            </c:spPr>
          </c:errBars>
          <c:val>
            <c:numRef>
              <c:f>Foglio1!$O$4:$O$7</c:f>
              <c:numCache>
                <c:formatCode>0.000</c:formatCode>
                <c:ptCount val="4"/>
                <c:pt idx="0">
                  <c:v>1.3099240162048043</c:v>
                </c:pt>
                <c:pt idx="1">
                  <c:v>1.3281710633927384</c:v>
                </c:pt>
                <c:pt idx="2">
                  <c:v>1.2982209426174944</c:v>
                </c:pt>
                <c:pt idx="3">
                  <c:v>1.313609087623866</c:v>
                </c:pt>
              </c:numCache>
            </c:numRef>
          </c:val>
          <c:smooth val="0"/>
          <c:extLst xmlns:c16r2="http://schemas.microsoft.com/office/drawing/2015/06/chart">
            <c:ext xmlns:c16="http://schemas.microsoft.com/office/drawing/2014/chart" uri="{C3380CC4-5D6E-409C-BE32-E72D297353CC}">
              <c16:uniqueId val="{00000004-7787-4A4F-B0D0-328974F6CD4F}"/>
            </c:ext>
          </c:extLst>
        </c:ser>
        <c:ser>
          <c:idx val="4"/>
          <c:order val="4"/>
          <c:tx>
            <c:v>1 to 60</c:v>
          </c:tx>
          <c:spPr>
            <a:ln w="28575" cap="rnd">
              <a:solidFill>
                <a:srgbClr val="FF00FF"/>
              </a:solidFill>
              <a:round/>
            </a:ln>
            <a:effectLst/>
          </c:spPr>
          <c:marker>
            <c:symbol val="none"/>
          </c:marker>
          <c:errBars>
            <c:errDir val="y"/>
            <c:errBarType val="both"/>
            <c:errValType val="cust"/>
            <c:noEndCap val="0"/>
            <c:plus>
              <c:numRef>
                <c:f>(Foglio1!$G$11,Foglio1!$G$21,Foglio1!$G$31,Foglio1!$G$41)</c:f>
                <c:numCache>
                  <c:formatCode>General</c:formatCode>
                  <c:ptCount val="4"/>
                  <c:pt idx="0">
                    <c:v>0.185158769233424</c:v>
                  </c:pt>
                  <c:pt idx="1">
                    <c:v>0.13028694947875824</c:v>
                  </c:pt>
                  <c:pt idx="2">
                    <c:v>8.5224476178395694E-2</c:v>
                  </c:pt>
                  <c:pt idx="3">
                    <c:v>9.6832623096470463E-2</c:v>
                  </c:pt>
                </c:numCache>
              </c:numRef>
            </c:plus>
            <c:minus>
              <c:numRef>
                <c:f>(Foglio1!$G$11,Foglio1!$G$21,Foglio1!$G$31,Foglio1!$G$41)</c:f>
                <c:numCache>
                  <c:formatCode>General</c:formatCode>
                  <c:ptCount val="4"/>
                  <c:pt idx="0">
                    <c:v>0.185158769233424</c:v>
                  </c:pt>
                  <c:pt idx="1">
                    <c:v>0.13028694947875824</c:v>
                  </c:pt>
                  <c:pt idx="2">
                    <c:v>8.5224476178395694E-2</c:v>
                  </c:pt>
                  <c:pt idx="3">
                    <c:v>9.6832623096470463E-2</c:v>
                  </c:pt>
                </c:numCache>
              </c:numRef>
            </c:minus>
            <c:spPr>
              <a:noFill/>
              <a:ln w="28575" cap="flat" cmpd="sng" algn="ctr">
                <a:solidFill>
                  <a:srgbClr val="FF00FF"/>
                </a:solidFill>
                <a:round/>
              </a:ln>
              <a:effectLst/>
            </c:spPr>
          </c:errBars>
          <c:val>
            <c:numRef>
              <c:f>Foglio1!$P$4:$P$7</c:f>
              <c:numCache>
                <c:formatCode>0.000</c:formatCode>
                <c:ptCount val="4"/>
                <c:pt idx="0">
                  <c:v>1.2923426593377334</c:v>
                </c:pt>
                <c:pt idx="1">
                  <c:v>1.3444567015995588</c:v>
                </c:pt>
                <c:pt idx="2">
                  <c:v>1.3194992582307852</c:v>
                </c:pt>
                <c:pt idx="3">
                  <c:v>1.3442189550563932</c:v>
                </c:pt>
              </c:numCache>
            </c:numRef>
          </c:val>
          <c:smooth val="0"/>
          <c:extLst xmlns:c16r2="http://schemas.microsoft.com/office/drawing/2015/06/chart">
            <c:ext xmlns:c16="http://schemas.microsoft.com/office/drawing/2014/chart" uri="{C3380CC4-5D6E-409C-BE32-E72D297353CC}">
              <c16:uniqueId val="{00000005-7787-4A4F-B0D0-328974F6CD4F}"/>
            </c:ext>
          </c:extLst>
        </c:ser>
        <c:ser>
          <c:idx val="5"/>
          <c:order val="5"/>
          <c:tx>
            <c:v>1 to 70</c:v>
          </c:tx>
          <c:spPr>
            <a:ln w="28575" cap="rnd">
              <a:solidFill>
                <a:srgbClr val="00B0F0"/>
              </a:solidFill>
              <a:round/>
            </a:ln>
            <a:effectLst/>
          </c:spPr>
          <c:marker>
            <c:symbol val="none"/>
          </c:marker>
          <c:errBars>
            <c:errDir val="y"/>
            <c:errBarType val="both"/>
            <c:errValType val="cust"/>
            <c:noEndCap val="0"/>
            <c:plus>
              <c:numRef>
                <c:f>(Foglio1!$H$11,Foglio1!$H$21,Foglio1!$H$31,Foglio1!$H$41)</c:f>
                <c:numCache>
                  <c:formatCode>General</c:formatCode>
                  <c:ptCount val="4"/>
                  <c:pt idx="0">
                    <c:v>0.24409890405568649</c:v>
                  </c:pt>
                  <c:pt idx="1">
                    <c:v>0.23132237739712455</c:v>
                  </c:pt>
                  <c:pt idx="2">
                    <c:v>0.21231729399251362</c:v>
                  </c:pt>
                  <c:pt idx="3">
                    <c:v>0.18685670238147062</c:v>
                  </c:pt>
                </c:numCache>
              </c:numRef>
            </c:plus>
            <c:minus>
              <c:numRef>
                <c:f>(Foglio1!$H$11,Foglio1!$H$21,Foglio1!$H$31,Foglio1!$H$41)</c:f>
                <c:numCache>
                  <c:formatCode>General</c:formatCode>
                  <c:ptCount val="4"/>
                  <c:pt idx="0">
                    <c:v>0.24409890405568649</c:v>
                  </c:pt>
                  <c:pt idx="1">
                    <c:v>0.23132237739712455</c:v>
                  </c:pt>
                  <c:pt idx="2">
                    <c:v>0.21231729399251362</c:v>
                  </c:pt>
                  <c:pt idx="3">
                    <c:v>0.18685670238147062</c:v>
                  </c:pt>
                </c:numCache>
              </c:numRef>
            </c:minus>
            <c:spPr>
              <a:noFill/>
              <a:ln w="38100" cap="flat" cmpd="sng" algn="ctr">
                <a:solidFill>
                  <a:srgbClr val="00B0F0"/>
                </a:solidFill>
                <a:round/>
              </a:ln>
              <a:effectLst/>
            </c:spPr>
          </c:errBars>
          <c:val>
            <c:numRef>
              <c:f>Foglio1!$Q$4:$Q$7</c:f>
              <c:numCache>
                <c:formatCode>0.000</c:formatCode>
                <c:ptCount val="4"/>
                <c:pt idx="0">
                  <c:v>1.5982511364284799</c:v>
                </c:pt>
                <c:pt idx="1">
                  <c:v>1.5932584590220058</c:v>
                </c:pt>
                <c:pt idx="2">
                  <c:v>1.5691331285543111</c:v>
                </c:pt>
                <c:pt idx="3">
                  <c:v>1.5577747874545904</c:v>
                </c:pt>
              </c:numCache>
            </c:numRef>
          </c:val>
          <c:smooth val="0"/>
          <c:extLst xmlns:c16r2="http://schemas.microsoft.com/office/drawing/2015/06/chart">
            <c:ext xmlns:c16="http://schemas.microsoft.com/office/drawing/2014/chart" uri="{C3380CC4-5D6E-409C-BE32-E72D297353CC}">
              <c16:uniqueId val="{00000006-7787-4A4F-B0D0-328974F6CD4F}"/>
            </c:ext>
          </c:extLst>
        </c:ser>
        <c:dLbls>
          <c:showLegendKey val="0"/>
          <c:showVal val="0"/>
          <c:showCatName val="0"/>
          <c:showSerName val="0"/>
          <c:showPercent val="0"/>
          <c:showBubbleSize val="0"/>
        </c:dLbls>
        <c:smooth val="0"/>
        <c:axId val="394159760"/>
        <c:axId val="394147248"/>
      </c:lineChart>
      <c:catAx>
        <c:axId val="394159760"/>
        <c:scaling>
          <c:orientation val="minMax"/>
        </c:scaling>
        <c:delete val="0"/>
        <c:axPos val="b"/>
        <c:title>
          <c:tx>
            <c:rich>
              <a:bodyPr rot="0" vert="horz"/>
              <a:lstStyle/>
              <a:p>
                <a:pPr>
                  <a:defRPr>
                    <a:solidFill>
                      <a:srgbClr val="FFFF00"/>
                    </a:solidFill>
                  </a:defRPr>
                </a:pPr>
                <a:r>
                  <a:rPr lang="it-IT">
                    <a:solidFill>
                      <a:srgbClr val="FFFF00"/>
                    </a:solidFill>
                  </a:rPr>
                  <a:t>Time (h)</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it-IT"/>
          </a:p>
        </c:txPr>
        <c:crossAx val="394147248"/>
        <c:crosses val="autoZero"/>
        <c:auto val="1"/>
        <c:lblAlgn val="ctr"/>
        <c:lblOffset val="100"/>
        <c:noMultiLvlLbl val="0"/>
      </c:catAx>
      <c:valAx>
        <c:axId val="394147248"/>
        <c:scaling>
          <c:orientation val="minMax"/>
        </c:scaling>
        <c:delete val="0"/>
        <c:axPos val="l"/>
        <c:majorGridlines>
          <c:spPr>
            <a:ln w="9525" cap="flat" cmpd="sng" algn="ctr">
              <a:noFill/>
              <a:round/>
            </a:ln>
            <a:effectLst/>
          </c:spPr>
        </c:majorGridlines>
        <c:title>
          <c:tx>
            <c:rich>
              <a:bodyPr rot="-5400000" vert="horz"/>
              <a:lstStyle/>
              <a:p>
                <a:pPr>
                  <a:defRPr>
                    <a:solidFill>
                      <a:srgbClr val="FFFF00"/>
                    </a:solidFill>
                  </a:defRPr>
                </a:pPr>
                <a:r>
                  <a:rPr lang="it-IT">
                    <a:solidFill>
                      <a:srgbClr val="FFFF00"/>
                    </a:solidFill>
                  </a:rPr>
                  <a:t>Solubility (mM)</a:t>
                </a:r>
              </a:p>
            </c:rich>
          </c:tx>
          <c:overlay val="0"/>
          <c:spPr>
            <a:noFill/>
            <a:ln>
              <a:noFill/>
            </a:ln>
            <a:effectLst/>
          </c:spPr>
        </c:title>
        <c:numFmt formatCode="0.000" sourceLinked="0"/>
        <c:majorTickMark val="out"/>
        <c:minorTickMark val="none"/>
        <c:tickLblPos val="nextTo"/>
        <c:spPr>
          <a:noFill/>
          <a:ln>
            <a:solidFill>
              <a:schemeClr val="tx1">
                <a:lumMod val="25000"/>
                <a:lumOff val="75000"/>
              </a:schemeClr>
            </a:solidFill>
          </a:ln>
          <a:effectLst/>
        </c:spPr>
        <c:txPr>
          <a:bodyPr rot="-60000000" vert="horz"/>
          <a:lstStyle/>
          <a:p>
            <a:pPr>
              <a:defRPr/>
            </a:pPr>
            <a:endParaRPr lang="it-IT"/>
          </a:p>
        </c:txPr>
        <c:crossAx val="394159760"/>
        <c:crosses val="autoZero"/>
        <c:crossBetween val="midCat"/>
      </c:valAx>
      <c:spPr>
        <a:noFill/>
        <a:ln w="28575">
          <a:noFill/>
        </a:ln>
        <a:effectLst/>
      </c:spPr>
    </c:plotArea>
    <c:legend>
      <c:legendPos val="t"/>
      <c:overlay val="0"/>
      <c:spPr>
        <a:noFill/>
        <a:ln>
          <a:noFill/>
        </a:ln>
        <a:effectLst/>
      </c:spPr>
      <c:txPr>
        <a:bodyPr rot="0" vert="horz"/>
        <a:lstStyle/>
        <a:p>
          <a:pPr>
            <a:defRPr/>
          </a:pPr>
          <a:endParaRPr lang="it-IT"/>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solidFill>
        <a:schemeClr val="tx1">
          <a:lumMod val="15000"/>
          <a:lumOff val="85000"/>
        </a:schemeClr>
      </a:solidFill>
      <a:round/>
    </a:ln>
    <a:effectLst/>
  </c:spPr>
  <c:txPr>
    <a:bodyPr/>
    <a:lstStyle/>
    <a:p>
      <a:pPr>
        <a:defRPr sz="2000" b="1">
          <a:solidFill>
            <a:schemeClr val="bg1"/>
          </a:solidFill>
          <a:latin typeface="Calibri" panose="020F0502020204030204" pitchFamily="34" charset="0"/>
          <a:cs typeface="Calibri" panose="020F0502020204030204" pitchFamily="34" charset="0"/>
        </a:defRPr>
      </a:pPr>
      <a:endParaRPr lang="it-I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Fresh</c:v>
          </c:tx>
          <c:spPr>
            <a:solidFill>
              <a:srgbClr val="000000"/>
            </a:solidFill>
            <a:ln>
              <a:noFill/>
            </a:ln>
            <a:effectLst/>
          </c:spPr>
          <c:invertIfNegative val="1"/>
          <c:dPt>
            <c:idx val="0"/>
            <c:invertIfNegative val="1"/>
            <c:bubble3D val="0"/>
            <c:spPr>
              <a:solidFill>
                <a:srgbClr val="C00000"/>
              </a:solidFill>
              <a:ln>
                <a:noFill/>
              </a:ln>
              <a:effectLst/>
            </c:spPr>
            <c:extLst xmlns:c16r2="http://schemas.microsoft.com/office/drawing/2015/06/chart">
              <c:ext xmlns:c16="http://schemas.microsoft.com/office/drawing/2014/chart" uri="{C3380CC4-5D6E-409C-BE32-E72D297353CC}">
                <c16:uniqueId val="{00000001-9AED-DC49-954B-812B3D301C93}"/>
              </c:ext>
            </c:extLst>
          </c:dPt>
          <c:dPt>
            <c:idx val="1"/>
            <c:invertIfNegative val="1"/>
            <c:bubble3D val="0"/>
            <c:spPr>
              <a:solidFill>
                <a:srgbClr val="7030A0"/>
              </a:solidFill>
              <a:ln>
                <a:noFill/>
              </a:ln>
              <a:effectLst/>
            </c:spPr>
            <c:extLst xmlns:c16r2="http://schemas.microsoft.com/office/drawing/2015/06/chart">
              <c:ext xmlns:c16="http://schemas.microsoft.com/office/drawing/2014/chart" uri="{C3380CC4-5D6E-409C-BE32-E72D297353CC}">
                <c16:uniqueId val="{00000003-9AED-DC49-954B-812B3D301C93}"/>
              </c:ext>
            </c:extLst>
          </c:dPt>
          <c:dPt>
            <c:idx val="2"/>
            <c:invertIfNegative val="1"/>
            <c:bubble3D val="0"/>
            <c:spPr>
              <a:solidFill>
                <a:schemeClr val="bg1"/>
              </a:solidFill>
              <a:ln>
                <a:noFill/>
              </a:ln>
              <a:effectLst/>
            </c:spPr>
            <c:extLst xmlns:c16r2="http://schemas.microsoft.com/office/drawing/2015/06/chart">
              <c:ext xmlns:c16="http://schemas.microsoft.com/office/drawing/2014/chart" uri="{C3380CC4-5D6E-409C-BE32-E72D297353CC}">
                <c16:uniqueId val="{00000005-9AED-DC49-954B-812B3D301C93}"/>
              </c:ext>
            </c:extLst>
          </c:dPt>
          <c:dPt>
            <c:idx val="3"/>
            <c:invertIfNegative val="1"/>
            <c:bubble3D val="0"/>
            <c:spPr>
              <a:solidFill>
                <a:srgbClr val="FFFF00"/>
              </a:solidFill>
              <a:ln>
                <a:noFill/>
              </a:ln>
              <a:effectLst/>
            </c:spPr>
            <c:extLst xmlns:c16r2="http://schemas.microsoft.com/office/drawing/2015/06/chart">
              <c:ext xmlns:c16="http://schemas.microsoft.com/office/drawing/2014/chart" uri="{C3380CC4-5D6E-409C-BE32-E72D297353CC}">
                <c16:uniqueId val="{00000007-9AED-DC49-954B-812B3D301C93}"/>
              </c:ext>
            </c:extLst>
          </c:dPt>
          <c:dPt>
            <c:idx val="4"/>
            <c:invertIfNegative val="1"/>
            <c:bubble3D val="0"/>
            <c:spPr>
              <a:solidFill>
                <a:srgbClr val="FF00FF"/>
              </a:solidFill>
              <a:ln>
                <a:noFill/>
              </a:ln>
              <a:effectLst/>
            </c:spPr>
            <c:extLst xmlns:c16r2="http://schemas.microsoft.com/office/drawing/2015/06/chart">
              <c:ext xmlns:c16="http://schemas.microsoft.com/office/drawing/2014/chart" uri="{C3380CC4-5D6E-409C-BE32-E72D297353CC}">
                <c16:uniqueId val="{00000009-9AED-DC49-954B-812B3D301C93}"/>
              </c:ext>
            </c:extLst>
          </c:dPt>
          <c:dPt>
            <c:idx val="5"/>
            <c:invertIfNegative val="1"/>
            <c:bubble3D val="0"/>
            <c:spPr>
              <a:solidFill>
                <a:srgbClr val="00B0F0"/>
              </a:solidFill>
              <a:ln>
                <a:noFill/>
              </a:ln>
              <a:effectLst/>
            </c:spPr>
            <c:extLst xmlns:c16r2="http://schemas.microsoft.com/office/drawing/2015/06/chart">
              <c:ext xmlns:c16="http://schemas.microsoft.com/office/drawing/2014/chart" uri="{C3380CC4-5D6E-409C-BE32-E72D297353CC}">
                <c16:uniqueId val="{0000000B-9AED-DC49-954B-812B3D301C93}"/>
              </c:ext>
            </c:extLst>
          </c:dPt>
          <c:errBars>
            <c:errBarType val="both"/>
            <c:errValType val="cust"/>
            <c:noEndCap val="0"/>
            <c:plus>
              <c:numRef>
                <c:f>Foglio1!$C$5:$H$5</c:f>
                <c:numCache>
                  <c:formatCode>General</c:formatCode>
                  <c:ptCount val="6"/>
                  <c:pt idx="0">
                    <c:v>0.1</c:v>
                  </c:pt>
                  <c:pt idx="1">
                    <c:v>4.5999999999999996</c:v>
                  </c:pt>
                  <c:pt idx="2">
                    <c:v>0.4</c:v>
                  </c:pt>
                  <c:pt idx="3">
                    <c:v>0.4</c:v>
                  </c:pt>
                  <c:pt idx="4">
                    <c:v>0.4</c:v>
                  </c:pt>
                  <c:pt idx="5">
                    <c:v>0</c:v>
                  </c:pt>
                </c:numCache>
              </c:numRef>
            </c:plus>
            <c:minus>
              <c:numRef>
                <c:f>Foglio1!$C$5:$H$5</c:f>
                <c:numCache>
                  <c:formatCode>General</c:formatCode>
                  <c:ptCount val="6"/>
                  <c:pt idx="0">
                    <c:v>0.1</c:v>
                  </c:pt>
                  <c:pt idx="1">
                    <c:v>4.5999999999999996</c:v>
                  </c:pt>
                  <c:pt idx="2">
                    <c:v>0.4</c:v>
                  </c:pt>
                  <c:pt idx="3">
                    <c:v>0.4</c:v>
                  </c:pt>
                  <c:pt idx="4">
                    <c:v>0.4</c:v>
                  </c:pt>
                  <c:pt idx="5">
                    <c:v>0</c:v>
                  </c:pt>
                </c:numCache>
              </c:numRef>
            </c:minus>
            <c:spPr>
              <a:noFill/>
              <a:ln w="28575" cap="flat" cmpd="sng" algn="ctr">
                <a:solidFill>
                  <a:srgbClr val="FFFF00"/>
                </a:solidFill>
                <a:round/>
              </a:ln>
              <a:effectLst/>
            </c:spPr>
          </c:errBars>
          <c:cat>
            <c:strRef>
              <c:f>Foglio1!$C$3:$H$3</c:f>
              <c:strCache>
                <c:ptCount val="6"/>
                <c:pt idx="0">
                  <c:v>1 to 20</c:v>
                </c:pt>
                <c:pt idx="1">
                  <c:v>1 to 30</c:v>
                </c:pt>
                <c:pt idx="2">
                  <c:v>1 to 40</c:v>
                </c:pt>
                <c:pt idx="3">
                  <c:v>1 to 50 </c:v>
                </c:pt>
                <c:pt idx="4">
                  <c:v>1 to 60 </c:v>
                </c:pt>
                <c:pt idx="5">
                  <c:v>1 to 70</c:v>
                </c:pt>
              </c:strCache>
            </c:strRef>
          </c:cat>
          <c:val>
            <c:numRef>
              <c:f>Foglio1!$C$4:$H$4</c:f>
              <c:numCache>
                <c:formatCode>0.0</c:formatCode>
                <c:ptCount val="6"/>
                <c:pt idx="0">
                  <c:v>13.8</c:v>
                </c:pt>
                <c:pt idx="1">
                  <c:v>16.45</c:v>
                </c:pt>
                <c:pt idx="2" formatCode="General">
                  <c:v>12.600000000000001</c:v>
                </c:pt>
                <c:pt idx="3" formatCode="General">
                  <c:v>11.9</c:v>
                </c:pt>
                <c:pt idx="4" formatCode="General">
                  <c:v>11.8</c:v>
                </c:pt>
                <c:pt idx="5" formatCode="General">
                  <c:v>11.4</c:v>
                </c:pt>
              </c:numCache>
            </c:numRef>
          </c:val>
          <c:extLst xmlns:c16r2="http://schemas.microsoft.com/office/drawing/2015/06/chart">
            <c:ext xmlns:c16="http://schemas.microsoft.com/office/drawing/2014/chart" uri="{C3380CC4-5D6E-409C-BE32-E72D297353CC}">
              <c16:uniqueId val="{0000000C-9AED-DC49-954B-812B3D301C93}"/>
            </c:ex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Lst>
        </c:ser>
        <c:ser>
          <c:idx val="1"/>
          <c:order val="1"/>
          <c:tx>
            <c:v>Lyophilized</c:v>
          </c:tx>
          <c:spPr>
            <a:pattFill prst="pct20">
              <a:fgClr>
                <a:schemeClr val="tx1"/>
              </a:fgClr>
              <a:bgClr>
                <a:schemeClr val="bg1"/>
              </a:bgClr>
            </a:pattFill>
            <a:ln>
              <a:noFill/>
            </a:ln>
            <a:effectLst/>
          </c:spPr>
          <c:invertIfNegative val="0"/>
          <c:dPt>
            <c:idx val="0"/>
            <c:invertIfNegative val="0"/>
            <c:bubble3D val="0"/>
            <c:spPr>
              <a:pattFill prst="pct20">
                <a:fgClr>
                  <a:schemeClr val="tx1"/>
                </a:fgClr>
                <a:bgClr>
                  <a:srgbClr val="C00000"/>
                </a:bgClr>
              </a:pattFill>
              <a:ln>
                <a:noFill/>
              </a:ln>
              <a:effectLst/>
            </c:spPr>
            <c:extLst xmlns:c16r2="http://schemas.microsoft.com/office/drawing/2015/06/chart">
              <c:ext xmlns:c16="http://schemas.microsoft.com/office/drawing/2014/chart" uri="{C3380CC4-5D6E-409C-BE32-E72D297353CC}">
                <c16:uniqueId val="{0000000E-9AED-DC49-954B-812B3D301C93}"/>
              </c:ext>
            </c:extLst>
          </c:dPt>
          <c:dPt>
            <c:idx val="1"/>
            <c:invertIfNegative val="0"/>
            <c:bubble3D val="0"/>
            <c:spPr>
              <a:pattFill prst="pct20">
                <a:fgClr>
                  <a:schemeClr val="tx1"/>
                </a:fgClr>
                <a:bgClr>
                  <a:srgbClr val="7030A0"/>
                </a:bgClr>
              </a:pattFill>
              <a:ln>
                <a:noFill/>
              </a:ln>
              <a:effectLst/>
            </c:spPr>
            <c:extLst xmlns:c16r2="http://schemas.microsoft.com/office/drawing/2015/06/chart">
              <c:ext xmlns:c16="http://schemas.microsoft.com/office/drawing/2014/chart" uri="{C3380CC4-5D6E-409C-BE32-E72D297353CC}">
                <c16:uniqueId val="{00000010-9AED-DC49-954B-812B3D301C93}"/>
              </c:ext>
            </c:extLst>
          </c:dPt>
          <c:dPt>
            <c:idx val="2"/>
            <c:invertIfNegative val="0"/>
            <c:bubble3D val="0"/>
            <c:extLst xmlns:c16r2="http://schemas.microsoft.com/office/drawing/2015/06/chart">
              <c:ext xmlns:c16="http://schemas.microsoft.com/office/drawing/2014/chart" uri="{C3380CC4-5D6E-409C-BE32-E72D297353CC}">
                <c16:uniqueId val="{00000012-9AED-DC49-954B-812B3D301C93}"/>
              </c:ext>
            </c:extLst>
          </c:dPt>
          <c:dPt>
            <c:idx val="3"/>
            <c:invertIfNegative val="0"/>
            <c:bubble3D val="0"/>
            <c:spPr>
              <a:pattFill prst="pct20">
                <a:fgClr>
                  <a:schemeClr val="tx1"/>
                </a:fgClr>
                <a:bgClr>
                  <a:srgbClr val="FFFF00"/>
                </a:bgClr>
              </a:pattFill>
              <a:ln>
                <a:noFill/>
              </a:ln>
              <a:effectLst/>
            </c:spPr>
            <c:extLst xmlns:c16r2="http://schemas.microsoft.com/office/drawing/2015/06/chart">
              <c:ext xmlns:c16="http://schemas.microsoft.com/office/drawing/2014/chart" uri="{C3380CC4-5D6E-409C-BE32-E72D297353CC}">
                <c16:uniqueId val="{00000014-9AED-DC49-954B-812B3D301C93}"/>
              </c:ext>
            </c:extLst>
          </c:dPt>
          <c:dPt>
            <c:idx val="4"/>
            <c:invertIfNegative val="0"/>
            <c:bubble3D val="0"/>
            <c:spPr>
              <a:pattFill prst="pct20">
                <a:fgClr>
                  <a:schemeClr val="tx1"/>
                </a:fgClr>
                <a:bgClr>
                  <a:srgbClr val="FF00FF"/>
                </a:bgClr>
              </a:pattFill>
              <a:ln>
                <a:noFill/>
              </a:ln>
              <a:effectLst/>
            </c:spPr>
            <c:extLst xmlns:c16r2="http://schemas.microsoft.com/office/drawing/2015/06/chart">
              <c:ext xmlns:c16="http://schemas.microsoft.com/office/drawing/2014/chart" uri="{C3380CC4-5D6E-409C-BE32-E72D297353CC}">
                <c16:uniqueId val="{00000016-9AED-DC49-954B-812B3D301C93}"/>
              </c:ext>
            </c:extLst>
          </c:dPt>
          <c:dPt>
            <c:idx val="5"/>
            <c:invertIfNegative val="0"/>
            <c:bubble3D val="0"/>
            <c:spPr>
              <a:pattFill prst="pct20">
                <a:fgClr>
                  <a:schemeClr val="tx1"/>
                </a:fgClr>
                <a:bgClr>
                  <a:srgbClr val="00B0F0"/>
                </a:bgClr>
              </a:pattFill>
              <a:ln>
                <a:noFill/>
              </a:ln>
              <a:effectLst/>
            </c:spPr>
            <c:extLst xmlns:c16r2="http://schemas.microsoft.com/office/drawing/2015/06/chart">
              <c:ext xmlns:c16="http://schemas.microsoft.com/office/drawing/2014/chart" uri="{C3380CC4-5D6E-409C-BE32-E72D297353CC}">
                <c16:uniqueId val="{00000018-9AED-DC49-954B-812B3D301C93}"/>
              </c:ext>
            </c:extLst>
          </c:dPt>
          <c:errBars>
            <c:errBarType val="both"/>
            <c:errValType val="cust"/>
            <c:noEndCap val="0"/>
            <c:plus>
              <c:numRef>
                <c:f>Foglio1!$C$7:$H$7</c:f>
                <c:numCache>
                  <c:formatCode>General</c:formatCode>
                  <c:ptCount val="6"/>
                  <c:pt idx="0">
                    <c:v>0.6</c:v>
                  </c:pt>
                  <c:pt idx="1">
                    <c:v>5.2</c:v>
                  </c:pt>
                  <c:pt idx="2">
                    <c:v>0.8</c:v>
                  </c:pt>
                  <c:pt idx="3">
                    <c:v>0.1</c:v>
                  </c:pt>
                  <c:pt idx="4">
                    <c:v>7</c:v>
                  </c:pt>
                  <c:pt idx="5">
                    <c:v>0.2</c:v>
                  </c:pt>
                </c:numCache>
              </c:numRef>
            </c:plus>
            <c:minus>
              <c:numRef>
                <c:f>Foglio1!$C$7:$H$7</c:f>
                <c:numCache>
                  <c:formatCode>General</c:formatCode>
                  <c:ptCount val="6"/>
                  <c:pt idx="0">
                    <c:v>0.6</c:v>
                  </c:pt>
                  <c:pt idx="1">
                    <c:v>5.2</c:v>
                  </c:pt>
                  <c:pt idx="2">
                    <c:v>0.8</c:v>
                  </c:pt>
                  <c:pt idx="3">
                    <c:v>0.1</c:v>
                  </c:pt>
                  <c:pt idx="4">
                    <c:v>7</c:v>
                  </c:pt>
                  <c:pt idx="5">
                    <c:v>0.2</c:v>
                  </c:pt>
                </c:numCache>
              </c:numRef>
            </c:minus>
            <c:spPr>
              <a:noFill/>
              <a:ln w="28575" cap="flat" cmpd="sng" algn="ctr">
                <a:solidFill>
                  <a:srgbClr val="FFFF00"/>
                </a:solidFill>
                <a:round/>
              </a:ln>
              <a:effectLst/>
            </c:spPr>
          </c:errBars>
          <c:cat>
            <c:strRef>
              <c:f>Foglio1!$C$3:$H$3</c:f>
              <c:strCache>
                <c:ptCount val="6"/>
                <c:pt idx="0">
                  <c:v>1 to 20</c:v>
                </c:pt>
                <c:pt idx="1">
                  <c:v>1 to 30</c:v>
                </c:pt>
                <c:pt idx="2">
                  <c:v>1 to 40</c:v>
                </c:pt>
                <c:pt idx="3">
                  <c:v>1 to 50 </c:v>
                </c:pt>
                <c:pt idx="4">
                  <c:v>1 to 60 </c:v>
                </c:pt>
                <c:pt idx="5">
                  <c:v>1 to 70</c:v>
                </c:pt>
              </c:strCache>
            </c:strRef>
          </c:cat>
          <c:val>
            <c:numRef>
              <c:f>Foglio1!$C$6:$H$6</c:f>
              <c:numCache>
                <c:formatCode>General</c:formatCode>
                <c:ptCount val="6"/>
                <c:pt idx="0">
                  <c:v>15</c:v>
                </c:pt>
                <c:pt idx="1">
                  <c:v>19.100000000000001</c:v>
                </c:pt>
                <c:pt idx="2">
                  <c:v>14.1</c:v>
                </c:pt>
                <c:pt idx="3">
                  <c:v>14.7</c:v>
                </c:pt>
                <c:pt idx="4">
                  <c:v>20.6</c:v>
                </c:pt>
                <c:pt idx="5">
                  <c:v>14.4</c:v>
                </c:pt>
              </c:numCache>
            </c:numRef>
          </c:val>
          <c:extLst xmlns:c16r2="http://schemas.microsoft.com/office/drawing/2015/06/chart">
            <c:ext xmlns:c16="http://schemas.microsoft.com/office/drawing/2014/chart" uri="{C3380CC4-5D6E-409C-BE32-E72D297353CC}">
              <c16:uniqueId val="{00000019-9AED-DC49-954B-812B3D301C93}"/>
            </c:ext>
          </c:extLst>
        </c:ser>
        <c:dLbls>
          <c:showLegendKey val="0"/>
          <c:showVal val="0"/>
          <c:showCatName val="0"/>
          <c:showSerName val="0"/>
          <c:showPercent val="0"/>
          <c:showBubbleSize val="0"/>
        </c:dLbls>
        <c:gapWidth val="219"/>
        <c:overlap val="-27"/>
        <c:axId val="394148880"/>
        <c:axId val="394149968"/>
      </c:barChart>
      <c:catAx>
        <c:axId val="394148880"/>
        <c:scaling>
          <c:orientation val="minMax"/>
        </c:scaling>
        <c:delete val="0"/>
        <c:axPos val="b"/>
        <c:title>
          <c:tx>
            <c:rich>
              <a:bodyPr rot="0" vert="horz"/>
              <a:lstStyle/>
              <a:p>
                <a:pPr>
                  <a:defRPr>
                    <a:solidFill>
                      <a:srgbClr val="FFFF00"/>
                    </a:solidFill>
                  </a:defRPr>
                </a:pPr>
                <a:r>
                  <a:rPr lang="it-IT">
                    <a:solidFill>
                      <a:srgbClr val="FFFF00"/>
                    </a:solidFill>
                  </a:rPr>
                  <a:t>ATRA: TPGS</a:t>
                </a:r>
              </a:p>
            </c:rich>
          </c:tx>
          <c:layout>
            <c:manualLayout>
              <c:xMode val="edge"/>
              <c:yMode val="edge"/>
              <c:x val="0.46294545302597023"/>
              <c:y val="0.7945777828367877"/>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it-IT"/>
          </a:p>
        </c:txPr>
        <c:crossAx val="394149968"/>
        <c:crosses val="autoZero"/>
        <c:auto val="1"/>
        <c:lblAlgn val="ctr"/>
        <c:lblOffset val="100"/>
        <c:noMultiLvlLbl val="0"/>
      </c:catAx>
      <c:valAx>
        <c:axId val="394149968"/>
        <c:scaling>
          <c:orientation val="minMax"/>
          <c:max val="3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solidFill>
                      <a:srgbClr val="FFFF00"/>
                    </a:solidFill>
                  </a:defRPr>
                </a:pPr>
                <a:r>
                  <a:rPr lang="it-IT" dirty="0">
                    <a:solidFill>
                      <a:srgbClr val="FFFF00"/>
                    </a:solidFill>
                  </a:rPr>
                  <a:t>Zeta </a:t>
                </a:r>
                <a:r>
                  <a:rPr lang="it-IT" dirty="0" err="1" smtClean="0">
                    <a:solidFill>
                      <a:srgbClr val="FFFF00"/>
                    </a:solidFill>
                  </a:rPr>
                  <a:t>Average</a:t>
                </a:r>
                <a:r>
                  <a:rPr lang="it-IT" dirty="0" smtClean="0">
                    <a:solidFill>
                      <a:srgbClr val="FFFF00"/>
                    </a:solidFill>
                  </a:rPr>
                  <a:t> </a:t>
                </a:r>
                <a:r>
                  <a:rPr lang="it-IT" dirty="0">
                    <a:solidFill>
                      <a:srgbClr val="FFFF00"/>
                    </a:solidFill>
                  </a:rPr>
                  <a:t>(nm)</a:t>
                </a:r>
              </a:p>
            </c:rich>
          </c:tx>
          <c:overlay val="0"/>
          <c:spPr>
            <a:noFill/>
            <a:ln>
              <a:noFill/>
            </a:ln>
            <a:effectLst/>
          </c:spPr>
        </c:title>
        <c:numFmt formatCode="0.0" sourceLinked="1"/>
        <c:majorTickMark val="none"/>
        <c:minorTickMark val="none"/>
        <c:tickLblPos val="nextTo"/>
        <c:spPr>
          <a:noFill/>
          <a:ln>
            <a:noFill/>
          </a:ln>
          <a:effectLst/>
        </c:spPr>
        <c:txPr>
          <a:bodyPr rot="-60000000" vert="horz"/>
          <a:lstStyle/>
          <a:p>
            <a:pPr>
              <a:defRPr/>
            </a:pPr>
            <a:endParaRPr lang="it-IT"/>
          </a:p>
        </c:txPr>
        <c:crossAx val="394148880"/>
        <c:crosses val="autoZero"/>
        <c:crossBetween val="between"/>
      </c:valAx>
      <c:spPr>
        <a:noFill/>
        <a:ln>
          <a:noFill/>
        </a:ln>
        <a:effectLst/>
      </c:spPr>
    </c:plotArea>
    <c:legend>
      <c:legendPos val="b"/>
      <c:layout>
        <c:manualLayout>
          <c:xMode val="edge"/>
          <c:yMode val="edge"/>
          <c:x val="0.29118642890731256"/>
          <c:y val="0.90634973544973541"/>
          <c:w val="0.41412195927236167"/>
          <c:h val="5.1652976190476194E-2"/>
        </c:manualLayout>
      </c:layout>
      <c:overlay val="0"/>
      <c:spPr>
        <a:noFill/>
        <a:ln>
          <a:noFill/>
        </a:ln>
        <a:effectLst/>
      </c:spPr>
      <c:txPr>
        <a:bodyPr rot="0" vert="horz"/>
        <a:lstStyle/>
        <a:p>
          <a:pPr>
            <a:defRPr/>
          </a:pPr>
          <a:endParaRPr lang="it-IT"/>
        </a:p>
      </c:txPr>
    </c:legend>
    <c:plotVisOnly val="1"/>
    <c:dispBlanksAs val="gap"/>
    <c:showDLblsOverMax val="0"/>
  </c:chart>
  <c:spPr>
    <a:noFill/>
    <a:ln w="9525" cap="flat" cmpd="sng" algn="ctr">
      <a:solidFill>
        <a:schemeClr val="tx1">
          <a:lumMod val="15000"/>
          <a:lumOff val="85000"/>
        </a:schemeClr>
      </a:solidFill>
      <a:round/>
    </a:ln>
    <a:effectLst/>
  </c:spPr>
  <c:txPr>
    <a:bodyPr/>
    <a:lstStyle/>
    <a:p>
      <a:pPr>
        <a:defRPr sz="2000" b="1">
          <a:solidFill>
            <a:schemeClr val="bg1"/>
          </a:solidFill>
          <a:latin typeface="Calibri" panose="020F0502020204030204" pitchFamily="34" charset="0"/>
          <a:cs typeface="Calibri" panose="020F0502020204030204" pitchFamily="34" charset="0"/>
        </a:defRPr>
      </a:pPr>
      <a:endParaRPr lang="it-IT"/>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Viscosity!$C$2:$C$3</c:f>
              <c:strCache>
                <c:ptCount val="2"/>
                <c:pt idx="0">
                  <c:v>Viscosity 0,5%</c:v>
                </c:pt>
                <c:pt idx="1">
                  <c:v>[Pa·s]</c:v>
                </c:pt>
              </c:strCache>
            </c:strRef>
          </c:tx>
          <c:spPr>
            <a:ln w="38100" cap="rnd">
              <a:solidFill>
                <a:srgbClr val="00FFFF"/>
              </a:solidFill>
              <a:round/>
            </a:ln>
            <a:effectLst/>
          </c:spPr>
          <c:marker>
            <c:symbol val="none"/>
          </c:marker>
          <c:xVal>
            <c:numRef>
              <c:f>Viscosity!$B$6:$B$303</c:f>
              <c:numCache>
                <c:formatCode>General</c:formatCode>
                <c:ptCount val="298"/>
                <c:pt idx="0">
                  <c:v>3.28</c:v>
                </c:pt>
                <c:pt idx="1">
                  <c:v>4.93</c:v>
                </c:pt>
                <c:pt idx="2">
                  <c:v>6.61</c:v>
                </c:pt>
                <c:pt idx="3">
                  <c:v>8.2899999999999991</c:v>
                </c:pt>
                <c:pt idx="4">
                  <c:v>9.9600000000000009</c:v>
                </c:pt>
                <c:pt idx="5">
                  <c:v>11.6</c:v>
                </c:pt>
                <c:pt idx="6">
                  <c:v>13.4</c:v>
                </c:pt>
                <c:pt idx="7">
                  <c:v>15</c:v>
                </c:pt>
                <c:pt idx="8">
                  <c:v>16.7</c:v>
                </c:pt>
                <c:pt idx="9">
                  <c:v>18.399999999999999</c:v>
                </c:pt>
                <c:pt idx="10">
                  <c:v>20</c:v>
                </c:pt>
                <c:pt idx="11">
                  <c:v>21.7</c:v>
                </c:pt>
                <c:pt idx="12">
                  <c:v>23.3</c:v>
                </c:pt>
                <c:pt idx="13">
                  <c:v>25</c:v>
                </c:pt>
                <c:pt idx="14">
                  <c:v>26.8</c:v>
                </c:pt>
                <c:pt idx="15">
                  <c:v>28.4</c:v>
                </c:pt>
                <c:pt idx="16">
                  <c:v>30</c:v>
                </c:pt>
                <c:pt idx="17">
                  <c:v>31.7</c:v>
                </c:pt>
                <c:pt idx="18">
                  <c:v>33.4</c:v>
                </c:pt>
                <c:pt idx="19">
                  <c:v>35.1</c:v>
                </c:pt>
                <c:pt idx="20">
                  <c:v>36.700000000000003</c:v>
                </c:pt>
                <c:pt idx="21">
                  <c:v>38.4</c:v>
                </c:pt>
                <c:pt idx="22">
                  <c:v>40.1</c:v>
                </c:pt>
                <c:pt idx="23">
                  <c:v>41.7</c:v>
                </c:pt>
                <c:pt idx="24">
                  <c:v>43.4</c:v>
                </c:pt>
                <c:pt idx="25">
                  <c:v>45.1</c:v>
                </c:pt>
                <c:pt idx="26">
                  <c:v>46.8</c:v>
                </c:pt>
                <c:pt idx="27">
                  <c:v>48.5</c:v>
                </c:pt>
                <c:pt idx="28">
                  <c:v>50.2</c:v>
                </c:pt>
                <c:pt idx="29">
                  <c:v>51.8</c:v>
                </c:pt>
                <c:pt idx="30">
                  <c:v>53.4</c:v>
                </c:pt>
                <c:pt idx="31">
                  <c:v>55.2</c:v>
                </c:pt>
                <c:pt idx="32">
                  <c:v>56.8</c:v>
                </c:pt>
                <c:pt idx="33">
                  <c:v>58.5</c:v>
                </c:pt>
                <c:pt idx="34">
                  <c:v>60.1</c:v>
                </c:pt>
                <c:pt idx="35">
                  <c:v>61.8</c:v>
                </c:pt>
                <c:pt idx="36">
                  <c:v>63.5</c:v>
                </c:pt>
                <c:pt idx="37">
                  <c:v>65.099999999999994</c:v>
                </c:pt>
                <c:pt idx="38">
                  <c:v>66.8</c:v>
                </c:pt>
                <c:pt idx="39">
                  <c:v>68.5</c:v>
                </c:pt>
                <c:pt idx="40">
                  <c:v>70.2</c:v>
                </c:pt>
                <c:pt idx="41">
                  <c:v>71.8</c:v>
                </c:pt>
                <c:pt idx="42">
                  <c:v>73.5</c:v>
                </c:pt>
                <c:pt idx="43">
                  <c:v>75.2</c:v>
                </c:pt>
                <c:pt idx="44">
                  <c:v>76.900000000000006</c:v>
                </c:pt>
                <c:pt idx="45">
                  <c:v>78.599999999999994</c:v>
                </c:pt>
                <c:pt idx="46">
                  <c:v>80.3</c:v>
                </c:pt>
                <c:pt idx="47">
                  <c:v>81.900000000000006</c:v>
                </c:pt>
                <c:pt idx="48">
                  <c:v>83.5</c:v>
                </c:pt>
                <c:pt idx="49">
                  <c:v>85.2</c:v>
                </c:pt>
                <c:pt idx="50">
                  <c:v>86.9</c:v>
                </c:pt>
                <c:pt idx="51">
                  <c:v>88.6</c:v>
                </c:pt>
                <c:pt idx="52">
                  <c:v>90.2</c:v>
                </c:pt>
                <c:pt idx="53">
                  <c:v>92</c:v>
                </c:pt>
                <c:pt idx="54">
                  <c:v>93.7</c:v>
                </c:pt>
                <c:pt idx="55">
                  <c:v>95.3</c:v>
                </c:pt>
                <c:pt idx="56">
                  <c:v>96.9</c:v>
                </c:pt>
                <c:pt idx="57">
                  <c:v>98.6</c:v>
                </c:pt>
                <c:pt idx="58">
                  <c:v>100</c:v>
                </c:pt>
                <c:pt idx="59">
                  <c:v>102</c:v>
                </c:pt>
                <c:pt idx="60">
                  <c:v>104</c:v>
                </c:pt>
                <c:pt idx="61">
                  <c:v>105</c:v>
                </c:pt>
                <c:pt idx="62">
                  <c:v>107</c:v>
                </c:pt>
                <c:pt idx="63">
                  <c:v>109</c:v>
                </c:pt>
                <c:pt idx="64">
                  <c:v>110</c:v>
                </c:pt>
                <c:pt idx="65">
                  <c:v>112</c:v>
                </c:pt>
                <c:pt idx="66">
                  <c:v>114</c:v>
                </c:pt>
                <c:pt idx="67">
                  <c:v>115</c:v>
                </c:pt>
                <c:pt idx="68">
                  <c:v>117</c:v>
                </c:pt>
                <c:pt idx="69">
                  <c:v>119</c:v>
                </c:pt>
                <c:pt idx="70">
                  <c:v>120</c:v>
                </c:pt>
                <c:pt idx="71">
                  <c:v>122</c:v>
                </c:pt>
                <c:pt idx="72">
                  <c:v>124</c:v>
                </c:pt>
                <c:pt idx="73">
                  <c:v>125</c:v>
                </c:pt>
                <c:pt idx="74">
                  <c:v>127</c:v>
                </c:pt>
                <c:pt idx="75">
                  <c:v>129</c:v>
                </c:pt>
                <c:pt idx="76">
                  <c:v>130</c:v>
                </c:pt>
                <c:pt idx="77">
                  <c:v>132</c:v>
                </c:pt>
                <c:pt idx="78">
                  <c:v>134</c:v>
                </c:pt>
                <c:pt idx="79">
                  <c:v>135</c:v>
                </c:pt>
                <c:pt idx="80">
                  <c:v>137</c:v>
                </c:pt>
                <c:pt idx="81">
                  <c:v>139</c:v>
                </c:pt>
                <c:pt idx="82">
                  <c:v>140</c:v>
                </c:pt>
                <c:pt idx="83">
                  <c:v>142</c:v>
                </c:pt>
                <c:pt idx="84">
                  <c:v>144</c:v>
                </c:pt>
                <c:pt idx="85">
                  <c:v>145</c:v>
                </c:pt>
                <c:pt idx="86">
                  <c:v>147</c:v>
                </c:pt>
                <c:pt idx="87">
                  <c:v>149</c:v>
                </c:pt>
                <c:pt idx="88">
                  <c:v>150</c:v>
                </c:pt>
                <c:pt idx="89">
                  <c:v>152</c:v>
                </c:pt>
                <c:pt idx="90">
                  <c:v>154</c:v>
                </c:pt>
                <c:pt idx="91">
                  <c:v>156</c:v>
                </c:pt>
                <c:pt idx="92">
                  <c:v>157</c:v>
                </c:pt>
                <c:pt idx="93">
                  <c:v>159</c:v>
                </c:pt>
                <c:pt idx="94">
                  <c:v>160</c:v>
                </c:pt>
                <c:pt idx="95">
                  <c:v>162</c:v>
                </c:pt>
                <c:pt idx="96">
                  <c:v>164</c:v>
                </c:pt>
                <c:pt idx="97">
                  <c:v>165</c:v>
                </c:pt>
                <c:pt idx="98">
                  <c:v>167</c:v>
                </c:pt>
                <c:pt idx="99">
                  <c:v>169</c:v>
                </c:pt>
                <c:pt idx="100">
                  <c:v>170</c:v>
                </c:pt>
                <c:pt idx="101">
                  <c:v>172</c:v>
                </c:pt>
                <c:pt idx="102">
                  <c:v>174</c:v>
                </c:pt>
                <c:pt idx="103">
                  <c:v>176</c:v>
                </c:pt>
                <c:pt idx="104">
                  <c:v>177</c:v>
                </c:pt>
                <c:pt idx="105">
                  <c:v>179</c:v>
                </c:pt>
                <c:pt idx="106">
                  <c:v>181</c:v>
                </c:pt>
                <c:pt idx="107">
                  <c:v>182</c:v>
                </c:pt>
                <c:pt idx="108">
                  <c:v>184</c:v>
                </c:pt>
                <c:pt idx="109">
                  <c:v>186</c:v>
                </c:pt>
                <c:pt idx="110">
                  <c:v>187</c:v>
                </c:pt>
                <c:pt idx="111">
                  <c:v>189</c:v>
                </c:pt>
                <c:pt idx="112">
                  <c:v>191</c:v>
                </c:pt>
                <c:pt idx="113">
                  <c:v>192</c:v>
                </c:pt>
                <c:pt idx="114">
                  <c:v>194</c:v>
                </c:pt>
                <c:pt idx="115">
                  <c:v>196</c:v>
                </c:pt>
                <c:pt idx="116">
                  <c:v>197</c:v>
                </c:pt>
                <c:pt idx="117">
                  <c:v>199</c:v>
                </c:pt>
                <c:pt idx="118">
                  <c:v>201</c:v>
                </c:pt>
                <c:pt idx="119">
                  <c:v>202</c:v>
                </c:pt>
                <c:pt idx="120">
                  <c:v>204</c:v>
                </c:pt>
                <c:pt idx="121">
                  <c:v>206</c:v>
                </c:pt>
                <c:pt idx="122">
                  <c:v>207</c:v>
                </c:pt>
                <c:pt idx="123">
                  <c:v>209</c:v>
                </c:pt>
                <c:pt idx="124">
                  <c:v>211</c:v>
                </c:pt>
                <c:pt idx="125">
                  <c:v>212</c:v>
                </c:pt>
                <c:pt idx="126">
                  <c:v>214</c:v>
                </c:pt>
                <c:pt idx="127">
                  <c:v>216</c:v>
                </c:pt>
                <c:pt idx="128">
                  <c:v>217</c:v>
                </c:pt>
                <c:pt idx="129">
                  <c:v>219</c:v>
                </c:pt>
                <c:pt idx="130">
                  <c:v>221</c:v>
                </c:pt>
                <c:pt idx="131">
                  <c:v>222</c:v>
                </c:pt>
                <c:pt idx="132">
                  <c:v>224</c:v>
                </c:pt>
                <c:pt idx="133">
                  <c:v>226</c:v>
                </c:pt>
                <c:pt idx="134">
                  <c:v>227</c:v>
                </c:pt>
                <c:pt idx="135">
                  <c:v>229</c:v>
                </c:pt>
                <c:pt idx="136">
                  <c:v>231</c:v>
                </c:pt>
                <c:pt idx="137">
                  <c:v>232</c:v>
                </c:pt>
                <c:pt idx="138">
                  <c:v>234</c:v>
                </c:pt>
                <c:pt idx="139">
                  <c:v>236</c:v>
                </c:pt>
                <c:pt idx="140">
                  <c:v>237</c:v>
                </c:pt>
                <c:pt idx="141">
                  <c:v>239</c:v>
                </c:pt>
                <c:pt idx="142">
                  <c:v>241</c:v>
                </c:pt>
                <c:pt idx="143">
                  <c:v>242</c:v>
                </c:pt>
                <c:pt idx="144">
                  <c:v>244</c:v>
                </c:pt>
                <c:pt idx="145">
                  <c:v>246</c:v>
                </c:pt>
                <c:pt idx="146">
                  <c:v>247</c:v>
                </c:pt>
                <c:pt idx="147">
                  <c:v>249</c:v>
                </c:pt>
                <c:pt idx="148">
                  <c:v>251</c:v>
                </c:pt>
                <c:pt idx="149">
                  <c:v>252</c:v>
                </c:pt>
                <c:pt idx="150">
                  <c:v>254</c:v>
                </c:pt>
                <c:pt idx="151">
                  <c:v>256</c:v>
                </c:pt>
                <c:pt idx="152">
                  <c:v>257</c:v>
                </c:pt>
                <c:pt idx="153">
                  <c:v>259</c:v>
                </c:pt>
                <c:pt idx="154">
                  <c:v>261</c:v>
                </c:pt>
                <c:pt idx="155">
                  <c:v>262</c:v>
                </c:pt>
                <c:pt idx="156">
                  <c:v>264</c:v>
                </c:pt>
                <c:pt idx="157">
                  <c:v>266</c:v>
                </c:pt>
                <c:pt idx="158">
                  <c:v>267</c:v>
                </c:pt>
                <c:pt idx="159">
                  <c:v>269</c:v>
                </c:pt>
                <c:pt idx="160">
                  <c:v>271</c:v>
                </c:pt>
                <c:pt idx="161">
                  <c:v>273</c:v>
                </c:pt>
                <c:pt idx="162">
                  <c:v>274</c:v>
                </c:pt>
                <c:pt idx="163">
                  <c:v>276</c:v>
                </c:pt>
                <c:pt idx="164">
                  <c:v>278</c:v>
                </c:pt>
                <c:pt idx="165">
                  <c:v>279</c:v>
                </c:pt>
                <c:pt idx="166">
                  <c:v>281</c:v>
                </c:pt>
                <c:pt idx="167">
                  <c:v>283</c:v>
                </c:pt>
                <c:pt idx="168">
                  <c:v>284</c:v>
                </c:pt>
                <c:pt idx="169">
                  <c:v>286</c:v>
                </c:pt>
                <c:pt idx="170">
                  <c:v>288</c:v>
                </c:pt>
                <c:pt idx="171">
                  <c:v>289</c:v>
                </c:pt>
                <c:pt idx="172">
                  <c:v>291</c:v>
                </c:pt>
                <c:pt idx="173">
                  <c:v>293</c:v>
                </c:pt>
                <c:pt idx="174">
                  <c:v>294</c:v>
                </c:pt>
                <c:pt idx="175">
                  <c:v>296</c:v>
                </c:pt>
                <c:pt idx="176">
                  <c:v>298</c:v>
                </c:pt>
                <c:pt idx="177">
                  <c:v>299</c:v>
                </c:pt>
                <c:pt idx="178">
                  <c:v>301</c:v>
                </c:pt>
                <c:pt idx="179">
                  <c:v>303</c:v>
                </c:pt>
                <c:pt idx="180">
                  <c:v>304</c:v>
                </c:pt>
                <c:pt idx="181">
                  <c:v>306</c:v>
                </c:pt>
                <c:pt idx="182">
                  <c:v>308</c:v>
                </c:pt>
                <c:pt idx="183">
                  <c:v>309</c:v>
                </c:pt>
                <c:pt idx="184">
                  <c:v>311</c:v>
                </c:pt>
                <c:pt idx="185">
                  <c:v>313</c:v>
                </c:pt>
                <c:pt idx="186">
                  <c:v>314</c:v>
                </c:pt>
                <c:pt idx="187">
                  <c:v>316</c:v>
                </c:pt>
                <c:pt idx="188">
                  <c:v>318</c:v>
                </c:pt>
                <c:pt idx="189">
                  <c:v>319</c:v>
                </c:pt>
                <c:pt idx="190">
                  <c:v>321</c:v>
                </c:pt>
                <c:pt idx="191">
                  <c:v>323</c:v>
                </c:pt>
                <c:pt idx="192">
                  <c:v>324</c:v>
                </c:pt>
                <c:pt idx="193">
                  <c:v>326</c:v>
                </c:pt>
                <c:pt idx="194">
                  <c:v>328</c:v>
                </c:pt>
                <c:pt idx="195">
                  <c:v>329</c:v>
                </c:pt>
                <c:pt idx="196">
                  <c:v>331</c:v>
                </c:pt>
                <c:pt idx="197">
                  <c:v>333</c:v>
                </c:pt>
                <c:pt idx="198">
                  <c:v>334</c:v>
                </c:pt>
                <c:pt idx="199">
                  <c:v>336</c:v>
                </c:pt>
                <c:pt idx="200">
                  <c:v>338</c:v>
                </c:pt>
                <c:pt idx="201">
                  <c:v>339</c:v>
                </c:pt>
                <c:pt idx="202">
                  <c:v>341</c:v>
                </c:pt>
                <c:pt idx="203">
                  <c:v>343</c:v>
                </c:pt>
                <c:pt idx="204">
                  <c:v>344</c:v>
                </c:pt>
                <c:pt idx="205">
                  <c:v>346</c:v>
                </c:pt>
                <c:pt idx="206">
                  <c:v>348</c:v>
                </c:pt>
                <c:pt idx="207">
                  <c:v>349</c:v>
                </c:pt>
                <c:pt idx="208">
                  <c:v>351</c:v>
                </c:pt>
                <c:pt idx="209">
                  <c:v>353</c:v>
                </c:pt>
                <c:pt idx="210">
                  <c:v>354</c:v>
                </c:pt>
                <c:pt idx="211">
                  <c:v>356</c:v>
                </c:pt>
                <c:pt idx="212">
                  <c:v>358</c:v>
                </c:pt>
                <c:pt idx="213">
                  <c:v>359</c:v>
                </c:pt>
                <c:pt idx="214">
                  <c:v>361</c:v>
                </c:pt>
                <c:pt idx="215">
                  <c:v>363</c:v>
                </c:pt>
                <c:pt idx="216">
                  <c:v>364</c:v>
                </c:pt>
                <c:pt idx="217">
                  <c:v>366</c:v>
                </c:pt>
                <c:pt idx="218">
                  <c:v>368</c:v>
                </c:pt>
                <c:pt idx="219">
                  <c:v>369</c:v>
                </c:pt>
                <c:pt idx="220">
                  <c:v>371</c:v>
                </c:pt>
                <c:pt idx="221">
                  <c:v>373</c:v>
                </c:pt>
                <c:pt idx="222">
                  <c:v>375</c:v>
                </c:pt>
                <c:pt idx="223">
                  <c:v>376</c:v>
                </c:pt>
                <c:pt idx="224">
                  <c:v>378</c:v>
                </c:pt>
                <c:pt idx="225">
                  <c:v>380</c:v>
                </c:pt>
                <c:pt idx="226">
                  <c:v>381</c:v>
                </c:pt>
                <c:pt idx="227">
                  <c:v>383</c:v>
                </c:pt>
                <c:pt idx="228">
                  <c:v>385</c:v>
                </c:pt>
                <c:pt idx="229">
                  <c:v>386</c:v>
                </c:pt>
                <c:pt idx="230">
                  <c:v>388</c:v>
                </c:pt>
                <c:pt idx="231">
                  <c:v>390</c:v>
                </c:pt>
                <c:pt idx="232">
                  <c:v>391</c:v>
                </c:pt>
                <c:pt idx="233">
                  <c:v>393</c:v>
                </c:pt>
                <c:pt idx="234">
                  <c:v>395</c:v>
                </c:pt>
                <c:pt idx="235">
                  <c:v>396</c:v>
                </c:pt>
                <c:pt idx="236">
                  <c:v>398</c:v>
                </c:pt>
                <c:pt idx="237">
                  <c:v>400</c:v>
                </c:pt>
                <c:pt idx="238">
                  <c:v>401</c:v>
                </c:pt>
                <c:pt idx="239">
                  <c:v>403</c:v>
                </c:pt>
                <c:pt idx="240">
                  <c:v>405</c:v>
                </c:pt>
                <c:pt idx="241">
                  <c:v>406</c:v>
                </c:pt>
                <c:pt idx="242">
                  <c:v>408</c:v>
                </c:pt>
                <c:pt idx="243">
                  <c:v>410</c:v>
                </c:pt>
                <c:pt idx="244">
                  <c:v>411</c:v>
                </c:pt>
                <c:pt idx="245">
                  <c:v>413</c:v>
                </c:pt>
                <c:pt idx="246">
                  <c:v>415</c:v>
                </c:pt>
                <c:pt idx="247">
                  <c:v>416</c:v>
                </c:pt>
                <c:pt idx="248">
                  <c:v>418</c:v>
                </c:pt>
                <c:pt idx="249">
                  <c:v>420</c:v>
                </c:pt>
                <c:pt idx="250">
                  <c:v>421</c:v>
                </c:pt>
                <c:pt idx="251">
                  <c:v>423</c:v>
                </c:pt>
                <c:pt idx="252">
                  <c:v>425</c:v>
                </c:pt>
                <c:pt idx="253">
                  <c:v>426</c:v>
                </c:pt>
                <c:pt idx="254">
                  <c:v>428</c:v>
                </c:pt>
                <c:pt idx="255">
                  <c:v>430</c:v>
                </c:pt>
                <c:pt idx="256">
                  <c:v>431</c:v>
                </c:pt>
                <c:pt idx="257">
                  <c:v>433</c:v>
                </c:pt>
                <c:pt idx="258">
                  <c:v>435</c:v>
                </c:pt>
                <c:pt idx="259">
                  <c:v>436</c:v>
                </c:pt>
                <c:pt idx="260">
                  <c:v>438</c:v>
                </c:pt>
                <c:pt idx="261">
                  <c:v>440</c:v>
                </c:pt>
                <c:pt idx="262">
                  <c:v>441</c:v>
                </c:pt>
                <c:pt idx="263">
                  <c:v>443</c:v>
                </c:pt>
                <c:pt idx="264">
                  <c:v>445</c:v>
                </c:pt>
                <c:pt idx="265">
                  <c:v>446</c:v>
                </c:pt>
                <c:pt idx="266">
                  <c:v>448</c:v>
                </c:pt>
                <c:pt idx="267">
                  <c:v>450</c:v>
                </c:pt>
                <c:pt idx="268">
                  <c:v>451</c:v>
                </c:pt>
                <c:pt idx="269">
                  <c:v>453</c:v>
                </c:pt>
                <c:pt idx="270">
                  <c:v>455</c:v>
                </c:pt>
                <c:pt idx="271">
                  <c:v>456</c:v>
                </c:pt>
                <c:pt idx="272">
                  <c:v>458</c:v>
                </c:pt>
                <c:pt idx="273">
                  <c:v>460</c:v>
                </c:pt>
                <c:pt idx="274">
                  <c:v>462</c:v>
                </c:pt>
                <c:pt idx="275">
                  <c:v>463</c:v>
                </c:pt>
                <c:pt idx="276">
                  <c:v>465</c:v>
                </c:pt>
                <c:pt idx="277">
                  <c:v>466</c:v>
                </c:pt>
                <c:pt idx="278">
                  <c:v>468</c:v>
                </c:pt>
                <c:pt idx="279">
                  <c:v>470</c:v>
                </c:pt>
                <c:pt idx="280">
                  <c:v>472</c:v>
                </c:pt>
                <c:pt idx="281">
                  <c:v>473</c:v>
                </c:pt>
                <c:pt idx="282">
                  <c:v>475</c:v>
                </c:pt>
                <c:pt idx="283">
                  <c:v>477</c:v>
                </c:pt>
                <c:pt idx="284">
                  <c:v>478</c:v>
                </c:pt>
                <c:pt idx="285">
                  <c:v>480</c:v>
                </c:pt>
                <c:pt idx="286">
                  <c:v>482</c:v>
                </c:pt>
                <c:pt idx="287">
                  <c:v>483</c:v>
                </c:pt>
                <c:pt idx="288">
                  <c:v>485</c:v>
                </c:pt>
                <c:pt idx="289">
                  <c:v>487</c:v>
                </c:pt>
                <c:pt idx="290">
                  <c:v>488</c:v>
                </c:pt>
                <c:pt idx="291">
                  <c:v>490</c:v>
                </c:pt>
                <c:pt idx="292">
                  <c:v>492</c:v>
                </c:pt>
                <c:pt idx="293">
                  <c:v>493</c:v>
                </c:pt>
                <c:pt idx="294">
                  <c:v>495</c:v>
                </c:pt>
                <c:pt idx="295">
                  <c:v>497</c:v>
                </c:pt>
                <c:pt idx="296">
                  <c:v>498</c:v>
                </c:pt>
                <c:pt idx="297">
                  <c:v>500</c:v>
                </c:pt>
              </c:numCache>
            </c:numRef>
          </c:xVal>
          <c:yVal>
            <c:numRef>
              <c:f>Viscosity!$C$6:$C$303</c:f>
              <c:numCache>
                <c:formatCode>General</c:formatCode>
                <c:ptCount val="298"/>
                <c:pt idx="0">
                  <c:v>32.6</c:v>
                </c:pt>
                <c:pt idx="1">
                  <c:v>24.2</c:v>
                </c:pt>
                <c:pt idx="2">
                  <c:v>19.2</c:v>
                </c:pt>
                <c:pt idx="3">
                  <c:v>16.5</c:v>
                </c:pt>
                <c:pt idx="4">
                  <c:v>14.4</c:v>
                </c:pt>
                <c:pt idx="5">
                  <c:v>13</c:v>
                </c:pt>
                <c:pt idx="6">
                  <c:v>11.8</c:v>
                </c:pt>
                <c:pt idx="7">
                  <c:v>10.9</c:v>
                </c:pt>
                <c:pt idx="8">
                  <c:v>10.199999999999999</c:v>
                </c:pt>
                <c:pt idx="9">
                  <c:v>9.69</c:v>
                </c:pt>
                <c:pt idx="10">
                  <c:v>9.1300000000000008</c:v>
                </c:pt>
                <c:pt idx="11">
                  <c:v>8.74</c:v>
                </c:pt>
                <c:pt idx="12">
                  <c:v>8.42</c:v>
                </c:pt>
                <c:pt idx="13">
                  <c:v>8.11</c:v>
                </c:pt>
                <c:pt idx="14">
                  <c:v>7.77</c:v>
                </c:pt>
                <c:pt idx="15">
                  <c:v>7.51</c:v>
                </c:pt>
                <c:pt idx="16">
                  <c:v>7.22</c:v>
                </c:pt>
                <c:pt idx="17">
                  <c:v>6.98</c:v>
                </c:pt>
                <c:pt idx="18">
                  <c:v>6.74</c:v>
                </c:pt>
                <c:pt idx="19">
                  <c:v>6.57</c:v>
                </c:pt>
                <c:pt idx="20">
                  <c:v>6.4</c:v>
                </c:pt>
                <c:pt idx="21">
                  <c:v>6.21</c:v>
                </c:pt>
                <c:pt idx="22">
                  <c:v>6.05</c:v>
                </c:pt>
                <c:pt idx="23">
                  <c:v>5.82</c:v>
                </c:pt>
                <c:pt idx="24">
                  <c:v>5.68</c:v>
                </c:pt>
                <c:pt idx="25">
                  <c:v>5.55</c:v>
                </c:pt>
                <c:pt idx="26">
                  <c:v>5.47</c:v>
                </c:pt>
                <c:pt idx="27">
                  <c:v>5.29</c:v>
                </c:pt>
                <c:pt idx="28">
                  <c:v>5.16</c:v>
                </c:pt>
                <c:pt idx="29">
                  <c:v>5.0999999999999996</c:v>
                </c:pt>
                <c:pt idx="30">
                  <c:v>4.93</c:v>
                </c:pt>
                <c:pt idx="31">
                  <c:v>4.83</c:v>
                </c:pt>
                <c:pt idx="32">
                  <c:v>4.76</c:v>
                </c:pt>
                <c:pt idx="33">
                  <c:v>4.68</c:v>
                </c:pt>
                <c:pt idx="34">
                  <c:v>4.7</c:v>
                </c:pt>
                <c:pt idx="35">
                  <c:v>4.59</c:v>
                </c:pt>
                <c:pt idx="36">
                  <c:v>4.46</c:v>
                </c:pt>
                <c:pt idx="37">
                  <c:v>4.46</c:v>
                </c:pt>
                <c:pt idx="38">
                  <c:v>4.33</c:v>
                </c:pt>
                <c:pt idx="39">
                  <c:v>4.24</c:v>
                </c:pt>
                <c:pt idx="40">
                  <c:v>4.1399999999999997</c:v>
                </c:pt>
                <c:pt idx="41">
                  <c:v>4.09</c:v>
                </c:pt>
                <c:pt idx="42">
                  <c:v>4.0599999999999996</c:v>
                </c:pt>
                <c:pt idx="43">
                  <c:v>4</c:v>
                </c:pt>
                <c:pt idx="44">
                  <c:v>3.95</c:v>
                </c:pt>
                <c:pt idx="45">
                  <c:v>3.87</c:v>
                </c:pt>
                <c:pt idx="46">
                  <c:v>3.82</c:v>
                </c:pt>
                <c:pt idx="47">
                  <c:v>3.81</c:v>
                </c:pt>
                <c:pt idx="48">
                  <c:v>3.75</c:v>
                </c:pt>
                <c:pt idx="49">
                  <c:v>3.7</c:v>
                </c:pt>
                <c:pt idx="50">
                  <c:v>3.63</c:v>
                </c:pt>
                <c:pt idx="51">
                  <c:v>3.57</c:v>
                </c:pt>
                <c:pt idx="52">
                  <c:v>3.51</c:v>
                </c:pt>
                <c:pt idx="53">
                  <c:v>3.48</c:v>
                </c:pt>
                <c:pt idx="54">
                  <c:v>3.41</c:v>
                </c:pt>
                <c:pt idx="55">
                  <c:v>3.39</c:v>
                </c:pt>
                <c:pt idx="56">
                  <c:v>3.32</c:v>
                </c:pt>
                <c:pt idx="57">
                  <c:v>3.3</c:v>
                </c:pt>
                <c:pt idx="58">
                  <c:v>3.25</c:v>
                </c:pt>
                <c:pt idx="59">
                  <c:v>3.2</c:v>
                </c:pt>
                <c:pt idx="60">
                  <c:v>3.17</c:v>
                </c:pt>
                <c:pt idx="61">
                  <c:v>3.13</c:v>
                </c:pt>
                <c:pt idx="62">
                  <c:v>3.07</c:v>
                </c:pt>
                <c:pt idx="63">
                  <c:v>3.06</c:v>
                </c:pt>
                <c:pt idx="64">
                  <c:v>3.02</c:v>
                </c:pt>
                <c:pt idx="65">
                  <c:v>2.99</c:v>
                </c:pt>
                <c:pt idx="66">
                  <c:v>2.96</c:v>
                </c:pt>
                <c:pt idx="67">
                  <c:v>2.92</c:v>
                </c:pt>
                <c:pt idx="68">
                  <c:v>2.9</c:v>
                </c:pt>
                <c:pt idx="69">
                  <c:v>2.86</c:v>
                </c:pt>
                <c:pt idx="70">
                  <c:v>2.84</c:v>
                </c:pt>
                <c:pt idx="71">
                  <c:v>2.8</c:v>
                </c:pt>
                <c:pt idx="72">
                  <c:v>2.77</c:v>
                </c:pt>
                <c:pt idx="73">
                  <c:v>2.73</c:v>
                </c:pt>
                <c:pt idx="74">
                  <c:v>2.71</c:v>
                </c:pt>
                <c:pt idx="75">
                  <c:v>2.73</c:v>
                </c:pt>
                <c:pt idx="76">
                  <c:v>2.7</c:v>
                </c:pt>
                <c:pt idx="77">
                  <c:v>2.65</c:v>
                </c:pt>
                <c:pt idx="78">
                  <c:v>2.64</c:v>
                </c:pt>
                <c:pt idx="79">
                  <c:v>2.62</c:v>
                </c:pt>
                <c:pt idx="80">
                  <c:v>2.6</c:v>
                </c:pt>
                <c:pt idx="81">
                  <c:v>2.61</c:v>
                </c:pt>
                <c:pt idx="82">
                  <c:v>2.56</c:v>
                </c:pt>
                <c:pt idx="83">
                  <c:v>2.5299999999999998</c:v>
                </c:pt>
                <c:pt idx="84">
                  <c:v>2.4900000000000002</c:v>
                </c:pt>
                <c:pt idx="85">
                  <c:v>2.48</c:v>
                </c:pt>
                <c:pt idx="86">
                  <c:v>2.46</c:v>
                </c:pt>
                <c:pt idx="87">
                  <c:v>2.4500000000000002</c:v>
                </c:pt>
                <c:pt idx="88">
                  <c:v>2.42</c:v>
                </c:pt>
                <c:pt idx="89">
                  <c:v>2.4</c:v>
                </c:pt>
                <c:pt idx="90">
                  <c:v>2.37</c:v>
                </c:pt>
                <c:pt idx="91">
                  <c:v>2.36</c:v>
                </c:pt>
                <c:pt idx="92">
                  <c:v>2.37</c:v>
                </c:pt>
                <c:pt idx="93">
                  <c:v>2.33</c:v>
                </c:pt>
                <c:pt idx="94">
                  <c:v>2.31</c:v>
                </c:pt>
                <c:pt idx="95">
                  <c:v>2.29</c:v>
                </c:pt>
                <c:pt idx="96">
                  <c:v>2.27</c:v>
                </c:pt>
                <c:pt idx="97">
                  <c:v>2.2599999999999998</c:v>
                </c:pt>
                <c:pt idx="98">
                  <c:v>2.2400000000000002</c:v>
                </c:pt>
                <c:pt idx="99">
                  <c:v>2.2400000000000002</c:v>
                </c:pt>
                <c:pt idx="100">
                  <c:v>2.2000000000000002</c:v>
                </c:pt>
                <c:pt idx="101">
                  <c:v>2.19</c:v>
                </c:pt>
                <c:pt idx="102">
                  <c:v>2.15</c:v>
                </c:pt>
                <c:pt idx="103">
                  <c:v>2.1800000000000002</c:v>
                </c:pt>
                <c:pt idx="104">
                  <c:v>2.15</c:v>
                </c:pt>
                <c:pt idx="105">
                  <c:v>2.15</c:v>
                </c:pt>
                <c:pt idx="106">
                  <c:v>2.14</c:v>
                </c:pt>
                <c:pt idx="107">
                  <c:v>2.08</c:v>
                </c:pt>
                <c:pt idx="108">
                  <c:v>2.0699999999999998</c:v>
                </c:pt>
                <c:pt idx="109">
                  <c:v>2.0499999999999998</c:v>
                </c:pt>
                <c:pt idx="110">
                  <c:v>2.0499999999999998</c:v>
                </c:pt>
                <c:pt idx="111">
                  <c:v>2.04</c:v>
                </c:pt>
                <c:pt idx="112">
                  <c:v>2.0099999999999998</c:v>
                </c:pt>
                <c:pt idx="113">
                  <c:v>2</c:v>
                </c:pt>
                <c:pt idx="114">
                  <c:v>1.99</c:v>
                </c:pt>
                <c:pt idx="115">
                  <c:v>1.98</c:v>
                </c:pt>
                <c:pt idx="116">
                  <c:v>1.98</c:v>
                </c:pt>
                <c:pt idx="117">
                  <c:v>1.95</c:v>
                </c:pt>
                <c:pt idx="118">
                  <c:v>1.94</c:v>
                </c:pt>
                <c:pt idx="119">
                  <c:v>1.92</c:v>
                </c:pt>
                <c:pt idx="120">
                  <c:v>1.92</c:v>
                </c:pt>
                <c:pt idx="121">
                  <c:v>1.9</c:v>
                </c:pt>
                <c:pt idx="122">
                  <c:v>1.88</c:v>
                </c:pt>
                <c:pt idx="123">
                  <c:v>1.88</c:v>
                </c:pt>
                <c:pt idx="124">
                  <c:v>1.87</c:v>
                </c:pt>
                <c:pt idx="125">
                  <c:v>1.85</c:v>
                </c:pt>
                <c:pt idx="126">
                  <c:v>1.85</c:v>
                </c:pt>
                <c:pt idx="127">
                  <c:v>1.84</c:v>
                </c:pt>
                <c:pt idx="128">
                  <c:v>1.82</c:v>
                </c:pt>
                <c:pt idx="129">
                  <c:v>1.81</c:v>
                </c:pt>
                <c:pt idx="130">
                  <c:v>1.82</c:v>
                </c:pt>
                <c:pt idx="131">
                  <c:v>1.81</c:v>
                </c:pt>
                <c:pt idx="132">
                  <c:v>1.79</c:v>
                </c:pt>
                <c:pt idx="133">
                  <c:v>1.8</c:v>
                </c:pt>
                <c:pt idx="134">
                  <c:v>1.77</c:v>
                </c:pt>
                <c:pt idx="135">
                  <c:v>1.77</c:v>
                </c:pt>
                <c:pt idx="136">
                  <c:v>1.76</c:v>
                </c:pt>
                <c:pt idx="137">
                  <c:v>1.75</c:v>
                </c:pt>
                <c:pt idx="138">
                  <c:v>1.73</c:v>
                </c:pt>
                <c:pt idx="139">
                  <c:v>1.72</c:v>
                </c:pt>
                <c:pt idx="140">
                  <c:v>1.71</c:v>
                </c:pt>
                <c:pt idx="141">
                  <c:v>1.7</c:v>
                </c:pt>
                <c:pt idx="142">
                  <c:v>1.7</c:v>
                </c:pt>
                <c:pt idx="143">
                  <c:v>1.69</c:v>
                </c:pt>
                <c:pt idx="144">
                  <c:v>1.68</c:v>
                </c:pt>
                <c:pt idx="145">
                  <c:v>1.68</c:v>
                </c:pt>
                <c:pt idx="146">
                  <c:v>1.66</c:v>
                </c:pt>
                <c:pt idx="147">
                  <c:v>1.64</c:v>
                </c:pt>
                <c:pt idx="148">
                  <c:v>1.64</c:v>
                </c:pt>
                <c:pt idx="149">
                  <c:v>1.63</c:v>
                </c:pt>
                <c:pt idx="150">
                  <c:v>1.62</c:v>
                </c:pt>
                <c:pt idx="151">
                  <c:v>1.61</c:v>
                </c:pt>
                <c:pt idx="152">
                  <c:v>1.62</c:v>
                </c:pt>
                <c:pt idx="153">
                  <c:v>1.61</c:v>
                </c:pt>
                <c:pt idx="154">
                  <c:v>1.59</c:v>
                </c:pt>
                <c:pt idx="155">
                  <c:v>1.58</c:v>
                </c:pt>
                <c:pt idx="156">
                  <c:v>1.57</c:v>
                </c:pt>
                <c:pt idx="157">
                  <c:v>1.56</c:v>
                </c:pt>
                <c:pt idx="158">
                  <c:v>1.55</c:v>
                </c:pt>
                <c:pt idx="159">
                  <c:v>1.56</c:v>
                </c:pt>
                <c:pt idx="160">
                  <c:v>1.57</c:v>
                </c:pt>
                <c:pt idx="161">
                  <c:v>1.55</c:v>
                </c:pt>
                <c:pt idx="162">
                  <c:v>1.53</c:v>
                </c:pt>
                <c:pt idx="163">
                  <c:v>1.51</c:v>
                </c:pt>
                <c:pt idx="164">
                  <c:v>1.5</c:v>
                </c:pt>
                <c:pt idx="165">
                  <c:v>1.51</c:v>
                </c:pt>
                <c:pt idx="166">
                  <c:v>1.49</c:v>
                </c:pt>
                <c:pt idx="167">
                  <c:v>1.49</c:v>
                </c:pt>
                <c:pt idx="168">
                  <c:v>1.48</c:v>
                </c:pt>
                <c:pt idx="169">
                  <c:v>1.49</c:v>
                </c:pt>
                <c:pt idx="170">
                  <c:v>1.47</c:v>
                </c:pt>
                <c:pt idx="171">
                  <c:v>1.47</c:v>
                </c:pt>
                <c:pt idx="172">
                  <c:v>1.47</c:v>
                </c:pt>
                <c:pt idx="173">
                  <c:v>1.46</c:v>
                </c:pt>
                <c:pt idx="174">
                  <c:v>1.45</c:v>
                </c:pt>
                <c:pt idx="175">
                  <c:v>1.44</c:v>
                </c:pt>
                <c:pt idx="176">
                  <c:v>1.44</c:v>
                </c:pt>
                <c:pt idx="177">
                  <c:v>1.42</c:v>
                </c:pt>
                <c:pt idx="178">
                  <c:v>1.41</c:v>
                </c:pt>
                <c:pt idx="179">
                  <c:v>1.41</c:v>
                </c:pt>
                <c:pt idx="180">
                  <c:v>1.41</c:v>
                </c:pt>
                <c:pt idx="181">
                  <c:v>1.42</c:v>
                </c:pt>
                <c:pt idx="182">
                  <c:v>1.42</c:v>
                </c:pt>
                <c:pt idx="183">
                  <c:v>1.41</c:v>
                </c:pt>
                <c:pt idx="184">
                  <c:v>1.41</c:v>
                </c:pt>
                <c:pt idx="185">
                  <c:v>1.39</c:v>
                </c:pt>
                <c:pt idx="186">
                  <c:v>1.38</c:v>
                </c:pt>
                <c:pt idx="187">
                  <c:v>1.37</c:v>
                </c:pt>
                <c:pt idx="188">
                  <c:v>1.36</c:v>
                </c:pt>
                <c:pt idx="189">
                  <c:v>1.36</c:v>
                </c:pt>
                <c:pt idx="190">
                  <c:v>1.37</c:v>
                </c:pt>
                <c:pt idx="191">
                  <c:v>1.37</c:v>
                </c:pt>
                <c:pt idx="192">
                  <c:v>1.35</c:v>
                </c:pt>
                <c:pt idx="193">
                  <c:v>1.34</c:v>
                </c:pt>
                <c:pt idx="194">
                  <c:v>1.33</c:v>
                </c:pt>
                <c:pt idx="195">
                  <c:v>1.33</c:v>
                </c:pt>
                <c:pt idx="196">
                  <c:v>1.32</c:v>
                </c:pt>
                <c:pt idx="197">
                  <c:v>1.32</c:v>
                </c:pt>
                <c:pt idx="198">
                  <c:v>1.33</c:v>
                </c:pt>
                <c:pt idx="199">
                  <c:v>1.31</c:v>
                </c:pt>
                <c:pt idx="200">
                  <c:v>1.31</c:v>
                </c:pt>
                <c:pt idx="201">
                  <c:v>1.3</c:v>
                </c:pt>
                <c:pt idx="202">
                  <c:v>1.28</c:v>
                </c:pt>
                <c:pt idx="203">
                  <c:v>1.3</c:v>
                </c:pt>
                <c:pt idx="204">
                  <c:v>1.28</c:v>
                </c:pt>
                <c:pt idx="205">
                  <c:v>1.28</c:v>
                </c:pt>
                <c:pt idx="206">
                  <c:v>1.26</c:v>
                </c:pt>
                <c:pt idx="207">
                  <c:v>1.27</c:v>
                </c:pt>
                <c:pt idx="208">
                  <c:v>1.26</c:v>
                </c:pt>
                <c:pt idx="209">
                  <c:v>1.24</c:v>
                </c:pt>
                <c:pt idx="210">
                  <c:v>1.26</c:v>
                </c:pt>
                <c:pt idx="211">
                  <c:v>1.26</c:v>
                </c:pt>
                <c:pt idx="212">
                  <c:v>1.23</c:v>
                </c:pt>
                <c:pt idx="213">
                  <c:v>1.24</c:v>
                </c:pt>
                <c:pt idx="214">
                  <c:v>1.23</c:v>
                </c:pt>
                <c:pt idx="215">
                  <c:v>1.22</c:v>
                </c:pt>
                <c:pt idx="216">
                  <c:v>1.22</c:v>
                </c:pt>
                <c:pt idx="217">
                  <c:v>1.22</c:v>
                </c:pt>
                <c:pt idx="218">
                  <c:v>1.2</c:v>
                </c:pt>
                <c:pt idx="219">
                  <c:v>1.2</c:v>
                </c:pt>
                <c:pt idx="220">
                  <c:v>1.2</c:v>
                </c:pt>
                <c:pt idx="221">
                  <c:v>1.19</c:v>
                </c:pt>
                <c:pt idx="222">
                  <c:v>1.19</c:v>
                </c:pt>
                <c:pt idx="223">
                  <c:v>1.19</c:v>
                </c:pt>
                <c:pt idx="224">
                  <c:v>1.19</c:v>
                </c:pt>
                <c:pt idx="225">
                  <c:v>1.18</c:v>
                </c:pt>
                <c:pt idx="226">
                  <c:v>1.17</c:v>
                </c:pt>
                <c:pt idx="227">
                  <c:v>1.17</c:v>
                </c:pt>
                <c:pt idx="228">
                  <c:v>1.17</c:v>
                </c:pt>
                <c:pt idx="229">
                  <c:v>1.1599999999999999</c:v>
                </c:pt>
                <c:pt idx="230">
                  <c:v>1.1599999999999999</c:v>
                </c:pt>
                <c:pt idx="231">
                  <c:v>1.1599999999999999</c:v>
                </c:pt>
                <c:pt idx="232">
                  <c:v>1.1599999999999999</c:v>
                </c:pt>
                <c:pt idx="233">
                  <c:v>1.1599999999999999</c:v>
                </c:pt>
                <c:pt idx="234">
                  <c:v>1.1599999999999999</c:v>
                </c:pt>
                <c:pt idx="235">
                  <c:v>1.1599999999999999</c:v>
                </c:pt>
                <c:pt idx="236">
                  <c:v>1.1499999999999999</c:v>
                </c:pt>
                <c:pt idx="237">
                  <c:v>1.1399999999999999</c:v>
                </c:pt>
                <c:pt idx="238">
                  <c:v>1.1399999999999999</c:v>
                </c:pt>
                <c:pt idx="239">
                  <c:v>1.1399999999999999</c:v>
                </c:pt>
                <c:pt idx="240">
                  <c:v>1.1299999999999999</c:v>
                </c:pt>
                <c:pt idx="241">
                  <c:v>1.1299999999999999</c:v>
                </c:pt>
                <c:pt idx="242">
                  <c:v>1.1200000000000001</c:v>
                </c:pt>
                <c:pt idx="243">
                  <c:v>1.1299999999999999</c:v>
                </c:pt>
                <c:pt idx="244">
                  <c:v>1.1200000000000001</c:v>
                </c:pt>
                <c:pt idx="245">
                  <c:v>1.1100000000000001</c:v>
                </c:pt>
                <c:pt idx="246">
                  <c:v>1.1000000000000001</c:v>
                </c:pt>
                <c:pt idx="247">
                  <c:v>1.0900000000000001</c:v>
                </c:pt>
                <c:pt idx="248">
                  <c:v>1.1000000000000001</c:v>
                </c:pt>
                <c:pt idx="249">
                  <c:v>1.0900000000000001</c:v>
                </c:pt>
                <c:pt idx="250">
                  <c:v>1.0900000000000001</c:v>
                </c:pt>
                <c:pt idx="251">
                  <c:v>1.08</c:v>
                </c:pt>
                <c:pt idx="252">
                  <c:v>1.1000000000000001</c:v>
                </c:pt>
                <c:pt idx="253">
                  <c:v>1.08</c:v>
                </c:pt>
                <c:pt idx="254">
                  <c:v>1.07</c:v>
                </c:pt>
                <c:pt idx="255">
                  <c:v>1.07</c:v>
                </c:pt>
                <c:pt idx="256">
                  <c:v>1.07</c:v>
                </c:pt>
                <c:pt idx="257">
                  <c:v>1.07</c:v>
                </c:pt>
                <c:pt idx="258">
                  <c:v>1.06</c:v>
                </c:pt>
                <c:pt idx="259">
                  <c:v>1.06</c:v>
                </c:pt>
                <c:pt idx="260">
                  <c:v>1.05</c:v>
                </c:pt>
                <c:pt idx="261">
                  <c:v>1.05</c:v>
                </c:pt>
                <c:pt idx="262">
                  <c:v>1.05</c:v>
                </c:pt>
                <c:pt idx="263">
                  <c:v>1.05</c:v>
                </c:pt>
                <c:pt idx="264">
                  <c:v>1.06</c:v>
                </c:pt>
                <c:pt idx="265">
                  <c:v>1.04</c:v>
                </c:pt>
                <c:pt idx="266">
                  <c:v>1.03</c:v>
                </c:pt>
                <c:pt idx="267">
                  <c:v>1.03</c:v>
                </c:pt>
                <c:pt idx="268">
                  <c:v>1.02</c:v>
                </c:pt>
                <c:pt idx="269">
                  <c:v>1.03</c:v>
                </c:pt>
                <c:pt idx="270">
                  <c:v>1.02</c:v>
                </c:pt>
                <c:pt idx="271">
                  <c:v>1.02</c:v>
                </c:pt>
                <c:pt idx="272">
                  <c:v>1.01</c:v>
                </c:pt>
                <c:pt idx="273">
                  <c:v>1.01</c:v>
                </c:pt>
                <c:pt idx="274">
                  <c:v>1</c:v>
                </c:pt>
                <c:pt idx="275">
                  <c:v>1</c:v>
                </c:pt>
                <c:pt idx="276">
                  <c:v>1</c:v>
                </c:pt>
                <c:pt idx="277">
                  <c:v>0.998</c:v>
                </c:pt>
                <c:pt idx="278">
                  <c:v>0.998</c:v>
                </c:pt>
                <c:pt idx="279">
                  <c:v>0.98699999999999999</c:v>
                </c:pt>
                <c:pt idx="280">
                  <c:v>0.998</c:v>
                </c:pt>
                <c:pt idx="281">
                  <c:v>0.99399999999999999</c:v>
                </c:pt>
                <c:pt idx="282">
                  <c:v>0.998</c:v>
                </c:pt>
                <c:pt idx="283">
                  <c:v>0.98899999999999999</c:v>
                </c:pt>
                <c:pt idx="284">
                  <c:v>0.98299999999999998</c:v>
                </c:pt>
                <c:pt idx="285">
                  <c:v>0.97799999999999998</c:v>
                </c:pt>
                <c:pt idx="286">
                  <c:v>0.98299999999999998</c:v>
                </c:pt>
                <c:pt idx="287">
                  <c:v>0.97699999999999998</c:v>
                </c:pt>
                <c:pt idx="288">
                  <c:v>0.97299999999999998</c:v>
                </c:pt>
                <c:pt idx="289">
                  <c:v>0.96899999999999997</c:v>
                </c:pt>
                <c:pt idx="290">
                  <c:v>0.96299999999999997</c:v>
                </c:pt>
                <c:pt idx="291">
                  <c:v>0.96599999999999997</c:v>
                </c:pt>
                <c:pt idx="292">
                  <c:v>0.96399999999999997</c:v>
                </c:pt>
                <c:pt idx="293">
                  <c:v>0.96</c:v>
                </c:pt>
                <c:pt idx="294">
                  <c:v>0.95899999999999996</c:v>
                </c:pt>
                <c:pt idx="295">
                  <c:v>0.95699999999999996</c:v>
                </c:pt>
                <c:pt idx="296">
                  <c:v>0.94899999999999995</c:v>
                </c:pt>
                <c:pt idx="297">
                  <c:v>0.94699999999999995</c:v>
                </c:pt>
              </c:numCache>
            </c:numRef>
          </c:yVal>
          <c:smooth val="1"/>
          <c:extLst xmlns:c16r2="http://schemas.microsoft.com/office/drawing/2015/06/chart">
            <c:ext xmlns:c16="http://schemas.microsoft.com/office/drawing/2014/chart" uri="{C3380CC4-5D6E-409C-BE32-E72D297353CC}">
              <c16:uniqueId val="{00000000-17EF-1446-8A4E-DF1AAC77895B}"/>
            </c:ext>
          </c:extLst>
        </c:ser>
        <c:ser>
          <c:idx val="1"/>
          <c:order val="1"/>
          <c:tx>
            <c:strRef>
              <c:f>Viscosity!$E$2:$E$3</c:f>
              <c:strCache>
                <c:ptCount val="2"/>
                <c:pt idx="0">
                  <c:v>Viscosity 1,0%</c:v>
                </c:pt>
                <c:pt idx="1">
                  <c:v>[Pa·s]</c:v>
                </c:pt>
              </c:strCache>
            </c:strRef>
          </c:tx>
          <c:spPr>
            <a:ln w="38100" cap="rnd">
              <a:solidFill>
                <a:srgbClr val="C00000"/>
              </a:solidFill>
              <a:round/>
            </a:ln>
            <a:effectLst/>
          </c:spPr>
          <c:marker>
            <c:symbol val="none"/>
          </c:marker>
          <c:xVal>
            <c:numRef>
              <c:f>Viscosity!$D$6:$D$303</c:f>
              <c:numCache>
                <c:formatCode>General</c:formatCode>
                <c:ptCount val="298"/>
                <c:pt idx="0">
                  <c:v>3.36</c:v>
                </c:pt>
                <c:pt idx="1">
                  <c:v>5</c:v>
                </c:pt>
                <c:pt idx="2">
                  <c:v>6.68</c:v>
                </c:pt>
                <c:pt idx="3">
                  <c:v>8.36</c:v>
                </c:pt>
                <c:pt idx="4">
                  <c:v>9.9600000000000009</c:v>
                </c:pt>
                <c:pt idx="5">
                  <c:v>11.6</c:v>
                </c:pt>
                <c:pt idx="6">
                  <c:v>13.3</c:v>
                </c:pt>
                <c:pt idx="7">
                  <c:v>15</c:v>
                </c:pt>
                <c:pt idx="8">
                  <c:v>16.600000000000001</c:v>
                </c:pt>
                <c:pt idx="9">
                  <c:v>18.3</c:v>
                </c:pt>
                <c:pt idx="10">
                  <c:v>20</c:v>
                </c:pt>
                <c:pt idx="11">
                  <c:v>21.7</c:v>
                </c:pt>
                <c:pt idx="12">
                  <c:v>23.4</c:v>
                </c:pt>
                <c:pt idx="13">
                  <c:v>25.1</c:v>
                </c:pt>
                <c:pt idx="14">
                  <c:v>26.7</c:v>
                </c:pt>
                <c:pt idx="15">
                  <c:v>28.4</c:v>
                </c:pt>
                <c:pt idx="16">
                  <c:v>30</c:v>
                </c:pt>
                <c:pt idx="17">
                  <c:v>31.7</c:v>
                </c:pt>
                <c:pt idx="18">
                  <c:v>33.4</c:v>
                </c:pt>
                <c:pt idx="19">
                  <c:v>35.1</c:v>
                </c:pt>
                <c:pt idx="20">
                  <c:v>36.799999999999997</c:v>
                </c:pt>
                <c:pt idx="21">
                  <c:v>38.4</c:v>
                </c:pt>
                <c:pt idx="22">
                  <c:v>40.1</c:v>
                </c:pt>
                <c:pt idx="23">
                  <c:v>41.7</c:v>
                </c:pt>
                <c:pt idx="24">
                  <c:v>43.4</c:v>
                </c:pt>
                <c:pt idx="25">
                  <c:v>45.1</c:v>
                </c:pt>
                <c:pt idx="26">
                  <c:v>46.8</c:v>
                </c:pt>
                <c:pt idx="27">
                  <c:v>48.4</c:v>
                </c:pt>
                <c:pt idx="28">
                  <c:v>50.1</c:v>
                </c:pt>
                <c:pt idx="29">
                  <c:v>51.8</c:v>
                </c:pt>
                <c:pt idx="30">
                  <c:v>53.5</c:v>
                </c:pt>
                <c:pt idx="31">
                  <c:v>55.2</c:v>
                </c:pt>
                <c:pt idx="32">
                  <c:v>56.8</c:v>
                </c:pt>
                <c:pt idx="33">
                  <c:v>58.5</c:v>
                </c:pt>
                <c:pt idx="34">
                  <c:v>60.1</c:v>
                </c:pt>
                <c:pt idx="35">
                  <c:v>61.9</c:v>
                </c:pt>
                <c:pt idx="36">
                  <c:v>63.5</c:v>
                </c:pt>
                <c:pt idx="37">
                  <c:v>65.099999999999994</c:v>
                </c:pt>
                <c:pt idx="38">
                  <c:v>66.8</c:v>
                </c:pt>
                <c:pt idx="39">
                  <c:v>68.5</c:v>
                </c:pt>
                <c:pt idx="40">
                  <c:v>70.2</c:v>
                </c:pt>
                <c:pt idx="41">
                  <c:v>71.8</c:v>
                </c:pt>
                <c:pt idx="42">
                  <c:v>73.5</c:v>
                </c:pt>
                <c:pt idx="43">
                  <c:v>75.2</c:v>
                </c:pt>
                <c:pt idx="44">
                  <c:v>76.900000000000006</c:v>
                </c:pt>
                <c:pt idx="45">
                  <c:v>78.5</c:v>
                </c:pt>
                <c:pt idx="46">
                  <c:v>80.2</c:v>
                </c:pt>
                <c:pt idx="47">
                  <c:v>81.900000000000006</c:v>
                </c:pt>
                <c:pt idx="48">
                  <c:v>83.6</c:v>
                </c:pt>
                <c:pt idx="49">
                  <c:v>85.3</c:v>
                </c:pt>
                <c:pt idx="50">
                  <c:v>86.9</c:v>
                </c:pt>
                <c:pt idx="51">
                  <c:v>88.5</c:v>
                </c:pt>
                <c:pt idx="52">
                  <c:v>90.2</c:v>
                </c:pt>
                <c:pt idx="53">
                  <c:v>91.9</c:v>
                </c:pt>
                <c:pt idx="54">
                  <c:v>93.6</c:v>
                </c:pt>
                <c:pt idx="55">
                  <c:v>95.3</c:v>
                </c:pt>
                <c:pt idx="56">
                  <c:v>96.9</c:v>
                </c:pt>
                <c:pt idx="57">
                  <c:v>98.7</c:v>
                </c:pt>
                <c:pt idx="58">
                  <c:v>100</c:v>
                </c:pt>
                <c:pt idx="59">
                  <c:v>102</c:v>
                </c:pt>
                <c:pt idx="60">
                  <c:v>104</c:v>
                </c:pt>
                <c:pt idx="61">
                  <c:v>105</c:v>
                </c:pt>
                <c:pt idx="62">
                  <c:v>107</c:v>
                </c:pt>
                <c:pt idx="63">
                  <c:v>109</c:v>
                </c:pt>
                <c:pt idx="64">
                  <c:v>110</c:v>
                </c:pt>
                <c:pt idx="65">
                  <c:v>112</c:v>
                </c:pt>
                <c:pt idx="66">
                  <c:v>114</c:v>
                </c:pt>
                <c:pt idx="67">
                  <c:v>115</c:v>
                </c:pt>
                <c:pt idx="68">
                  <c:v>117</c:v>
                </c:pt>
                <c:pt idx="69">
                  <c:v>119</c:v>
                </c:pt>
                <c:pt idx="70">
                  <c:v>120</c:v>
                </c:pt>
                <c:pt idx="71">
                  <c:v>122</c:v>
                </c:pt>
                <c:pt idx="72">
                  <c:v>124</c:v>
                </c:pt>
                <c:pt idx="73">
                  <c:v>125</c:v>
                </c:pt>
                <c:pt idx="74">
                  <c:v>127</c:v>
                </c:pt>
                <c:pt idx="75">
                  <c:v>129</c:v>
                </c:pt>
                <c:pt idx="76">
                  <c:v>130</c:v>
                </c:pt>
                <c:pt idx="77">
                  <c:v>132</c:v>
                </c:pt>
                <c:pt idx="78">
                  <c:v>134</c:v>
                </c:pt>
                <c:pt idx="79">
                  <c:v>135</c:v>
                </c:pt>
                <c:pt idx="80">
                  <c:v>137</c:v>
                </c:pt>
                <c:pt idx="81">
                  <c:v>139</c:v>
                </c:pt>
                <c:pt idx="82">
                  <c:v>140</c:v>
                </c:pt>
                <c:pt idx="83">
                  <c:v>142</c:v>
                </c:pt>
                <c:pt idx="84">
                  <c:v>144</c:v>
                </c:pt>
                <c:pt idx="85">
                  <c:v>145</c:v>
                </c:pt>
                <c:pt idx="86">
                  <c:v>147</c:v>
                </c:pt>
                <c:pt idx="87">
                  <c:v>149</c:v>
                </c:pt>
                <c:pt idx="88">
                  <c:v>150</c:v>
                </c:pt>
                <c:pt idx="89">
                  <c:v>152</c:v>
                </c:pt>
                <c:pt idx="90">
                  <c:v>154</c:v>
                </c:pt>
                <c:pt idx="91">
                  <c:v>155</c:v>
                </c:pt>
                <c:pt idx="92">
                  <c:v>157</c:v>
                </c:pt>
                <c:pt idx="93">
                  <c:v>159</c:v>
                </c:pt>
                <c:pt idx="94">
                  <c:v>161</c:v>
                </c:pt>
                <c:pt idx="95">
                  <c:v>162</c:v>
                </c:pt>
                <c:pt idx="96">
                  <c:v>164</c:v>
                </c:pt>
                <c:pt idx="97">
                  <c:v>165</c:v>
                </c:pt>
                <c:pt idx="98">
                  <c:v>167</c:v>
                </c:pt>
                <c:pt idx="99">
                  <c:v>169</c:v>
                </c:pt>
                <c:pt idx="100">
                  <c:v>171</c:v>
                </c:pt>
                <c:pt idx="101">
                  <c:v>172</c:v>
                </c:pt>
                <c:pt idx="102">
                  <c:v>174</c:v>
                </c:pt>
                <c:pt idx="103">
                  <c:v>176</c:v>
                </c:pt>
                <c:pt idx="104">
                  <c:v>177</c:v>
                </c:pt>
                <c:pt idx="105">
                  <c:v>179</c:v>
                </c:pt>
                <c:pt idx="106">
                  <c:v>181</c:v>
                </c:pt>
                <c:pt idx="107">
                  <c:v>182</c:v>
                </c:pt>
                <c:pt idx="108">
                  <c:v>184</c:v>
                </c:pt>
                <c:pt idx="109">
                  <c:v>186</c:v>
                </c:pt>
                <c:pt idx="110">
                  <c:v>187</c:v>
                </c:pt>
                <c:pt idx="111">
                  <c:v>189</c:v>
                </c:pt>
                <c:pt idx="112">
                  <c:v>191</c:v>
                </c:pt>
                <c:pt idx="113">
                  <c:v>192</c:v>
                </c:pt>
                <c:pt idx="114">
                  <c:v>194</c:v>
                </c:pt>
                <c:pt idx="115">
                  <c:v>196</c:v>
                </c:pt>
                <c:pt idx="116">
                  <c:v>197</c:v>
                </c:pt>
                <c:pt idx="117">
                  <c:v>199</c:v>
                </c:pt>
                <c:pt idx="118">
                  <c:v>201</c:v>
                </c:pt>
                <c:pt idx="119">
                  <c:v>202</c:v>
                </c:pt>
                <c:pt idx="120">
                  <c:v>204</c:v>
                </c:pt>
                <c:pt idx="121">
                  <c:v>206</c:v>
                </c:pt>
                <c:pt idx="122">
                  <c:v>207</c:v>
                </c:pt>
                <c:pt idx="123">
                  <c:v>209</c:v>
                </c:pt>
                <c:pt idx="124">
                  <c:v>211</c:v>
                </c:pt>
                <c:pt idx="125">
                  <c:v>212</c:v>
                </c:pt>
                <c:pt idx="126">
                  <c:v>214</c:v>
                </c:pt>
                <c:pt idx="127">
                  <c:v>216</c:v>
                </c:pt>
                <c:pt idx="128">
                  <c:v>217</c:v>
                </c:pt>
                <c:pt idx="129">
                  <c:v>219</c:v>
                </c:pt>
                <c:pt idx="130">
                  <c:v>221</c:v>
                </c:pt>
                <c:pt idx="131">
                  <c:v>222</c:v>
                </c:pt>
                <c:pt idx="132">
                  <c:v>224</c:v>
                </c:pt>
                <c:pt idx="133">
                  <c:v>226</c:v>
                </c:pt>
                <c:pt idx="134">
                  <c:v>227</c:v>
                </c:pt>
                <c:pt idx="135">
                  <c:v>229</c:v>
                </c:pt>
                <c:pt idx="136">
                  <c:v>231</c:v>
                </c:pt>
                <c:pt idx="137">
                  <c:v>232</c:v>
                </c:pt>
                <c:pt idx="138">
                  <c:v>234</c:v>
                </c:pt>
                <c:pt idx="139">
                  <c:v>236</c:v>
                </c:pt>
                <c:pt idx="140">
                  <c:v>237</c:v>
                </c:pt>
                <c:pt idx="141">
                  <c:v>239</c:v>
                </c:pt>
                <c:pt idx="142">
                  <c:v>241</c:v>
                </c:pt>
                <c:pt idx="143">
                  <c:v>242</c:v>
                </c:pt>
                <c:pt idx="144">
                  <c:v>244</c:v>
                </c:pt>
                <c:pt idx="145">
                  <c:v>246</c:v>
                </c:pt>
                <c:pt idx="146">
                  <c:v>247</c:v>
                </c:pt>
                <c:pt idx="147">
                  <c:v>249</c:v>
                </c:pt>
                <c:pt idx="148">
                  <c:v>251</c:v>
                </c:pt>
                <c:pt idx="149">
                  <c:v>252</c:v>
                </c:pt>
                <c:pt idx="150">
                  <c:v>254</c:v>
                </c:pt>
                <c:pt idx="151">
                  <c:v>256</c:v>
                </c:pt>
                <c:pt idx="152">
                  <c:v>257</c:v>
                </c:pt>
                <c:pt idx="153">
                  <c:v>259</c:v>
                </c:pt>
                <c:pt idx="154">
                  <c:v>261</c:v>
                </c:pt>
                <c:pt idx="155">
                  <c:v>262</c:v>
                </c:pt>
                <c:pt idx="156">
                  <c:v>264</c:v>
                </c:pt>
                <c:pt idx="157">
                  <c:v>266</c:v>
                </c:pt>
                <c:pt idx="158">
                  <c:v>267</c:v>
                </c:pt>
                <c:pt idx="159">
                  <c:v>269</c:v>
                </c:pt>
                <c:pt idx="160">
                  <c:v>271</c:v>
                </c:pt>
                <c:pt idx="161">
                  <c:v>273</c:v>
                </c:pt>
                <c:pt idx="162">
                  <c:v>274</c:v>
                </c:pt>
                <c:pt idx="163">
                  <c:v>276</c:v>
                </c:pt>
                <c:pt idx="164">
                  <c:v>278</c:v>
                </c:pt>
                <c:pt idx="165">
                  <c:v>279</c:v>
                </c:pt>
                <c:pt idx="166">
                  <c:v>281</c:v>
                </c:pt>
                <c:pt idx="167">
                  <c:v>283</c:v>
                </c:pt>
                <c:pt idx="168">
                  <c:v>284</c:v>
                </c:pt>
                <c:pt idx="169">
                  <c:v>286</c:v>
                </c:pt>
                <c:pt idx="170">
                  <c:v>288</c:v>
                </c:pt>
                <c:pt idx="171">
                  <c:v>289</c:v>
                </c:pt>
                <c:pt idx="172">
                  <c:v>291</c:v>
                </c:pt>
                <c:pt idx="173">
                  <c:v>293</c:v>
                </c:pt>
                <c:pt idx="174">
                  <c:v>294</c:v>
                </c:pt>
                <c:pt idx="175">
                  <c:v>296</c:v>
                </c:pt>
                <c:pt idx="176">
                  <c:v>298</c:v>
                </c:pt>
                <c:pt idx="177">
                  <c:v>299</c:v>
                </c:pt>
                <c:pt idx="178">
                  <c:v>301</c:v>
                </c:pt>
                <c:pt idx="179">
                  <c:v>303</c:v>
                </c:pt>
                <c:pt idx="180">
                  <c:v>304</c:v>
                </c:pt>
                <c:pt idx="181">
                  <c:v>306</c:v>
                </c:pt>
                <c:pt idx="182">
                  <c:v>308</c:v>
                </c:pt>
                <c:pt idx="183">
                  <c:v>309</c:v>
                </c:pt>
                <c:pt idx="184">
                  <c:v>311</c:v>
                </c:pt>
                <c:pt idx="185">
                  <c:v>313</c:v>
                </c:pt>
                <c:pt idx="186">
                  <c:v>314</c:v>
                </c:pt>
                <c:pt idx="187">
                  <c:v>316</c:v>
                </c:pt>
                <c:pt idx="188">
                  <c:v>318</c:v>
                </c:pt>
                <c:pt idx="189">
                  <c:v>319</c:v>
                </c:pt>
                <c:pt idx="190">
                  <c:v>321</c:v>
                </c:pt>
                <c:pt idx="191">
                  <c:v>323</c:v>
                </c:pt>
                <c:pt idx="192">
                  <c:v>324</c:v>
                </c:pt>
                <c:pt idx="193">
                  <c:v>326</c:v>
                </c:pt>
                <c:pt idx="194">
                  <c:v>328</c:v>
                </c:pt>
                <c:pt idx="195">
                  <c:v>329</c:v>
                </c:pt>
                <c:pt idx="196">
                  <c:v>331</c:v>
                </c:pt>
                <c:pt idx="197">
                  <c:v>333</c:v>
                </c:pt>
                <c:pt idx="198">
                  <c:v>334</c:v>
                </c:pt>
                <c:pt idx="199">
                  <c:v>336</c:v>
                </c:pt>
                <c:pt idx="200">
                  <c:v>338</c:v>
                </c:pt>
                <c:pt idx="201">
                  <c:v>339</c:v>
                </c:pt>
                <c:pt idx="202">
                  <c:v>341</c:v>
                </c:pt>
                <c:pt idx="203">
                  <c:v>343</c:v>
                </c:pt>
                <c:pt idx="204">
                  <c:v>344</c:v>
                </c:pt>
                <c:pt idx="205">
                  <c:v>346</c:v>
                </c:pt>
                <c:pt idx="206">
                  <c:v>348</c:v>
                </c:pt>
                <c:pt idx="207">
                  <c:v>349</c:v>
                </c:pt>
                <c:pt idx="208">
                  <c:v>351</c:v>
                </c:pt>
                <c:pt idx="209">
                  <c:v>353</c:v>
                </c:pt>
                <c:pt idx="210">
                  <c:v>354</c:v>
                </c:pt>
                <c:pt idx="211">
                  <c:v>356</c:v>
                </c:pt>
                <c:pt idx="212">
                  <c:v>358</c:v>
                </c:pt>
                <c:pt idx="213">
                  <c:v>359</c:v>
                </c:pt>
                <c:pt idx="214">
                  <c:v>361</c:v>
                </c:pt>
                <c:pt idx="215">
                  <c:v>363</c:v>
                </c:pt>
                <c:pt idx="216">
                  <c:v>365</c:v>
                </c:pt>
                <c:pt idx="217">
                  <c:v>366</c:v>
                </c:pt>
                <c:pt idx="218">
                  <c:v>368</c:v>
                </c:pt>
                <c:pt idx="219">
                  <c:v>369</c:v>
                </c:pt>
                <c:pt idx="220">
                  <c:v>371</c:v>
                </c:pt>
                <c:pt idx="221">
                  <c:v>373</c:v>
                </c:pt>
                <c:pt idx="222">
                  <c:v>375</c:v>
                </c:pt>
                <c:pt idx="223">
                  <c:v>376</c:v>
                </c:pt>
                <c:pt idx="224">
                  <c:v>378</c:v>
                </c:pt>
                <c:pt idx="225">
                  <c:v>380</c:v>
                </c:pt>
                <c:pt idx="226">
                  <c:v>381</c:v>
                </c:pt>
                <c:pt idx="227">
                  <c:v>383</c:v>
                </c:pt>
                <c:pt idx="228">
                  <c:v>385</c:v>
                </c:pt>
                <c:pt idx="229">
                  <c:v>386</c:v>
                </c:pt>
                <c:pt idx="230">
                  <c:v>388</c:v>
                </c:pt>
                <c:pt idx="231">
                  <c:v>390</c:v>
                </c:pt>
                <c:pt idx="232">
                  <c:v>391</c:v>
                </c:pt>
                <c:pt idx="233">
                  <c:v>393</c:v>
                </c:pt>
                <c:pt idx="234">
                  <c:v>395</c:v>
                </c:pt>
                <c:pt idx="235">
                  <c:v>396</c:v>
                </c:pt>
                <c:pt idx="236">
                  <c:v>398</c:v>
                </c:pt>
                <c:pt idx="237">
                  <c:v>400</c:v>
                </c:pt>
                <c:pt idx="238">
                  <c:v>401</c:v>
                </c:pt>
                <c:pt idx="239">
                  <c:v>403</c:v>
                </c:pt>
                <c:pt idx="240">
                  <c:v>405</c:v>
                </c:pt>
                <c:pt idx="241">
                  <c:v>406</c:v>
                </c:pt>
                <c:pt idx="242">
                  <c:v>408</c:v>
                </c:pt>
                <c:pt idx="243">
                  <c:v>410</c:v>
                </c:pt>
                <c:pt idx="244">
                  <c:v>411</c:v>
                </c:pt>
                <c:pt idx="245">
                  <c:v>413</c:v>
                </c:pt>
                <c:pt idx="246">
                  <c:v>415</c:v>
                </c:pt>
                <c:pt idx="247">
                  <c:v>416</c:v>
                </c:pt>
                <c:pt idx="248">
                  <c:v>418</c:v>
                </c:pt>
                <c:pt idx="249">
                  <c:v>420</c:v>
                </c:pt>
                <c:pt idx="250">
                  <c:v>421</c:v>
                </c:pt>
                <c:pt idx="251">
                  <c:v>423</c:v>
                </c:pt>
                <c:pt idx="252">
                  <c:v>425</c:v>
                </c:pt>
                <c:pt idx="253">
                  <c:v>426</c:v>
                </c:pt>
                <c:pt idx="254">
                  <c:v>428</c:v>
                </c:pt>
                <c:pt idx="255">
                  <c:v>430</c:v>
                </c:pt>
                <c:pt idx="256">
                  <c:v>431</c:v>
                </c:pt>
                <c:pt idx="257">
                  <c:v>433</c:v>
                </c:pt>
                <c:pt idx="258">
                  <c:v>435</c:v>
                </c:pt>
                <c:pt idx="259">
                  <c:v>436</c:v>
                </c:pt>
                <c:pt idx="260">
                  <c:v>438</c:v>
                </c:pt>
                <c:pt idx="261">
                  <c:v>440</c:v>
                </c:pt>
                <c:pt idx="262">
                  <c:v>441</c:v>
                </c:pt>
                <c:pt idx="263">
                  <c:v>443</c:v>
                </c:pt>
                <c:pt idx="264">
                  <c:v>445</c:v>
                </c:pt>
                <c:pt idx="265">
                  <c:v>446</c:v>
                </c:pt>
                <c:pt idx="266">
                  <c:v>448</c:v>
                </c:pt>
                <c:pt idx="267">
                  <c:v>450</c:v>
                </c:pt>
                <c:pt idx="268">
                  <c:v>451</c:v>
                </c:pt>
                <c:pt idx="269">
                  <c:v>453</c:v>
                </c:pt>
                <c:pt idx="270">
                  <c:v>455</c:v>
                </c:pt>
                <c:pt idx="271">
                  <c:v>456</c:v>
                </c:pt>
                <c:pt idx="272">
                  <c:v>458</c:v>
                </c:pt>
                <c:pt idx="273">
                  <c:v>460</c:v>
                </c:pt>
                <c:pt idx="274">
                  <c:v>461</c:v>
                </c:pt>
                <c:pt idx="275">
                  <c:v>463</c:v>
                </c:pt>
                <c:pt idx="276">
                  <c:v>465</c:v>
                </c:pt>
                <c:pt idx="277">
                  <c:v>467</c:v>
                </c:pt>
                <c:pt idx="278">
                  <c:v>468</c:v>
                </c:pt>
                <c:pt idx="279">
                  <c:v>470</c:v>
                </c:pt>
                <c:pt idx="280">
                  <c:v>471</c:v>
                </c:pt>
                <c:pt idx="281">
                  <c:v>473</c:v>
                </c:pt>
                <c:pt idx="282">
                  <c:v>475</c:v>
                </c:pt>
                <c:pt idx="283">
                  <c:v>477</c:v>
                </c:pt>
                <c:pt idx="284">
                  <c:v>478</c:v>
                </c:pt>
                <c:pt idx="285">
                  <c:v>480</c:v>
                </c:pt>
                <c:pt idx="286">
                  <c:v>482</c:v>
                </c:pt>
                <c:pt idx="287">
                  <c:v>483</c:v>
                </c:pt>
                <c:pt idx="288">
                  <c:v>485</c:v>
                </c:pt>
                <c:pt idx="289">
                  <c:v>487</c:v>
                </c:pt>
                <c:pt idx="290">
                  <c:v>488</c:v>
                </c:pt>
                <c:pt idx="291">
                  <c:v>490</c:v>
                </c:pt>
                <c:pt idx="292">
                  <c:v>492</c:v>
                </c:pt>
                <c:pt idx="293">
                  <c:v>493</c:v>
                </c:pt>
                <c:pt idx="294">
                  <c:v>495</c:v>
                </c:pt>
                <c:pt idx="295">
                  <c:v>497</c:v>
                </c:pt>
                <c:pt idx="296">
                  <c:v>498</c:v>
                </c:pt>
                <c:pt idx="297">
                  <c:v>500</c:v>
                </c:pt>
              </c:numCache>
            </c:numRef>
          </c:xVal>
          <c:yVal>
            <c:numRef>
              <c:f>Viscosity!$E$6:$E$303</c:f>
              <c:numCache>
                <c:formatCode>General</c:formatCode>
                <c:ptCount val="298"/>
                <c:pt idx="0">
                  <c:v>53.6</c:v>
                </c:pt>
                <c:pt idx="1">
                  <c:v>39.4</c:v>
                </c:pt>
                <c:pt idx="2">
                  <c:v>31.6</c:v>
                </c:pt>
                <c:pt idx="3">
                  <c:v>26.4</c:v>
                </c:pt>
                <c:pt idx="4">
                  <c:v>23.1</c:v>
                </c:pt>
                <c:pt idx="5">
                  <c:v>20.6</c:v>
                </c:pt>
                <c:pt idx="6">
                  <c:v>18.5</c:v>
                </c:pt>
                <c:pt idx="7">
                  <c:v>17.3</c:v>
                </c:pt>
                <c:pt idx="8">
                  <c:v>16</c:v>
                </c:pt>
                <c:pt idx="9">
                  <c:v>14.9</c:v>
                </c:pt>
                <c:pt idx="10">
                  <c:v>13.9</c:v>
                </c:pt>
                <c:pt idx="11">
                  <c:v>13.2</c:v>
                </c:pt>
                <c:pt idx="12">
                  <c:v>12.6</c:v>
                </c:pt>
                <c:pt idx="13">
                  <c:v>12</c:v>
                </c:pt>
                <c:pt idx="14">
                  <c:v>11.5</c:v>
                </c:pt>
                <c:pt idx="15">
                  <c:v>11</c:v>
                </c:pt>
                <c:pt idx="16">
                  <c:v>10.6</c:v>
                </c:pt>
                <c:pt idx="17">
                  <c:v>10.3</c:v>
                </c:pt>
                <c:pt idx="18">
                  <c:v>10.199999999999999</c:v>
                </c:pt>
                <c:pt idx="19">
                  <c:v>9.93</c:v>
                </c:pt>
                <c:pt idx="20">
                  <c:v>9.59</c:v>
                </c:pt>
                <c:pt idx="21">
                  <c:v>9.18</c:v>
                </c:pt>
                <c:pt idx="22">
                  <c:v>8.89</c:v>
                </c:pt>
                <c:pt idx="23">
                  <c:v>8.67</c:v>
                </c:pt>
                <c:pt idx="24">
                  <c:v>8.41</c:v>
                </c:pt>
                <c:pt idx="25">
                  <c:v>8.2100000000000009</c:v>
                </c:pt>
                <c:pt idx="26">
                  <c:v>8.06</c:v>
                </c:pt>
                <c:pt idx="27">
                  <c:v>7.81</c:v>
                </c:pt>
                <c:pt idx="28">
                  <c:v>7.65</c:v>
                </c:pt>
                <c:pt idx="29">
                  <c:v>7.42</c:v>
                </c:pt>
                <c:pt idx="30">
                  <c:v>7.32</c:v>
                </c:pt>
                <c:pt idx="31">
                  <c:v>7.16</c:v>
                </c:pt>
                <c:pt idx="32">
                  <c:v>6.99</c:v>
                </c:pt>
                <c:pt idx="33">
                  <c:v>6.93</c:v>
                </c:pt>
                <c:pt idx="34">
                  <c:v>6.75</c:v>
                </c:pt>
                <c:pt idx="35">
                  <c:v>6.64</c:v>
                </c:pt>
                <c:pt idx="36">
                  <c:v>6.55</c:v>
                </c:pt>
                <c:pt idx="37">
                  <c:v>6.42</c:v>
                </c:pt>
                <c:pt idx="38">
                  <c:v>6.36</c:v>
                </c:pt>
                <c:pt idx="39">
                  <c:v>6.23</c:v>
                </c:pt>
                <c:pt idx="40">
                  <c:v>6.1</c:v>
                </c:pt>
                <c:pt idx="41">
                  <c:v>5.95</c:v>
                </c:pt>
                <c:pt idx="42">
                  <c:v>5.87</c:v>
                </c:pt>
                <c:pt idx="43">
                  <c:v>5.84</c:v>
                </c:pt>
                <c:pt idx="44">
                  <c:v>5.72</c:v>
                </c:pt>
                <c:pt idx="45">
                  <c:v>5.63</c:v>
                </c:pt>
                <c:pt idx="46">
                  <c:v>5.52</c:v>
                </c:pt>
                <c:pt idx="47">
                  <c:v>5.47</c:v>
                </c:pt>
                <c:pt idx="48">
                  <c:v>5.4</c:v>
                </c:pt>
                <c:pt idx="49">
                  <c:v>5.32</c:v>
                </c:pt>
                <c:pt idx="50">
                  <c:v>5.25</c:v>
                </c:pt>
                <c:pt idx="51">
                  <c:v>5.17</c:v>
                </c:pt>
                <c:pt idx="52">
                  <c:v>5.08</c:v>
                </c:pt>
                <c:pt idx="53">
                  <c:v>5.0199999999999996</c:v>
                </c:pt>
                <c:pt idx="54">
                  <c:v>4.97</c:v>
                </c:pt>
                <c:pt idx="55">
                  <c:v>4.93</c:v>
                </c:pt>
                <c:pt idx="56">
                  <c:v>4.8899999999999997</c:v>
                </c:pt>
                <c:pt idx="57">
                  <c:v>4.83</c:v>
                </c:pt>
                <c:pt idx="58">
                  <c:v>4.76</c:v>
                </c:pt>
                <c:pt idx="59">
                  <c:v>4.7</c:v>
                </c:pt>
                <c:pt idx="60">
                  <c:v>4.6500000000000004</c:v>
                </c:pt>
                <c:pt idx="61">
                  <c:v>4.6100000000000003</c:v>
                </c:pt>
                <c:pt idx="62">
                  <c:v>4.5599999999999996</c:v>
                </c:pt>
                <c:pt idx="63">
                  <c:v>4.49</c:v>
                </c:pt>
                <c:pt idx="64">
                  <c:v>4.47</c:v>
                </c:pt>
                <c:pt idx="65">
                  <c:v>4.42</c:v>
                </c:pt>
                <c:pt idx="66">
                  <c:v>4.34</c:v>
                </c:pt>
                <c:pt idx="67">
                  <c:v>4.3099999999999996</c:v>
                </c:pt>
                <c:pt idx="68">
                  <c:v>4.25</c:v>
                </c:pt>
                <c:pt idx="69">
                  <c:v>4.2</c:v>
                </c:pt>
                <c:pt idx="70">
                  <c:v>4.17</c:v>
                </c:pt>
                <c:pt idx="71">
                  <c:v>4.1100000000000003</c:v>
                </c:pt>
                <c:pt idx="72">
                  <c:v>4.08</c:v>
                </c:pt>
                <c:pt idx="73">
                  <c:v>4.08</c:v>
                </c:pt>
                <c:pt idx="74">
                  <c:v>4.01</c:v>
                </c:pt>
                <c:pt idx="75">
                  <c:v>4</c:v>
                </c:pt>
                <c:pt idx="76">
                  <c:v>3.93</c:v>
                </c:pt>
                <c:pt idx="77">
                  <c:v>3.89</c:v>
                </c:pt>
                <c:pt idx="78">
                  <c:v>3.87</c:v>
                </c:pt>
                <c:pt idx="79">
                  <c:v>3.82</c:v>
                </c:pt>
                <c:pt idx="80">
                  <c:v>3.8</c:v>
                </c:pt>
                <c:pt idx="81">
                  <c:v>3.76</c:v>
                </c:pt>
                <c:pt idx="82">
                  <c:v>3.72</c:v>
                </c:pt>
                <c:pt idx="83">
                  <c:v>3.7</c:v>
                </c:pt>
                <c:pt idx="84">
                  <c:v>3.67</c:v>
                </c:pt>
                <c:pt idx="85">
                  <c:v>3.63</c:v>
                </c:pt>
                <c:pt idx="86">
                  <c:v>3.62</c:v>
                </c:pt>
                <c:pt idx="87">
                  <c:v>3.6</c:v>
                </c:pt>
                <c:pt idx="88">
                  <c:v>3.55</c:v>
                </c:pt>
                <c:pt idx="89">
                  <c:v>3.52</c:v>
                </c:pt>
                <c:pt idx="90">
                  <c:v>3.51</c:v>
                </c:pt>
                <c:pt idx="91">
                  <c:v>3.48</c:v>
                </c:pt>
                <c:pt idx="92">
                  <c:v>3.46</c:v>
                </c:pt>
                <c:pt idx="93">
                  <c:v>3.43</c:v>
                </c:pt>
                <c:pt idx="94">
                  <c:v>3.42</c:v>
                </c:pt>
                <c:pt idx="95">
                  <c:v>3.4</c:v>
                </c:pt>
                <c:pt idx="96">
                  <c:v>3.37</c:v>
                </c:pt>
                <c:pt idx="97">
                  <c:v>3.33</c:v>
                </c:pt>
                <c:pt idx="98">
                  <c:v>3.29</c:v>
                </c:pt>
                <c:pt idx="99">
                  <c:v>3.29</c:v>
                </c:pt>
                <c:pt idx="100">
                  <c:v>3.29</c:v>
                </c:pt>
                <c:pt idx="101">
                  <c:v>3.28</c:v>
                </c:pt>
                <c:pt idx="102">
                  <c:v>3.2</c:v>
                </c:pt>
                <c:pt idx="103">
                  <c:v>3.21</c:v>
                </c:pt>
                <c:pt idx="104">
                  <c:v>3.17</c:v>
                </c:pt>
                <c:pt idx="105">
                  <c:v>3.17</c:v>
                </c:pt>
                <c:pt idx="106">
                  <c:v>3.13</c:v>
                </c:pt>
                <c:pt idx="107">
                  <c:v>3.12</c:v>
                </c:pt>
                <c:pt idx="108">
                  <c:v>3.09</c:v>
                </c:pt>
                <c:pt idx="109">
                  <c:v>3.09</c:v>
                </c:pt>
                <c:pt idx="110">
                  <c:v>3.05</c:v>
                </c:pt>
                <c:pt idx="111">
                  <c:v>3.04</c:v>
                </c:pt>
                <c:pt idx="112">
                  <c:v>3.03</c:v>
                </c:pt>
                <c:pt idx="113">
                  <c:v>3.01</c:v>
                </c:pt>
                <c:pt idx="114">
                  <c:v>2.98</c:v>
                </c:pt>
                <c:pt idx="115">
                  <c:v>2.98</c:v>
                </c:pt>
                <c:pt idx="116">
                  <c:v>2.97</c:v>
                </c:pt>
                <c:pt idx="117">
                  <c:v>2.95</c:v>
                </c:pt>
                <c:pt idx="118">
                  <c:v>2.91</c:v>
                </c:pt>
                <c:pt idx="119">
                  <c:v>2.89</c:v>
                </c:pt>
                <c:pt idx="120">
                  <c:v>2.87</c:v>
                </c:pt>
                <c:pt idx="121">
                  <c:v>2.86</c:v>
                </c:pt>
                <c:pt idx="122">
                  <c:v>2.84</c:v>
                </c:pt>
                <c:pt idx="123">
                  <c:v>2.83</c:v>
                </c:pt>
                <c:pt idx="124">
                  <c:v>2.81</c:v>
                </c:pt>
                <c:pt idx="125">
                  <c:v>2.79</c:v>
                </c:pt>
                <c:pt idx="126">
                  <c:v>2.76</c:v>
                </c:pt>
                <c:pt idx="127">
                  <c:v>2.74</c:v>
                </c:pt>
                <c:pt idx="128">
                  <c:v>2.73</c:v>
                </c:pt>
                <c:pt idx="129">
                  <c:v>2.73</c:v>
                </c:pt>
                <c:pt idx="130">
                  <c:v>2.71</c:v>
                </c:pt>
                <c:pt idx="131">
                  <c:v>2.68</c:v>
                </c:pt>
                <c:pt idx="132">
                  <c:v>2.67</c:v>
                </c:pt>
                <c:pt idx="133">
                  <c:v>2.65</c:v>
                </c:pt>
                <c:pt idx="134">
                  <c:v>2.65</c:v>
                </c:pt>
                <c:pt idx="135">
                  <c:v>2.63</c:v>
                </c:pt>
                <c:pt idx="136">
                  <c:v>2.61</c:v>
                </c:pt>
                <c:pt idx="137">
                  <c:v>2.6</c:v>
                </c:pt>
                <c:pt idx="138">
                  <c:v>2.59</c:v>
                </c:pt>
                <c:pt idx="139">
                  <c:v>2.58</c:v>
                </c:pt>
                <c:pt idx="140">
                  <c:v>2.56</c:v>
                </c:pt>
                <c:pt idx="141">
                  <c:v>2.5499999999999998</c:v>
                </c:pt>
                <c:pt idx="142">
                  <c:v>2.52</c:v>
                </c:pt>
                <c:pt idx="143">
                  <c:v>2.54</c:v>
                </c:pt>
                <c:pt idx="144">
                  <c:v>2.5</c:v>
                </c:pt>
                <c:pt idx="145">
                  <c:v>2.48</c:v>
                </c:pt>
                <c:pt idx="146">
                  <c:v>2.4700000000000002</c:v>
                </c:pt>
                <c:pt idx="147">
                  <c:v>2.46</c:v>
                </c:pt>
                <c:pt idx="148">
                  <c:v>2.4500000000000002</c:v>
                </c:pt>
                <c:pt idx="149">
                  <c:v>2.4300000000000002</c:v>
                </c:pt>
                <c:pt idx="150">
                  <c:v>2.4300000000000002</c:v>
                </c:pt>
                <c:pt idx="151">
                  <c:v>2.41</c:v>
                </c:pt>
                <c:pt idx="152">
                  <c:v>2.39</c:v>
                </c:pt>
                <c:pt idx="153">
                  <c:v>2.39</c:v>
                </c:pt>
                <c:pt idx="154">
                  <c:v>2.37</c:v>
                </c:pt>
                <c:pt idx="155">
                  <c:v>2.36</c:v>
                </c:pt>
                <c:pt idx="156">
                  <c:v>2.35</c:v>
                </c:pt>
                <c:pt idx="157">
                  <c:v>2.33</c:v>
                </c:pt>
                <c:pt idx="158">
                  <c:v>2.34</c:v>
                </c:pt>
                <c:pt idx="159">
                  <c:v>2.34</c:v>
                </c:pt>
                <c:pt idx="160">
                  <c:v>2.31</c:v>
                </c:pt>
                <c:pt idx="161">
                  <c:v>2.29</c:v>
                </c:pt>
                <c:pt idx="162">
                  <c:v>2.2999999999999998</c:v>
                </c:pt>
                <c:pt idx="163">
                  <c:v>2.29</c:v>
                </c:pt>
                <c:pt idx="164">
                  <c:v>2.27</c:v>
                </c:pt>
                <c:pt idx="165">
                  <c:v>2.2599999999999998</c:v>
                </c:pt>
                <c:pt idx="166">
                  <c:v>2.2400000000000002</c:v>
                </c:pt>
                <c:pt idx="167">
                  <c:v>2.2400000000000002</c:v>
                </c:pt>
                <c:pt idx="168">
                  <c:v>2.2200000000000002</c:v>
                </c:pt>
                <c:pt idx="169">
                  <c:v>2.2200000000000002</c:v>
                </c:pt>
                <c:pt idx="170">
                  <c:v>2.2000000000000002</c:v>
                </c:pt>
                <c:pt idx="171">
                  <c:v>2.19</c:v>
                </c:pt>
                <c:pt idx="172">
                  <c:v>2.1800000000000002</c:v>
                </c:pt>
                <c:pt idx="173">
                  <c:v>2.19</c:v>
                </c:pt>
                <c:pt idx="174">
                  <c:v>2.17</c:v>
                </c:pt>
                <c:pt idx="175">
                  <c:v>2.16</c:v>
                </c:pt>
                <c:pt idx="176">
                  <c:v>2.17</c:v>
                </c:pt>
                <c:pt idx="177">
                  <c:v>2.15</c:v>
                </c:pt>
                <c:pt idx="178">
                  <c:v>2.14</c:v>
                </c:pt>
                <c:pt idx="179">
                  <c:v>2.13</c:v>
                </c:pt>
                <c:pt idx="180">
                  <c:v>2.13</c:v>
                </c:pt>
                <c:pt idx="181">
                  <c:v>2.12</c:v>
                </c:pt>
                <c:pt idx="182">
                  <c:v>2.11</c:v>
                </c:pt>
                <c:pt idx="183">
                  <c:v>2.12</c:v>
                </c:pt>
                <c:pt idx="184">
                  <c:v>2.1</c:v>
                </c:pt>
                <c:pt idx="185">
                  <c:v>2.09</c:v>
                </c:pt>
                <c:pt idx="186">
                  <c:v>2.08</c:v>
                </c:pt>
                <c:pt idx="187">
                  <c:v>2.06</c:v>
                </c:pt>
                <c:pt idx="188">
                  <c:v>2.0699999999999998</c:v>
                </c:pt>
                <c:pt idx="189">
                  <c:v>2.0499999999999998</c:v>
                </c:pt>
                <c:pt idx="190">
                  <c:v>2.02</c:v>
                </c:pt>
                <c:pt idx="191">
                  <c:v>2.02</c:v>
                </c:pt>
                <c:pt idx="192">
                  <c:v>2.02</c:v>
                </c:pt>
                <c:pt idx="193">
                  <c:v>2.0099999999999998</c:v>
                </c:pt>
                <c:pt idx="194">
                  <c:v>2</c:v>
                </c:pt>
                <c:pt idx="195">
                  <c:v>2</c:v>
                </c:pt>
                <c:pt idx="196">
                  <c:v>1.99</c:v>
                </c:pt>
                <c:pt idx="197">
                  <c:v>2</c:v>
                </c:pt>
                <c:pt idx="198">
                  <c:v>1.98</c:v>
                </c:pt>
                <c:pt idx="199">
                  <c:v>1.97</c:v>
                </c:pt>
                <c:pt idx="200">
                  <c:v>1.96</c:v>
                </c:pt>
                <c:pt idx="201">
                  <c:v>1.97</c:v>
                </c:pt>
                <c:pt idx="202">
                  <c:v>1.95</c:v>
                </c:pt>
                <c:pt idx="203">
                  <c:v>1.95</c:v>
                </c:pt>
                <c:pt idx="204">
                  <c:v>1.94</c:v>
                </c:pt>
                <c:pt idx="205">
                  <c:v>1.92</c:v>
                </c:pt>
                <c:pt idx="206">
                  <c:v>1.93</c:v>
                </c:pt>
                <c:pt idx="207">
                  <c:v>1.9</c:v>
                </c:pt>
                <c:pt idx="208">
                  <c:v>1.91</c:v>
                </c:pt>
                <c:pt idx="209">
                  <c:v>1.89</c:v>
                </c:pt>
                <c:pt idx="210">
                  <c:v>1.88</c:v>
                </c:pt>
                <c:pt idx="211">
                  <c:v>1.87</c:v>
                </c:pt>
                <c:pt idx="212">
                  <c:v>1.87</c:v>
                </c:pt>
                <c:pt idx="213">
                  <c:v>1.86</c:v>
                </c:pt>
                <c:pt idx="214">
                  <c:v>1.87</c:v>
                </c:pt>
                <c:pt idx="215">
                  <c:v>1.85</c:v>
                </c:pt>
                <c:pt idx="216">
                  <c:v>1.85</c:v>
                </c:pt>
                <c:pt idx="217">
                  <c:v>1.83</c:v>
                </c:pt>
                <c:pt idx="218">
                  <c:v>1.83</c:v>
                </c:pt>
                <c:pt idx="219">
                  <c:v>1.84</c:v>
                </c:pt>
                <c:pt idx="220">
                  <c:v>1.81</c:v>
                </c:pt>
                <c:pt idx="221">
                  <c:v>1.81</c:v>
                </c:pt>
                <c:pt idx="222">
                  <c:v>1.8</c:v>
                </c:pt>
                <c:pt idx="223">
                  <c:v>1.8</c:v>
                </c:pt>
                <c:pt idx="224">
                  <c:v>1.8</c:v>
                </c:pt>
                <c:pt idx="225">
                  <c:v>1.78</c:v>
                </c:pt>
                <c:pt idx="226">
                  <c:v>1.78</c:v>
                </c:pt>
                <c:pt idx="227">
                  <c:v>1.77</c:v>
                </c:pt>
                <c:pt idx="228">
                  <c:v>1.77</c:v>
                </c:pt>
                <c:pt idx="229">
                  <c:v>1.76</c:v>
                </c:pt>
                <c:pt idx="230">
                  <c:v>1.75</c:v>
                </c:pt>
                <c:pt idx="231">
                  <c:v>1.75</c:v>
                </c:pt>
                <c:pt idx="232">
                  <c:v>1.75</c:v>
                </c:pt>
                <c:pt idx="233">
                  <c:v>1.74</c:v>
                </c:pt>
                <c:pt idx="234">
                  <c:v>1.75</c:v>
                </c:pt>
                <c:pt idx="235">
                  <c:v>1.74</c:v>
                </c:pt>
                <c:pt idx="236">
                  <c:v>1.73</c:v>
                </c:pt>
                <c:pt idx="237">
                  <c:v>1.74</c:v>
                </c:pt>
                <c:pt idx="238">
                  <c:v>1.73</c:v>
                </c:pt>
                <c:pt idx="239">
                  <c:v>1.72</c:v>
                </c:pt>
                <c:pt idx="240">
                  <c:v>1.72</c:v>
                </c:pt>
                <c:pt idx="241">
                  <c:v>1.72</c:v>
                </c:pt>
                <c:pt idx="242">
                  <c:v>1.7</c:v>
                </c:pt>
                <c:pt idx="243">
                  <c:v>1.69</c:v>
                </c:pt>
                <c:pt idx="244">
                  <c:v>1.69</c:v>
                </c:pt>
                <c:pt idx="245">
                  <c:v>1.68</c:v>
                </c:pt>
                <c:pt idx="246">
                  <c:v>1.67</c:v>
                </c:pt>
                <c:pt idx="247">
                  <c:v>1.67</c:v>
                </c:pt>
                <c:pt idx="248">
                  <c:v>1.66</c:v>
                </c:pt>
                <c:pt idx="249">
                  <c:v>1.66</c:v>
                </c:pt>
                <c:pt idx="250">
                  <c:v>1.65</c:v>
                </c:pt>
                <c:pt idx="251">
                  <c:v>1.64</c:v>
                </c:pt>
                <c:pt idx="252">
                  <c:v>1.64</c:v>
                </c:pt>
                <c:pt idx="253">
                  <c:v>1.63</c:v>
                </c:pt>
                <c:pt idx="254">
                  <c:v>1.63</c:v>
                </c:pt>
                <c:pt idx="255">
                  <c:v>1.62</c:v>
                </c:pt>
                <c:pt idx="256">
                  <c:v>1.62</c:v>
                </c:pt>
                <c:pt idx="257">
                  <c:v>1.61</c:v>
                </c:pt>
                <c:pt idx="258">
                  <c:v>1.6</c:v>
                </c:pt>
                <c:pt idx="259">
                  <c:v>1.61</c:v>
                </c:pt>
                <c:pt idx="260">
                  <c:v>1.6</c:v>
                </c:pt>
                <c:pt idx="261">
                  <c:v>1.59</c:v>
                </c:pt>
                <c:pt idx="262">
                  <c:v>1.58</c:v>
                </c:pt>
                <c:pt idx="263">
                  <c:v>1.59</c:v>
                </c:pt>
                <c:pt idx="264">
                  <c:v>1.59</c:v>
                </c:pt>
                <c:pt idx="265">
                  <c:v>1.57</c:v>
                </c:pt>
                <c:pt idx="266">
                  <c:v>1.57</c:v>
                </c:pt>
                <c:pt idx="267">
                  <c:v>1.56</c:v>
                </c:pt>
                <c:pt idx="268">
                  <c:v>1.56</c:v>
                </c:pt>
                <c:pt idx="269">
                  <c:v>1.55</c:v>
                </c:pt>
                <c:pt idx="270">
                  <c:v>1.55</c:v>
                </c:pt>
                <c:pt idx="271">
                  <c:v>1.54</c:v>
                </c:pt>
                <c:pt idx="272">
                  <c:v>1.53</c:v>
                </c:pt>
                <c:pt idx="273">
                  <c:v>1.52</c:v>
                </c:pt>
                <c:pt idx="274">
                  <c:v>1.51</c:v>
                </c:pt>
                <c:pt idx="275">
                  <c:v>1.51</c:v>
                </c:pt>
                <c:pt idx="276">
                  <c:v>1.5</c:v>
                </c:pt>
                <c:pt idx="277">
                  <c:v>1.5</c:v>
                </c:pt>
                <c:pt idx="278">
                  <c:v>1.5</c:v>
                </c:pt>
                <c:pt idx="279">
                  <c:v>1.5</c:v>
                </c:pt>
                <c:pt idx="280">
                  <c:v>1.51</c:v>
                </c:pt>
                <c:pt idx="281">
                  <c:v>1.5</c:v>
                </c:pt>
                <c:pt idx="282">
                  <c:v>1.49</c:v>
                </c:pt>
                <c:pt idx="283">
                  <c:v>1.49</c:v>
                </c:pt>
                <c:pt idx="284">
                  <c:v>1.47</c:v>
                </c:pt>
                <c:pt idx="285">
                  <c:v>1.47</c:v>
                </c:pt>
                <c:pt idx="286">
                  <c:v>1.47</c:v>
                </c:pt>
                <c:pt idx="287">
                  <c:v>1.47</c:v>
                </c:pt>
                <c:pt idx="288">
                  <c:v>1.46</c:v>
                </c:pt>
                <c:pt idx="289">
                  <c:v>1.45</c:v>
                </c:pt>
                <c:pt idx="290">
                  <c:v>1.46</c:v>
                </c:pt>
                <c:pt idx="291">
                  <c:v>1.46</c:v>
                </c:pt>
                <c:pt idx="292">
                  <c:v>1.45</c:v>
                </c:pt>
                <c:pt idx="293">
                  <c:v>1.45</c:v>
                </c:pt>
                <c:pt idx="294">
                  <c:v>1.44</c:v>
                </c:pt>
                <c:pt idx="295">
                  <c:v>1.44</c:v>
                </c:pt>
                <c:pt idx="296">
                  <c:v>1.43</c:v>
                </c:pt>
                <c:pt idx="297">
                  <c:v>1.43</c:v>
                </c:pt>
              </c:numCache>
            </c:numRef>
          </c:yVal>
          <c:smooth val="1"/>
          <c:extLst xmlns:c16r2="http://schemas.microsoft.com/office/drawing/2015/06/chart">
            <c:ext xmlns:c16="http://schemas.microsoft.com/office/drawing/2014/chart" uri="{C3380CC4-5D6E-409C-BE32-E72D297353CC}">
              <c16:uniqueId val="{00000001-17EF-1446-8A4E-DF1AAC77895B}"/>
            </c:ext>
          </c:extLst>
        </c:ser>
        <c:ser>
          <c:idx val="2"/>
          <c:order val="2"/>
          <c:tx>
            <c:strRef>
              <c:f>Viscosity!$G$2:$G$3</c:f>
              <c:strCache>
                <c:ptCount val="2"/>
                <c:pt idx="0">
                  <c:v>Viscosity 1,5 %</c:v>
                </c:pt>
                <c:pt idx="1">
                  <c:v>[Pa·s]</c:v>
                </c:pt>
              </c:strCache>
            </c:strRef>
          </c:tx>
          <c:spPr>
            <a:ln w="38100" cap="rnd">
              <a:solidFill>
                <a:srgbClr val="FF00FF"/>
              </a:solidFill>
              <a:round/>
            </a:ln>
            <a:effectLst/>
          </c:spPr>
          <c:marker>
            <c:symbol val="none"/>
          </c:marker>
          <c:xVal>
            <c:numRef>
              <c:f>Viscosity!$F$6:$F$303</c:f>
              <c:numCache>
                <c:formatCode>General</c:formatCode>
                <c:ptCount val="298"/>
                <c:pt idx="0">
                  <c:v>3.28</c:v>
                </c:pt>
                <c:pt idx="1">
                  <c:v>5</c:v>
                </c:pt>
                <c:pt idx="2">
                  <c:v>6.61</c:v>
                </c:pt>
                <c:pt idx="3">
                  <c:v>8.2899999999999991</c:v>
                </c:pt>
                <c:pt idx="4">
                  <c:v>9.9600000000000009</c:v>
                </c:pt>
                <c:pt idx="5">
                  <c:v>11.6</c:v>
                </c:pt>
                <c:pt idx="6">
                  <c:v>13.3</c:v>
                </c:pt>
                <c:pt idx="7">
                  <c:v>15</c:v>
                </c:pt>
                <c:pt idx="8">
                  <c:v>16.600000000000001</c:v>
                </c:pt>
                <c:pt idx="9">
                  <c:v>18.399999999999999</c:v>
                </c:pt>
                <c:pt idx="10">
                  <c:v>20</c:v>
                </c:pt>
                <c:pt idx="11">
                  <c:v>21.7</c:v>
                </c:pt>
                <c:pt idx="12">
                  <c:v>23.3</c:v>
                </c:pt>
                <c:pt idx="13">
                  <c:v>25.1</c:v>
                </c:pt>
                <c:pt idx="14">
                  <c:v>26.8</c:v>
                </c:pt>
                <c:pt idx="15">
                  <c:v>28.4</c:v>
                </c:pt>
                <c:pt idx="16">
                  <c:v>30</c:v>
                </c:pt>
                <c:pt idx="17">
                  <c:v>31.7</c:v>
                </c:pt>
                <c:pt idx="18">
                  <c:v>33.4</c:v>
                </c:pt>
                <c:pt idx="19">
                  <c:v>35</c:v>
                </c:pt>
                <c:pt idx="20">
                  <c:v>36.700000000000003</c:v>
                </c:pt>
                <c:pt idx="21">
                  <c:v>38.4</c:v>
                </c:pt>
                <c:pt idx="22">
                  <c:v>40.1</c:v>
                </c:pt>
                <c:pt idx="23">
                  <c:v>41.7</c:v>
                </c:pt>
                <c:pt idx="24">
                  <c:v>43.4</c:v>
                </c:pt>
                <c:pt idx="25">
                  <c:v>45.1</c:v>
                </c:pt>
                <c:pt idx="26">
                  <c:v>46.8</c:v>
                </c:pt>
                <c:pt idx="27">
                  <c:v>48.5</c:v>
                </c:pt>
                <c:pt idx="28">
                  <c:v>50.2</c:v>
                </c:pt>
                <c:pt idx="29">
                  <c:v>51.8</c:v>
                </c:pt>
                <c:pt idx="30">
                  <c:v>53.4</c:v>
                </c:pt>
                <c:pt idx="31">
                  <c:v>55.1</c:v>
                </c:pt>
                <c:pt idx="32">
                  <c:v>56.8</c:v>
                </c:pt>
                <c:pt idx="33">
                  <c:v>58.5</c:v>
                </c:pt>
                <c:pt idx="34">
                  <c:v>60.1</c:v>
                </c:pt>
                <c:pt idx="35">
                  <c:v>61.9</c:v>
                </c:pt>
                <c:pt idx="36">
                  <c:v>63.5</c:v>
                </c:pt>
                <c:pt idx="37">
                  <c:v>65.099999999999994</c:v>
                </c:pt>
                <c:pt idx="38">
                  <c:v>66.8</c:v>
                </c:pt>
                <c:pt idx="39">
                  <c:v>68.5</c:v>
                </c:pt>
                <c:pt idx="40">
                  <c:v>70.2</c:v>
                </c:pt>
                <c:pt idx="41">
                  <c:v>71.8</c:v>
                </c:pt>
                <c:pt idx="42">
                  <c:v>73.599999999999994</c:v>
                </c:pt>
                <c:pt idx="43">
                  <c:v>75.3</c:v>
                </c:pt>
                <c:pt idx="44">
                  <c:v>76.900000000000006</c:v>
                </c:pt>
                <c:pt idx="45">
                  <c:v>78.5</c:v>
                </c:pt>
                <c:pt idx="46">
                  <c:v>80.2</c:v>
                </c:pt>
                <c:pt idx="47">
                  <c:v>81.900000000000006</c:v>
                </c:pt>
                <c:pt idx="48">
                  <c:v>83.5</c:v>
                </c:pt>
                <c:pt idx="49">
                  <c:v>85.2</c:v>
                </c:pt>
                <c:pt idx="50">
                  <c:v>86.9</c:v>
                </c:pt>
                <c:pt idx="51">
                  <c:v>88.5</c:v>
                </c:pt>
                <c:pt idx="52">
                  <c:v>90.3</c:v>
                </c:pt>
                <c:pt idx="53">
                  <c:v>92</c:v>
                </c:pt>
                <c:pt idx="54">
                  <c:v>93.6</c:v>
                </c:pt>
                <c:pt idx="55">
                  <c:v>95.3</c:v>
                </c:pt>
                <c:pt idx="56">
                  <c:v>96.9</c:v>
                </c:pt>
                <c:pt idx="57">
                  <c:v>98.6</c:v>
                </c:pt>
                <c:pt idx="58">
                  <c:v>100</c:v>
                </c:pt>
                <c:pt idx="59">
                  <c:v>102</c:v>
                </c:pt>
                <c:pt idx="60">
                  <c:v>104</c:v>
                </c:pt>
                <c:pt idx="61">
                  <c:v>105</c:v>
                </c:pt>
                <c:pt idx="62">
                  <c:v>107</c:v>
                </c:pt>
                <c:pt idx="63">
                  <c:v>109</c:v>
                </c:pt>
                <c:pt idx="64">
                  <c:v>110</c:v>
                </c:pt>
                <c:pt idx="65">
                  <c:v>112</c:v>
                </c:pt>
                <c:pt idx="66">
                  <c:v>114</c:v>
                </c:pt>
                <c:pt idx="67">
                  <c:v>115</c:v>
                </c:pt>
                <c:pt idx="68">
                  <c:v>117</c:v>
                </c:pt>
                <c:pt idx="69">
                  <c:v>119</c:v>
                </c:pt>
                <c:pt idx="70">
                  <c:v>120</c:v>
                </c:pt>
                <c:pt idx="71">
                  <c:v>122</c:v>
                </c:pt>
                <c:pt idx="72">
                  <c:v>124</c:v>
                </c:pt>
                <c:pt idx="73">
                  <c:v>125</c:v>
                </c:pt>
                <c:pt idx="74">
                  <c:v>127</c:v>
                </c:pt>
                <c:pt idx="75">
                  <c:v>129</c:v>
                </c:pt>
                <c:pt idx="76">
                  <c:v>130</c:v>
                </c:pt>
                <c:pt idx="77">
                  <c:v>132</c:v>
                </c:pt>
                <c:pt idx="78">
                  <c:v>134</c:v>
                </c:pt>
                <c:pt idx="79">
                  <c:v>135</c:v>
                </c:pt>
                <c:pt idx="80">
                  <c:v>137</c:v>
                </c:pt>
                <c:pt idx="81">
                  <c:v>139</c:v>
                </c:pt>
                <c:pt idx="82">
                  <c:v>140</c:v>
                </c:pt>
                <c:pt idx="83">
                  <c:v>142</c:v>
                </c:pt>
                <c:pt idx="84">
                  <c:v>144</c:v>
                </c:pt>
                <c:pt idx="85">
                  <c:v>145</c:v>
                </c:pt>
                <c:pt idx="86">
                  <c:v>147</c:v>
                </c:pt>
                <c:pt idx="87">
                  <c:v>149</c:v>
                </c:pt>
                <c:pt idx="88">
                  <c:v>150</c:v>
                </c:pt>
                <c:pt idx="89">
                  <c:v>152</c:v>
                </c:pt>
                <c:pt idx="90">
                  <c:v>154</c:v>
                </c:pt>
                <c:pt idx="91">
                  <c:v>155</c:v>
                </c:pt>
                <c:pt idx="92">
                  <c:v>157</c:v>
                </c:pt>
                <c:pt idx="93">
                  <c:v>159</c:v>
                </c:pt>
                <c:pt idx="94">
                  <c:v>160</c:v>
                </c:pt>
                <c:pt idx="95">
                  <c:v>162</c:v>
                </c:pt>
                <c:pt idx="96">
                  <c:v>164</c:v>
                </c:pt>
                <c:pt idx="97">
                  <c:v>165</c:v>
                </c:pt>
                <c:pt idx="98">
                  <c:v>167</c:v>
                </c:pt>
                <c:pt idx="99">
                  <c:v>169</c:v>
                </c:pt>
                <c:pt idx="100">
                  <c:v>170</c:v>
                </c:pt>
                <c:pt idx="101">
                  <c:v>172</c:v>
                </c:pt>
                <c:pt idx="102">
                  <c:v>174</c:v>
                </c:pt>
                <c:pt idx="103">
                  <c:v>176</c:v>
                </c:pt>
                <c:pt idx="104">
                  <c:v>177</c:v>
                </c:pt>
                <c:pt idx="105">
                  <c:v>179</c:v>
                </c:pt>
                <c:pt idx="106">
                  <c:v>181</c:v>
                </c:pt>
                <c:pt idx="107">
                  <c:v>182</c:v>
                </c:pt>
                <c:pt idx="108">
                  <c:v>184</c:v>
                </c:pt>
                <c:pt idx="109">
                  <c:v>186</c:v>
                </c:pt>
                <c:pt idx="110">
                  <c:v>187</c:v>
                </c:pt>
                <c:pt idx="111">
                  <c:v>189</c:v>
                </c:pt>
                <c:pt idx="112">
                  <c:v>191</c:v>
                </c:pt>
                <c:pt idx="113">
                  <c:v>192</c:v>
                </c:pt>
                <c:pt idx="114">
                  <c:v>194</c:v>
                </c:pt>
                <c:pt idx="115">
                  <c:v>196</c:v>
                </c:pt>
                <c:pt idx="116">
                  <c:v>197</c:v>
                </c:pt>
                <c:pt idx="117">
                  <c:v>199</c:v>
                </c:pt>
                <c:pt idx="118">
                  <c:v>201</c:v>
                </c:pt>
                <c:pt idx="119">
                  <c:v>202</c:v>
                </c:pt>
                <c:pt idx="120">
                  <c:v>204</c:v>
                </c:pt>
                <c:pt idx="121">
                  <c:v>206</c:v>
                </c:pt>
                <c:pt idx="122">
                  <c:v>207</c:v>
                </c:pt>
                <c:pt idx="123">
                  <c:v>209</c:v>
                </c:pt>
                <c:pt idx="124">
                  <c:v>211</c:v>
                </c:pt>
                <c:pt idx="125">
                  <c:v>212</c:v>
                </c:pt>
                <c:pt idx="126">
                  <c:v>214</c:v>
                </c:pt>
                <c:pt idx="127">
                  <c:v>216</c:v>
                </c:pt>
                <c:pt idx="128">
                  <c:v>217</c:v>
                </c:pt>
                <c:pt idx="129">
                  <c:v>219</c:v>
                </c:pt>
                <c:pt idx="130">
                  <c:v>221</c:v>
                </c:pt>
                <c:pt idx="131">
                  <c:v>222</c:v>
                </c:pt>
                <c:pt idx="132">
                  <c:v>224</c:v>
                </c:pt>
                <c:pt idx="133">
                  <c:v>226</c:v>
                </c:pt>
                <c:pt idx="134">
                  <c:v>227</c:v>
                </c:pt>
                <c:pt idx="135">
                  <c:v>229</c:v>
                </c:pt>
                <c:pt idx="136">
                  <c:v>231</c:v>
                </c:pt>
                <c:pt idx="137">
                  <c:v>232</c:v>
                </c:pt>
                <c:pt idx="138">
                  <c:v>234</c:v>
                </c:pt>
                <c:pt idx="139">
                  <c:v>236</c:v>
                </c:pt>
                <c:pt idx="140">
                  <c:v>237</c:v>
                </c:pt>
                <c:pt idx="141">
                  <c:v>239</c:v>
                </c:pt>
                <c:pt idx="142">
                  <c:v>241</c:v>
                </c:pt>
                <c:pt idx="143">
                  <c:v>242</c:v>
                </c:pt>
                <c:pt idx="144">
                  <c:v>244</c:v>
                </c:pt>
                <c:pt idx="145">
                  <c:v>246</c:v>
                </c:pt>
                <c:pt idx="146">
                  <c:v>247</c:v>
                </c:pt>
                <c:pt idx="147">
                  <c:v>249</c:v>
                </c:pt>
                <c:pt idx="148">
                  <c:v>251</c:v>
                </c:pt>
                <c:pt idx="149">
                  <c:v>252</c:v>
                </c:pt>
                <c:pt idx="150">
                  <c:v>254</c:v>
                </c:pt>
                <c:pt idx="151">
                  <c:v>256</c:v>
                </c:pt>
                <c:pt idx="152">
                  <c:v>258</c:v>
                </c:pt>
                <c:pt idx="153">
                  <c:v>259</c:v>
                </c:pt>
                <c:pt idx="154">
                  <c:v>261</c:v>
                </c:pt>
                <c:pt idx="155">
                  <c:v>262</c:v>
                </c:pt>
                <c:pt idx="156">
                  <c:v>264</c:v>
                </c:pt>
                <c:pt idx="157">
                  <c:v>266</c:v>
                </c:pt>
                <c:pt idx="158">
                  <c:v>268</c:v>
                </c:pt>
                <c:pt idx="159">
                  <c:v>269</c:v>
                </c:pt>
                <c:pt idx="160">
                  <c:v>271</c:v>
                </c:pt>
                <c:pt idx="161">
                  <c:v>273</c:v>
                </c:pt>
                <c:pt idx="162">
                  <c:v>274</c:v>
                </c:pt>
                <c:pt idx="163">
                  <c:v>276</c:v>
                </c:pt>
                <c:pt idx="164">
                  <c:v>278</c:v>
                </c:pt>
                <c:pt idx="165">
                  <c:v>279</c:v>
                </c:pt>
                <c:pt idx="166">
                  <c:v>281</c:v>
                </c:pt>
                <c:pt idx="167">
                  <c:v>283</c:v>
                </c:pt>
                <c:pt idx="168">
                  <c:v>284</c:v>
                </c:pt>
                <c:pt idx="169">
                  <c:v>286</c:v>
                </c:pt>
                <c:pt idx="170">
                  <c:v>288</c:v>
                </c:pt>
                <c:pt idx="171">
                  <c:v>289</c:v>
                </c:pt>
                <c:pt idx="172">
                  <c:v>291</c:v>
                </c:pt>
                <c:pt idx="173">
                  <c:v>293</c:v>
                </c:pt>
                <c:pt idx="174">
                  <c:v>294</c:v>
                </c:pt>
                <c:pt idx="175">
                  <c:v>296</c:v>
                </c:pt>
                <c:pt idx="176">
                  <c:v>298</c:v>
                </c:pt>
                <c:pt idx="177">
                  <c:v>299</c:v>
                </c:pt>
                <c:pt idx="178">
                  <c:v>301</c:v>
                </c:pt>
                <c:pt idx="179">
                  <c:v>303</c:v>
                </c:pt>
                <c:pt idx="180">
                  <c:v>304</c:v>
                </c:pt>
                <c:pt idx="181">
                  <c:v>306</c:v>
                </c:pt>
                <c:pt idx="182">
                  <c:v>308</c:v>
                </c:pt>
                <c:pt idx="183">
                  <c:v>309</c:v>
                </c:pt>
                <c:pt idx="184">
                  <c:v>311</c:v>
                </c:pt>
                <c:pt idx="185">
                  <c:v>313</c:v>
                </c:pt>
                <c:pt idx="186">
                  <c:v>314</c:v>
                </c:pt>
                <c:pt idx="187">
                  <c:v>316</c:v>
                </c:pt>
                <c:pt idx="188">
                  <c:v>318</c:v>
                </c:pt>
                <c:pt idx="189">
                  <c:v>319</c:v>
                </c:pt>
                <c:pt idx="190">
                  <c:v>321</c:v>
                </c:pt>
                <c:pt idx="191">
                  <c:v>323</c:v>
                </c:pt>
                <c:pt idx="192">
                  <c:v>324</c:v>
                </c:pt>
                <c:pt idx="193">
                  <c:v>326</c:v>
                </c:pt>
                <c:pt idx="194">
                  <c:v>328</c:v>
                </c:pt>
                <c:pt idx="195">
                  <c:v>329</c:v>
                </c:pt>
                <c:pt idx="196">
                  <c:v>331</c:v>
                </c:pt>
                <c:pt idx="197">
                  <c:v>333</c:v>
                </c:pt>
                <c:pt idx="198">
                  <c:v>334</c:v>
                </c:pt>
                <c:pt idx="199">
                  <c:v>336</c:v>
                </c:pt>
                <c:pt idx="200">
                  <c:v>338</c:v>
                </c:pt>
                <c:pt idx="201">
                  <c:v>339</c:v>
                </c:pt>
                <c:pt idx="202">
                  <c:v>341</c:v>
                </c:pt>
                <c:pt idx="203">
                  <c:v>343</c:v>
                </c:pt>
                <c:pt idx="204">
                  <c:v>344</c:v>
                </c:pt>
                <c:pt idx="205">
                  <c:v>346</c:v>
                </c:pt>
                <c:pt idx="206">
                  <c:v>348</c:v>
                </c:pt>
                <c:pt idx="207">
                  <c:v>349</c:v>
                </c:pt>
                <c:pt idx="208">
                  <c:v>351</c:v>
                </c:pt>
                <c:pt idx="209">
                  <c:v>353</c:v>
                </c:pt>
                <c:pt idx="210">
                  <c:v>354</c:v>
                </c:pt>
                <c:pt idx="211">
                  <c:v>356</c:v>
                </c:pt>
                <c:pt idx="212">
                  <c:v>358</c:v>
                </c:pt>
                <c:pt idx="213">
                  <c:v>359</c:v>
                </c:pt>
                <c:pt idx="214">
                  <c:v>361</c:v>
                </c:pt>
                <c:pt idx="215">
                  <c:v>363</c:v>
                </c:pt>
                <c:pt idx="216">
                  <c:v>364</c:v>
                </c:pt>
                <c:pt idx="217">
                  <c:v>366</c:v>
                </c:pt>
                <c:pt idx="218">
                  <c:v>368</c:v>
                </c:pt>
                <c:pt idx="219">
                  <c:v>369</c:v>
                </c:pt>
                <c:pt idx="220">
                  <c:v>371</c:v>
                </c:pt>
                <c:pt idx="221">
                  <c:v>373</c:v>
                </c:pt>
                <c:pt idx="222">
                  <c:v>375</c:v>
                </c:pt>
                <c:pt idx="223">
                  <c:v>376</c:v>
                </c:pt>
                <c:pt idx="224">
                  <c:v>378</c:v>
                </c:pt>
                <c:pt idx="225">
                  <c:v>380</c:v>
                </c:pt>
                <c:pt idx="226">
                  <c:v>381</c:v>
                </c:pt>
                <c:pt idx="227">
                  <c:v>383</c:v>
                </c:pt>
                <c:pt idx="228">
                  <c:v>385</c:v>
                </c:pt>
                <c:pt idx="229">
                  <c:v>386</c:v>
                </c:pt>
                <c:pt idx="230">
                  <c:v>388</c:v>
                </c:pt>
                <c:pt idx="231">
                  <c:v>390</c:v>
                </c:pt>
                <c:pt idx="232">
                  <c:v>391</c:v>
                </c:pt>
                <c:pt idx="233">
                  <c:v>393</c:v>
                </c:pt>
                <c:pt idx="234">
                  <c:v>395</c:v>
                </c:pt>
                <c:pt idx="235">
                  <c:v>396</c:v>
                </c:pt>
                <c:pt idx="236">
                  <c:v>398</c:v>
                </c:pt>
                <c:pt idx="237">
                  <c:v>400</c:v>
                </c:pt>
                <c:pt idx="238">
                  <c:v>401</c:v>
                </c:pt>
                <c:pt idx="239">
                  <c:v>403</c:v>
                </c:pt>
                <c:pt idx="240">
                  <c:v>405</c:v>
                </c:pt>
                <c:pt idx="241">
                  <c:v>406</c:v>
                </c:pt>
                <c:pt idx="242">
                  <c:v>408</c:v>
                </c:pt>
                <c:pt idx="243">
                  <c:v>410</c:v>
                </c:pt>
                <c:pt idx="244">
                  <c:v>411</c:v>
                </c:pt>
                <c:pt idx="245">
                  <c:v>413</c:v>
                </c:pt>
                <c:pt idx="246">
                  <c:v>415</c:v>
                </c:pt>
                <c:pt idx="247">
                  <c:v>416</c:v>
                </c:pt>
                <c:pt idx="248">
                  <c:v>418</c:v>
                </c:pt>
                <c:pt idx="249">
                  <c:v>420</c:v>
                </c:pt>
                <c:pt idx="250">
                  <c:v>421</c:v>
                </c:pt>
                <c:pt idx="251">
                  <c:v>423</c:v>
                </c:pt>
                <c:pt idx="252">
                  <c:v>425</c:v>
                </c:pt>
                <c:pt idx="253">
                  <c:v>426</c:v>
                </c:pt>
                <c:pt idx="254">
                  <c:v>428</c:v>
                </c:pt>
                <c:pt idx="255">
                  <c:v>430</c:v>
                </c:pt>
                <c:pt idx="256">
                  <c:v>431</c:v>
                </c:pt>
                <c:pt idx="257">
                  <c:v>433</c:v>
                </c:pt>
                <c:pt idx="258">
                  <c:v>435</c:v>
                </c:pt>
                <c:pt idx="259">
                  <c:v>436</c:v>
                </c:pt>
                <c:pt idx="260">
                  <c:v>438</c:v>
                </c:pt>
                <c:pt idx="261">
                  <c:v>440</c:v>
                </c:pt>
                <c:pt idx="262">
                  <c:v>441</c:v>
                </c:pt>
                <c:pt idx="263">
                  <c:v>443</c:v>
                </c:pt>
                <c:pt idx="264">
                  <c:v>445</c:v>
                </c:pt>
                <c:pt idx="265">
                  <c:v>446</c:v>
                </c:pt>
                <c:pt idx="266">
                  <c:v>448</c:v>
                </c:pt>
                <c:pt idx="267">
                  <c:v>450</c:v>
                </c:pt>
                <c:pt idx="268">
                  <c:v>451</c:v>
                </c:pt>
                <c:pt idx="269">
                  <c:v>453</c:v>
                </c:pt>
                <c:pt idx="270">
                  <c:v>455</c:v>
                </c:pt>
                <c:pt idx="271">
                  <c:v>456</c:v>
                </c:pt>
                <c:pt idx="272">
                  <c:v>458</c:v>
                </c:pt>
                <c:pt idx="273">
                  <c:v>460</c:v>
                </c:pt>
                <c:pt idx="274">
                  <c:v>461</c:v>
                </c:pt>
                <c:pt idx="275">
                  <c:v>463</c:v>
                </c:pt>
                <c:pt idx="276">
                  <c:v>465</c:v>
                </c:pt>
                <c:pt idx="277">
                  <c:v>467</c:v>
                </c:pt>
                <c:pt idx="278">
                  <c:v>468</c:v>
                </c:pt>
                <c:pt idx="279">
                  <c:v>470</c:v>
                </c:pt>
                <c:pt idx="280">
                  <c:v>471</c:v>
                </c:pt>
                <c:pt idx="281">
                  <c:v>473</c:v>
                </c:pt>
                <c:pt idx="282">
                  <c:v>475</c:v>
                </c:pt>
                <c:pt idx="283">
                  <c:v>477</c:v>
                </c:pt>
                <c:pt idx="284">
                  <c:v>478</c:v>
                </c:pt>
                <c:pt idx="285">
                  <c:v>480</c:v>
                </c:pt>
                <c:pt idx="286">
                  <c:v>482</c:v>
                </c:pt>
                <c:pt idx="287">
                  <c:v>483</c:v>
                </c:pt>
                <c:pt idx="288">
                  <c:v>485</c:v>
                </c:pt>
                <c:pt idx="289">
                  <c:v>487</c:v>
                </c:pt>
                <c:pt idx="290">
                  <c:v>488</c:v>
                </c:pt>
                <c:pt idx="291">
                  <c:v>490</c:v>
                </c:pt>
                <c:pt idx="292">
                  <c:v>492</c:v>
                </c:pt>
                <c:pt idx="293">
                  <c:v>493</c:v>
                </c:pt>
                <c:pt idx="294">
                  <c:v>495</c:v>
                </c:pt>
                <c:pt idx="295">
                  <c:v>497</c:v>
                </c:pt>
                <c:pt idx="296">
                  <c:v>498</c:v>
                </c:pt>
                <c:pt idx="297">
                  <c:v>500</c:v>
                </c:pt>
              </c:numCache>
            </c:numRef>
          </c:xVal>
          <c:yVal>
            <c:numRef>
              <c:f>Viscosity!$G$6:$G$303</c:f>
              <c:numCache>
                <c:formatCode>General</c:formatCode>
                <c:ptCount val="298"/>
                <c:pt idx="0">
                  <c:v>85.2</c:v>
                </c:pt>
                <c:pt idx="1">
                  <c:v>62.5</c:v>
                </c:pt>
                <c:pt idx="2">
                  <c:v>49.7</c:v>
                </c:pt>
                <c:pt idx="3">
                  <c:v>42.5</c:v>
                </c:pt>
                <c:pt idx="4">
                  <c:v>36.299999999999997</c:v>
                </c:pt>
                <c:pt idx="5">
                  <c:v>32.4</c:v>
                </c:pt>
                <c:pt idx="6">
                  <c:v>29.2</c:v>
                </c:pt>
                <c:pt idx="7">
                  <c:v>26.8</c:v>
                </c:pt>
                <c:pt idx="8">
                  <c:v>24.9</c:v>
                </c:pt>
                <c:pt idx="9">
                  <c:v>23.4</c:v>
                </c:pt>
                <c:pt idx="10">
                  <c:v>22.1</c:v>
                </c:pt>
                <c:pt idx="11">
                  <c:v>21</c:v>
                </c:pt>
                <c:pt idx="12">
                  <c:v>19.899999999999999</c:v>
                </c:pt>
                <c:pt idx="13">
                  <c:v>19.100000000000001</c:v>
                </c:pt>
                <c:pt idx="14">
                  <c:v>18.3</c:v>
                </c:pt>
                <c:pt idx="15">
                  <c:v>17.5</c:v>
                </c:pt>
                <c:pt idx="16">
                  <c:v>17</c:v>
                </c:pt>
                <c:pt idx="17">
                  <c:v>16.5</c:v>
                </c:pt>
                <c:pt idx="18">
                  <c:v>15.9</c:v>
                </c:pt>
                <c:pt idx="19">
                  <c:v>15.5</c:v>
                </c:pt>
                <c:pt idx="20">
                  <c:v>14.9</c:v>
                </c:pt>
                <c:pt idx="21">
                  <c:v>14.6</c:v>
                </c:pt>
                <c:pt idx="22">
                  <c:v>14</c:v>
                </c:pt>
                <c:pt idx="23">
                  <c:v>13.7</c:v>
                </c:pt>
                <c:pt idx="24">
                  <c:v>13.3</c:v>
                </c:pt>
                <c:pt idx="25">
                  <c:v>12.9</c:v>
                </c:pt>
                <c:pt idx="26">
                  <c:v>12.7</c:v>
                </c:pt>
                <c:pt idx="27">
                  <c:v>12.4</c:v>
                </c:pt>
                <c:pt idx="28">
                  <c:v>12.1</c:v>
                </c:pt>
                <c:pt idx="29">
                  <c:v>11.8</c:v>
                </c:pt>
                <c:pt idx="30">
                  <c:v>11.7</c:v>
                </c:pt>
                <c:pt idx="31">
                  <c:v>11.5</c:v>
                </c:pt>
                <c:pt idx="32">
                  <c:v>11.2</c:v>
                </c:pt>
                <c:pt idx="33">
                  <c:v>11</c:v>
                </c:pt>
                <c:pt idx="34">
                  <c:v>10.8</c:v>
                </c:pt>
                <c:pt idx="35">
                  <c:v>10.6</c:v>
                </c:pt>
                <c:pt idx="36">
                  <c:v>10.4</c:v>
                </c:pt>
                <c:pt idx="37">
                  <c:v>10.1</c:v>
                </c:pt>
                <c:pt idx="38">
                  <c:v>9.89</c:v>
                </c:pt>
                <c:pt idx="39">
                  <c:v>9.7899999999999991</c:v>
                </c:pt>
                <c:pt idx="40">
                  <c:v>9.68</c:v>
                </c:pt>
                <c:pt idx="41">
                  <c:v>9.4600000000000009</c:v>
                </c:pt>
                <c:pt idx="42">
                  <c:v>9.32</c:v>
                </c:pt>
                <c:pt idx="43">
                  <c:v>9.18</c:v>
                </c:pt>
                <c:pt idx="44">
                  <c:v>9.07</c:v>
                </c:pt>
                <c:pt idx="45">
                  <c:v>8.92</c:v>
                </c:pt>
                <c:pt idx="46">
                  <c:v>8.77</c:v>
                </c:pt>
                <c:pt idx="47">
                  <c:v>8.7100000000000009</c:v>
                </c:pt>
                <c:pt idx="48">
                  <c:v>8.5500000000000007</c:v>
                </c:pt>
                <c:pt idx="49">
                  <c:v>8.44</c:v>
                </c:pt>
                <c:pt idx="50">
                  <c:v>8.33</c:v>
                </c:pt>
                <c:pt idx="51">
                  <c:v>8.25</c:v>
                </c:pt>
                <c:pt idx="52">
                  <c:v>8.1199999999999992</c:v>
                </c:pt>
                <c:pt idx="53">
                  <c:v>8.02</c:v>
                </c:pt>
                <c:pt idx="54">
                  <c:v>7.98</c:v>
                </c:pt>
                <c:pt idx="55">
                  <c:v>7.86</c:v>
                </c:pt>
                <c:pt idx="56">
                  <c:v>7.76</c:v>
                </c:pt>
                <c:pt idx="57">
                  <c:v>7.66</c:v>
                </c:pt>
                <c:pt idx="58">
                  <c:v>7.58</c:v>
                </c:pt>
                <c:pt idx="59">
                  <c:v>7.51</c:v>
                </c:pt>
                <c:pt idx="60">
                  <c:v>7.41</c:v>
                </c:pt>
                <c:pt idx="61">
                  <c:v>7.33</c:v>
                </c:pt>
                <c:pt idx="62">
                  <c:v>7.26</c:v>
                </c:pt>
                <c:pt idx="63">
                  <c:v>7.17</c:v>
                </c:pt>
                <c:pt idx="64">
                  <c:v>7.11</c:v>
                </c:pt>
                <c:pt idx="65">
                  <c:v>7.03</c:v>
                </c:pt>
                <c:pt idx="66">
                  <c:v>6.95</c:v>
                </c:pt>
                <c:pt idx="67">
                  <c:v>6.89</c:v>
                </c:pt>
                <c:pt idx="68">
                  <c:v>6.82</c:v>
                </c:pt>
                <c:pt idx="69">
                  <c:v>6.77</c:v>
                </c:pt>
                <c:pt idx="70">
                  <c:v>6.69</c:v>
                </c:pt>
                <c:pt idx="71">
                  <c:v>6.64</c:v>
                </c:pt>
                <c:pt idx="72">
                  <c:v>6.58</c:v>
                </c:pt>
                <c:pt idx="73">
                  <c:v>6.51</c:v>
                </c:pt>
                <c:pt idx="74">
                  <c:v>6.48</c:v>
                </c:pt>
                <c:pt idx="75">
                  <c:v>6.4</c:v>
                </c:pt>
                <c:pt idx="76">
                  <c:v>6.34</c:v>
                </c:pt>
                <c:pt idx="77">
                  <c:v>6.27</c:v>
                </c:pt>
                <c:pt idx="78">
                  <c:v>6.2</c:v>
                </c:pt>
                <c:pt idx="79">
                  <c:v>6.17</c:v>
                </c:pt>
                <c:pt idx="80">
                  <c:v>6.11</c:v>
                </c:pt>
                <c:pt idx="81">
                  <c:v>6.04</c:v>
                </c:pt>
                <c:pt idx="82">
                  <c:v>5.99</c:v>
                </c:pt>
                <c:pt idx="83">
                  <c:v>5.94</c:v>
                </c:pt>
                <c:pt idx="84">
                  <c:v>5.88</c:v>
                </c:pt>
                <c:pt idx="85">
                  <c:v>5.87</c:v>
                </c:pt>
                <c:pt idx="86">
                  <c:v>5.87</c:v>
                </c:pt>
                <c:pt idx="87">
                  <c:v>5.87</c:v>
                </c:pt>
                <c:pt idx="88">
                  <c:v>5.77</c:v>
                </c:pt>
                <c:pt idx="89">
                  <c:v>5.7</c:v>
                </c:pt>
                <c:pt idx="90">
                  <c:v>5.64</c:v>
                </c:pt>
                <c:pt idx="91">
                  <c:v>5.6</c:v>
                </c:pt>
                <c:pt idx="92">
                  <c:v>5.54</c:v>
                </c:pt>
                <c:pt idx="93">
                  <c:v>5.55</c:v>
                </c:pt>
                <c:pt idx="94">
                  <c:v>5.49</c:v>
                </c:pt>
                <c:pt idx="95">
                  <c:v>5.44</c:v>
                </c:pt>
                <c:pt idx="96">
                  <c:v>5.41</c:v>
                </c:pt>
                <c:pt idx="97">
                  <c:v>5.4</c:v>
                </c:pt>
                <c:pt idx="98">
                  <c:v>5.36</c:v>
                </c:pt>
                <c:pt idx="99">
                  <c:v>5.28</c:v>
                </c:pt>
                <c:pt idx="100">
                  <c:v>5.2</c:v>
                </c:pt>
                <c:pt idx="101">
                  <c:v>5.22</c:v>
                </c:pt>
                <c:pt idx="102">
                  <c:v>5.15</c:v>
                </c:pt>
                <c:pt idx="103">
                  <c:v>5.07</c:v>
                </c:pt>
                <c:pt idx="104">
                  <c:v>5.1100000000000003</c:v>
                </c:pt>
                <c:pt idx="105">
                  <c:v>5.08</c:v>
                </c:pt>
                <c:pt idx="106">
                  <c:v>5.04</c:v>
                </c:pt>
                <c:pt idx="107">
                  <c:v>4.99</c:v>
                </c:pt>
                <c:pt idx="108">
                  <c:v>4.9400000000000004</c:v>
                </c:pt>
                <c:pt idx="109">
                  <c:v>4.91</c:v>
                </c:pt>
                <c:pt idx="110">
                  <c:v>4.8600000000000003</c:v>
                </c:pt>
                <c:pt idx="111">
                  <c:v>4.8499999999999996</c:v>
                </c:pt>
                <c:pt idx="112">
                  <c:v>4.83</c:v>
                </c:pt>
                <c:pt idx="113">
                  <c:v>4.83</c:v>
                </c:pt>
                <c:pt idx="114">
                  <c:v>4.7699999999999996</c:v>
                </c:pt>
                <c:pt idx="115">
                  <c:v>4.7300000000000004</c:v>
                </c:pt>
                <c:pt idx="116">
                  <c:v>4.6900000000000004</c:v>
                </c:pt>
                <c:pt idx="117">
                  <c:v>4.66</c:v>
                </c:pt>
                <c:pt idx="118">
                  <c:v>4.6500000000000004</c:v>
                </c:pt>
                <c:pt idx="119">
                  <c:v>4.63</c:v>
                </c:pt>
                <c:pt idx="120">
                  <c:v>4.5999999999999996</c:v>
                </c:pt>
                <c:pt idx="121">
                  <c:v>4.5999999999999996</c:v>
                </c:pt>
                <c:pt idx="122">
                  <c:v>4.5599999999999996</c:v>
                </c:pt>
                <c:pt idx="123">
                  <c:v>4.53</c:v>
                </c:pt>
                <c:pt idx="124">
                  <c:v>4.49</c:v>
                </c:pt>
                <c:pt idx="125">
                  <c:v>4.47</c:v>
                </c:pt>
                <c:pt idx="126">
                  <c:v>4.45</c:v>
                </c:pt>
                <c:pt idx="127">
                  <c:v>4.43</c:v>
                </c:pt>
                <c:pt idx="128">
                  <c:v>4.4000000000000004</c:v>
                </c:pt>
                <c:pt idx="129">
                  <c:v>4.3899999999999997</c:v>
                </c:pt>
                <c:pt idx="130">
                  <c:v>4.37</c:v>
                </c:pt>
                <c:pt idx="131">
                  <c:v>4.34</c:v>
                </c:pt>
                <c:pt idx="132">
                  <c:v>4.3499999999999996</c:v>
                </c:pt>
                <c:pt idx="133">
                  <c:v>4.3600000000000003</c:v>
                </c:pt>
                <c:pt idx="134">
                  <c:v>4.3</c:v>
                </c:pt>
                <c:pt idx="135">
                  <c:v>4.2699999999999996</c:v>
                </c:pt>
                <c:pt idx="136">
                  <c:v>4.2300000000000004</c:v>
                </c:pt>
                <c:pt idx="137">
                  <c:v>4.21</c:v>
                </c:pt>
                <c:pt idx="138">
                  <c:v>4.18</c:v>
                </c:pt>
                <c:pt idx="139">
                  <c:v>4.16</c:v>
                </c:pt>
                <c:pt idx="140">
                  <c:v>4.13</c:v>
                </c:pt>
                <c:pt idx="141">
                  <c:v>4.13</c:v>
                </c:pt>
                <c:pt idx="142">
                  <c:v>4.0999999999999996</c:v>
                </c:pt>
                <c:pt idx="143">
                  <c:v>4.07</c:v>
                </c:pt>
                <c:pt idx="144">
                  <c:v>4.0599999999999996</c:v>
                </c:pt>
                <c:pt idx="145">
                  <c:v>4.04</c:v>
                </c:pt>
                <c:pt idx="146">
                  <c:v>4.0199999999999996</c:v>
                </c:pt>
                <c:pt idx="147">
                  <c:v>3.99</c:v>
                </c:pt>
                <c:pt idx="148">
                  <c:v>3.98</c:v>
                </c:pt>
                <c:pt idx="149">
                  <c:v>3.96</c:v>
                </c:pt>
                <c:pt idx="150">
                  <c:v>3.94</c:v>
                </c:pt>
                <c:pt idx="151">
                  <c:v>3.93</c:v>
                </c:pt>
                <c:pt idx="152">
                  <c:v>3.9</c:v>
                </c:pt>
                <c:pt idx="153">
                  <c:v>3.91</c:v>
                </c:pt>
                <c:pt idx="154">
                  <c:v>3.93</c:v>
                </c:pt>
                <c:pt idx="155">
                  <c:v>3.89</c:v>
                </c:pt>
                <c:pt idx="156">
                  <c:v>3.85</c:v>
                </c:pt>
                <c:pt idx="157">
                  <c:v>3.83</c:v>
                </c:pt>
                <c:pt idx="158">
                  <c:v>3.8</c:v>
                </c:pt>
                <c:pt idx="159">
                  <c:v>3.78</c:v>
                </c:pt>
                <c:pt idx="160">
                  <c:v>3.76</c:v>
                </c:pt>
                <c:pt idx="161">
                  <c:v>3.74</c:v>
                </c:pt>
                <c:pt idx="162">
                  <c:v>3.73</c:v>
                </c:pt>
                <c:pt idx="163">
                  <c:v>3.72</c:v>
                </c:pt>
                <c:pt idx="164">
                  <c:v>3.7</c:v>
                </c:pt>
                <c:pt idx="165">
                  <c:v>3.68</c:v>
                </c:pt>
                <c:pt idx="166">
                  <c:v>3.66</c:v>
                </c:pt>
                <c:pt idx="167">
                  <c:v>3.63</c:v>
                </c:pt>
                <c:pt idx="168">
                  <c:v>3.62</c:v>
                </c:pt>
                <c:pt idx="169">
                  <c:v>3.61</c:v>
                </c:pt>
                <c:pt idx="170">
                  <c:v>3.6</c:v>
                </c:pt>
                <c:pt idx="171">
                  <c:v>3.61</c:v>
                </c:pt>
                <c:pt idx="172">
                  <c:v>3.59</c:v>
                </c:pt>
                <c:pt idx="173">
                  <c:v>3.56</c:v>
                </c:pt>
                <c:pt idx="174">
                  <c:v>3.54</c:v>
                </c:pt>
                <c:pt idx="175">
                  <c:v>3.53</c:v>
                </c:pt>
                <c:pt idx="176">
                  <c:v>3.54</c:v>
                </c:pt>
                <c:pt idx="177">
                  <c:v>3.51</c:v>
                </c:pt>
                <c:pt idx="178">
                  <c:v>3.49</c:v>
                </c:pt>
                <c:pt idx="179">
                  <c:v>3.48</c:v>
                </c:pt>
                <c:pt idx="180">
                  <c:v>3.46</c:v>
                </c:pt>
                <c:pt idx="181">
                  <c:v>3.44</c:v>
                </c:pt>
                <c:pt idx="182">
                  <c:v>3.43</c:v>
                </c:pt>
                <c:pt idx="183">
                  <c:v>3.43</c:v>
                </c:pt>
                <c:pt idx="184">
                  <c:v>3.41</c:v>
                </c:pt>
                <c:pt idx="185">
                  <c:v>3.39</c:v>
                </c:pt>
                <c:pt idx="186">
                  <c:v>3.38</c:v>
                </c:pt>
                <c:pt idx="187">
                  <c:v>3.39</c:v>
                </c:pt>
                <c:pt idx="188">
                  <c:v>3.35</c:v>
                </c:pt>
                <c:pt idx="189">
                  <c:v>3.34</c:v>
                </c:pt>
                <c:pt idx="190">
                  <c:v>3.32</c:v>
                </c:pt>
                <c:pt idx="191">
                  <c:v>3.32</c:v>
                </c:pt>
                <c:pt idx="192">
                  <c:v>3.31</c:v>
                </c:pt>
                <c:pt idx="193">
                  <c:v>3.31</c:v>
                </c:pt>
                <c:pt idx="194">
                  <c:v>3.29</c:v>
                </c:pt>
                <c:pt idx="195">
                  <c:v>3.27</c:v>
                </c:pt>
                <c:pt idx="196">
                  <c:v>3.26</c:v>
                </c:pt>
                <c:pt idx="197">
                  <c:v>3.25</c:v>
                </c:pt>
                <c:pt idx="198">
                  <c:v>3.23</c:v>
                </c:pt>
                <c:pt idx="199">
                  <c:v>3.22</c:v>
                </c:pt>
                <c:pt idx="200">
                  <c:v>3.2</c:v>
                </c:pt>
                <c:pt idx="201">
                  <c:v>3.21</c:v>
                </c:pt>
                <c:pt idx="202">
                  <c:v>3.21</c:v>
                </c:pt>
                <c:pt idx="203">
                  <c:v>3.18</c:v>
                </c:pt>
                <c:pt idx="204">
                  <c:v>3.16</c:v>
                </c:pt>
                <c:pt idx="205">
                  <c:v>3.15</c:v>
                </c:pt>
                <c:pt idx="206">
                  <c:v>3.15</c:v>
                </c:pt>
                <c:pt idx="207">
                  <c:v>3.13</c:v>
                </c:pt>
                <c:pt idx="208">
                  <c:v>3.12</c:v>
                </c:pt>
                <c:pt idx="209">
                  <c:v>3.1</c:v>
                </c:pt>
                <c:pt idx="210">
                  <c:v>3.1</c:v>
                </c:pt>
                <c:pt idx="211">
                  <c:v>3.09</c:v>
                </c:pt>
                <c:pt idx="212">
                  <c:v>3.07</c:v>
                </c:pt>
                <c:pt idx="213">
                  <c:v>3.06</c:v>
                </c:pt>
                <c:pt idx="214">
                  <c:v>3.05</c:v>
                </c:pt>
                <c:pt idx="215">
                  <c:v>3.04</c:v>
                </c:pt>
                <c:pt idx="216">
                  <c:v>3.03</c:v>
                </c:pt>
                <c:pt idx="217">
                  <c:v>3.02</c:v>
                </c:pt>
                <c:pt idx="218">
                  <c:v>3.01</c:v>
                </c:pt>
                <c:pt idx="219">
                  <c:v>3</c:v>
                </c:pt>
                <c:pt idx="220">
                  <c:v>2.98</c:v>
                </c:pt>
                <c:pt idx="221">
                  <c:v>2.98</c:v>
                </c:pt>
                <c:pt idx="222">
                  <c:v>2.97</c:v>
                </c:pt>
                <c:pt idx="223">
                  <c:v>2.96</c:v>
                </c:pt>
                <c:pt idx="224">
                  <c:v>2.96</c:v>
                </c:pt>
                <c:pt idx="225">
                  <c:v>2.93</c:v>
                </c:pt>
                <c:pt idx="226">
                  <c:v>2.92</c:v>
                </c:pt>
                <c:pt idx="227">
                  <c:v>2.92</c:v>
                </c:pt>
                <c:pt idx="228">
                  <c:v>2.9</c:v>
                </c:pt>
                <c:pt idx="229">
                  <c:v>2.92</c:v>
                </c:pt>
                <c:pt idx="230">
                  <c:v>2.9</c:v>
                </c:pt>
                <c:pt idx="231">
                  <c:v>2.89</c:v>
                </c:pt>
                <c:pt idx="232">
                  <c:v>2.87</c:v>
                </c:pt>
                <c:pt idx="233">
                  <c:v>2.85</c:v>
                </c:pt>
                <c:pt idx="234">
                  <c:v>2.85</c:v>
                </c:pt>
                <c:pt idx="235">
                  <c:v>2.83</c:v>
                </c:pt>
                <c:pt idx="236">
                  <c:v>2.81</c:v>
                </c:pt>
                <c:pt idx="237">
                  <c:v>2.81</c:v>
                </c:pt>
                <c:pt idx="238">
                  <c:v>2.81</c:v>
                </c:pt>
                <c:pt idx="239">
                  <c:v>2.79</c:v>
                </c:pt>
                <c:pt idx="240">
                  <c:v>2.79</c:v>
                </c:pt>
                <c:pt idx="241">
                  <c:v>2.79</c:v>
                </c:pt>
                <c:pt idx="242">
                  <c:v>2.78</c:v>
                </c:pt>
                <c:pt idx="243">
                  <c:v>2.78</c:v>
                </c:pt>
                <c:pt idx="244">
                  <c:v>2.76</c:v>
                </c:pt>
                <c:pt idx="245">
                  <c:v>2.76</c:v>
                </c:pt>
                <c:pt idx="246">
                  <c:v>2.75</c:v>
                </c:pt>
                <c:pt idx="247">
                  <c:v>2.74</c:v>
                </c:pt>
                <c:pt idx="248">
                  <c:v>2.73</c:v>
                </c:pt>
                <c:pt idx="249">
                  <c:v>2.72</c:v>
                </c:pt>
                <c:pt idx="250">
                  <c:v>2.7</c:v>
                </c:pt>
                <c:pt idx="251">
                  <c:v>2.7</c:v>
                </c:pt>
                <c:pt idx="252">
                  <c:v>2.69</c:v>
                </c:pt>
                <c:pt idx="253">
                  <c:v>2.68</c:v>
                </c:pt>
                <c:pt idx="254">
                  <c:v>2.67</c:v>
                </c:pt>
                <c:pt idx="255">
                  <c:v>2.67</c:v>
                </c:pt>
                <c:pt idx="256">
                  <c:v>2.66</c:v>
                </c:pt>
                <c:pt idx="257">
                  <c:v>2.65</c:v>
                </c:pt>
                <c:pt idx="258">
                  <c:v>2.65</c:v>
                </c:pt>
                <c:pt idx="259">
                  <c:v>2.67</c:v>
                </c:pt>
                <c:pt idx="260">
                  <c:v>2.66</c:v>
                </c:pt>
                <c:pt idx="261">
                  <c:v>2.64</c:v>
                </c:pt>
                <c:pt idx="262">
                  <c:v>2.63</c:v>
                </c:pt>
                <c:pt idx="263">
                  <c:v>2.62</c:v>
                </c:pt>
                <c:pt idx="264">
                  <c:v>2.62</c:v>
                </c:pt>
                <c:pt idx="265">
                  <c:v>2.6</c:v>
                </c:pt>
                <c:pt idx="266">
                  <c:v>2.59</c:v>
                </c:pt>
                <c:pt idx="267">
                  <c:v>2.59</c:v>
                </c:pt>
                <c:pt idx="268">
                  <c:v>2.57</c:v>
                </c:pt>
                <c:pt idx="269">
                  <c:v>2.57</c:v>
                </c:pt>
                <c:pt idx="270">
                  <c:v>2.56</c:v>
                </c:pt>
                <c:pt idx="271">
                  <c:v>2.5499999999999998</c:v>
                </c:pt>
                <c:pt idx="272">
                  <c:v>2.5499999999999998</c:v>
                </c:pt>
                <c:pt idx="273">
                  <c:v>2.54</c:v>
                </c:pt>
                <c:pt idx="274">
                  <c:v>2.54</c:v>
                </c:pt>
                <c:pt idx="275">
                  <c:v>2.52</c:v>
                </c:pt>
                <c:pt idx="276">
                  <c:v>2.5099999999999998</c:v>
                </c:pt>
                <c:pt idx="277">
                  <c:v>2.5099999999999998</c:v>
                </c:pt>
                <c:pt idx="278">
                  <c:v>2.4900000000000002</c:v>
                </c:pt>
                <c:pt idx="279">
                  <c:v>2.5</c:v>
                </c:pt>
                <c:pt idx="280">
                  <c:v>2.4900000000000002</c:v>
                </c:pt>
                <c:pt idx="281">
                  <c:v>2.4900000000000002</c:v>
                </c:pt>
                <c:pt idx="282">
                  <c:v>2.48</c:v>
                </c:pt>
                <c:pt idx="283">
                  <c:v>2.4700000000000002</c:v>
                </c:pt>
                <c:pt idx="284">
                  <c:v>2.46</c:v>
                </c:pt>
                <c:pt idx="285">
                  <c:v>2.4700000000000002</c:v>
                </c:pt>
                <c:pt idx="286">
                  <c:v>2.4500000000000002</c:v>
                </c:pt>
                <c:pt idx="287">
                  <c:v>2.44</c:v>
                </c:pt>
                <c:pt idx="288">
                  <c:v>2.44</c:v>
                </c:pt>
                <c:pt idx="289">
                  <c:v>2.4300000000000002</c:v>
                </c:pt>
                <c:pt idx="290">
                  <c:v>2.42</c:v>
                </c:pt>
                <c:pt idx="291">
                  <c:v>2.41</c:v>
                </c:pt>
                <c:pt idx="292">
                  <c:v>2.36</c:v>
                </c:pt>
                <c:pt idx="293">
                  <c:v>2.44</c:v>
                </c:pt>
                <c:pt idx="294">
                  <c:v>2.4300000000000002</c:v>
                </c:pt>
                <c:pt idx="295">
                  <c:v>2.42</c:v>
                </c:pt>
                <c:pt idx="296">
                  <c:v>2.41</c:v>
                </c:pt>
                <c:pt idx="297">
                  <c:v>2.36</c:v>
                </c:pt>
              </c:numCache>
            </c:numRef>
          </c:yVal>
          <c:smooth val="1"/>
          <c:extLst xmlns:c16r2="http://schemas.microsoft.com/office/drawing/2015/06/chart">
            <c:ext xmlns:c16="http://schemas.microsoft.com/office/drawing/2014/chart" uri="{C3380CC4-5D6E-409C-BE32-E72D297353CC}">
              <c16:uniqueId val="{00000002-17EF-1446-8A4E-DF1AAC77895B}"/>
            </c:ext>
          </c:extLst>
        </c:ser>
        <c:dLbls>
          <c:showLegendKey val="0"/>
          <c:showVal val="0"/>
          <c:showCatName val="0"/>
          <c:showSerName val="0"/>
          <c:showPercent val="0"/>
          <c:showBubbleSize val="0"/>
        </c:dLbls>
        <c:axId val="394151056"/>
        <c:axId val="394153232"/>
      </c:scatterChart>
      <c:valAx>
        <c:axId val="394151056"/>
        <c:scaling>
          <c:orientation val="minMax"/>
          <c:max val="500"/>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solidFill>
                      <a:srgbClr val="FFFF00"/>
                    </a:solidFill>
                  </a:defRPr>
                </a:pPr>
                <a:r>
                  <a:rPr lang="it-IT">
                    <a:solidFill>
                      <a:srgbClr val="FFFF00"/>
                    </a:solidFill>
                  </a:rPr>
                  <a:t>Shear Rate (1/s)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it-IT"/>
          </a:p>
        </c:txPr>
        <c:crossAx val="394153232"/>
        <c:crosses val="autoZero"/>
        <c:crossBetween val="midCat"/>
      </c:valAx>
      <c:valAx>
        <c:axId val="394153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solidFill>
                      <a:srgbClr val="FFFF00"/>
                    </a:solidFill>
                  </a:defRPr>
                </a:pPr>
                <a:r>
                  <a:rPr lang="it-IT">
                    <a:solidFill>
                      <a:srgbClr val="FFFF00"/>
                    </a:solidFill>
                  </a:rPr>
                  <a:t>Viscosity (Pa*s)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it-IT"/>
          </a:p>
        </c:txPr>
        <c:crossAx val="394151056"/>
        <c:crosses val="autoZero"/>
        <c:crossBetween val="midCat"/>
      </c:valAx>
      <c:spPr>
        <a:noFill/>
        <a:ln w="25400">
          <a:noFill/>
        </a:ln>
        <a:effectLst/>
      </c:spPr>
    </c:plotArea>
    <c:legend>
      <c:legendPos val="b"/>
      <c:overlay val="0"/>
      <c:spPr>
        <a:noFill/>
        <a:ln>
          <a:noFill/>
        </a:ln>
        <a:effectLst/>
      </c:spPr>
      <c:txPr>
        <a:bodyPr rot="0" vert="horz"/>
        <a:lstStyle/>
        <a:p>
          <a:pPr>
            <a:defRPr sz="1500"/>
          </a:pPr>
          <a:endParaRPr lang="it-IT"/>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solidFill>
        <a:schemeClr val="tx1">
          <a:lumMod val="15000"/>
          <a:lumOff val="85000"/>
        </a:schemeClr>
      </a:solidFill>
      <a:round/>
    </a:ln>
    <a:effectLst/>
  </c:spPr>
  <c:txPr>
    <a:bodyPr/>
    <a:lstStyle/>
    <a:p>
      <a:pPr>
        <a:defRPr sz="2000" b="1">
          <a:solidFill>
            <a:schemeClr val="bg1"/>
          </a:solidFill>
        </a:defRPr>
      </a:pPr>
      <a:endParaRPr lang="it-IT"/>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04938271604938"/>
          <c:y val="4.6731560028141363E-2"/>
          <c:w val="0.54991666666666672"/>
          <c:h val="0.74408143888768896"/>
        </c:manualLayout>
      </c:layout>
      <c:scatterChart>
        <c:scatterStyle val="smoothMarker"/>
        <c:varyColors val="0"/>
        <c:ser>
          <c:idx val="0"/>
          <c:order val="0"/>
          <c:tx>
            <c:strRef>
              <c:f>'Shear Stress'!$C$2:$C$3</c:f>
              <c:strCache>
                <c:ptCount val="2"/>
                <c:pt idx="0">
                  <c:v>Shear Stress 0,5%</c:v>
                </c:pt>
                <c:pt idx="1">
                  <c:v>[Pa]</c:v>
                </c:pt>
              </c:strCache>
            </c:strRef>
          </c:tx>
          <c:spPr>
            <a:ln w="57150" cap="rnd">
              <a:solidFill>
                <a:srgbClr val="00FFFF"/>
              </a:solidFill>
              <a:round/>
            </a:ln>
            <a:effectLst/>
          </c:spPr>
          <c:marker>
            <c:symbol val="none"/>
          </c:marker>
          <c:trendline>
            <c:spPr>
              <a:ln w="19050" cap="rnd">
                <a:solidFill>
                  <a:srgbClr val="5B9BD6"/>
                </a:solidFill>
                <a:prstDash val="sysDot"/>
              </a:ln>
              <a:effectLst/>
            </c:spPr>
            <c:trendlineType val="linear"/>
            <c:dispRSqr val="0"/>
            <c:dispEq val="1"/>
            <c:trendlineLbl>
              <c:layout>
                <c:manualLayout>
                  <c:x val="3.5466975308641978E-2"/>
                  <c:y val="0.13939962235827208"/>
                </c:manualLayout>
              </c:layout>
              <c:numFmt formatCode="General" sourceLinked="0"/>
              <c:spPr>
                <a:noFill/>
                <a:ln>
                  <a:noFill/>
                </a:ln>
                <a:effectLst/>
              </c:spPr>
              <c:txPr>
                <a:bodyPr rot="0" vert="horz"/>
                <a:lstStyle/>
                <a:p>
                  <a:pPr>
                    <a:defRPr>
                      <a:solidFill>
                        <a:srgbClr val="00FFFF"/>
                      </a:solidFill>
                    </a:defRPr>
                  </a:pPr>
                  <a:endParaRPr lang="it-IT"/>
                </a:p>
              </c:txPr>
            </c:trendlineLbl>
          </c:trendline>
          <c:xVal>
            <c:numRef>
              <c:f>'Shear Stress'!$B$6:$B$303</c:f>
              <c:numCache>
                <c:formatCode>General</c:formatCode>
                <c:ptCount val="298"/>
                <c:pt idx="0">
                  <c:v>3.28</c:v>
                </c:pt>
                <c:pt idx="1">
                  <c:v>4.93</c:v>
                </c:pt>
                <c:pt idx="2">
                  <c:v>6.61</c:v>
                </c:pt>
                <c:pt idx="3">
                  <c:v>8.2899999999999991</c:v>
                </c:pt>
                <c:pt idx="4">
                  <c:v>9.9600000000000009</c:v>
                </c:pt>
                <c:pt idx="5">
                  <c:v>11.6</c:v>
                </c:pt>
                <c:pt idx="6">
                  <c:v>13.4</c:v>
                </c:pt>
                <c:pt idx="7">
                  <c:v>15</c:v>
                </c:pt>
                <c:pt idx="8">
                  <c:v>16.7</c:v>
                </c:pt>
                <c:pt idx="9">
                  <c:v>18.399999999999999</c:v>
                </c:pt>
                <c:pt idx="10">
                  <c:v>20</c:v>
                </c:pt>
                <c:pt idx="11">
                  <c:v>21.7</c:v>
                </c:pt>
                <c:pt idx="12">
                  <c:v>23.3</c:v>
                </c:pt>
                <c:pt idx="13">
                  <c:v>25</c:v>
                </c:pt>
                <c:pt idx="14">
                  <c:v>26.8</c:v>
                </c:pt>
                <c:pt idx="15">
                  <c:v>28.4</c:v>
                </c:pt>
                <c:pt idx="16">
                  <c:v>30</c:v>
                </c:pt>
                <c:pt idx="17">
                  <c:v>31.7</c:v>
                </c:pt>
                <c:pt idx="18">
                  <c:v>33.4</c:v>
                </c:pt>
                <c:pt idx="19">
                  <c:v>35.1</c:v>
                </c:pt>
                <c:pt idx="20">
                  <c:v>36.700000000000003</c:v>
                </c:pt>
                <c:pt idx="21">
                  <c:v>38.4</c:v>
                </c:pt>
                <c:pt idx="22">
                  <c:v>40.1</c:v>
                </c:pt>
                <c:pt idx="23">
                  <c:v>41.7</c:v>
                </c:pt>
                <c:pt idx="24">
                  <c:v>43.4</c:v>
                </c:pt>
                <c:pt idx="25">
                  <c:v>45.1</c:v>
                </c:pt>
                <c:pt idx="26">
                  <c:v>46.8</c:v>
                </c:pt>
                <c:pt idx="27">
                  <c:v>48.5</c:v>
                </c:pt>
                <c:pt idx="28">
                  <c:v>50.2</c:v>
                </c:pt>
                <c:pt idx="29">
                  <c:v>51.8</c:v>
                </c:pt>
                <c:pt idx="30">
                  <c:v>53.4</c:v>
                </c:pt>
                <c:pt idx="31">
                  <c:v>55.2</c:v>
                </c:pt>
                <c:pt idx="32">
                  <c:v>56.8</c:v>
                </c:pt>
                <c:pt idx="33">
                  <c:v>58.5</c:v>
                </c:pt>
                <c:pt idx="34">
                  <c:v>60.1</c:v>
                </c:pt>
                <c:pt idx="35">
                  <c:v>61.8</c:v>
                </c:pt>
                <c:pt idx="36">
                  <c:v>63.5</c:v>
                </c:pt>
                <c:pt idx="37">
                  <c:v>65.099999999999994</c:v>
                </c:pt>
                <c:pt idx="38">
                  <c:v>66.8</c:v>
                </c:pt>
                <c:pt idx="39">
                  <c:v>68.5</c:v>
                </c:pt>
                <c:pt idx="40">
                  <c:v>70.2</c:v>
                </c:pt>
                <c:pt idx="41">
                  <c:v>71.8</c:v>
                </c:pt>
                <c:pt idx="42">
                  <c:v>73.5</c:v>
                </c:pt>
                <c:pt idx="43">
                  <c:v>75.2</c:v>
                </c:pt>
                <c:pt idx="44">
                  <c:v>76.900000000000006</c:v>
                </c:pt>
                <c:pt idx="45">
                  <c:v>78.599999999999994</c:v>
                </c:pt>
                <c:pt idx="46">
                  <c:v>80.3</c:v>
                </c:pt>
                <c:pt idx="47">
                  <c:v>81.900000000000006</c:v>
                </c:pt>
                <c:pt idx="48">
                  <c:v>83.5</c:v>
                </c:pt>
                <c:pt idx="49">
                  <c:v>85.2</c:v>
                </c:pt>
                <c:pt idx="50">
                  <c:v>86.9</c:v>
                </c:pt>
                <c:pt idx="51">
                  <c:v>88.6</c:v>
                </c:pt>
                <c:pt idx="52">
                  <c:v>90.2</c:v>
                </c:pt>
                <c:pt idx="53">
                  <c:v>92</c:v>
                </c:pt>
                <c:pt idx="54">
                  <c:v>93.7</c:v>
                </c:pt>
                <c:pt idx="55">
                  <c:v>95.3</c:v>
                </c:pt>
                <c:pt idx="56">
                  <c:v>96.9</c:v>
                </c:pt>
                <c:pt idx="57">
                  <c:v>98.6</c:v>
                </c:pt>
                <c:pt idx="58">
                  <c:v>100</c:v>
                </c:pt>
                <c:pt idx="59">
                  <c:v>102</c:v>
                </c:pt>
                <c:pt idx="60">
                  <c:v>104</c:v>
                </c:pt>
                <c:pt idx="61">
                  <c:v>105</c:v>
                </c:pt>
                <c:pt idx="62">
                  <c:v>107</c:v>
                </c:pt>
                <c:pt idx="63">
                  <c:v>109</c:v>
                </c:pt>
                <c:pt idx="64">
                  <c:v>110</c:v>
                </c:pt>
                <c:pt idx="65">
                  <c:v>112</c:v>
                </c:pt>
                <c:pt idx="66">
                  <c:v>114</c:v>
                </c:pt>
                <c:pt idx="67">
                  <c:v>115</c:v>
                </c:pt>
                <c:pt idx="68">
                  <c:v>117</c:v>
                </c:pt>
                <c:pt idx="69">
                  <c:v>119</c:v>
                </c:pt>
                <c:pt idx="70">
                  <c:v>120</c:v>
                </c:pt>
                <c:pt idx="71">
                  <c:v>122</c:v>
                </c:pt>
                <c:pt idx="72">
                  <c:v>124</c:v>
                </c:pt>
                <c:pt idx="73">
                  <c:v>125</c:v>
                </c:pt>
                <c:pt idx="74">
                  <c:v>127</c:v>
                </c:pt>
                <c:pt idx="75">
                  <c:v>129</c:v>
                </c:pt>
                <c:pt idx="76">
                  <c:v>130</c:v>
                </c:pt>
                <c:pt idx="77">
                  <c:v>132</c:v>
                </c:pt>
                <c:pt idx="78">
                  <c:v>134</c:v>
                </c:pt>
                <c:pt idx="79">
                  <c:v>135</c:v>
                </c:pt>
                <c:pt idx="80">
                  <c:v>137</c:v>
                </c:pt>
                <c:pt idx="81">
                  <c:v>139</c:v>
                </c:pt>
                <c:pt idx="82">
                  <c:v>140</c:v>
                </c:pt>
                <c:pt idx="83">
                  <c:v>142</c:v>
                </c:pt>
                <c:pt idx="84">
                  <c:v>144</c:v>
                </c:pt>
                <c:pt idx="85">
                  <c:v>145</c:v>
                </c:pt>
                <c:pt idx="86">
                  <c:v>147</c:v>
                </c:pt>
                <c:pt idx="87">
                  <c:v>149</c:v>
                </c:pt>
                <c:pt idx="88">
                  <c:v>150</c:v>
                </c:pt>
                <c:pt idx="89">
                  <c:v>152</c:v>
                </c:pt>
                <c:pt idx="90">
                  <c:v>154</c:v>
                </c:pt>
                <c:pt idx="91">
                  <c:v>156</c:v>
                </c:pt>
                <c:pt idx="92">
                  <c:v>157</c:v>
                </c:pt>
                <c:pt idx="93">
                  <c:v>159</c:v>
                </c:pt>
                <c:pt idx="94">
                  <c:v>160</c:v>
                </c:pt>
                <c:pt idx="95">
                  <c:v>162</c:v>
                </c:pt>
                <c:pt idx="96">
                  <c:v>164</c:v>
                </c:pt>
                <c:pt idx="97">
                  <c:v>165</c:v>
                </c:pt>
                <c:pt idx="98">
                  <c:v>167</c:v>
                </c:pt>
                <c:pt idx="99">
                  <c:v>169</c:v>
                </c:pt>
                <c:pt idx="100">
                  <c:v>170</c:v>
                </c:pt>
                <c:pt idx="101">
                  <c:v>172</c:v>
                </c:pt>
                <c:pt idx="102">
                  <c:v>174</c:v>
                </c:pt>
                <c:pt idx="103">
                  <c:v>176</c:v>
                </c:pt>
                <c:pt idx="104">
                  <c:v>177</c:v>
                </c:pt>
                <c:pt idx="105">
                  <c:v>179</c:v>
                </c:pt>
                <c:pt idx="106">
                  <c:v>181</c:v>
                </c:pt>
                <c:pt idx="107">
                  <c:v>182</c:v>
                </c:pt>
                <c:pt idx="108">
                  <c:v>184</c:v>
                </c:pt>
                <c:pt idx="109">
                  <c:v>186</c:v>
                </c:pt>
                <c:pt idx="110">
                  <c:v>187</c:v>
                </c:pt>
                <c:pt idx="111">
                  <c:v>189</c:v>
                </c:pt>
                <c:pt idx="112">
                  <c:v>191</c:v>
                </c:pt>
                <c:pt idx="113">
                  <c:v>192</c:v>
                </c:pt>
                <c:pt idx="114">
                  <c:v>194</c:v>
                </c:pt>
                <c:pt idx="115">
                  <c:v>196</c:v>
                </c:pt>
                <c:pt idx="116">
                  <c:v>197</c:v>
                </c:pt>
                <c:pt idx="117">
                  <c:v>199</c:v>
                </c:pt>
                <c:pt idx="118">
                  <c:v>201</c:v>
                </c:pt>
                <c:pt idx="119">
                  <c:v>202</c:v>
                </c:pt>
                <c:pt idx="120">
                  <c:v>204</c:v>
                </c:pt>
                <c:pt idx="121">
                  <c:v>206</c:v>
                </c:pt>
                <c:pt idx="122">
                  <c:v>207</c:v>
                </c:pt>
                <c:pt idx="123">
                  <c:v>209</c:v>
                </c:pt>
                <c:pt idx="124">
                  <c:v>211</c:v>
                </c:pt>
                <c:pt idx="125">
                  <c:v>212</c:v>
                </c:pt>
                <c:pt idx="126">
                  <c:v>214</c:v>
                </c:pt>
                <c:pt idx="127">
                  <c:v>216</c:v>
                </c:pt>
                <c:pt idx="128">
                  <c:v>217</c:v>
                </c:pt>
                <c:pt idx="129">
                  <c:v>219</c:v>
                </c:pt>
                <c:pt idx="130">
                  <c:v>221</c:v>
                </c:pt>
                <c:pt idx="131">
                  <c:v>222</c:v>
                </c:pt>
                <c:pt idx="132">
                  <c:v>224</c:v>
                </c:pt>
                <c:pt idx="133">
                  <c:v>226</c:v>
                </c:pt>
                <c:pt idx="134">
                  <c:v>227</c:v>
                </c:pt>
                <c:pt idx="135">
                  <c:v>229</c:v>
                </c:pt>
                <c:pt idx="136">
                  <c:v>231</c:v>
                </c:pt>
                <c:pt idx="137">
                  <c:v>232</c:v>
                </c:pt>
                <c:pt idx="138">
                  <c:v>234</c:v>
                </c:pt>
                <c:pt idx="139">
                  <c:v>236</c:v>
                </c:pt>
                <c:pt idx="140">
                  <c:v>237</c:v>
                </c:pt>
                <c:pt idx="141">
                  <c:v>239</c:v>
                </c:pt>
                <c:pt idx="142">
                  <c:v>241</c:v>
                </c:pt>
                <c:pt idx="143">
                  <c:v>242</c:v>
                </c:pt>
                <c:pt idx="144">
                  <c:v>244</c:v>
                </c:pt>
                <c:pt idx="145">
                  <c:v>246</c:v>
                </c:pt>
                <c:pt idx="146">
                  <c:v>247</c:v>
                </c:pt>
                <c:pt idx="147">
                  <c:v>249</c:v>
                </c:pt>
                <c:pt idx="148">
                  <c:v>251</c:v>
                </c:pt>
                <c:pt idx="149">
                  <c:v>252</c:v>
                </c:pt>
                <c:pt idx="150">
                  <c:v>254</c:v>
                </c:pt>
                <c:pt idx="151">
                  <c:v>256</c:v>
                </c:pt>
                <c:pt idx="152">
                  <c:v>257</c:v>
                </c:pt>
                <c:pt idx="153">
                  <c:v>259</c:v>
                </c:pt>
                <c:pt idx="154">
                  <c:v>261</c:v>
                </c:pt>
                <c:pt idx="155">
                  <c:v>262</c:v>
                </c:pt>
                <c:pt idx="156">
                  <c:v>264</c:v>
                </c:pt>
                <c:pt idx="157">
                  <c:v>266</c:v>
                </c:pt>
                <c:pt idx="158">
                  <c:v>267</c:v>
                </c:pt>
                <c:pt idx="159">
                  <c:v>269</c:v>
                </c:pt>
                <c:pt idx="160">
                  <c:v>271</c:v>
                </c:pt>
                <c:pt idx="161">
                  <c:v>273</c:v>
                </c:pt>
                <c:pt idx="162">
                  <c:v>274</c:v>
                </c:pt>
                <c:pt idx="163">
                  <c:v>276</c:v>
                </c:pt>
                <c:pt idx="164">
                  <c:v>278</c:v>
                </c:pt>
                <c:pt idx="165">
                  <c:v>279</c:v>
                </c:pt>
                <c:pt idx="166">
                  <c:v>281</c:v>
                </c:pt>
                <c:pt idx="167">
                  <c:v>283</c:v>
                </c:pt>
                <c:pt idx="168">
                  <c:v>284</c:v>
                </c:pt>
                <c:pt idx="169">
                  <c:v>286</c:v>
                </c:pt>
                <c:pt idx="170">
                  <c:v>288</c:v>
                </c:pt>
                <c:pt idx="171">
                  <c:v>289</c:v>
                </c:pt>
                <c:pt idx="172">
                  <c:v>291</c:v>
                </c:pt>
                <c:pt idx="173">
                  <c:v>293</c:v>
                </c:pt>
                <c:pt idx="174">
                  <c:v>294</c:v>
                </c:pt>
                <c:pt idx="175">
                  <c:v>296</c:v>
                </c:pt>
                <c:pt idx="176">
                  <c:v>298</c:v>
                </c:pt>
                <c:pt idx="177">
                  <c:v>299</c:v>
                </c:pt>
                <c:pt idx="178">
                  <c:v>301</c:v>
                </c:pt>
                <c:pt idx="179">
                  <c:v>303</c:v>
                </c:pt>
                <c:pt idx="180">
                  <c:v>304</c:v>
                </c:pt>
                <c:pt idx="181">
                  <c:v>306</c:v>
                </c:pt>
                <c:pt idx="182">
                  <c:v>308</c:v>
                </c:pt>
                <c:pt idx="183">
                  <c:v>309</c:v>
                </c:pt>
                <c:pt idx="184">
                  <c:v>311</c:v>
                </c:pt>
                <c:pt idx="185">
                  <c:v>313</c:v>
                </c:pt>
                <c:pt idx="186">
                  <c:v>314</c:v>
                </c:pt>
                <c:pt idx="187">
                  <c:v>316</c:v>
                </c:pt>
                <c:pt idx="188">
                  <c:v>318</c:v>
                </c:pt>
                <c:pt idx="189">
                  <c:v>319</c:v>
                </c:pt>
                <c:pt idx="190">
                  <c:v>321</c:v>
                </c:pt>
                <c:pt idx="191">
                  <c:v>323</c:v>
                </c:pt>
                <c:pt idx="192">
                  <c:v>324</c:v>
                </c:pt>
                <c:pt idx="193">
                  <c:v>326</c:v>
                </c:pt>
                <c:pt idx="194">
                  <c:v>328</c:v>
                </c:pt>
                <c:pt idx="195">
                  <c:v>329</c:v>
                </c:pt>
                <c:pt idx="196">
                  <c:v>331</c:v>
                </c:pt>
                <c:pt idx="197">
                  <c:v>333</c:v>
                </c:pt>
                <c:pt idx="198">
                  <c:v>334</c:v>
                </c:pt>
                <c:pt idx="199">
                  <c:v>336</c:v>
                </c:pt>
                <c:pt idx="200">
                  <c:v>338</c:v>
                </c:pt>
                <c:pt idx="201">
                  <c:v>339</c:v>
                </c:pt>
                <c:pt idx="202">
                  <c:v>341</c:v>
                </c:pt>
                <c:pt idx="203">
                  <c:v>343</c:v>
                </c:pt>
                <c:pt idx="204">
                  <c:v>344</c:v>
                </c:pt>
                <c:pt idx="205">
                  <c:v>346</c:v>
                </c:pt>
                <c:pt idx="206">
                  <c:v>348</c:v>
                </c:pt>
                <c:pt idx="207">
                  <c:v>349</c:v>
                </c:pt>
                <c:pt idx="208">
                  <c:v>351</c:v>
                </c:pt>
                <c:pt idx="209">
                  <c:v>353</c:v>
                </c:pt>
                <c:pt idx="210">
                  <c:v>354</c:v>
                </c:pt>
                <c:pt idx="211">
                  <c:v>356</c:v>
                </c:pt>
                <c:pt idx="212">
                  <c:v>358</c:v>
                </c:pt>
                <c:pt idx="213">
                  <c:v>359</c:v>
                </c:pt>
                <c:pt idx="214">
                  <c:v>361</c:v>
                </c:pt>
                <c:pt idx="215">
                  <c:v>363</c:v>
                </c:pt>
                <c:pt idx="216">
                  <c:v>364</c:v>
                </c:pt>
                <c:pt idx="217">
                  <c:v>366</c:v>
                </c:pt>
                <c:pt idx="218">
                  <c:v>368</c:v>
                </c:pt>
                <c:pt idx="219">
                  <c:v>369</c:v>
                </c:pt>
                <c:pt idx="220">
                  <c:v>371</c:v>
                </c:pt>
                <c:pt idx="221">
                  <c:v>373</c:v>
                </c:pt>
                <c:pt idx="222">
                  <c:v>375</c:v>
                </c:pt>
                <c:pt idx="223">
                  <c:v>376</c:v>
                </c:pt>
                <c:pt idx="224">
                  <c:v>378</c:v>
                </c:pt>
                <c:pt idx="225">
                  <c:v>380</c:v>
                </c:pt>
                <c:pt idx="226">
                  <c:v>381</c:v>
                </c:pt>
                <c:pt idx="227">
                  <c:v>383</c:v>
                </c:pt>
                <c:pt idx="228">
                  <c:v>385</c:v>
                </c:pt>
                <c:pt idx="229">
                  <c:v>386</c:v>
                </c:pt>
                <c:pt idx="230">
                  <c:v>388</c:v>
                </c:pt>
                <c:pt idx="231">
                  <c:v>390</c:v>
                </c:pt>
                <c:pt idx="232">
                  <c:v>391</c:v>
                </c:pt>
                <c:pt idx="233">
                  <c:v>393</c:v>
                </c:pt>
                <c:pt idx="234">
                  <c:v>395</c:v>
                </c:pt>
                <c:pt idx="235">
                  <c:v>396</c:v>
                </c:pt>
                <c:pt idx="236">
                  <c:v>398</c:v>
                </c:pt>
                <c:pt idx="237">
                  <c:v>400</c:v>
                </c:pt>
                <c:pt idx="238">
                  <c:v>401</c:v>
                </c:pt>
                <c:pt idx="239">
                  <c:v>403</c:v>
                </c:pt>
                <c:pt idx="240">
                  <c:v>405</c:v>
                </c:pt>
                <c:pt idx="241">
                  <c:v>406</c:v>
                </c:pt>
                <c:pt idx="242">
                  <c:v>408</c:v>
                </c:pt>
                <c:pt idx="243">
                  <c:v>410</c:v>
                </c:pt>
                <c:pt idx="244">
                  <c:v>411</c:v>
                </c:pt>
                <c:pt idx="245">
                  <c:v>413</c:v>
                </c:pt>
                <c:pt idx="246">
                  <c:v>415</c:v>
                </c:pt>
                <c:pt idx="247">
                  <c:v>416</c:v>
                </c:pt>
                <c:pt idx="248">
                  <c:v>418</c:v>
                </c:pt>
                <c:pt idx="249">
                  <c:v>420</c:v>
                </c:pt>
                <c:pt idx="250">
                  <c:v>421</c:v>
                </c:pt>
                <c:pt idx="251">
                  <c:v>423</c:v>
                </c:pt>
                <c:pt idx="252">
                  <c:v>425</c:v>
                </c:pt>
                <c:pt idx="253">
                  <c:v>426</c:v>
                </c:pt>
                <c:pt idx="254">
                  <c:v>428</c:v>
                </c:pt>
                <c:pt idx="255">
                  <c:v>430</c:v>
                </c:pt>
                <c:pt idx="256">
                  <c:v>431</c:v>
                </c:pt>
                <c:pt idx="257">
                  <c:v>433</c:v>
                </c:pt>
                <c:pt idx="258">
                  <c:v>435</c:v>
                </c:pt>
                <c:pt idx="259">
                  <c:v>436</c:v>
                </c:pt>
                <c:pt idx="260">
                  <c:v>438</c:v>
                </c:pt>
                <c:pt idx="261">
                  <c:v>440</c:v>
                </c:pt>
                <c:pt idx="262">
                  <c:v>441</c:v>
                </c:pt>
                <c:pt idx="263">
                  <c:v>443</c:v>
                </c:pt>
                <c:pt idx="264">
                  <c:v>445</c:v>
                </c:pt>
                <c:pt idx="265">
                  <c:v>446</c:v>
                </c:pt>
                <c:pt idx="266">
                  <c:v>448</c:v>
                </c:pt>
                <c:pt idx="267">
                  <c:v>450</c:v>
                </c:pt>
                <c:pt idx="268">
                  <c:v>451</c:v>
                </c:pt>
                <c:pt idx="269">
                  <c:v>453</c:v>
                </c:pt>
                <c:pt idx="270">
                  <c:v>455</c:v>
                </c:pt>
                <c:pt idx="271">
                  <c:v>456</c:v>
                </c:pt>
                <c:pt idx="272">
                  <c:v>458</c:v>
                </c:pt>
                <c:pt idx="273">
                  <c:v>460</c:v>
                </c:pt>
                <c:pt idx="274">
                  <c:v>462</c:v>
                </c:pt>
                <c:pt idx="275">
                  <c:v>463</c:v>
                </c:pt>
                <c:pt idx="276">
                  <c:v>465</c:v>
                </c:pt>
                <c:pt idx="277">
                  <c:v>466</c:v>
                </c:pt>
                <c:pt idx="278">
                  <c:v>468</c:v>
                </c:pt>
                <c:pt idx="279">
                  <c:v>470</c:v>
                </c:pt>
                <c:pt idx="280">
                  <c:v>472</c:v>
                </c:pt>
                <c:pt idx="281">
                  <c:v>473</c:v>
                </c:pt>
                <c:pt idx="282">
                  <c:v>475</c:v>
                </c:pt>
                <c:pt idx="283">
                  <c:v>477</c:v>
                </c:pt>
                <c:pt idx="284">
                  <c:v>478</c:v>
                </c:pt>
                <c:pt idx="285">
                  <c:v>480</c:v>
                </c:pt>
                <c:pt idx="286">
                  <c:v>482</c:v>
                </c:pt>
                <c:pt idx="287">
                  <c:v>483</c:v>
                </c:pt>
                <c:pt idx="288">
                  <c:v>485</c:v>
                </c:pt>
                <c:pt idx="289">
                  <c:v>487</c:v>
                </c:pt>
                <c:pt idx="290">
                  <c:v>488</c:v>
                </c:pt>
                <c:pt idx="291">
                  <c:v>490</c:v>
                </c:pt>
                <c:pt idx="292">
                  <c:v>492</c:v>
                </c:pt>
                <c:pt idx="293">
                  <c:v>493</c:v>
                </c:pt>
                <c:pt idx="294">
                  <c:v>495</c:v>
                </c:pt>
                <c:pt idx="295">
                  <c:v>497</c:v>
                </c:pt>
                <c:pt idx="296">
                  <c:v>498</c:v>
                </c:pt>
                <c:pt idx="297">
                  <c:v>500</c:v>
                </c:pt>
              </c:numCache>
            </c:numRef>
          </c:xVal>
          <c:yVal>
            <c:numRef>
              <c:f>'Shear Stress'!$C$6:$C$303</c:f>
              <c:numCache>
                <c:formatCode>General</c:formatCode>
                <c:ptCount val="298"/>
                <c:pt idx="0">
                  <c:v>107</c:v>
                </c:pt>
                <c:pt idx="1">
                  <c:v>119</c:v>
                </c:pt>
                <c:pt idx="2">
                  <c:v>127</c:v>
                </c:pt>
                <c:pt idx="3">
                  <c:v>137</c:v>
                </c:pt>
                <c:pt idx="4">
                  <c:v>143</c:v>
                </c:pt>
                <c:pt idx="5">
                  <c:v>151</c:v>
                </c:pt>
                <c:pt idx="6">
                  <c:v>158</c:v>
                </c:pt>
                <c:pt idx="7">
                  <c:v>164</c:v>
                </c:pt>
                <c:pt idx="8">
                  <c:v>171</c:v>
                </c:pt>
                <c:pt idx="9">
                  <c:v>178</c:v>
                </c:pt>
                <c:pt idx="10">
                  <c:v>183</c:v>
                </c:pt>
                <c:pt idx="11">
                  <c:v>189</c:v>
                </c:pt>
                <c:pt idx="12">
                  <c:v>196</c:v>
                </c:pt>
                <c:pt idx="13">
                  <c:v>203</c:v>
                </c:pt>
                <c:pt idx="14">
                  <c:v>208</c:v>
                </c:pt>
                <c:pt idx="15">
                  <c:v>214</c:v>
                </c:pt>
                <c:pt idx="16">
                  <c:v>217</c:v>
                </c:pt>
                <c:pt idx="17">
                  <c:v>221</c:v>
                </c:pt>
                <c:pt idx="18">
                  <c:v>225</c:v>
                </c:pt>
                <c:pt idx="19">
                  <c:v>231</c:v>
                </c:pt>
                <c:pt idx="20">
                  <c:v>235</c:v>
                </c:pt>
                <c:pt idx="21">
                  <c:v>238</c:v>
                </c:pt>
                <c:pt idx="22">
                  <c:v>242</c:v>
                </c:pt>
                <c:pt idx="23">
                  <c:v>243</c:v>
                </c:pt>
                <c:pt idx="24">
                  <c:v>246</c:v>
                </c:pt>
                <c:pt idx="25">
                  <c:v>250</c:v>
                </c:pt>
                <c:pt idx="26">
                  <c:v>256</c:v>
                </c:pt>
                <c:pt idx="27">
                  <c:v>257</c:v>
                </c:pt>
                <c:pt idx="28">
                  <c:v>259</c:v>
                </c:pt>
                <c:pt idx="29">
                  <c:v>264</c:v>
                </c:pt>
                <c:pt idx="30">
                  <c:v>263</c:v>
                </c:pt>
                <c:pt idx="31">
                  <c:v>267</c:v>
                </c:pt>
                <c:pt idx="32">
                  <c:v>270</c:v>
                </c:pt>
                <c:pt idx="33">
                  <c:v>274</c:v>
                </c:pt>
                <c:pt idx="34">
                  <c:v>283</c:v>
                </c:pt>
                <c:pt idx="35">
                  <c:v>283</c:v>
                </c:pt>
                <c:pt idx="36">
                  <c:v>283</c:v>
                </c:pt>
                <c:pt idx="37">
                  <c:v>290</c:v>
                </c:pt>
                <c:pt idx="38">
                  <c:v>289</c:v>
                </c:pt>
                <c:pt idx="39">
                  <c:v>290</c:v>
                </c:pt>
                <c:pt idx="40">
                  <c:v>291</c:v>
                </c:pt>
                <c:pt idx="41">
                  <c:v>294</c:v>
                </c:pt>
                <c:pt idx="42">
                  <c:v>299</c:v>
                </c:pt>
                <c:pt idx="43">
                  <c:v>301</c:v>
                </c:pt>
                <c:pt idx="44">
                  <c:v>304</c:v>
                </c:pt>
                <c:pt idx="45">
                  <c:v>304</c:v>
                </c:pt>
                <c:pt idx="46">
                  <c:v>306</c:v>
                </c:pt>
                <c:pt idx="47">
                  <c:v>312</c:v>
                </c:pt>
                <c:pt idx="48">
                  <c:v>313</c:v>
                </c:pt>
                <c:pt idx="49">
                  <c:v>315</c:v>
                </c:pt>
                <c:pt idx="50">
                  <c:v>315</c:v>
                </c:pt>
                <c:pt idx="51">
                  <c:v>317</c:v>
                </c:pt>
                <c:pt idx="52">
                  <c:v>316</c:v>
                </c:pt>
                <c:pt idx="53">
                  <c:v>320</c:v>
                </c:pt>
                <c:pt idx="54">
                  <c:v>320</c:v>
                </c:pt>
                <c:pt idx="55">
                  <c:v>322</c:v>
                </c:pt>
                <c:pt idx="56">
                  <c:v>322</c:v>
                </c:pt>
                <c:pt idx="57">
                  <c:v>326</c:v>
                </c:pt>
                <c:pt idx="58">
                  <c:v>326</c:v>
                </c:pt>
                <c:pt idx="59">
                  <c:v>327</c:v>
                </c:pt>
                <c:pt idx="60">
                  <c:v>328</c:v>
                </c:pt>
                <c:pt idx="61">
                  <c:v>330</c:v>
                </c:pt>
                <c:pt idx="62">
                  <c:v>329</c:v>
                </c:pt>
                <c:pt idx="63">
                  <c:v>332</c:v>
                </c:pt>
                <c:pt idx="64">
                  <c:v>334</c:v>
                </c:pt>
                <c:pt idx="65">
                  <c:v>335</c:v>
                </c:pt>
                <c:pt idx="66">
                  <c:v>337</c:v>
                </c:pt>
                <c:pt idx="67">
                  <c:v>337</c:v>
                </c:pt>
                <c:pt idx="68">
                  <c:v>339</c:v>
                </c:pt>
                <c:pt idx="69">
                  <c:v>340</c:v>
                </c:pt>
                <c:pt idx="70">
                  <c:v>342</c:v>
                </c:pt>
                <c:pt idx="71">
                  <c:v>342</c:v>
                </c:pt>
                <c:pt idx="72">
                  <c:v>342</c:v>
                </c:pt>
                <c:pt idx="73">
                  <c:v>343</c:v>
                </c:pt>
                <c:pt idx="74">
                  <c:v>344</c:v>
                </c:pt>
                <c:pt idx="75">
                  <c:v>351</c:v>
                </c:pt>
                <c:pt idx="76">
                  <c:v>352</c:v>
                </c:pt>
                <c:pt idx="77">
                  <c:v>350</c:v>
                </c:pt>
                <c:pt idx="78">
                  <c:v>353</c:v>
                </c:pt>
                <c:pt idx="79">
                  <c:v>355</c:v>
                </c:pt>
                <c:pt idx="80">
                  <c:v>356</c:v>
                </c:pt>
                <c:pt idx="81">
                  <c:v>362</c:v>
                </c:pt>
                <c:pt idx="82">
                  <c:v>359</c:v>
                </c:pt>
                <c:pt idx="83">
                  <c:v>359</c:v>
                </c:pt>
                <c:pt idx="84">
                  <c:v>358</c:v>
                </c:pt>
                <c:pt idx="85">
                  <c:v>360</c:v>
                </c:pt>
                <c:pt idx="86">
                  <c:v>362</c:v>
                </c:pt>
                <c:pt idx="87">
                  <c:v>364</c:v>
                </c:pt>
                <c:pt idx="88">
                  <c:v>364</c:v>
                </c:pt>
                <c:pt idx="89">
                  <c:v>365</c:v>
                </c:pt>
                <c:pt idx="90">
                  <c:v>365</c:v>
                </c:pt>
                <c:pt idx="91">
                  <c:v>367</c:v>
                </c:pt>
                <c:pt idx="92">
                  <c:v>372</c:v>
                </c:pt>
                <c:pt idx="93">
                  <c:v>370</c:v>
                </c:pt>
                <c:pt idx="94">
                  <c:v>370</c:v>
                </c:pt>
                <c:pt idx="95">
                  <c:v>372</c:v>
                </c:pt>
                <c:pt idx="96">
                  <c:v>372</c:v>
                </c:pt>
                <c:pt idx="97">
                  <c:v>373</c:v>
                </c:pt>
                <c:pt idx="98">
                  <c:v>374</c:v>
                </c:pt>
                <c:pt idx="99">
                  <c:v>379</c:v>
                </c:pt>
                <c:pt idx="100">
                  <c:v>376</c:v>
                </c:pt>
                <c:pt idx="101">
                  <c:v>376</c:v>
                </c:pt>
                <c:pt idx="102">
                  <c:v>374</c:v>
                </c:pt>
                <c:pt idx="103">
                  <c:v>382</c:v>
                </c:pt>
                <c:pt idx="104">
                  <c:v>380</c:v>
                </c:pt>
                <c:pt idx="105">
                  <c:v>385</c:v>
                </c:pt>
                <c:pt idx="106">
                  <c:v>386</c:v>
                </c:pt>
                <c:pt idx="107">
                  <c:v>380</c:v>
                </c:pt>
                <c:pt idx="108">
                  <c:v>380</c:v>
                </c:pt>
                <c:pt idx="109">
                  <c:v>380</c:v>
                </c:pt>
                <c:pt idx="110">
                  <c:v>384</c:v>
                </c:pt>
                <c:pt idx="111">
                  <c:v>386</c:v>
                </c:pt>
                <c:pt idx="112">
                  <c:v>382</c:v>
                </c:pt>
                <c:pt idx="113">
                  <c:v>384</c:v>
                </c:pt>
                <c:pt idx="114">
                  <c:v>387</c:v>
                </c:pt>
                <c:pt idx="115">
                  <c:v>387</c:v>
                </c:pt>
                <c:pt idx="116">
                  <c:v>390</c:v>
                </c:pt>
                <c:pt idx="117">
                  <c:v>387</c:v>
                </c:pt>
                <c:pt idx="118">
                  <c:v>389</c:v>
                </c:pt>
                <c:pt idx="119">
                  <c:v>388</c:v>
                </c:pt>
                <c:pt idx="120">
                  <c:v>391</c:v>
                </c:pt>
                <c:pt idx="121">
                  <c:v>392</c:v>
                </c:pt>
                <c:pt idx="122">
                  <c:v>390</c:v>
                </c:pt>
                <c:pt idx="123">
                  <c:v>393</c:v>
                </c:pt>
                <c:pt idx="124">
                  <c:v>394</c:v>
                </c:pt>
                <c:pt idx="125">
                  <c:v>393</c:v>
                </c:pt>
                <c:pt idx="126">
                  <c:v>396</c:v>
                </c:pt>
                <c:pt idx="127">
                  <c:v>398</c:v>
                </c:pt>
                <c:pt idx="128">
                  <c:v>396</c:v>
                </c:pt>
                <c:pt idx="129">
                  <c:v>397</c:v>
                </c:pt>
                <c:pt idx="130">
                  <c:v>402</c:v>
                </c:pt>
                <c:pt idx="131">
                  <c:v>403</c:v>
                </c:pt>
                <c:pt idx="132">
                  <c:v>402</c:v>
                </c:pt>
                <c:pt idx="133">
                  <c:v>406</c:v>
                </c:pt>
                <c:pt idx="134">
                  <c:v>403</c:v>
                </c:pt>
                <c:pt idx="135">
                  <c:v>406</c:v>
                </c:pt>
                <c:pt idx="136">
                  <c:v>406</c:v>
                </c:pt>
                <c:pt idx="137">
                  <c:v>406</c:v>
                </c:pt>
                <c:pt idx="138">
                  <c:v>406</c:v>
                </c:pt>
                <c:pt idx="139">
                  <c:v>406</c:v>
                </c:pt>
                <c:pt idx="140">
                  <c:v>406</c:v>
                </c:pt>
                <c:pt idx="141">
                  <c:v>406</c:v>
                </c:pt>
                <c:pt idx="142">
                  <c:v>410</c:v>
                </c:pt>
                <c:pt idx="143">
                  <c:v>410</c:v>
                </c:pt>
                <c:pt idx="144">
                  <c:v>409</c:v>
                </c:pt>
                <c:pt idx="145">
                  <c:v>413</c:v>
                </c:pt>
                <c:pt idx="146">
                  <c:v>411</c:v>
                </c:pt>
                <c:pt idx="147">
                  <c:v>408</c:v>
                </c:pt>
                <c:pt idx="148">
                  <c:v>411</c:v>
                </c:pt>
                <c:pt idx="149">
                  <c:v>411</c:v>
                </c:pt>
                <c:pt idx="150">
                  <c:v>413</c:v>
                </c:pt>
                <c:pt idx="151">
                  <c:v>411</c:v>
                </c:pt>
                <c:pt idx="152">
                  <c:v>418</c:v>
                </c:pt>
                <c:pt idx="153">
                  <c:v>416</c:v>
                </c:pt>
                <c:pt idx="154">
                  <c:v>416</c:v>
                </c:pt>
                <c:pt idx="155">
                  <c:v>414</c:v>
                </c:pt>
                <c:pt idx="156">
                  <c:v>416</c:v>
                </c:pt>
                <c:pt idx="157">
                  <c:v>416</c:v>
                </c:pt>
                <c:pt idx="158">
                  <c:v>414</c:v>
                </c:pt>
                <c:pt idx="159">
                  <c:v>419</c:v>
                </c:pt>
                <c:pt idx="160">
                  <c:v>425</c:v>
                </c:pt>
                <c:pt idx="161">
                  <c:v>422</c:v>
                </c:pt>
                <c:pt idx="162">
                  <c:v>418</c:v>
                </c:pt>
                <c:pt idx="163">
                  <c:v>417</c:v>
                </c:pt>
                <c:pt idx="164">
                  <c:v>417</c:v>
                </c:pt>
                <c:pt idx="165">
                  <c:v>423</c:v>
                </c:pt>
                <c:pt idx="166">
                  <c:v>420</c:v>
                </c:pt>
                <c:pt idx="167">
                  <c:v>422</c:v>
                </c:pt>
                <c:pt idx="168">
                  <c:v>420</c:v>
                </c:pt>
                <c:pt idx="169">
                  <c:v>426</c:v>
                </c:pt>
                <c:pt idx="170">
                  <c:v>423</c:v>
                </c:pt>
                <c:pt idx="171">
                  <c:v>424</c:v>
                </c:pt>
                <c:pt idx="172">
                  <c:v>429</c:v>
                </c:pt>
                <c:pt idx="173">
                  <c:v>426</c:v>
                </c:pt>
                <c:pt idx="174">
                  <c:v>427</c:v>
                </c:pt>
                <c:pt idx="175">
                  <c:v>427</c:v>
                </c:pt>
                <c:pt idx="176">
                  <c:v>430</c:v>
                </c:pt>
                <c:pt idx="177">
                  <c:v>426</c:v>
                </c:pt>
                <c:pt idx="178">
                  <c:v>425</c:v>
                </c:pt>
                <c:pt idx="179">
                  <c:v>426</c:v>
                </c:pt>
                <c:pt idx="180">
                  <c:v>428</c:v>
                </c:pt>
                <c:pt idx="181">
                  <c:v>433</c:v>
                </c:pt>
                <c:pt idx="182">
                  <c:v>435</c:v>
                </c:pt>
                <c:pt idx="183">
                  <c:v>436</c:v>
                </c:pt>
                <c:pt idx="184">
                  <c:v>440</c:v>
                </c:pt>
                <c:pt idx="185">
                  <c:v>436</c:v>
                </c:pt>
                <c:pt idx="186">
                  <c:v>435</c:v>
                </c:pt>
                <c:pt idx="187">
                  <c:v>432</c:v>
                </c:pt>
                <c:pt idx="188">
                  <c:v>433</c:v>
                </c:pt>
                <c:pt idx="189">
                  <c:v>433</c:v>
                </c:pt>
                <c:pt idx="190">
                  <c:v>439</c:v>
                </c:pt>
                <c:pt idx="191">
                  <c:v>442</c:v>
                </c:pt>
                <c:pt idx="192">
                  <c:v>439</c:v>
                </c:pt>
                <c:pt idx="193">
                  <c:v>436</c:v>
                </c:pt>
                <c:pt idx="194">
                  <c:v>437</c:v>
                </c:pt>
                <c:pt idx="195">
                  <c:v>438</c:v>
                </c:pt>
                <c:pt idx="196">
                  <c:v>437</c:v>
                </c:pt>
                <c:pt idx="197">
                  <c:v>438</c:v>
                </c:pt>
                <c:pt idx="198">
                  <c:v>445</c:v>
                </c:pt>
                <c:pt idx="199">
                  <c:v>442</c:v>
                </c:pt>
                <c:pt idx="200">
                  <c:v>441</c:v>
                </c:pt>
                <c:pt idx="201">
                  <c:v>440</c:v>
                </c:pt>
                <c:pt idx="202">
                  <c:v>437</c:v>
                </c:pt>
                <c:pt idx="203">
                  <c:v>445</c:v>
                </c:pt>
                <c:pt idx="204">
                  <c:v>440</c:v>
                </c:pt>
                <c:pt idx="205">
                  <c:v>442</c:v>
                </c:pt>
                <c:pt idx="206">
                  <c:v>439</c:v>
                </c:pt>
                <c:pt idx="207">
                  <c:v>443</c:v>
                </c:pt>
                <c:pt idx="208">
                  <c:v>444</c:v>
                </c:pt>
                <c:pt idx="209">
                  <c:v>439</c:v>
                </c:pt>
                <c:pt idx="210">
                  <c:v>448</c:v>
                </c:pt>
                <c:pt idx="211">
                  <c:v>450</c:v>
                </c:pt>
                <c:pt idx="212">
                  <c:v>442</c:v>
                </c:pt>
                <c:pt idx="213">
                  <c:v>445</c:v>
                </c:pt>
                <c:pt idx="214">
                  <c:v>443</c:v>
                </c:pt>
                <c:pt idx="215">
                  <c:v>442</c:v>
                </c:pt>
                <c:pt idx="216">
                  <c:v>446</c:v>
                </c:pt>
                <c:pt idx="217">
                  <c:v>448</c:v>
                </c:pt>
                <c:pt idx="218">
                  <c:v>443</c:v>
                </c:pt>
                <c:pt idx="219">
                  <c:v>444</c:v>
                </c:pt>
                <c:pt idx="220">
                  <c:v>445</c:v>
                </c:pt>
                <c:pt idx="221">
                  <c:v>445</c:v>
                </c:pt>
                <c:pt idx="222">
                  <c:v>447</c:v>
                </c:pt>
                <c:pt idx="223">
                  <c:v>446</c:v>
                </c:pt>
                <c:pt idx="224">
                  <c:v>449</c:v>
                </c:pt>
                <c:pt idx="225">
                  <c:v>448</c:v>
                </c:pt>
                <c:pt idx="226">
                  <c:v>446</c:v>
                </c:pt>
                <c:pt idx="227">
                  <c:v>447</c:v>
                </c:pt>
                <c:pt idx="228">
                  <c:v>448</c:v>
                </c:pt>
                <c:pt idx="229">
                  <c:v>450</c:v>
                </c:pt>
                <c:pt idx="230">
                  <c:v>452</c:v>
                </c:pt>
                <c:pt idx="231">
                  <c:v>453</c:v>
                </c:pt>
                <c:pt idx="232">
                  <c:v>455</c:v>
                </c:pt>
                <c:pt idx="233">
                  <c:v>457</c:v>
                </c:pt>
                <c:pt idx="234">
                  <c:v>457</c:v>
                </c:pt>
                <c:pt idx="235">
                  <c:v>460</c:v>
                </c:pt>
                <c:pt idx="236">
                  <c:v>456</c:v>
                </c:pt>
                <c:pt idx="237">
                  <c:v>456</c:v>
                </c:pt>
                <c:pt idx="238">
                  <c:v>457</c:v>
                </c:pt>
                <c:pt idx="239">
                  <c:v>461</c:v>
                </c:pt>
                <c:pt idx="240">
                  <c:v>457</c:v>
                </c:pt>
                <c:pt idx="241">
                  <c:v>459</c:v>
                </c:pt>
                <c:pt idx="242">
                  <c:v>458</c:v>
                </c:pt>
                <c:pt idx="243">
                  <c:v>462</c:v>
                </c:pt>
                <c:pt idx="244">
                  <c:v>460</c:v>
                </c:pt>
                <c:pt idx="245">
                  <c:v>459</c:v>
                </c:pt>
                <c:pt idx="246">
                  <c:v>457</c:v>
                </c:pt>
                <c:pt idx="247">
                  <c:v>455</c:v>
                </c:pt>
                <c:pt idx="248">
                  <c:v>458</c:v>
                </c:pt>
                <c:pt idx="249">
                  <c:v>456</c:v>
                </c:pt>
                <c:pt idx="250">
                  <c:v>458</c:v>
                </c:pt>
                <c:pt idx="251">
                  <c:v>457</c:v>
                </c:pt>
                <c:pt idx="252">
                  <c:v>468</c:v>
                </c:pt>
                <c:pt idx="253">
                  <c:v>460</c:v>
                </c:pt>
                <c:pt idx="254">
                  <c:v>459</c:v>
                </c:pt>
                <c:pt idx="255">
                  <c:v>461</c:v>
                </c:pt>
                <c:pt idx="256">
                  <c:v>460</c:v>
                </c:pt>
                <c:pt idx="257">
                  <c:v>463</c:v>
                </c:pt>
                <c:pt idx="258">
                  <c:v>460</c:v>
                </c:pt>
                <c:pt idx="259">
                  <c:v>461</c:v>
                </c:pt>
                <c:pt idx="260">
                  <c:v>461</c:v>
                </c:pt>
                <c:pt idx="261">
                  <c:v>461</c:v>
                </c:pt>
                <c:pt idx="262">
                  <c:v>462</c:v>
                </c:pt>
                <c:pt idx="263">
                  <c:v>464</c:v>
                </c:pt>
                <c:pt idx="264">
                  <c:v>470</c:v>
                </c:pt>
                <c:pt idx="265">
                  <c:v>463</c:v>
                </c:pt>
                <c:pt idx="266">
                  <c:v>464</c:v>
                </c:pt>
                <c:pt idx="267">
                  <c:v>463</c:v>
                </c:pt>
                <c:pt idx="268">
                  <c:v>461</c:v>
                </c:pt>
                <c:pt idx="269">
                  <c:v>465</c:v>
                </c:pt>
                <c:pt idx="270">
                  <c:v>463</c:v>
                </c:pt>
                <c:pt idx="271">
                  <c:v>465</c:v>
                </c:pt>
                <c:pt idx="272">
                  <c:v>465</c:v>
                </c:pt>
                <c:pt idx="273">
                  <c:v>465</c:v>
                </c:pt>
                <c:pt idx="274">
                  <c:v>463</c:v>
                </c:pt>
                <c:pt idx="275">
                  <c:v>465</c:v>
                </c:pt>
                <c:pt idx="276">
                  <c:v>467</c:v>
                </c:pt>
                <c:pt idx="277">
                  <c:v>466</c:v>
                </c:pt>
                <c:pt idx="278">
                  <c:v>467</c:v>
                </c:pt>
                <c:pt idx="279">
                  <c:v>464</c:v>
                </c:pt>
                <c:pt idx="280">
                  <c:v>470</c:v>
                </c:pt>
                <c:pt idx="281">
                  <c:v>470</c:v>
                </c:pt>
                <c:pt idx="282">
                  <c:v>474</c:v>
                </c:pt>
                <c:pt idx="283">
                  <c:v>471</c:v>
                </c:pt>
                <c:pt idx="284">
                  <c:v>470</c:v>
                </c:pt>
                <c:pt idx="285">
                  <c:v>470</c:v>
                </c:pt>
                <c:pt idx="286">
                  <c:v>473</c:v>
                </c:pt>
                <c:pt idx="287">
                  <c:v>472</c:v>
                </c:pt>
                <c:pt idx="288">
                  <c:v>472</c:v>
                </c:pt>
                <c:pt idx="289">
                  <c:v>471</c:v>
                </c:pt>
                <c:pt idx="290">
                  <c:v>470</c:v>
                </c:pt>
                <c:pt idx="291">
                  <c:v>473</c:v>
                </c:pt>
                <c:pt idx="292">
                  <c:v>474</c:v>
                </c:pt>
                <c:pt idx="293">
                  <c:v>474</c:v>
                </c:pt>
                <c:pt idx="294">
                  <c:v>475</c:v>
                </c:pt>
                <c:pt idx="295">
                  <c:v>475</c:v>
                </c:pt>
                <c:pt idx="296">
                  <c:v>473</c:v>
                </c:pt>
                <c:pt idx="297">
                  <c:v>474</c:v>
                </c:pt>
              </c:numCache>
            </c:numRef>
          </c:yVal>
          <c:smooth val="1"/>
          <c:extLst xmlns:c16r2="http://schemas.microsoft.com/office/drawing/2015/06/chart">
            <c:ext xmlns:c16="http://schemas.microsoft.com/office/drawing/2014/chart" uri="{C3380CC4-5D6E-409C-BE32-E72D297353CC}">
              <c16:uniqueId val="{00000001-3E1A-CB4C-9176-FA537712CE7F}"/>
            </c:ext>
          </c:extLst>
        </c:ser>
        <c:ser>
          <c:idx val="1"/>
          <c:order val="1"/>
          <c:tx>
            <c:strRef>
              <c:f>'Shear Stress'!$E$2:$E$3</c:f>
              <c:strCache>
                <c:ptCount val="2"/>
                <c:pt idx="0">
                  <c:v>Shear Stress 1,0%</c:v>
                </c:pt>
                <c:pt idx="1">
                  <c:v>[Pa]</c:v>
                </c:pt>
              </c:strCache>
            </c:strRef>
          </c:tx>
          <c:spPr>
            <a:ln w="57150" cap="rnd">
              <a:solidFill>
                <a:srgbClr val="C00000"/>
              </a:solidFill>
              <a:round/>
            </a:ln>
            <a:effectLst/>
          </c:spPr>
          <c:marker>
            <c:symbol val="none"/>
          </c:marker>
          <c:trendline>
            <c:spPr>
              <a:ln w="19050" cap="rnd">
                <a:solidFill>
                  <a:srgbClr val="EE7D39"/>
                </a:solidFill>
                <a:prstDash val="sysDot"/>
              </a:ln>
              <a:effectLst/>
            </c:spPr>
            <c:trendlineType val="linear"/>
            <c:dispRSqr val="0"/>
            <c:dispEq val="1"/>
            <c:trendlineLbl>
              <c:numFmt formatCode="General" sourceLinked="0"/>
              <c:spPr>
                <a:noFill/>
                <a:ln>
                  <a:noFill/>
                </a:ln>
                <a:effectLst/>
              </c:spPr>
              <c:txPr>
                <a:bodyPr rot="0" vert="horz"/>
                <a:lstStyle/>
                <a:p>
                  <a:pPr>
                    <a:defRPr>
                      <a:solidFill>
                        <a:srgbClr val="C00000"/>
                      </a:solidFill>
                    </a:defRPr>
                  </a:pPr>
                  <a:endParaRPr lang="it-IT"/>
                </a:p>
              </c:txPr>
            </c:trendlineLbl>
          </c:trendline>
          <c:xVal>
            <c:numRef>
              <c:f>'Shear Stress'!$D$6:$D$303</c:f>
              <c:numCache>
                <c:formatCode>General</c:formatCode>
                <c:ptCount val="298"/>
                <c:pt idx="0">
                  <c:v>3.36</c:v>
                </c:pt>
                <c:pt idx="1">
                  <c:v>5</c:v>
                </c:pt>
                <c:pt idx="2">
                  <c:v>6.68</c:v>
                </c:pt>
                <c:pt idx="3">
                  <c:v>8.36</c:v>
                </c:pt>
                <c:pt idx="4">
                  <c:v>9.9600000000000009</c:v>
                </c:pt>
                <c:pt idx="5">
                  <c:v>11.6</c:v>
                </c:pt>
                <c:pt idx="6">
                  <c:v>13.3</c:v>
                </c:pt>
                <c:pt idx="7">
                  <c:v>15</c:v>
                </c:pt>
                <c:pt idx="8">
                  <c:v>16.600000000000001</c:v>
                </c:pt>
                <c:pt idx="9">
                  <c:v>18.3</c:v>
                </c:pt>
                <c:pt idx="10">
                  <c:v>20</c:v>
                </c:pt>
                <c:pt idx="11">
                  <c:v>21.7</c:v>
                </c:pt>
                <c:pt idx="12">
                  <c:v>23.4</c:v>
                </c:pt>
                <c:pt idx="13">
                  <c:v>25.1</c:v>
                </c:pt>
                <c:pt idx="14">
                  <c:v>26.7</c:v>
                </c:pt>
                <c:pt idx="15">
                  <c:v>28.4</c:v>
                </c:pt>
                <c:pt idx="16">
                  <c:v>30</c:v>
                </c:pt>
                <c:pt idx="17">
                  <c:v>31.7</c:v>
                </c:pt>
                <c:pt idx="18">
                  <c:v>33.4</c:v>
                </c:pt>
                <c:pt idx="19">
                  <c:v>35.1</c:v>
                </c:pt>
                <c:pt idx="20">
                  <c:v>36.799999999999997</c:v>
                </c:pt>
                <c:pt idx="21">
                  <c:v>38.4</c:v>
                </c:pt>
                <c:pt idx="22">
                  <c:v>40.1</c:v>
                </c:pt>
                <c:pt idx="23">
                  <c:v>41.7</c:v>
                </c:pt>
                <c:pt idx="24">
                  <c:v>43.4</c:v>
                </c:pt>
                <c:pt idx="25">
                  <c:v>45.1</c:v>
                </c:pt>
                <c:pt idx="26">
                  <c:v>46.8</c:v>
                </c:pt>
                <c:pt idx="27">
                  <c:v>48.4</c:v>
                </c:pt>
                <c:pt idx="28">
                  <c:v>50.1</c:v>
                </c:pt>
                <c:pt idx="29">
                  <c:v>51.8</c:v>
                </c:pt>
                <c:pt idx="30">
                  <c:v>53.5</c:v>
                </c:pt>
                <c:pt idx="31">
                  <c:v>55.2</c:v>
                </c:pt>
                <c:pt idx="32">
                  <c:v>56.8</c:v>
                </c:pt>
                <c:pt idx="33">
                  <c:v>58.5</c:v>
                </c:pt>
                <c:pt idx="34">
                  <c:v>60.1</c:v>
                </c:pt>
                <c:pt idx="35">
                  <c:v>61.9</c:v>
                </c:pt>
                <c:pt idx="36">
                  <c:v>63.5</c:v>
                </c:pt>
                <c:pt idx="37">
                  <c:v>65.099999999999994</c:v>
                </c:pt>
                <c:pt idx="38">
                  <c:v>66.8</c:v>
                </c:pt>
                <c:pt idx="39">
                  <c:v>68.5</c:v>
                </c:pt>
                <c:pt idx="40">
                  <c:v>70.2</c:v>
                </c:pt>
                <c:pt idx="41">
                  <c:v>71.8</c:v>
                </c:pt>
                <c:pt idx="42">
                  <c:v>73.5</c:v>
                </c:pt>
                <c:pt idx="43">
                  <c:v>75.2</c:v>
                </c:pt>
                <c:pt idx="44">
                  <c:v>76.900000000000006</c:v>
                </c:pt>
                <c:pt idx="45">
                  <c:v>78.5</c:v>
                </c:pt>
                <c:pt idx="46">
                  <c:v>80.2</c:v>
                </c:pt>
                <c:pt idx="47">
                  <c:v>81.900000000000006</c:v>
                </c:pt>
                <c:pt idx="48">
                  <c:v>83.6</c:v>
                </c:pt>
                <c:pt idx="49">
                  <c:v>85.3</c:v>
                </c:pt>
                <c:pt idx="50">
                  <c:v>86.9</c:v>
                </c:pt>
                <c:pt idx="51">
                  <c:v>88.5</c:v>
                </c:pt>
                <c:pt idx="52">
                  <c:v>90.2</c:v>
                </c:pt>
                <c:pt idx="53">
                  <c:v>91.9</c:v>
                </c:pt>
                <c:pt idx="54">
                  <c:v>93.6</c:v>
                </c:pt>
                <c:pt idx="55">
                  <c:v>95.3</c:v>
                </c:pt>
                <c:pt idx="56">
                  <c:v>96.9</c:v>
                </c:pt>
                <c:pt idx="57">
                  <c:v>98.7</c:v>
                </c:pt>
                <c:pt idx="58">
                  <c:v>100</c:v>
                </c:pt>
                <c:pt idx="59">
                  <c:v>102</c:v>
                </c:pt>
                <c:pt idx="60">
                  <c:v>104</c:v>
                </c:pt>
                <c:pt idx="61">
                  <c:v>105</c:v>
                </c:pt>
                <c:pt idx="62">
                  <c:v>107</c:v>
                </c:pt>
                <c:pt idx="63">
                  <c:v>109</c:v>
                </c:pt>
                <c:pt idx="64">
                  <c:v>110</c:v>
                </c:pt>
                <c:pt idx="65">
                  <c:v>112</c:v>
                </c:pt>
                <c:pt idx="66">
                  <c:v>114</c:v>
                </c:pt>
                <c:pt idx="67">
                  <c:v>115</c:v>
                </c:pt>
                <c:pt idx="68">
                  <c:v>117</c:v>
                </c:pt>
                <c:pt idx="69">
                  <c:v>119</c:v>
                </c:pt>
                <c:pt idx="70">
                  <c:v>120</c:v>
                </c:pt>
                <c:pt idx="71">
                  <c:v>122</c:v>
                </c:pt>
                <c:pt idx="72">
                  <c:v>124</c:v>
                </c:pt>
                <c:pt idx="73">
                  <c:v>125</c:v>
                </c:pt>
                <c:pt idx="74">
                  <c:v>127</c:v>
                </c:pt>
                <c:pt idx="75">
                  <c:v>129</c:v>
                </c:pt>
                <c:pt idx="76">
                  <c:v>130</c:v>
                </c:pt>
                <c:pt idx="77">
                  <c:v>132</c:v>
                </c:pt>
                <c:pt idx="78">
                  <c:v>134</c:v>
                </c:pt>
                <c:pt idx="79">
                  <c:v>135</c:v>
                </c:pt>
                <c:pt idx="80">
                  <c:v>137</c:v>
                </c:pt>
                <c:pt idx="81">
                  <c:v>139</c:v>
                </c:pt>
                <c:pt idx="82">
                  <c:v>140</c:v>
                </c:pt>
                <c:pt idx="83">
                  <c:v>142</c:v>
                </c:pt>
                <c:pt idx="84">
                  <c:v>144</c:v>
                </c:pt>
                <c:pt idx="85">
                  <c:v>145</c:v>
                </c:pt>
                <c:pt idx="86">
                  <c:v>147</c:v>
                </c:pt>
                <c:pt idx="87">
                  <c:v>149</c:v>
                </c:pt>
                <c:pt idx="88">
                  <c:v>150</c:v>
                </c:pt>
                <c:pt idx="89">
                  <c:v>152</c:v>
                </c:pt>
                <c:pt idx="90">
                  <c:v>154</c:v>
                </c:pt>
                <c:pt idx="91">
                  <c:v>155</c:v>
                </c:pt>
                <c:pt idx="92">
                  <c:v>157</c:v>
                </c:pt>
                <c:pt idx="93">
                  <c:v>159</c:v>
                </c:pt>
                <c:pt idx="94">
                  <c:v>161</c:v>
                </c:pt>
                <c:pt idx="95">
                  <c:v>162</c:v>
                </c:pt>
                <c:pt idx="96">
                  <c:v>164</c:v>
                </c:pt>
                <c:pt idx="97">
                  <c:v>165</c:v>
                </c:pt>
                <c:pt idx="98">
                  <c:v>167</c:v>
                </c:pt>
                <c:pt idx="99">
                  <c:v>169</c:v>
                </c:pt>
                <c:pt idx="100">
                  <c:v>171</c:v>
                </c:pt>
                <c:pt idx="101">
                  <c:v>172</c:v>
                </c:pt>
                <c:pt idx="102">
                  <c:v>174</c:v>
                </c:pt>
                <c:pt idx="103">
                  <c:v>176</c:v>
                </c:pt>
                <c:pt idx="104">
                  <c:v>177</c:v>
                </c:pt>
                <c:pt idx="105">
                  <c:v>179</c:v>
                </c:pt>
                <c:pt idx="106">
                  <c:v>181</c:v>
                </c:pt>
                <c:pt idx="107">
                  <c:v>182</c:v>
                </c:pt>
                <c:pt idx="108">
                  <c:v>184</c:v>
                </c:pt>
                <c:pt idx="109">
                  <c:v>186</c:v>
                </c:pt>
                <c:pt idx="110">
                  <c:v>187</c:v>
                </c:pt>
                <c:pt idx="111">
                  <c:v>189</c:v>
                </c:pt>
                <c:pt idx="112">
                  <c:v>191</c:v>
                </c:pt>
                <c:pt idx="113">
                  <c:v>192</c:v>
                </c:pt>
                <c:pt idx="114">
                  <c:v>194</c:v>
                </c:pt>
                <c:pt idx="115">
                  <c:v>196</c:v>
                </c:pt>
                <c:pt idx="116">
                  <c:v>197</c:v>
                </c:pt>
                <c:pt idx="117">
                  <c:v>199</c:v>
                </c:pt>
                <c:pt idx="118">
                  <c:v>201</c:v>
                </c:pt>
                <c:pt idx="119">
                  <c:v>202</c:v>
                </c:pt>
                <c:pt idx="120">
                  <c:v>204</c:v>
                </c:pt>
                <c:pt idx="121">
                  <c:v>206</c:v>
                </c:pt>
                <c:pt idx="122">
                  <c:v>207</c:v>
                </c:pt>
                <c:pt idx="123">
                  <c:v>209</c:v>
                </c:pt>
                <c:pt idx="124">
                  <c:v>211</c:v>
                </c:pt>
                <c:pt idx="125">
                  <c:v>212</c:v>
                </c:pt>
                <c:pt idx="126">
                  <c:v>214</c:v>
                </c:pt>
                <c:pt idx="127">
                  <c:v>216</c:v>
                </c:pt>
                <c:pt idx="128">
                  <c:v>217</c:v>
                </c:pt>
                <c:pt idx="129">
                  <c:v>219</c:v>
                </c:pt>
                <c:pt idx="130">
                  <c:v>221</c:v>
                </c:pt>
                <c:pt idx="131">
                  <c:v>222</c:v>
                </c:pt>
                <c:pt idx="132">
                  <c:v>224</c:v>
                </c:pt>
                <c:pt idx="133">
                  <c:v>226</c:v>
                </c:pt>
                <c:pt idx="134">
                  <c:v>227</c:v>
                </c:pt>
                <c:pt idx="135">
                  <c:v>229</c:v>
                </c:pt>
                <c:pt idx="136">
                  <c:v>231</c:v>
                </c:pt>
                <c:pt idx="137">
                  <c:v>232</c:v>
                </c:pt>
                <c:pt idx="138">
                  <c:v>234</c:v>
                </c:pt>
                <c:pt idx="139">
                  <c:v>236</c:v>
                </c:pt>
                <c:pt idx="140">
                  <c:v>237</c:v>
                </c:pt>
                <c:pt idx="141">
                  <c:v>239</c:v>
                </c:pt>
                <c:pt idx="142">
                  <c:v>241</c:v>
                </c:pt>
                <c:pt idx="143">
                  <c:v>242</c:v>
                </c:pt>
                <c:pt idx="144">
                  <c:v>244</c:v>
                </c:pt>
                <c:pt idx="145">
                  <c:v>246</c:v>
                </c:pt>
                <c:pt idx="146">
                  <c:v>247</c:v>
                </c:pt>
                <c:pt idx="147">
                  <c:v>249</c:v>
                </c:pt>
                <c:pt idx="148">
                  <c:v>251</c:v>
                </c:pt>
                <c:pt idx="149">
                  <c:v>252</c:v>
                </c:pt>
                <c:pt idx="150">
                  <c:v>254</c:v>
                </c:pt>
                <c:pt idx="151">
                  <c:v>256</c:v>
                </c:pt>
                <c:pt idx="152">
                  <c:v>257</c:v>
                </c:pt>
                <c:pt idx="153">
                  <c:v>259</c:v>
                </c:pt>
                <c:pt idx="154">
                  <c:v>261</c:v>
                </c:pt>
                <c:pt idx="155">
                  <c:v>262</c:v>
                </c:pt>
                <c:pt idx="156">
                  <c:v>264</c:v>
                </c:pt>
                <c:pt idx="157">
                  <c:v>266</c:v>
                </c:pt>
                <c:pt idx="158">
                  <c:v>267</c:v>
                </c:pt>
                <c:pt idx="159">
                  <c:v>269</c:v>
                </c:pt>
                <c:pt idx="160">
                  <c:v>271</c:v>
                </c:pt>
                <c:pt idx="161">
                  <c:v>273</c:v>
                </c:pt>
                <c:pt idx="162">
                  <c:v>274</c:v>
                </c:pt>
                <c:pt idx="163">
                  <c:v>276</c:v>
                </c:pt>
                <c:pt idx="164">
                  <c:v>278</c:v>
                </c:pt>
                <c:pt idx="165">
                  <c:v>279</c:v>
                </c:pt>
                <c:pt idx="166">
                  <c:v>281</c:v>
                </c:pt>
                <c:pt idx="167">
                  <c:v>283</c:v>
                </c:pt>
                <c:pt idx="168">
                  <c:v>284</c:v>
                </c:pt>
                <c:pt idx="169">
                  <c:v>286</c:v>
                </c:pt>
                <c:pt idx="170">
                  <c:v>288</c:v>
                </c:pt>
                <c:pt idx="171">
                  <c:v>289</c:v>
                </c:pt>
                <c:pt idx="172">
                  <c:v>291</c:v>
                </c:pt>
                <c:pt idx="173">
                  <c:v>293</c:v>
                </c:pt>
                <c:pt idx="174">
                  <c:v>294</c:v>
                </c:pt>
                <c:pt idx="175">
                  <c:v>296</c:v>
                </c:pt>
                <c:pt idx="176">
                  <c:v>298</c:v>
                </c:pt>
                <c:pt idx="177">
                  <c:v>299</c:v>
                </c:pt>
                <c:pt idx="178">
                  <c:v>301</c:v>
                </c:pt>
                <c:pt idx="179">
                  <c:v>303</c:v>
                </c:pt>
                <c:pt idx="180">
                  <c:v>304</c:v>
                </c:pt>
                <c:pt idx="181">
                  <c:v>306</c:v>
                </c:pt>
                <c:pt idx="182">
                  <c:v>308</c:v>
                </c:pt>
                <c:pt idx="183">
                  <c:v>309</c:v>
                </c:pt>
                <c:pt idx="184">
                  <c:v>311</c:v>
                </c:pt>
                <c:pt idx="185">
                  <c:v>313</c:v>
                </c:pt>
                <c:pt idx="186">
                  <c:v>314</c:v>
                </c:pt>
                <c:pt idx="187">
                  <c:v>316</c:v>
                </c:pt>
                <c:pt idx="188">
                  <c:v>318</c:v>
                </c:pt>
                <c:pt idx="189">
                  <c:v>319</c:v>
                </c:pt>
                <c:pt idx="190">
                  <c:v>321</c:v>
                </c:pt>
                <c:pt idx="191">
                  <c:v>323</c:v>
                </c:pt>
                <c:pt idx="192">
                  <c:v>324</c:v>
                </c:pt>
                <c:pt idx="193">
                  <c:v>326</c:v>
                </c:pt>
                <c:pt idx="194">
                  <c:v>328</c:v>
                </c:pt>
                <c:pt idx="195">
                  <c:v>329</c:v>
                </c:pt>
                <c:pt idx="196">
                  <c:v>331</c:v>
                </c:pt>
                <c:pt idx="197">
                  <c:v>333</c:v>
                </c:pt>
                <c:pt idx="198">
                  <c:v>334</c:v>
                </c:pt>
                <c:pt idx="199">
                  <c:v>336</c:v>
                </c:pt>
                <c:pt idx="200">
                  <c:v>338</c:v>
                </c:pt>
                <c:pt idx="201">
                  <c:v>339</c:v>
                </c:pt>
                <c:pt idx="202">
                  <c:v>341</c:v>
                </c:pt>
                <c:pt idx="203">
                  <c:v>343</c:v>
                </c:pt>
                <c:pt idx="204">
                  <c:v>344</c:v>
                </c:pt>
                <c:pt idx="205">
                  <c:v>346</c:v>
                </c:pt>
                <c:pt idx="206">
                  <c:v>348</c:v>
                </c:pt>
                <c:pt idx="207">
                  <c:v>349</c:v>
                </c:pt>
                <c:pt idx="208">
                  <c:v>351</c:v>
                </c:pt>
                <c:pt idx="209">
                  <c:v>353</c:v>
                </c:pt>
                <c:pt idx="210">
                  <c:v>354</c:v>
                </c:pt>
                <c:pt idx="211">
                  <c:v>356</c:v>
                </c:pt>
                <c:pt idx="212">
                  <c:v>358</c:v>
                </c:pt>
                <c:pt idx="213">
                  <c:v>359</c:v>
                </c:pt>
                <c:pt idx="214">
                  <c:v>361</c:v>
                </c:pt>
                <c:pt idx="215">
                  <c:v>363</c:v>
                </c:pt>
                <c:pt idx="216">
                  <c:v>365</c:v>
                </c:pt>
                <c:pt idx="217">
                  <c:v>366</c:v>
                </c:pt>
                <c:pt idx="218">
                  <c:v>368</c:v>
                </c:pt>
                <c:pt idx="219">
                  <c:v>369</c:v>
                </c:pt>
                <c:pt idx="220">
                  <c:v>371</c:v>
                </c:pt>
                <c:pt idx="221">
                  <c:v>373</c:v>
                </c:pt>
                <c:pt idx="222">
                  <c:v>375</c:v>
                </c:pt>
                <c:pt idx="223">
                  <c:v>376</c:v>
                </c:pt>
                <c:pt idx="224">
                  <c:v>378</c:v>
                </c:pt>
                <c:pt idx="225">
                  <c:v>380</c:v>
                </c:pt>
                <c:pt idx="226">
                  <c:v>381</c:v>
                </c:pt>
                <c:pt idx="227">
                  <c:v>383</c:v>
                </c:pt>
                <c:pt idx="228">
                  <c:v>385</c:v>
                </c:pt>
                <c:pt idx="229">
                  <c:v>386</c:v>
                </c:pt>
                <c:pt idx="230">
                  <c:v>388</c:v>
                </c:pt>
                <c:pt idx="231">
                  <c:v>390</c:v>
                </c:pt>
                <c:pt idx="232">
                  <c:v>391</c:v>
                </c:pt>
                <c:pt idx="233">
                  <c:v>393</c:v>
                </c:pt>
                <c:pt idx="234">
                  <c:v>395</c:v>
                </c:pt>
                <c:pt idx="235">
                  <c:v>396</c:v>
                </c:pt>
                <c:pt idx="236">
                  <c:v>398</c:v>
                </c:pt>
                <c:pt idx="237">
                  <c:v>400</c:v>
                </c:pt>
                <c:pt idx="238">
                  <c:v>401</c:v>
                </c:pt>
                <c:pt idx="239">
                  <c:v>403</c:v>
                </c:pt>
                <c:pt idx="240">
                  <c:v>405</c:v>
                </c:pt>
                <c:pt idx="241">
                  <c:v>406</c:v>
                </c:pt>
                <c:pt idx="242">
                  <c:v>408</c:v>
                </c:pt>
                <c:pt idx="243">
                  <c:v>410</c:v>
                </c:pt>
                <c:pt idx="244">
                  <c:v>411</c:v>
                </c:pt>
                <c:pt idx="245">
                  <c:v>413</c:v>
                </c:pt>
                <c:pt idx="246">
                  <c:v>415</c:v>
                </c:pt>
                <c:pt idx="247">
                  <c:v>416</c:v>
                </c:pt>
                <c:pt idx="248">
                  <c:v>418</c:v>
                </c:pt>
                <c:pt idx="249">
                  <c:v>420</c:v>
                </c:pt>
                <c:pt idx="250">
                  <c:v>421</c:v>
                </c:pt>
                <c:pt idx="251">
                  <c:v>423</c:v>
                </c:pt>
                <c:pt idx="252">
                  <c:v>425</c:v>
                </c:pt>
                <c:pt idx="253">
                  <c:v>426</c:v>
                </c:pt>
                <c:pt idx="254">
                  <c:v>428</c:v>
                </c:pt>
                <c:pt idx="255">
                  <c:v>430</c:v>
                </c:pt>
                <c:pt idx="256">
                  <c:v>431</c:v>
                </c:pt>
                <c:pt idx="257">
                  <c:v>433</c:v>
                </c:pt>
                <c:pt idx="258">
                  <c:v>435</c:v>
                </c:pt>
                <c:pt idx="259">
                  <c:v>436</c:v>
                </c:pt>
                <c:pt idx="260">
                  <c:v>438</c:v>
                </c:pt>
                <c:pt idx="261">
                  <c:v>440</c:v>
                </c:pt>
                <c:pt idx="262">
                  <c:v>441</c:v>
                </c:pt>
                <c:pt idx="263">
                  <c:v>443</c:v>
                </c:pt>
                <c:pt idx="264">
                  <c:v>445</c:v>
                </c:pt>
                <c:pt idx="265">
                  <c:v>446</c:v>
                </c:pt>
                <c:pt idx="266">
                  <c:v>448</c:v>
                </c:pt>
                <c:pt idx="267">
                  <c:v>450</c:v>
                </c:pt>
                <c:pt idx="268">
                  <c:v>451</c:v>
                </c:pt>
                <c:pt idx="269">
                  <c:v>453</c:v>
                </c:pt>
                <c:pt idx="270">
                  <c:v>455</c:v>
                </c:pt>
                <c:pt idx="271">
                  <c:v>456</c:v>
                </c:pt>
                <c:pt idx="272">
                  <c:v>458</c:v>
                </c:pt>
                <c:pt idx="273">
                  <c:v>460</c:v>
                </c:pt>
                <c:pt idx="274">
                  <c:v>461</c:v>
                </c:pt>
                <c:pt idx="275">
                  <c:v>463</c:v>
                </c:pt>
                <c:pt idx="276">
                  <c:v>465</c:v>
                </c:pt>
                <c:pt idx="277">
                  <c:v>467</c:v>
                </c:pt>
                <c:pt idx="278">
                  <c:v>468</c:v>
                </c:pt>
                <c:pt idx="279">
                  <c:v>470</c:v>
                </c:pt>
                <c:pt idx="280">
                  <c:v>471</c:v>
                </c:pt>
                <c:pt idx="281">
                  <c:v>473</c:v>
                </c:pt>
                <c:pt idx="282">
                  <c:v>475</c:v>
                </c:pt>
                <c:pt idx="283">
                  <c:v>477</c:v>
                </c:pt>
                <c:pt idx="284">
                  <c:v>478</c:v>
                </c:pt>
                <c:pt idx="285">
                  <c:v>480</c:v>
                </c:pt>
                <c:pt idx="286">
                  <c:v>482</c:v>
                </c:pt>
                <c:pt idx="287">
                  <c:v>483</c:v>
                </c:pt>
                <c:pt idx="288">
                  <c:v>485</c:v>
                </c:pt>
                <c:pt idx="289">
                  <c:v>487</c:v>
                </c:pt>
                <c:pt idx="290">
                  <c:v>488</c:v>
                </c:pt>
                <c:pt idx="291">
                  <c:v>490</c:v>
                </c:pt>
                <c:pt idx="292">
                  <c:v>492</c:v>
                </c:pt>
                <c:pt idx="293">
                  <c:v>493</c:v>
                </c:pt>
                <c:pt idx="294">
                  <c:v>495</c:v>
                </c:pt>
                <c:pt idx="295">
                  <c:v>497</c:v>
                </c:pt>
                <c:pt idx="296">
                  <c:v>498</c:v>
                </c:pt>
                <c:pt idx="297">
                  <c:v>500</c:v>
                </c:pt>
              </c:numCache>
            </c:numRef>
          </c:xVal>
          <c:yVal>
            <c:numRef>
              <c:f>'Shear Stress'!$E$6:$E$303</c:f>
              <c:numCache>
                <c:formatCode>General</c:formatCode>
                <c:ptCount val="298"/>
                <c:pt idx="0">
                  <c:v>180</c:v>
                </c:pt>
                <c:pt idx="1">
                  <c:v>197</c:v>
                </c:pt>
                <c:pt idx="2">
                  <c:v>211</c:v>
                </c:pt>
                <c:pt idx="3">
                  <c:v>221</c:v>
                </c:pt>
                <c:pt idx="4">
                  <c:v>230</c:v>
                </c:pt>
                <c:pt idx="5">
                  <c:v>240</c:v>
                </c:pt>
                <c:pt idx="6">
                  <c:v>246</c:v>
                </c:pt>
                <c:pt idx="7">
                  <c:v>259</c:v>
                </c:pt>
                <c:pt idx="8">
                  <c:v>266</c:v>
                </c:pt>
                <c:pt idx="9">
                  <c:v>273</c:v>
                </c:pt>
                <c:pt idx="10">
                  <c:v>278</c:v>
                </c:pt>
                <c:pt idx="11">
                  <c:v>285</c:v>
                </c:pt>
                <c:pt idx="12">
                  <c:v>294</c:v>
                </c:pt>
                <c:pt idx="13">
                  <c:v>302</c:v>
                </c:pt>
                <c:pt idx="14">
                  <c:v>308</c:v>
                </c:pt>
                <c:pt idx="15">
                  <c:v>313</c:v>
                </c:pt>
                <c:pt idx="16">
                  <c:v>319</c:v>
                </c:pt>
                <c:pt idx="17">
                  <c:v>326</c:v>
                </c:pt>
                <c:pt idx="18">
                  <c:v>341</c:v>
                </c:pt>
                <c:pt idx="19">
                  <c:v>349</c:v>
                </c:pt>
                <c:pt idx="20">
                  <c:v>353</c:v>
                </c:pt>
                <c:pt idx="21">
                  <c:v>352</c:v>
                </c:pt>
                <c:pt idx="22">
                  <c:v>356</c:v>
                </c:pt>
                <c:pt idx="23">
                  <c:v>362</c:v>
                </c:pt>
                <c:pt idx="24">
                  <c:v>365</c:v>
                </c:pt>
                <c:pt idx="25">
                  <c:v>371</c:v>
                </c:pt>
                <c:pt idx="26">
                  <c:v>377</c:v>
                </c:pt>
                <c:pt idx="27">
                  <c:v>378</c:v>
                </c:pt>
                <c:pt idx="28">
                  <c:v>383</c:v>
                </c:pt>
                <c:pt idx="29">
                  <c:v>384</c:v>
                </c:pt>
                <c:pt idx="30">
                  <c:v>392</c:v>
                </c:pt>
                <c:pt idx="31">
                  <c:v>395</c:v>
                </c:pt>
                <c:pt idx="32">
                  <c:v>397</c:v>
                </c:pt>
                <c:pt idx="33">
                  <c:v>405</c:v>
                </c:pt>
                <c:pt idx="34">
                  <c:v>406</c:v>
                </c:pt>
                <c:pt idx="35">
                  <c:v>411</c:v>
                </c:pt>
                <c:pt idx="36">
                  <c:v>416</c:v>
                </c:pt>
                <c:pt idx="37">
                  <c:v>418</c:v>
                </c:pt>
                <c:pt idx="38">
                  <c:v>425</c:v>
                </c:pt>
                <c:pt idx="39">
                  <c:v>427</c:v>
                </c:pt>
                <c:pt idx="40">
                  <c:v>428</c:v>
                </c:pt>
                <c:pt idx="41">
                  <c:v>428</c:v>
                </c:pt>
                <c:pt idx="42">
                  <c:v>431</c:v>
                </c:pt>
                <c:pt idx="43">
                  <c:v>439</c:v>
                </c:pt>
                <c:pt idx="44">
                  <c:v>440</c:v>
                </c:pt>
                <c:pt idx="45">
                  <c:v>442</c:v>
                </c:pt>
                <c:pt idx="46">
                  <c:v>443</c:v>
                </c:pt>
                <c:pt idx="47">
                  <c:v>448</c:v>
                </c:pt>
                <c:pt idx="48">
                  <c:v>452</c:v>
                </c:pt>
                <c:pt idx="49">
                  <c:v>454</c:v>
                </c:pt>
                <c:pt idx="50">
                  <c:v>456</c:v>
                </c:pt>
                <c:pt idx="51">
                  <c:v>458</c:v>
                </c:pt>
                <c:pt idx="52">
                  <c:v>459</c:v>
                </c:pt>
                <c:pt idx="53">
                  <c:v>462</c:v>
                </c:pt>
                <c:pt idx="54">
                  <c:v>465</c:v>
                </c:pt>
                <c:pt idx="55">
                  <c:v>469</c:v>
                </c:pt>
                <c:pt idx="56">
                  <c:v>474</c:v>
                </c:pt>
                <c:pt idx="57">
                  <c:v>476</c:v>
                </c:pt>
                <c:pt idx="58">
                  <c:v>478</c:v>
                </c:pt>
                <c:pt idx="59">
                  <c:v>479</c:v>
                </c:pt>
                <c:pt idx="60">
                  <c:v>481</c:v>
                </c:pt>
                <c:pt idx="61">
                  <c:v>486</c:v>
                </c:pt>
                <c:pt idx="62">
                  <c:v>488</c:v>
                </c:pt>
                <c:pt idx="63">
                  <c:v>488</c:v>
                </c:pt>
                <c:pt idx="64">
                  <c:v>494</c:v>
                </c:pt>
                <c:pt idx="65">
                  <c:v>495</c:v>
                </c:pt>
                <c:pt idx="66">
                  <c:v>493</c:v>
                </c:pt>
                <c:pt idx="67">
                  <c:v>497</c:v>
                </c:pt>
                <c:pt idx="68">
                  <c:v>497</c:v>
                </c:pt>
                <c:pt idx="69">
                  <c:v>499</c:v>
                </c:pt>
                <c:pt idx="70">
                  <c:v>502</c:v>
                </c:pt>
                <c:pt idx="71">
                  <c:v>502</c:v>
                </c:pt>
                <c:pt idx="72">
                  <c:v>504</c:v>
                </c:pt>
                <c:pt idx="73">
                  <c:v>512</c:v>
                </c:pt>
                <c:pt idx="74">
                  <c:v>509</c:v>
                </c:pt>
                <c:pt idx="75">
                  <c:v>515</c:v>
                </c:pt>
                <c:pt idx="76">
                  <c:v>513</c:v>
                </c:pt>
                <c:pt idx="77">
                  <c:v>513</c:v>
                </c:pt>
                <c:pt idx="78">
                  <c:v>517</c:v>
                </c:pt>
                <c:pt idx="79">
                  <c:v>518</c:v>
                </c:pt>
                <c:pt idx="80">
                  <c:v>521</c:v>
                </c:pt>
                <c:pt idx="81">
                  <c:v>521</c:v>
                </c:pt>
                <c:pt idx="82">
                  <c:v>523</c:v>
                </c:pt>
                <c:pt idx="83">
                  <c:v>526</c:v>
                </c:pt>
                <c:pt idx="84">
                  <c:v>528</c:v>
                </c:pt>
                <c:pt idx="85">
                  <c:v>528</c:v>
                </c:pt>
                <c:pt idx="86">
                  <c:v>532</c:v>
                </c:pt>
                <c:pt idx="87">
                  <c:v>536</c:v>
                </c:pt>
                <c:pt idx="88">
                  <c:v>534</c:v>
                </c:pt>
                <c:pt idx="89">
                  <c:v>535</c:v>
                </c:pt>
                <c:pt idx="90">
                  <c:v>540</c:v>
                </c:pt>
                <c:pt idx="91">
                  <c:v>542</c:v>
                </c:pt>
                <c:pt idx="92">
                  <c:v>543</c:v>
                </c:pt>
                <c:pt idx="93">
                  <c:v>545</c:v>
                </c:pt>
                <c:pt idx="94">
                  <c:v>549</c:v>
                </c:pt>
                <c:pt idx="95">
                  <c:v>552</c:v>
                </c:pt>
                <c:pt idx="96">
                  <c:v>552</c:v>
                </c:pt>
                <c:pt idx="97">
                  <c:v>551</c:v>
                </c:pt>
                <c:pt idx="98">
                  <c:v>550</c:v>
                </c:pt>
                <c:pt idx="99">
                  <c:v>556</c:v>
                </c:pt>
                <c:pt idx="100">
                  <c:v>561</c:v>
                </c:pt>
                <c:pt idx="101">
                  <c:v>565</c:v>
                </c:pt>
                <c:pt idx="102">
                  <c:v>557</c:v>
                </c:pt>
                <c:pt idx="103">
                  <c:v>564</c:v>
                </c:pt>
                <c:pt idx="104">
                  <c:v>562</c:v>
                </c:pt>
                <c:pt idx="105">
                  <c:v>566</c:v>
                </c:pt>
                <c:pt idx="106">
                  <c:v>565</c:v>
                </c:pt>
                <c:pt idx="107">
                  <c:v>569</c:v>
                </c:pt>
                <c:pt idx="108">
                  <c:v>568</c:v>
                </c:pt>
                <c:pt idx="109">
                  <c:v>573</c:v>
                </c:pt>
                <c:pt idx="110">
                  <c:v>572</c:v>
                </c:pt>
                <c:pt idx="111">
                  <c:v>574</c:v>
                </c:pt>
                <c:pt idx="112">
                  <c:v>578</c:v>
                </c:pt>
                <c:pt idx="113">
                  <c:v>579</c:v>
                </c:pt>
                <c:pt idx="114">
                  <c:v>579</c:v>
                </c:pt>
                <c:pt idx="115">
                  <c:v>583</c:v>
                </c:pt>
                <c:pt idx="116">
                  <c:v>586</c:v>
                </c:pt>
                <c:pt idx="117">
                  <c:v>587</c:v>
                </c:pt>
                <c:pt idx="118">
                  <c:v>584</c:v>
                </c:pt>
                <c:pt idx="119">
                  <c:v>585</c:v>
                </c:pt>
                <c:pt idx="120">
                  <c:v>586</c:v>
                </c:pt>
                <c:pt idx="121">
                  <c:v>589</c:v>
                </c:pt>
                <c:pt idx="122">
                  <c:v>588</c:v>
                </c:pt>
                <c:pt idx="123">
                  <c:v>592</c:v>
                </c:pt>
                <c:pt idx="124">
                  <c:v>592</c:v>
                </c:pt>
                <c:pt idx="125">
                  <c:v>592</c:v>
                </c:pt>
                <c:pt idx="126">
                  <c:v>590</c:v>
                </c:pt>
                <c:pt idx="127">
                  <c:v>591</c:v>
                </c:pt>
                <c:pt idx="128">
                  <c:v>593</c:v>
                </c:pt>
                <c:pt idx="129">
                  <c:v>598</c:v>
                </c:pt>
                <c:pt idx="130">
                  <c:v>598</c:v>
                </c:pt>
                <c:pt idx="131">
                  <c:v>596</c:v>
                </c:pt>
                <c:pt idx="132">
                  <c:v>598</c:v>
                </c:pt>
                <c:pt idx="133">
                  <c:v>598</c:v>
                </c:pt>
                <c:pt idx="134">
                  <c:v>604</c:v>
                </c:pt>
                <c:pt idx="135">
                  <c:v>604</c:v>
                </c:pt>
                <c:pt idx="136">
                  <c:v>602</c:v>
                </c:pt>
                <c:pt idx="137">
                  <c:v>603</c:v>
                </c:pt>
                <c:pt idx="138">
                  <c:v>607</c:v>
                </c:pt>
                <c:pt idx="139">
                  <c:v>609</c:v>
                </c:pt>
                <c:pt idx="140">
                  <c:v>609</c:v>
                </c:pt>
                <c:pt idx="141">
                  <c:v>609</c:v>
                </c:pt>
                <c:pt idx="142">
                  <c:v>608</c:v>
                </c:pt>
                <c:pt idx="143">
                  <c:v>616</c:v>
                </c:pt>
                <c:pt idx="144">
                  <c:v>610</c:v>
                </c:pt>
                <c:pt idx="145">
                  <c:v>610</c:v>
                </c:pt>
                <c:pt idx="146">
                  <c:v>611</c:v>
                </c:pt>
                <c:pt idx="147">
                  <c:v>614</c:v>
                </c:pt>
                <c:pt idx="148">
                  <c:v>614</c:v>
                </c:pt>
                <c:pt idx="149">
                  <c:v>613</c:v>
                </c:pt>
                <c:pt idx="150">
                  <c:v>616</c:v>
                </c:pt>
                <c:pt idx="151">
                  <c:v>617</c:v>
                </c:pt>
                <c:pt idx="152">
                  <c:v>616</c:v>
                </c:pt>
                <c:pt idx="153">
                  <c:v>619</c:v>
                </c:pt>
                <c:pt idx="154">
                  <c:v>619</c:v>
                </c:pt>
                <c:pt idx="155">
                  <c:v>619</c:v>
                </c:pt>
                <c:pt idx="156">
                  <c:v>621</c:v>
                </c:pt>
                <c:pt idx="157">
                  <c:v>620</c:v>
                </c:pt>
                <c:pt idx="158">
                  <c:v>625</c:v>
                </c:pt>
                <c:pt idx="159">
                  <c:v>629</c:v>
                </c:pt>
                <c:pt idx="160">
                  <c:v>625</c:v>
                </c:pt>
                <c:pt idx="161">
                  <c:v>625</c:v>
                </c:pt>
                <c:pt idx="162">
                  <c:v>629</c:v>
                </c:pt>
                <c:pt idx="163">
                  <c:v>630</c:v>
                </c:pt>
                <c:pt idx="164">
                  <c:v>630</c:v>
                </c:pt>
                <c:pt idx="165">
                  <c:v>631</c:v>
                </c:pt>
                <c:pt idx="166">
                  <c:v>630</c:v>
                </c:pt>
                <c:pt idx="167">
                  <c:v>633</c:v>
                </c:pt>
                <c:pt idx="168">
                  <c:v>632</c:v>
                </c:pt>
                <c:pt idx="169">
                  <c:v>634</c:v>
                </c:pt>
                <c:pt idx="170">
                  <c:v>634</c:v>
                </c:pt>
                <c:pt idx="171">
                  <c:v>635</c:v>
                </c:pt>
                <c:pt idx="172">
                  <c:v>635</c:v>
                </c:pt>
                <c:pt idx="173">
                  <c:v>640</c:v>
                </c:pt>
                <c:pt idx="174">
                  <c:v>640</c:v>
                </c:pt>
                <c:pt idx="175">
                  <c:v>640</c:v>
                </c:pt>
                <c:pt idx="176">
                  <c:v>645</c:v>
                </c:pt>
                <c:pt idx="177">
                  <c:v>644</c:v>
                </c:pt>
                <c:pt idx="178">
                  <c:v>644</c:v>
                </c:pt>
                <c:pt idx="179">
                  <c:v>644</c:v>
                </c:pt>
                <c:pt idx="180">
                  <c:v>647</c:v>
                </c:pt>
                <c:pt idx="181">
                  <c:v>649</c:v>
                </c:pt>
                <c:pt idx="182">
                  <c:v>648</c:v>
                </c:pt>
                <c:pt idx="183">
                  <c:v>656</c:v>
                </c:pt>
                <c:pt idx="184">
                  <c:v>652</c:v>
                </c:pt>
                <c:pt idx="185">
                  <c:v>654</c:v>
                </c:pt>
                <c:pt idx="186">
                  <c:v>653</c:v>
                </c:pt>
                <c:pt idx="187">
                  <c:v>652</c:v>
                </c:pt>
                <c:pt idx="188">
                  <c:v>658</c:v>
                </c:pt>
                <c:pt idx="189">
                  <c:v>653</c:v>
                </c:pt>
                <c:pt idx="190">
                  <c:v>648</c:v>
                </c:pt>
                <c:pt idx="191">
                  <c:v>653</c:v>
                </c:pt>
                <c:pt idx="192">
                  <c:v>655</c:v>
                </c:pt>
                <c:pt idx="193">
                  <c:v>655</c:v>
                </c:pt>
                <c:pt idx="194">
                  <c:v>656</c:v>
                </c:pt>
                <c:pt idx="195">
                  <c:v>660</c:v>
                </c:pt>
                <c:pt idx="196">
                  <c:v>658</c:v>
                </c:pt>
                <c:pt idx="197">
                  <c:v>664</c:v>
                </c:pt>
                <c:pt idx="198">
                  <c:v>661</c:v>
                </c:pt>
                <c:pt idx="199">
                  <c:v>661</c:v>
                </c:pt>
                <c:pt idx="200">
                  <c:v>662</c:v>
                </c:pt>
                <c:pt idx="201">
                  <c:v>670</c:v>
                </c:pt>
                <c:pt idx="202">
                  <c:v>667</c:v>
                </c:pt>
                <c:pt idx="203">
                  <c:v>668</c:v>
                </c:pt>
                <c:pt idx="204">
                  <c:v>670</c:v>
                </c:pt>
                <c:pt idx="205">
                  <c:v>666</c:v>
                </c:pt>
                <c:pt idx="206">
                  <c:v>670</c:v>
                </c:pt>
                <c:pt idx="207">
                  <c:v>663</c:v>
                </c:pt>
                <c:pt idx="208">
                  <c:v>670</c:v>
                </c:pt>
                <c:pt idx="209">
                  <c:v>668</c:v>
                </c:pt>
                <c:pt idx="210">
                  <c:v>666</c:v>
                </c:pt>
                <c:pt idx="211">
                  <c:v>665</c:v>
                </c:pt>
                <c:pt idx="212">
                  <c:v>671</c:v>
                </c:pt>
                <c:pt idx="213">
                  <c:v>670</c:v>
                </c:pt>
                <c:pt idx="214">
                  <c:v>676</c:v>
                </c:pt>
                <c:pt idx="215">
                  <c:v>672</c:v>
                </c:pt>
                <c:pt idx="216">
                  <c:v>675</c:v>
                </c:pt>
                <c:pt idx="217">
                  <c:v>672</c:v>
                </c:pt>
                <c:pt idx="218">
                  <c:v>674</c:v>
                </c:pt>
                <c:pt idx="219">
                  <c:v>680</c:v>
                </c:pt>
                <c:pt idx="220">
                  <c:v>672</c:v>
                </c:pt>
                <c:pt idx="221">
                  <c:v>674</c:v>
                </c:pt>
                <c:pt idx="222">
                  <c:v>673</c:v>
                </c:pt>
                <c:pt idx="223">
                  <c:v>676</c:v>
                </c:pt>
                <c:pt idx="224">
                  <c:v>679</c:v>
                </c:pt>
                <c:pt idx="225">
                  <c:v>676</c:v>
                </c:pt>
                <c:pt idx="226">
                  <c:v>679</c:v>
                </c:pt>
                <c:pt idx="227">
                  <c:v>677</c:v>
                </c:pt>
                <c:pt idx="228">
                  <c:v>681</c:v>
                </c:pt>
                <c:pt idx="229">
                  <c:v>680</c:v>
                </c:pt>
                <c:pt idx="230">
                  <c:v>678</c:v>
                </c:pt>
                <c:pt idx="231">
                  <c:v>683</c:v>
                </c:pt>
                <c:pt idx="232">
                  <c:v>685</c:v>
                </c:pt>
                <c:pt idx="233">
                  <c:v>685</c:v>
                </c:pt>
                <c:pt idx="234">
                  <c:v>692</c:v>
                </c:pt>
                <c:pt idx="235">
                  <c:v>689</c:v>
                </c:pt>
                <c:pt idx="236">
                  <c:v>690</c:v>
                </c:pt>
                <c:pt idx="237">
                  <c:v>694</c:v>
                </c:pt>
                <c:pt idx="238">
                  <c:v>695</c:v>
                </c:pt>
                <c:pt idx="239">
                  <c:v>693</c:v>
                </c:pt>
                <c:pt idx="240">
                  <c:v>696</c:v>
                </c:pt>
                <c:pt idx="241">
                  <c:v>698</c:v>
                </c:pt>
                <c:pt idx="242">
                  <c:v>695</c:v>
                </c:pt>
                <c:pt idx="243">
                  <c:v>693</c:v>
                </c:pt>
                <c:pt idx="244">
                  <c:v>696</c:v>
                </c:pt>
                <c:pt idx="245">
                  <c:v>695</c:v>
                </c:pt>
                <c:pt idx="246">
                  <c:v>693</c:v>
                </c:pt>
                <c:pt idx="247">
                  <c:v>694</c:v>
                </c:pt>
                <c:pt idx="248">
                  <c:v>695</c:v>
                </c:pt>
                <c:pt idx="249">
                  <c:v>696</c:v>
                </c:pt>
                <c:pt idx="250">
                  <c:v>696</c:v>
                </c:pt>
                <c:pt idx="251">
                  <c:v>694</c:v>
                </c:pt>
                <c:pt idx="252">
                  <c:v>695</c:v>
                </c:pt>
                <c:pt idx="253">
                  <c:v>694</c:v>
                </c:pt>
                <c:pt idx="254">
                  <c:v>700</c:v>
                </c:pt>
                <c:pt idx="255">
                  <c:v>697</c:v>
                </c:pt>
                <c:pt idx="256">
                  <c:v>698</c:v>
                </c:pt>
                <c:pt idx="257">
                  <c:v>697</c:v>
                </c:pt>
                <c:pt idx="258">
                  <c:v>696</c:v>
                </c:pt>
                <c:pt idx="259">
                  <c:v>701</c:v>
                </c:pt>
                <c:pt idx="260">
                  <c:v>701</c:v>
                </c:pt>
                <c:pt idx="261">
                  <c:v>700</c:v>
                </c:pt>
                <c:pt idx="262">
                  <c:v>699</c:v>
                </c:pt>
                <c:pt idx="263">
                  <c:v>704</c:v>
                </c:pt>
                <c:pt idx="264">
                  <c:v>705</c:v>
                </c:pt>
                <c:pt idx="265">
                  <c:v>703</c:v>
                </c:pt>
                <c:pt idx="266">
                  <c:v>701</c:v>
                </c:pt>
                <c:pt idx="267">
                  <c:v>704</c:v>
                </c:pt>
                <c:pt idx="268">
                  <c:v>705</c:v>
                </c:pt>
                <c:pt idx="269">
                  <c:v>702</c:v>
                </c:pt>
                <c:pt idx="270">
                  <c:v>705</c:v>
                </c:pt>
                <c:pt idx="271">
                  <c:v>704</c:v>
                </c:pt>
                <c:pt idx="272">
                  <c:v>699</c:v>
                </c:pt>
                <c:pt idx="273">
                  <c:v>698</c:v>
                </c:pt>
                <c:pt idx="274">
                  <c:v>699</c:v>
                </c:pt>
                <c:pt idx="275">
                  <c:v>700</c:v>
                </c:pt>
                <c:pt idx="276">
                  <c:v>700</c:v>
                </c:pt>
                <c:pt idx="277">
                  <c:v>702</c:v>
                </c:pt>
                <c:pt idx="278">
                  <c:v>701</c:v>
                </c:pt>
                <c:pt idx="279">
                  <c:v>704</c:v>
                </c:pt>
                <c:pt idx="280">
                  <c:v>711</c:v>
                </c:pt>
                <c:pt idx="281">
                  <c:v>708</c:v>
                </c:pt>
                <c:pt idx="282">
                  <c:v>710</c:v>
                </c:pt>
                <c:pt idx="283">
                  <c:v>709</c:v>
                </c:pt>
                <c:pt idx="284">
                  <c:v>705</c:v>
                </c:pt>
                <c:pt idx="285">
                  <c:v>704</c:v>
                </c:pt>
                <c:pt idx="286">
                  <c:v>708</c:v>
                </c:pt>
                <c:pt idx="287">
                  <c:v>708</c:v>
                </c:pt>
                <c:pt idx="288">
                  <c:v>707</c:v>
                </c:pt>
                <c:pt idx="289">
                  <c:v>708</c:v>
                </c:pt>
                <c:pt idx="290">
                  <c:v>714</c:v>
                </c:pt>
                <c:pt idx="291">
                  <c:v>713</c:v>
                </c:pt>
                <c:pt idx="292">
                  <c:v>712</c:v>
                </c:pt>
                <c:pt idx="293">
                  <c:v>715</c:v>
                </c:pt>
                <c:pt idx="294">
                  <c:v>715</c:v>
                </c:pt>
                <c:pt idx="295">
                  <c:v>713</c:v>
                </c:pt>
                <c:pt idx="296">
                  <c:v>715</c:v>
                </c:pt>
                <c:pt idx="297">
                  <c:v>715</c:v>
                </c:pt>
              </c:numCache>
            </c:numRef>
          </c:yVal>
          <c:smooth val="1"/>
          <c:extLst xmlns:c16r2="http://schemas.microsoft.com/office/drawing/2015/06/chart">
            <c:ext xmlns:c16="http://schemas.microsoft.com/office/drawing/2014/chart" uri="{C3380CC4-5D6E-409C-BE32-E72D297353CC}">
              <c16:uniqueId val="{00000003-3E1A-CB4C-9176-FA537712CE7F}"/>
            </c:ext>
          </c:extLst>
        </c:ser>
        <c:ser>
          <c:idx val="2"/>
          <c:order val="2"/>
          <c:tx>
            <c:strRef>
              <c:f>'Shear Stress'!$G$2:$G$3</c:f>
              <c:strCache>
                <c:ptCount val="2"/>
                <c:pt idx="0">
                  <c:v>Shear Stress 1,5%</c:v>
                </c:pt>
                <c:pt idx="1">
                  <c:v>[Pa]</c:v>
                </c:pt>
              </c:strCache>
            </c:strRef>
          </c:tx>
          <c:spPr>
            <a:ln w="57150" cap="rnd">
              <a:solidFill>
                <a:srgbClr val="FF00FF"/>
              </a:solidFill>
              <a:round/>
            </a:ln>
            <a:effectLst/>
          </c:spPr>
          <c:marker>
            <c:symbol val="none"/>
          </c:marker>
          <c:trendline>
            <c:spPr>
              <a:ln w="19050" cap="rnd">
                <a:solidFill>
                  <a:srgbClr val="70AD47"/>
                </a:solidFill>
                <a:prstDash val="sysDot"/>
              </a:ln>
              <a:effectLst/>
            </c:spPr>
            <c:trendlineType val="linear"/>
            <c:dispRSqr val="0"/>
            <c:dispEq val="1"/>
            <c:trendlineLbl>
              <c:numFmt formatCode="General" sourceLinked="0"/>
              <c:spPr>
                <a:noFill/>
                <a:ln>
                  <a:noFill/>
                </a:ln>
                <a:effectLst/>
              </c:spPr>
              <c:txPr>
                <a:bodyPr rot="0" vert="horz"/>
                <a:lstStyle/>
                <a:p>
                  <a:pPr>
                    <a:defRPr>
                      <a:solidFill>
                        <a:srgbClr val="FF00FF"/>
                      </a:solidFill>
                    </a:defRPr>
                  </a:pPr>
                  <a:endParaRPr lang="it-IT"/>
                </a:p>
              </c:txPr>
            </c:trendlineLbl>
          </c:trendline>
          <c:xVal>
            <c:numRef>
              <c:f>'Shear Stress'!$F$6:$F$303</c:f>
              <c:numCache>
                <c:formatCode>General</c:formatCode>
                <c:ptCount val="298"/>
                <c:pt idx="0">
                  <c:v>3.28</c:v>
                </c:pt>
                <c:pt idx="1">
                  <c:v>5</c:v>
                </c:pt>
                <c:pt idx="2">
                  <c:v>6.61</c:v>
                </c:pt>
                <c:pt idx="3">
                  <c:v>8.2899999999999991</c:v>
                </c:pt>
                <c:pt idx="4">
                  <c:v>9.9600000000000009</c:v>
                </c:pt>
                <c:pt idx="5">
                  <c:v>11.6</c:v>
                </c:pt>
                <c:pt idx="6">
                  <c:v>13.3</c:v>
                </c:pt>
                <c:pt idx="7">
                  <c:v>15</c:v>
                </c:pt>
                <c:pt idx="8">
                  <c:v>16.600000000000001</c:v>
                </c:pt>
                <c:pt idx="9">
                  <c:v>18.399999999999999</c:v>
                </c:pt>
                <c:pt idx="10">
                  <c:v>20</c:v>
                </c:pt>
                <c:pt idx="11">
                  <c:v>21.7</c:v>
                </c:pt>
                <c:pt idx="12">
                  <c:v>23.3</c:v>
                </c:pt>
                <c:pt idx="13">
                  <c:v>25.1</c:v>
                </c:pt>
                <c:pt idx="14">
                  <c:v>26.8</c:v>
                </c:pt>
                <c:pt idx="15">
                  <c:v>28.4</c:v>
                </c:pt>
                <c:pt idx="16">
                  <c:v>30</c:v>
                </c:pt>
                <c:pt idx="17">
                  <c:v>31.7</c:v>
                </c:pt>
                <c:pt idx="18">
                  <c:v>33.4</c:v>
                </c:pt>
                <c:pt idx="19">
                  <c:v>35</c:v>
                </c:pt>
                <c:pt idx="20">
                  <c:v>36.700000000000003</c:v>
                </c:pt>
                <c:pt idx="21">
                  <c:v>38.4</c:v>
                </c:pt>
                <c:pt idx="22">
                  <c:v>40.1</c:v>
                </c:pt>
                <c:pt idx="23">
                  <c:v>41.7</c:v>
                </c:pt>
                <c:pt idx="24">
                  <c:v>43.4</c:v>
                </c:pt>
                <c:pt idx="25">
                  <c:v>45.1</c:v>
                </c:pt>
                <c:pt idx="26">
                  <c:v>46.8</c:v>
                </c:pt>
                <c:pt idx="27">
                  <c:v>48.5</c:v>
                </c:pt>
                <c:pt idx="28">
                  <c:v>50.2</c:v>
                </c:pt>
                <c:pt idx="29">
                  <c:v>51.8</c:v>
                </c:pt>
                <c:pt idx="30">
                  <c:v>53.4</c:v>
                </c:pt>
                <c:pt idx="31">
                  <c:v>55.1</c:v>
                </c:pt>
                <c:pt idx="32">
                  <c:v>56.8</c:v>
                </c:pt>
                <c:pt idx="33">
                  <c:v>58.5</c:v>
                </c:pt>
                <c:pt idx="34">
                  <c:v>60.1</c:v>
                </c:pt>
                <c:pt idx="35">
                  <c:v>61.9</c:v>
                </c:pt>
                <c:pt idx="36">
                  <c:v>63.5</c:v>
                </c:pt>
                <c:pt idx="37">
                  <c:v>65.099999999999994</c:v>
                </c:pt>
                <c:pt idx="38">
                  <c:v>66.8</c:v>
                </c:pt>
                <c:pt idx="39">
                  <c:v>68.5</c:v>
                </c:pt>
                <c:pt idx="40">
                  <c:v>70.2</c:v>
                </c:pt>
                <c:pt idx="41">
                  <c:v>71.8</c:v>
                </c:pt>
                <c:pt idx="42">
                  <c:v>73.599999999999994</c:v>
                </c:pt>
                <c:pt idx="43">
                  <c:v>75.3</c:v>
                </c:pt>
                <c:pt idx="44">
                  <c:v>76.900000000000006</c:v>
                </c:pt>
                <c:pt idx="45">
                  <c:v>78.5</c:v>
                </c:pt>
                <c:pt idx="46">
                  <c:v>80.2</c:v>
                </c:pt>
                <c:pt idx="47">
                  <c:v>81.900000000000006</c:v>
                </c:pt>
                <c:pt idx="48">
                  <c:v>83.5</c:v>
                </c:pt>
                <c:pt idx="49">
                  <c:v>85.2</c:v>
                </c:pt>
                <c:pt idx="50">
                  <c:v>86.9</c:v>
                </c:pt>
                <c:pt idx="51">
                  <c:v>88.5</c:v>
                </c:pt>
                <c:pt idx="52">
                  <c:v>90.3</c:v>
                </c:pt>
                <c:pt idx="53">
                  <c:v>92</c:v>
                </c:pt>
                <c:pt idx="54">
                  <c:v>93.6</c:v>
                </c:pt>
                <c:pt idx="55">
                  <c:v>95.3</c:v>
                </c:pt>
                <c:pt idx="56">
                  <c:v>96.9</c:v>
                </c:pt>
                <c:pt idx="57">
                  <c:v>98.6</c:v>
                </c:pt>
                <c:pt idx="58">
                  <c:v>100</c:v>
                </c:pt>
                <c:pt idx="59">
                  <c:v>102</c:v>
                </c:pt>
                <c:pt idx="60">
                  <c:v>104</c:v>
                </c:pt>
                <c:pt idx="61">
                  <c:v>105</c:v>
                </c:pt>
                <c:pt idx="62">
                  <c:v>107</c:v>
                </c:pt>
                <c:pt idx="63">
                  <c:v>109</c:v>
                </c:pt>
                <c:pt idx="64">
                  <c:v>110</c:v>
                </c:pt>
                <c:pt idx="65">
                  <c:v>112</c:v>
                </c:pt>
                <c:pt idx="66">
                  <c:v>114</c:v>
                </c:pt>
                <c:pt idx="67">
                  <c:v>115</c:v>
                </c:pt>
                <c:pt idx="68">
                  <c:v>117</c:v>
                </c:pt>
                <c:pt idx="69">
                  <c:v>119</c:v>
                </c:pt>
                <c:pt idx="70">
                  <c:v>120</c:v>
                </c:pt>
                <c:pt idx="71">
                  <c:v>122</c:v>
                </c:pt>
                <c:pt idx="72">
                  <c:v>124</c:v>
                </c:pt>
                <c:pt idx="73">
                  <c:v>125</c:v>
                </c:pt>
                <c:pt idx="74">
                  <c:v>127</c:v>
                </c:pt>
                <c:pt idx="75">
                  <c:v>129</c:v>
                </c:pt>
                <c:pt idx="76">
                  <c:v>130</c:v>
                </c:pt>
                <c:pt idx="77">
                  <c:v>132</c:v>
                </c:pt>
                <c:pt idx="78">
                  <c:v>134</c:v>
                </c:pt>
                <c:pt idx="79">
                  <c:v>135</c:v>
                </c:pt>
                <c:pt idx="80">
                  <c:v>137</c:v>
                </c:pt>
                <c:pt idx="81">
                  <c:v>139</c:v>
                </c:pt>
                <c:pt idx="82">
                  <c:v>140</c:v>
                </c:pt>
                <c:pt idx="83">
                  <c:v>142</c:v>
                </c:pt>
                <c:pt idx="84">
                  <c:v>144</c:v>
                </c:pt>
                <c:pt idx="85">
                  <c:v>145</c:v>
                </c:pt>
                <c:pt idx="86">
                  <c:v>147</c:v>
                </c:pt>
                <c:pt idx="87">
                  <c:v>149</c:v>
                </c:pt>
                <c:pt idx="88">
                  <c:v>150</c:v>
                </c:pt>
                <c:pt idx="89">
                  <c:v>152</c:v>
                </c:pt>
                <c:pt idx="90">
                  <c:v>154</c:v>
                </c:pt>
                <c:pt idx="91">
                  <c:v>155</c:v>
                </c:pt>
                <c:pt idx="92">
                  <c:v>157</c:v>
                </c:pt>
                <c:pt idx="93">
                  <c:v>159</c:v>
                </c:pt>
                <c:pt idx="94">
                  <c:v>160</c:v>
                </c:pt>
                <c:pt idx="95">
                  <c:v>162</c:v>
                </c:pt>
                <c:pt idx="96">
                  <c:v>164</c:v>
                </c:pt>
                <c:pt idx="97">
                  <c:v>165</c:v>
                </c:pt>
                <c:pt idx="98">
                  <c:v>167</c:v>
                </c:pt>
                <c:pt idx="99">
                  <c:v>169</c:v>
                </c:pt>
                <c:pt idx="100">
                  <c:v>170</c:v>
                </c:pt>
                <c:pt idx="101">
                  <c:v>172</c:v>
                </c:pt>
                <c:pt idx="102">
                  <c:v>174</c:v>
                </c:pt>
                <c:pt idx="103">
                  <c:v>176</c:v>
                </c:pt>
                <c:pt idx="104">
                  <c:v>177</c:v>
                </c:pt>
                <c:pt idx="105">
                  <c:v>179</c:v>
                </c:pt>
                <c:pt idx="106">
                  <c:v>181</c:v>
                </c:pt>
                <c:pt idx="107">
                  <c:v>182</c:v>
                </c:pt>
                <c:pt idx="108">
                  <c:v>184</c:v>
                </c:pt>
                <c:pt idx="109">
                  <c:v>186</c:v>
                </c:pt>
                <c:pt idx="110">
                  <c:v>187</c:v>
                </c:pt>
                <c:pt idx="111">
                  <c:v>189</c:v>
                </c:pt>
                <c:pt idx="112">
                  <c:v>191</c:v>
                </c:pt>
                <c:pt idx="113">
                  <c:v>192</c:v>
                </c:pt>
                <c:pt idx="114">
                  <c:v>194</c:v>
                </c:pt>
                <c:pt idx="115">
                  <c:v>196</c:v>
                </c:pt>
                <c:pt idx="116">
                  <c:v>197</c:v>
                </c:pt>
                <c:pt idx="117">
                  <c:v>199</c:v>
                </c:pt>
                <c:pt idx="118">
                  <c:v>201</c:v>
                </c:pt>
                <c:pt idx="119">
                  <c:v>202</c:v>
                </c:pt>
                <c:pt idx="120">
                  <c:v>204</c:v>
                </c:pt>
                <c:pt idx="121">
                  <c:v>206</c:v>
                </c:pt>
                <c:pt idx="122">
                  <c:v>207</c:v>
                </c:pt>
                <c:pt idx="123">
                  <c:v>209</c:v>
                </c:pt>
                <c:pt idx="124">
                  <c:v>211</c:v>
                </c:pt>
                <c:pt idx="125">
                  <c:v>212</c:v>
                </c:pt>
                <c:pt idx="126">
                  <c:v>214</c:v>
                </c:pt>
                <c:pt idx="127">
                  <c:v>216</c:v>
                </c:pt>
                <c:pt idx="128">
                  <c:v>217</c:v>
                </c:pt>
                <c:pt idx="129">
                  <c:v>219</c:v>
                </c:pt>
                <c:pt idx="130">
                  <c:v>221</c:v>
                </c:pt>
                <c:pt idx="131">
                  <c:v>222</c:v>
                </c:pt>
                <c:pt idx="132">
                  <c:v>224</c:v>
                </c:pt>
                <c:pt idx="133">
                  <c:v>226</c:v>
                </c:pt>
                <c:pt idx="134">
                  <c:v>227</c:v>
                </c:pt>
                <c:pt idx="135">
                  <c:v>229</c:v>
                </c:pt>
                <c:pt idx="136">
                  <c:v>231</c:v>
                </c:pt>
                <c:pt idx="137">
                  <c:v>232</c:v>
                </c:pt>
                <c:pt idx="138">
                  <c:v>234</c:v>
                </c:pt>
                <c:pt idx="139">
                  <c:v>236</c:v>
                </c:pt>
                <c:pt idx="140">
                  <c:v>237</c:v>
                </c:pt>
                <c:pt idx="141">
                  <c:v>239</c:v>
                </c:pt>
                <c:pt idx="142">
                  <c:v>241</c:v>
                </c:pt>
                <c:pt idx="143">
                  <c:v>242</c:v>
                </c:pt>
                <c:pt idx="144">
                  <c:v>244</c:v>
                </c:pt>
                <c:pt idx="145">
                  <c:v>246</c:v>
                </c:pt>
                <c:pt idx="146">
                  <c:v>247</c:v>
                </c:pt>
                <c:pt idx="147">
                  <c:v>249</c:v>
                </c:pt>
                <c:pt idx="148">
                  <c:v>251</c:v>
                </c:pt>
                <c:pt idx="149">
                  <c:v>252</c:v>
                </c:pt>
                <c:pt idx="150">
                  <c:v>254</c:v>
                </c:pt>
                <c:pt idx="151">
                  <c:v>256</c:v>
                </c:pt>
                <c:pt idx="152">
                  <c:v>258</c:v>
                </c:pt>
                <c:pt idx="153">
                  <c:v>259</c:v>
                </c:pt>
                <c:pt idx="154">
                  <c:v>261</c:v>
                </c:pt>
                <c:pt idx="155">
                  <c:v>262</c:v>
                </c:pt>
                <c:pt idx="156">
                  <c:v>264</c:v>
                </c:pt>
                <c:pt idx="157">
                  <c:v>266</c:v>
                </c:pt>
                <c:pt idx="158">
                  <c:v>268</c:v>
                </c:pt>
                <c:pt idx="159">
                  <c:v>269</c:v>
                </c:pt>
                <c:pt idx="160">
                  <c:v>271</c:v>
                </c:pt>
                <c:pt idx="161">
                  <c:v>273</c:v>
                </c:pt>
                <c:pt idx="162">
                  <c:v>274</c:v>
                </c:pt>
                <c:pt idx="163">
                  <c:v>276</c:v>
                </c:pt>
                <c:pt idx="164">
                  <c:v>278</c:v>
                </c:pt>
                <c:pt idx="165">
                  <c:v>279</c:v>
                </c:pt>
                <c:pt idx="166">
                  <c:v>281</c:v>
                </c:pt>
                <c:pt idx="167">
                  <c:v>283</c:v>
                </c:pt>
                <c:pt idx="168">
                  <c:v>284</c:v>
                </c:pt>
                <c:pt idx="169">
                  <c:v>286</c:v>
                </c:pt>
                <c:pt idx="170">
                  <c:v>288</c:v>
                </c:pt>
                <c:pt idx="171">
                  <c:v>289</c:v>
                </c:pt>
                <c:pt idx="172">
                  <c:v>291</c:v>
                </c:pt>
                <c:pt idx="173">
                  <c:v>293</c:v>
                </c:pt>
                <c:pt idx="174">
                  <c:v>294</c:v>
                </c:pt>
                <c:pt idx="175">
                  <c:v>296</c:v>
                </c:pt>
                <c:pt idx="176">
                  <c:v>298</c:v>
                </c:pt>
                <c:pt idx="177">
                  <c:v>299</c:v>
                </c:pt>
                <c:pt idx="178">
                  <c:v>301</c:v>
                </c:pt>
                <c:pt idx="179">
                  <c:v>303</c:v>
                </c:pt>
                <c:pt idx="180">
                  <c:v>304</c:v>
                </c:pt>
                <c:pt idx="181">
                  <c:v>306</c:v>
                </c:pt>
                <c:pt idx="182">
                  <c:v>308</c:v>
                </c:pt>
                <c:pt idx="183">
                  <c:v>309</c:v>
                </c:pt>
                <c:pt idx="184">
                  <c:v>311</c:v>
                </c:pt>
                <c:pt idx="185">
                  <c:v>313</c:v>
                </c:pt>
                <c:pt idx="186">
                  <c:v>314</c:v>
                </c:pt>
                <c:pt idx="187">
                  <c:v>316</c:v>
                </c:pt>
                <c:pt idx="188">
                  <c:v>318</c:v>
                </c:pt>
                <c:pt idx="189">
                  <c:v>319</c:v>
                </c:pt>
                <c:pt idx="190">
                  <c:v>321</c:v>
                </c:pt>
                <c:pt idx="191">
                  <c:v>323</c:v>
                </c:pt>
                <c:pt idx="192">
                  <c:v>324</c:v>
                </c:pt>
                <c:pt idx="193">
                  <c:v>326</c:v>
                </c:pt>
                <c:pt idx="194">
                  <c:v>328</c:v>
                </c:pt>
                <c:pt idx="195">
                  <c:v>329</c:v>
                </c:pt>
                <c:pt idx="196">
                  <c:v>331</c:v>
                </c:pt>
                <c:pt idx="197">
                  <c:v>333</c:v>
                </c:pt>
                <c:pt idx="198">
                  <c:v>334</c:v>
                </c:pt>
                <c:pt idx="199">
                  <c:v>336</c:v>
                </c:pt>
                <c:pt idx="200">
                  <c:v>338</c:v>
                </c:pt>
                <c:pt idx="201">
                  <c:v>339</c:v>
                </c:pt>
                <c:pt idx="202">
                  <c:v>341</c:v>
                </c:pt>
                <c:pt idx="203">
                  <c:v>343</c:v>
                </c:pt>
                <c:pt idx="204">
                  <c:v>344</c:v>
                </c:pt>
                <c:pt idx="205">
                  <c:v>346</c:v>
                </c:pt>
                <c:pt idx="206">
                  <c:v>348</c:v>
                </c:pt>
                <c:pt idx="207">
                  <c:v>349</c:v>
                </c:pt>
                <c:pt idx="208">
                  <c:v>351</c:v>
                </c:pt>
                <c:pt idx="209">
                  <c:v>353</c:v>
                </c:pt>
                <c:pt idx="210">
                  <c:v>354</c:v>
                </c:pt>
                <c:pt idx="211">
                  <c:v>356</c:v>
                </c:pt>
                <c:pt idx="212">
                  <c:v>358</c:v>
                </c:pt>
                <c:pt idx="213">
                  <c:v>359</c:v>
                </c:pt>
                <c:pt idx="214">
                  <c:v>361</c:v>
                </c:pt>
                <c:pt idx="215">
                  <c:v>363</c:v>
                </c:pt>
                <c:pt idx="216">
                  <c:v>364</c:v>
                </c:pt>
                <c:pt idx="217">
                  <c:v>366</c:v>
                </c:pt>
                <c:pt idx="218">
                  <c:v>368</c:v>
                </c:pt>
                <c:pt idx="219">
                  <c:v>369</c:v>
                </c:pt>
                <c:pt idx="220">
                  <c:v>371</c:v>
                </c:pt>
                <c:pt idx="221">
                  <c:v>373</c:v>
                </c:pt>
                <c:pt idx="222">
                  <c:v>375</c:v>
                </c:pt>
                <c:pt idx="223">
                  <c:v>376</c:v>
                </c:pt>
                <c:pt idx="224">
                  <c:v>378</c:v>
                </c:pt>
                <c:pt idx="225">
                  <c:v>380</c:v>
                </c:pt>
                <c:pt idx="226">
                  <c:v>381</c:v>
                </c:pt>
                <c:pt idx="227">
                  <c:v>383</c:v>
                </c:pt>
                <c:pt idx="228">
                  <c:v>385</c:v>
                </c:pt>
                <c:pt idx="229">
                  <c:v>386</c:v>
                </c:pt>
                <c:pt idx="230">
                  <c:v>388</c:v>
                </c:pt>
                <c:pt idx="231">
                  <c:v>390</c:v>
                </c:pt>
                <c:pt idx="232">
                  <c:v>391</c:v>
                </c:pt>
                <c:pt idx="233">
                  <c:v>393</c:v>
                </c:pt>
                <c:pt idx="234">
                  <c:v>395</c:v>
                </c:pt>
                <c:pt idx="235">
                  <c:v>396</c:v>
                </c:pt>
                <c:pt idx="236">
                  <c:v>398</c:v>
                </c:pt>
                <c:pt idx="237">
                  <c:v>400</c:v>
                </c:pt>
                <c:pt idx="238">
                  <c:v>401</c:v>
                </c:pt>
                <c:pt idx="239">
                  <c:v>403</c:v>
                </c:pt>
                <c:pt idx="240">
                  <c:v>405</c:v>
                </c:pt>
                <c:pt idx="241">
                  <c:v>406</c:v>
                </c:pt>
                <c:pt idx="242">
                  <c:v>408</c:v>
                </c:pt>
                <c:pt idx="243">
                  <c:v>410</c:v>
                </c:pt>
                <c:pt idx="244">
                  <c:v>411</c:v>
                </c:pt>
                <c:pt idx="245">
                  <c:v>413</c:v>
                </c:pt>
                <c:pt idx="246">
                  <c:v>415</c:v>
                </c:pt>
                <c:pt idx="247">
                  <c:v>416</c:v>
                </c:pt>
                <c:pt idx="248">
                  <c:v>418</c:v>
                </c:pt>
                <c:pt idx="249">
                  <c:v>420</c:v>
                </c:pt>
                <c:pt idx="250">
                  <c:v>421</c:v>
                </c:pt>
                <c:pt idx="251">
                  <c:v>423</c:v>
                </c:pt>
                <c:pt idx="252">
                  <c:v>425</c:v>
                </c:pt>
                <c:pt idx="253">
                  <c:v>426</c:v>
                </c:pt>
                <c:pt idx="254">
                  <c:v>428</c:v>
                </c:pt>
                <c:pt idx="255">
                  <c:v>430</c:v>
                </c:pt>
                <c:pt idx="256">
                  <c:v>431</c:v>
                </c:pt>
                <c:pt idx="257">
                  <c:v>433</c:v>
                </c:pt>
                <c:pt idx="258">
                  <c:v>435</c:v>
                </c:pt>
                <c:pt idx="259">
                  <c:v>436</c:v>
                </c:pt>
                <c:pt idx="260">
                  <c:v>438</c:v>
                </c:pt>
                <c:pt idx="261">
                  <c:v>440</c:v>
                </c:pt>
                <c:pt idx="262">
                  <c:v>441</c:v>
                </c:pt>
                <c:pt idx="263">
                  <c:v>443</c:v>
                </c:pt>
                <c:pt idx="264">
                  <c:v>445</c:v>
                </c:pt>
                <c:pt idx="265">
                  <c:v>446</c:v>
                </c:pt>
                <c:pt idx="266">
                  <c:v>448</c:v>
                </c:pt>
                <c:pt idx="267">
                  <c:v>450</c:v>
                </c:pt>
                <c:pt idx="268">
                  <c:v>451</c:v>
                </c:pt>
                <c:pt idx="269">
                  <c:v>453</c:v>
                </c:pt>
                <c:pt idx="270">
                  <c:v>455</c:v>
                </c:pt>
                <c:pt idx="271">
                  <c:v>456</c:v>
                </c:pt>
                <c:pt idx="272">
                  <c:v>458</c:v>
                </c:pt>
                <c:pt idx="273">
                  <c:v>460</c:v>
                </c:pt>
                <c:pt idx="274">
                  <c:v>461</c:v>
                </c:pt>
                <c:pt idx="275">
                  <c:v>463</c:v>
                </c:pt>
                <c:pt idx="276">
                  <c:v>465</c:v>
                </c:pt>
                <c:pt idx="277">
                  <c:v>467</c:v>
                </c:pt>
                <c:pt idx="278">
                  <c:v>468</c:v>
                </c:pt>
                <c:pt idx="279">
                  <c:v>470</c:v>
                </c:pt>
                <c:pt idx="280">
                  <c:v>471</c:v>
                </c:pt>
                <c:pt idx="281">
                  <c:v>473</c:v>
                </c:pt>
                <c:pt idx="282">
                  <c:v>475</c:v>
                </c:pt>
                <c:pt idx="283">
                  <c:v>477</c:v>
                </c:pt>
                <c:pt idx="284">
                  <c:v>478</c:v>
                </c:pt>
                <c:pt idx="285">
                  <c:v>480</c:v>
                </c:pt>
                <c:pt idx="286">
                  <c:v>482</c:v>
                </c:pt>
                <c:pt idx="287">
                  <c:v>483</c:v>
                </c:pt>
                <c:pt idx="288">
                  <c:v>485</c:v>
                </c:pt>
                <c:pt idx="289">
                  <c:v>487</c:v>
                </c:pt>
                <c:pt idx="290">
                  <c:v>488</c:v>
                </c:pt>
                <c:pt idx="291">
                  <c:v>490</c:v>
                </c:pt>
                <c:pt idx="292">
                  <c:v>492</c:v>
                </c:pt>
                <c:pt idx="293">
                  <c:v>493</c:v>
                </c:pt>
                <c:pt idx="294">
                  <c:v>495</c:v>
                </c:pt>
                <c:pt idx="295">
                  <c:v>497</c:v>
                </c:pt>
                <c:pt idx="296">
                  <c:v>498</c:v>
                </c:pt>
                <c:pt idx="297">
                  <c:v>500</c:v>
                </c:pt>
              </c:numCache>
            </c:numRef>
          </c:xVal>
          <c:yVal>
            <c:numRef>
              <c:f>'Shear Stress'!$G$6:$G$303</c:f>
              <c:numCache>
                <c:formatCode>General</c:formatCode>
                <c:ptCount val="298"/>
                <c:pt idx="0">
                  <c:v>280</c:v>
                </c:pt>
                <c:pt idx="1">
                  <c:v>313</c:v>
                </c:pt>
                <c:pt idx="2">
                  <c:v>328</c:v>
                </c:pt>
                <c:pt idx="3">
                  <c:v>352</c:v>
                </c:pt>
                <c:pt idx="4">
                  <c:v>361</c:v>
                </c:pt>
                <c:pt idx="5">
                  <c:v>377</c:v>
                </c:pt>
                <c:pt idx="6">
                  <c:v>389</c:v>
                </c:pt>
                <c:pt idx="7">
                  <c:v>403</c:v>
                </c:pt>
                <c:pt idx="8">
                  <c:v>415</c:v>
                </c:pt>
                <c:pt idx="9">
                  <c:v>430</c:v>
                </c:pt>
                <c:pt idx="10">
                  <c:v>442</c:v>
                </c:pt>
                <c:pt idx="11">
                  <c:v>456</c:v>
                </c:pt>
                <c:pt idx="12">
                  <c:v>465</c:v>
                </c:pt>
                <c:pt idx="13">
                  <c:v>479</c:v>
                </c:pt>
                <c:pt idx="14">
                  <c:v>488</c:v>
                </c:pt>
                <c:pt idx="15">
                  <c:v>498</c:v>
                </c:pt>
                <c:pt idx="16">
                  <c:v>510</c:v>
                </c:pt>
                <c:pt idx="17">
                  <c:v>525</c:v>
                </c:pt>
                <c:pt idx="18">
                  <c:v>532</c:v>
                </c:pt>
                <c:pt idx="19">
                  <c:v>542</c:v>
                </c:pt>
                <c:pt idx="20">
                  <c:v>547</c:v>
                </c:pt>
                <c:pt idx="21">
                  <c:v>559</c:v>
                </c:pt>
                <c:pt idx="22">
                  <c:v>562</c:v>
                </c:pt>
                <c:pt idx="23">
                  <c:v>570</c:v>
                </c:pt>
                <c:pt idx="24">
                  <c:v>576</c:v>
                </c:pt>
                <c:pt idx="25">
                  <c:v>583</c:v>
                </c:pt>
                <c:pt idx="26">
                  <c:v>592</c:v>
                </c:pt>
                <c:pt idx="27">
                  <c:v>604</c:v>
                </c:pt>
                <c:pt idx="28">
                  <c:v>608</c:v>
                </c:pt>
                <c:pt idx="29">
                  <c:v>612</c:v>
                </c:pt>
                <c:pt idx="30">
                  <c:v>624</c:v>
                </c:pt>
                <c:pt idx="31">
                  <c:v>633</c:v>
                </c:pt>
                <c:pt idx="32">
                  <c:v>639</c:v>
                </c:pt>
                <c:pt idx="33">
                  <c:v>644</c:v>
                </c:pt>
                <c:pt idx="34">
                  <c:v>648</c:v>
                </c:pt>
                <c:pt idx="35">
                  <c:v>654</c:v>
                </c:pt>
                <c:pt idx="36">
                  <c:v>659</c:v>
                </c:pt>
                <c:pt idx="37">
                  <c:v>661</c:v>
                </c:pt>
                <c:pt idx="38">
                  <c:v>661</c:v>
                </c:pt>
                <c:pt idx="39">
                  <c:v>670</c:v>
                </c:pt>
                <c:pt idx="40">
                  <c:v>679</c:v>
                </c:pt>
                <c:pt idx="41">
                  <c:v>680</c:v>
                </c:pt>
                <c:pt idx="42">
                  <c:v>686</c:v>
                </c:pt>
                <c:pt idx="43">
                  <c:v>691</c:v>
                </c:pt>
                <c:pt idx="44">
                  <c:v>697</c:v>
                </c:pt>
                <c:pt idx="45">
                  <c:v>700</c:v>
                </c:pt>
                <c:pt idx="46">
                  <c:v>703</c:v>
                </c:pt>
                <c:pt idx="47">
                  <c:v>713</c:v>
                </c:pt>
                <c:pt idx="48">
                  <c:v>715</c:v>
                </c:pt>
                <c:pt idx="49">
                  <c:v>719</c:v>
                </c:pt>
                <c:pt idx="50">
                  <c:v>723</c:v>
                </c:pt>
                <c:pt idx="51">
                  <c:v>731</c:v>
                </c:pt>
                <c:pt idx="52">
                  <c:v>734</c:v>
                </c:pt>
                <c:pt idx="53">
                  <c:v>738</c:v>
                </c:pt>
                <c:pt idx="54">
                  <c:v>746</c:v>
                </c:pt>
                <c:pt idx="55">
                  <c:v>748</c:v>
                </c:pt>
                <c:pt idx="56">
                  <c:v>752</c:v>
                </c:pt>
                <c:pt idx="57">
                  <c:v>755</c:v>
                </c:pt>
                <c:pt idx="58">
                  <c:v>760</c:v>
                </c:pt>
                <c:pt idx="59">
                  <c:v>766</c:v>
                </c:pt>
                <c:pt idx="60">
                  <c:v>768</c:v>
                </c:pt>
                <c:pt idx="61">
                  <c:v>771</c:v>
                </c:pt>
                <c:pt idx="62">
                  <c:v>776</c:v>
                </c:pt>
                <c:pt idx="63">
                  <c:v>779</c:v>
                </c:pt>
                <c:pt idx="64">
                  <c:v>785</c:v>
                </c:pt>
                <c:pt idx="65">
                  <c:v>787</c:v>
                </c:pt>
                <c:pt idx="66">
                  <c:v>790</c:v>
                </c:pt>
                <c:pt idx="67">
                  <c:v>794</c:v>
                </c:pt>
                <c:pt idx="68">
                  <c:v>798</c:v>
                </c:pt>
                <c:pt idx="69">
                  <c:v>803</c:v>
                </c:pt>
                <c:pt idx="70">
                  <c:v>805</c:v>
                </c:pt>
                <c:pt idx="71">
                  <c:v>810</c:v>
                </c:pt>
                <c:pt idx="72">
                  <c:v>813</c:v>
                </c:pt>
                <c:pt idx="73">
                  <c:v>816</c:v>
                </c:pt>
                <c:pt idx="74">
                  <c:v>823</c:v>
                </c:pt>
                <c:pt idx="75">
                  <c:v>824</c:v>
                </c:pt>
                <c:pt idx="76">
                  <c:v>826</c:v>
                </c:pt>
                <c:pt idx="77">
                  <c:v>828</c:v>
                </c:pt>
                <c:pt idx="78">
                  <c:v>829</c:v>
                </c:pt>
                <c:pt idx="79">
                  <c:v>836</c:v>
                </c:pt>
                <c:pt idx="80">
                  <c:v>838</c:v>
                </c:pt>
                <c:pt idx="81">
                  <c:v>838</c:v>
                </c:pt>
                <c:pt idx="82">
                  <c:v>842</c:v>
                </c:pt>
                <c:pt idx="83">
                  <c:v>844</c:v>
                </c:pt>
                <c:pt idx="84">
                  <c:v>846</c:v>
                </c:pt>
                <c:pt idx="85">
                  <c:v>854</c:v>
                </c:pt>
                <c:pt idx="86">
                  <c:v>863</c:v>
                </c:pt>
                <c:pt idx="87">
                  <c:v>873</c:v>
                </c:pt>
                <c:pt idx="88">
                  <c:v>868</c:v>
                </c:pt>
                <c:pt idx="89">
                  <c:v>866</c:v>
                </c:pt>
                <c:pt idx="90">
                  <c:v>868</c:v>
                </c:pt>
                <c:pt idx="91">
                  <c:v>871</c:v>
                </c:pt>
                <c:pt idx="92">
                  <c:v>871</c:v>
                </c:pt>
                <c:pt idx="93">
                  <c:v>881</c:v>
                </c:pt>
                <c:pt idx="94">
                  <c:v>881</c:v>
                </c:pt>
                <c:pt idx="95">
                  <c:v>881</c:v>
                </c:pt>
                <c:pt idx="96">
                  <c:v>886</c:v>
                </c:pt>
                <c:pt idx="97">
                  <c:v>894</c:v>
                </c:pt>
                <c:pt idx="98">
                  <c:v>897</c:v>
                </c:pt>
                <c:pt idx="99">
                  <c:v>892</c:v>
                </c:pt>
                <c:pt idx="100">
                  <c:v>887</c:v>
                </c:pt>
                <c:pt idx="101">
                  <c:v>898</c:v>
                </c:pt>
                <c:pt idx="102">
                  <c:v>895</c:v>
                </c:pt>
                <c:pt idx="103">
                  <c:v>891</c:v>
                </c:pt>
                <c:pt idx="104">
                  <c:v>905</c:v>
                </c:pt>
                <c:pt idx="105">
                  <c:v>908</c:v>
                </c:pt>
                <c:pt idx="106">
                  <c:v>909</c:v>
                </c:pt>
                <c:pt idx="107">
                  <c:v>909</c:v>
                </c:pt>
                <c:pt idx="108">
                  <c:v>909</c:v>
                </c:pt>
                <c:pt idx="109">
                  <c:v>911</c:v>
                </c:pt>
                <c:pt idx="110">
                  <c:v>910</c:v>
                </c:pt>
                <c:pt idx="111">
                  <c:v>916</c:v>
                </c:pt>
                <c:pt idx="112">
                  <c:v>921</c:v>
                </c:pt>
                <c:pt idx="113">
                  <c:v>928</c:v>
                </c:pt>
                <c:pt idx="114">
                  <c:v>925</c:v>
                </c:pt>
                <c:pt idx="115">
                  <c:v>925</c:v>
                </c:pt>
                <c:pt idx="116">
                  <c:v>926</c:v>
                </c:pt>
                <c:pt idx="117">
                  <c:v>928</c:v>
                </c:pt>
                <c:pt idx="118">
                  <c:v>932</c:v>
                </c:pt>
                <c:pt idx="119">
                  <c:v>936</c:v>
                </c:pt>
                <c:pt idx="120">
                  <c:v>939</c:v>
                </c:pt>
                <c:pt idx="121">
                  <c:v>947</c:v>
                </c:pt>
                <c:pt idx="122">
                  <c:v>945</c:v>
                </c:pt>
                <c:pt idx="123">
                  <c:v>947</c:v>
                </c:pt>
                <c:pt idx="124">
                  <c:v>946</c:v>
                </c:pt>
                <c:pt idx="125">
                  <c:v>949</c:v>
                </c:pt>
                <c:pt idx="126">
                  <c:v>951</c:v>
                </c:pt>
                <c:pt idx="127">
                  <c:v>955</c:v>
                </c:pt>
                <c:pt idx="128">
                  <c:v>956</c:v>
                </c:pt>
                <c:pt idx="129">
                  <c:v>962</c:v>
                </c:pt>
                <c:pt idx="130">
                  <c:v>964</c:v>
                </c:pt>
                <c:pt idx="131">
                  <c:v>965</c:v>
                </c:pt>
                <c:pt idx="132">
                  <c:v>975</c:v>
                </c:pt>
                <c:pt idx="133">
                  <c:v>983</c:v>
                </c:pt>
                <c:pt idx="134">
                  <c:v>979</c:v>
                </c:pt>
                <c:pt idx="135">
                  <c:v>977</c:v>
                </c:pt>
                <c:pt idx="136">
                  <c:v>977</c:v>
                </c:pt>
                <c:pt idx="137">
                  <c:v>978</c:v>
                </c:pt>
                <c:pt idx="138">
                  <c:v>979</c:v>
                </c:pt>
                <c:pt idx="139">
                  <c:v>981</c:v>
                </c:pt>
                <c:pt idx="140">
                  <c:v>981</c:v>
                </c:pt>
                <c:pt idx="141">
                  <c:v>986</c:v>
                </c:pt>
                <c:pt idx="142">
                  <c:v>987</c:v>
                </c:pt>
                <c:pt idx="143">
                  <c:v>988</c:v>
                </c:pt>
                <c:pt idx="144">
                  <c:v>990</c:v>
                </c:pt>
                <c:pt idx="145">
                  <c:v>994</c:v>
                </c:pt>
                <c:pt idx="146">
                  <c:v>995</c:v>
                </c:pt>
                <c:pt idx="147">
                  <c:v>995</c:v>
                </c:pt>
                <c:pt idx="148">
                  <c:v>997</c:v>
                </c:pt>
                <c:pt idx="149">
                  <c:v>999</c:v>
                </c:pt>
                <c:pt idx="150" formatCode="#,##0">
                  <c:v>1000</c:v>
                </c:pt>
                <c:pt idx="151" formatCode="#,##0">
                  <c:v>1000</c:v>
                </c:pt>
                <c:pt idx="152" formatCode="#,##0">
                  <c:v>1000</c:v>
                </c:pt>
                <c:pt idx="153" formatCode="#,##0">
                  <c:v>1010</c:v>
                </c:pt>
                <c:pt idx="154" formatCode="#,##0">
                  <c:v>1020</c:v>
                </c:pt>
                <c:pt idx="155" formatCode="#,##0">
                  <c:v>1020</c:v>
                </c:pt>
                <c:pt idx="156" formatCode="#,##0">
                  <c:v>1020</c:v>
                </c:pt>
                <c:pt idx="157" formatCode="#,##0">
                  <c:v>1020</c:v>
                </c:pt>
                <c:pt idx="158" formatCode="#,##0">
                  <c:v>1020</c:v>
                </c:pt>
                <c:pt idx="159" formatCode="#,##0">
                  <c:v>1020</c:v>
                </c:pt>
                <c:pt idx="160" formatCode="#,##0">
                  <c:v>1020</c:v>
                </c:pt>
                <c:pt idx="161" formatCode="#,##0">
                  <c:v>1020</c:v>
                </c:pt>
                <c:pt idx="162" formatCode="#,##0">
                  <c:v>1020</c:v>
                </c:pt>
                <c:pt idx="163" formatCode="#,##0">
                  <c:v>1030</c:v>
                </c:pt>
                <c:pt idx="164" formatCode="#,##0">
                  <c:v>1030</c:v>
                </c:pt>
                <c:pt idx="165" formatCode="#,##0">
                  <c:v>1030</c:v>
                </c:pt>
                <c:pt idx="166" formatCode="#,##0">
                  <c:v>1030</c:v>
                </c:pt>
                <c:pt idx="167" formatCode="#,##0">
                  <c:v>1030</c:v>
                </c:pt>
                <c:pt idx="168" formatCode="#,##0">
                  <c:v>1030</c:v>
                </c:pt>
                <c:pt idx="169" formatCode="#,##0">
                  <c:v>1030</c:v>
                </c:pt>
                <c:pt idx="170" formatCode="#,##0">
                  <c:v>1040</c:v>
                </c:pt>
                <c:pt idx="171" formatCode="#,##0">
                  <c:v>1040</c:v>
                </c:pt>
                <c:pt idx="172" formatCode="#,##0">
                  <c:v>1040</c:v>
                </c:pt>
                <c:pt idx="173" formatCode="#,##0">
                  <c:v>1040</c:v>
                </c:pt>
                <c:pt idx="174" formatCode="#,##0">
                  <c:v>1040</c:v>
                </c:pt>
                <c:pt idx="175" formatCode="#,##0">
                  <c:v>1050</c:v>
                </c:pt>
                <c:pt idx="176" formatCode="#,##0">
                  <c:v>1050</c:v>
                </c:pt>
                <c:pt idx="177" formatCode="#,##0">
                  <c:v>1050</c:v>
                </c:pt>
                <c:pt idx="178" formatCode="#,##0">
                  <c:v>1050</c:v>
                </c:pt>
                <c:pt idx="179" formatCode="#,##0">
                  <c:v>1050</c:v>
                </c:pt>
                <c:pt idx="180" formatCode="#,##0">
                  <c:v>1050</c:v>
                </c:pt>
                <c:pt idx="181" formatCode="#,##0">
                  <c:v>1050</c:v>
                </c:pt>
                <c:pt idx="182" formatCode="#,##0">
                  <c:v>1050</c:v>
                </c:pt>
                <c:pt idx="183" formatCode="#,##0">
                  <c:v>1060</c:v>
                </c:pt>
                <c:pt idx="184" formatCode="#,##0">
                  <c:v>1060</c:v>
                </c:pt>
                <c:pt idx="185" formatCode="#,##0">
                  <c:v>1060</c:v>
                </c:pt>
                <c:pt idx="186" formatCode="#,##0">
                  <c:v>1060</c:v>
                </c:pt>
                <c:pt idx="187" formatCode="#,##0">
                  <c:v>1070</c:v>
                </c:pt>
                <c:pt idx="188" formatCode="#,##0">
                  <c:v>1060</c:v>
                </c:pt>
                <c:pt idx="189" formatCode="#,##0">
                  <c:v>1070</c:v>
                </c:pt>
                <c:pt idx="190" formatCode="#,##0">
                  <c:v>1070</c:v>
                </c:pt>
                <c:pt idx="191" formatCode="#,##0">
                  <c:v>1070</c:v>
                </c:pt>
                <c:pt idx="192" formatCode="#,##0">
                  <c:v>1070</c:v>
                </c:pt>
                <c:pt idx="193" formatCode="#,##0">
                  <c:v>1080</c:v>
                </c:pt>
                <c:pt idx="194" formatCode="#,##0">
                  <c:v>1080</c:v>
                </c:pt>
                <c:pt idx="195" formatCode="#,##0">
                  <c:v>1080</c:v>
                </c:pt>
                <c:pt idx="196" formatCode="#,##0">
                  <c:v>1080</c:v>
                </c:pt>
                <c:pt idx="197" formatCode="#,##0">
                  <c:v>1080</c:v>
                </c:pt>
                <c:pt idx="198" formatCode="#,##0">
                  <c:v>1080</c:v>
                </c:pt>
                <c:pt idx="199" formatCode="#,##0">
                  <c:v>1080</c:v>
                </c:pt>
                <c:pt idx="200" formatCode="#,##0">
                  <c:v>1080</c:v>
                </c:pt>
                <c:pt idx="201" formatCode="#,##0">
                  <c:v>1090</c:v>
                </c:pt>
                <c:pt idx="202" formatCode="#,##0">
                  <c:v>1090</c:v>
                </c:pt>
                <c:pt idx="203" formatCode="#,##0">
                  <c:v>1090</c:v>
                </c:pt>
                <c:pt idx="204" formatCode="#,##0">
                  <c:v>1090</c:v>
                </c:pt>
                <c:pt idx="205" formatCode="#,##0">
                  <c:v>1090</c:v>
                </c:pt>
                <c:pt idx="206" formatCode="#,##0">
                  <c:v>1100</c:v>
                </c:pt>
                <c:pt idx="207" formatCode="#,##0">
                  <c:v>1090</c:v>
                </c:pt>
                <c:pt idx="208" formatCode="#,##0">
                  <c:v>1100</c:v>
                </c:pt>
                <c:pt idx="209" formatCode="#,##0">
                  <c:v>1100</c:v>
                </c:pt>
                <c:pt idx="210" formatCode="#,##0">
                  <c:v>1100</c:v>
                </c:pt>
                <c:pt idx="211" formatCode="#,##0">
                  <c:v>1100</c:v>
                </c:pt>
                <c:pt idx="212" formatCode="#,##0">
                  <c:v>1100</c:v>
                </c:pt>
                <c:pt idx="213" formatCode="#,##0">
                  <c:v>1100</c:v>
                </c:pt>
                <c:pt idx="214" formatCode="#,##0">
                  <c:v>1100</c:v>
                </c:pt>
                <c:pt idx="215" formatCode="#,##0">
                  <c:v>1100</c:v>
                </c:pt>
                <c:pt idx="216" formatCode="#,##0">
                  <c:v>1110</c:v>
                </c:pt>
                <c:pt idx="217" formatCode="#,##0">
                  <c:v>1110</c:v>
                </c:pt>
                <c:pt idx="218" formatCode="#,##0">
                  <c:v>1110</c:v>
                </c:pt>
                <c:pt idx="219" formatCode="#,##0">
                  <c:v>1110</c:v>
                </c:pt>
                <c:pt idx="220" formatCode="#,##0">
                  <c:v>1110</c:v>
                </c:pt>
                <c:pt idx="221" formatCode="#,##0">
                  <c:v>1110</c:v>
                </c:pt>
                <c:pt idx="222" formatCode="#,##0">
                  <c:v>1110</c:v>
                </c:pt>
                <c:pt idx="223" formatCode="#,##0">
                  <c:v>1110</c:v>
                </c:pt>
                <c:pt idx="224" formatCode="#,##0">
                  <c:v>1120</c:v>
                </c:pt>
                <c:pt idx="225" formatCode="#,##0">
                  <c:v>1110</c:v>
                </c:pt>
                <c:pt idx="226" formatCode="#,##0">
                  <c:v>1110</c:v>
                </c:pt>
                <c:pt idx="227" formatCode="#,##0">
                  <c:v>1120</c:v>
                </c:pt>
                <c:pt idx="228" formatCode="#,##0">
                  <c:v>1120</c:v>
                </c:pt>
                <c:pt idx="229" formatCode="#,##0">
                  <c:v>1130</c:v>
                </c:pt>
                <c:pt idx="230" formatCode="#,##0">
                  <c:v>1130</c:v>
                </c:pt>
                <c:pt idx="231" formatCode="#,##0">
                  <c:v>1120</c:v>
                </c:pt>
                <c:pt idx="232" formatCode="#,##0">
                  <c:v>1120</c:v>
                </c:pt>
                <c:pt idx="233" formatCode="#,##0">
                  <c:v>1120</c:v>
                </c:pt>
                <c:pt idx="234" formatCode="#,##0">
                  <c:v>1120</c:v>
                </c:pt>
                <c:pt idx="235" formatCode="#,##0">
                  <c:v>1120</c:v>
                </c:pt>
                <c:pt idx="236" formatCode="#,##0">
                  <c:v>1120</c:v>
                </c:pt>
                <c:pt idx="237" formatCode="#,##0">
                  <c:v>1120</c:v>
                </c:pt>
                <c:pt idx="238" formatCode="#,##0">
                  <c:v>1130</c:v>
                </c:pt>
                <c:pt idx="239" formatCode="#,##0">
                  <c:v>1130</c:v>
                </c:pt>
                <c:pt idx="240" formatCode="#,##0">
                  <c:v>1130</c:v>
                </c:pt>
                <c:pt idx="241" formatCode="#,##0">
                  <c:v>1130</c:v>
                </c:pt>
                <c:pt idx="242" formatCode="#,##0">
                  <c:v>1130</c:v>
                </c:pt>
                <c:pt idx="243" formatCode="#,##0">
                  <c:v>1140</c:v>
                </c:pt>
                <c:pt idx="244" formatCode="#,##0">
                  <c:v>1140</c:v>
                </c:pt>
                <c:pt idx="245" formatCode="#,##0">
                  <c:v>1140</c:v>
                </c:pt>
                <c:pt idx="246" formatCode="#,##0">
                  <c:v>1140</c:v>
                </c:pt>
                <c:pt idx="247" formatCode="#,##0">
                  <c:v>1140</c:v>
                </c:pt>
                <c:pt idx="248" formatCode="#,##0">
                  <c:v>1140</c:v>
                </c:pt>
                <c:pt idx="249" formatCode="#,##0">
                  <c:v>1140</c:v>
                </c:pt>
                <c:pt idx="250" formatCode="#,##0">
                  <c:v>1140</c:v>
                </c:pt>
                <c:pt idx="251" formatCode="#,##0">
                  <c:v>1140</c:v>
                </c:pt>
                <c:pt idx="252" formatCode="#,##0">
                  <c:v>1140</c:v>
                </c:pt>
                <c:pt idx="253" formatCode="#,##0">
                  <c:v>1140</c:v>
                </c:pt>
                <c:pt idx="254" formatCode="#,##0">
                  <c:v>1140</c:v>
                </c:pt>
                <c:pt idx="255" formatCode="#,##0">
                  <c:v>1150</c:v>
                </c:pt>
                <c:pt idx="256" formatCode="#,##0">
                  <c:v>1150</c:v>
                </c:pt>
                <c:pt idx="257" formatCode="#,##0">
                  <c:v>1150</c:v>
                </c:pt>
                <c:pt idx="258" formatCode="#,##0">
                  <c:v>1150</c:v>
                </c:pt>
                <c:pt idx="259" formatCode="#,##0">
                  <c:v>1160</c:v>
                </c:pt>
                <c:pt idx="260" formatCode="#,##0">
                  <c:v>1160</c:v>
                </c:pt>
                <c:pt idx="261" formatCode="#,##0">
                  <c:v>1160</c:v>
                </c:pt>
                <c:pt idx="262" formatCode="#,##0">
                  <c:v>1160</c:v>
                </c:pt>
                <c:pt idx="263" formatCode="#,##0">
                  <c:v>1160</c:v>
                </c:pt>
                <c:pt idx="264" formatCode="#,##0">
                  <c:v>1160</c:v>
                </c:pt>
                <c:pt idx="265" formatCode="#,##0">
                  <c:v>1160</c:v>
                </c:pt>
                <c:pt idx="266" formatCode="#,##0">
                  <c:v>1160</c:v>
                </c:pt>
                <c:pt idx="267" formatCode="#,##0">
                  <c:v>1160</c:v>
                </c:pt>
                <c:pt idx="268" formatCode="#,##0">
                  <c:v>1160</c:v>
                </c:pt>
                <c:pt idx="269" formatCode="#,##0">
                  <c:v>1160</c:v>
                </c:pt>
                <c:pt idx="270" formatCode="#,##0">
                  <c:v>1160</c:v>
                </c:pt>
                <c:pt idx="271" formatCode="#,##0">
                  <c:v>1170</c:v>
                </c:pt>
                <c:pt idx="272" formatCode="#,##0">
                  <c:v>1170</c:v>
                </c:pt>
                <c:pt idx="273" formatCode="#,##0">
                  <c:v>1170</c:v>
                </c:pt>
                <c:pt idx="274" formatCode="#,##0">
                  <c:v>1170</c:v>
                </c:pt>
                <c:pt idx="275" formatCode="#,##0">
                  <c:v>1170</c:v>
                </c:pt>
                <c:pt idx="276" formatCode="#,##0">
                  <c:v>1170</c:v>
                </c:pt>
                <c:pt idx="277" formatCode="#,##0">
                  <c:v>1170</c:v>
                </c:pt>
                <c:pt idx="278" formatCode="#,##0">
                  <c:v>1170</c:v>
                </c:pt>
                <c:pt idx="279" formatCode="#,##0">
                  <c:v>1170</c:v>
                </c:pt>
                <c:pt idx="280" formatCode="#,##0">
                  <c:v>1170</c:v>
                </c:pt>
                <c:pt idx="281" formatCode="#,##0">
                  <c:v>1180</c:v>
                </c:pt>
                <c:pt idx="282" formatCode="#,##0">
                  <c:v>1180</c:v>
                </c:pt>
                <c:pt idx="283" formatCode="#,##0">
                  <c:v>1170</c:v>
                </c:pt>
                <c:pt idx="284" formatCode="#,##0">
                  <c:v>1180</c:v>
                </c:pt>
                <c:pt idx="285" formatCode="#,##0">
                  <c:v>1190</c:v>
                </c:pt>
                <c:pt idx="286" formatCode="#,##0">
                  <c:v>1180</c:v>
                </c:pt>
                <c:pt idx="287" formatCode="#,##0">
                  <c:v>1180</c:v>
                </c:pt>
                <c:pt idx="288" formatCode="#,##0">
                  <c:v>1180</c:v>
                </c:pt>
                <c:pt idx="289" formatCode="#,##0">
                  <c:v>1180</c:v>
                </c:pt>
                <c:pt idx="290" formatCode="#,##0">
                  <c:v>1180</c:v>
                </c:pt>
                <c:pt idx="291" formatCode="#,##0">
                  <c:v>1180</c:v>
                </c:pt>
                <c:pt idx="292" formatCode="#,##0">
                  <c:v>1160</c:v>
                </c:pt>
                <c:pt idx="293" formatCode="#,##0">
                  <c:v>1180</c:v>
                </c:pt>
                <c:pt idx="294" formatCode="#,##0">
                  <c:v>1180</c:v>
                </c:pt>
                <c:pt idx="295" formatCode="#,##0">
                  <c:v>1180</c:v>
                </c:pt>
                <c:pt idx="296" formatCode="#,##0">
                  <c:v>1180</c:v>
                </c:pt>
                <c:pt idx="297" formatCode="#,##0">
                  <c:v>1180</c:v>
                </c:pt>
              </c:numCache>
            </c:numRef>
          </c:yVal>
          <c:smooth val="1"/>
          <c:extLst xmlns:c16r2="http://schemas.microsoft.com/office/drawing/2015/06/chart">
            <c:ext xmlns:c16="http://schemas.microsoft.com/office/drawing/2014/chart" uri="{C3380CC4-5D6E-409C-BE32-E72D297353CC}">
              <c16:uniqueId val="{00000005-3E1A-CB4C-9176-FA537712CE7F}"/>
            </c:ext>
          </c:extLst>
        </c:ser>
        <c:dLbls>
          <c:showLegendKey val="0"/>
          <c:showVal val="0"/>
          <c:showCatName val="0"/>
          <c:showSerName val="0"/>
          <c:showPercent val="0"/>
          <c:showBubbleSize val="0"/>
        </c:dLbls>
        <c:axId val="423906592"/>
        <c:axId val="423902784"/>
      </c:scatterChart>
      <c:valAx>
        <c:axId val="423906592"/>
        <c:scaling>
          <c:orientation val="minMax"/>
          <c:max val="500"/>
          <c:min val="0"/>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solidFill>
                      <a:srgbClr val="FFFF00"/>
                    </a:solidFill>
                  </a:defRPr>
                </a:pPr>
                <a:r>
                  <a:rPr lang="it-IT">
                    <a:solidFill>
                      <a:srgbClr val="FFFF00"/>
                    </a:solidFill>
                  </a:rPr>
                  <a:t>Shear rate (1/s)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it-IT"/>
          </a:p>
        </c:txPr>
        <c:crossAx val="423902784"/>
        <c:crosses val="autoZero"/>
        <c:crossBetween val="midCat"/>
      </c:valAx>
      <c:valAx>
        <c:axId val="4239027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solidFill>
                      <a:srgbClr val="FFFF00"/>
                    </a:solidFill>
                  </a:defRPr>
                </a:pPr>
                <a:r>
                  <a:rPr lang="it-IT">
                    <a:solidFill>
                      <a:srgbClr val="FFFF00"/>
                    </a:solidFill>
                  </a:rPr>
                  <a:t>Shear Stress (Pa)</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it-IT"/>
          </a:p>
        </c:txPr>
        <c:crossAx val="423906592"/>
        <c:crosses val="autoZero"/>
        <c:crossBetween val="midCat"/>
      </c:valAx>
      <c:spPr>
        <a:noFill/>
        <a:ln>
          <a:noFill/>
        </a:ln>
        <a:effectLst/>
      </c:spPr>
    </c:plotArea>
    <c:legend>
      <c:legendPos val="r"/>
      <c:layout>
        <c:manualLayout>
          <c:xMode val="edge"/>
          <c:yMode val="edge"/>
          <c:x val="0.7678814814814815"/>
          <c:y val="0.15574599210074438"/>
          <c:w val="0.22035925925925925"/>
          <c:h val="0.68850801579851129"/>
        </c:manualLayout>
      </c:layout>
      <c:overlay val="0"/>
      <c:spPr>
        <a:noFill/>
        <a:ln>
          <a:noFill/>
        </a:ln>
        <a:effectLst/>
      </c:spPr>
      <c:txPr>
        <a:bodyPr rot="0" vert="horz"/>
        <a:lstStyle/>
        <a:p>
          <a:pPr>
            <a:defRPr sz="1500"/>
          </a:pPr>
          <a:endParaRPr lang="it-IT"/>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solidFill>
        <a:schemeClr val="tx1">
          <a:lumMod val="15000"/>
          <a:lumOff val="85000"/>
        </a:schemeClr>
      </a:solidFill>
      <a:round/>
    </a:ln>
    <a:effectLst/>
  </c:spPr>
  <c:txPr>
    <a:bodyPr/>
    <a:lstStyle/>
    <a:p>
      <a:pPr>
        <a:defRPr sz="2000" b="1">
          <a:solidFill>
            <a:schemeClr val="bg1"/>
          </a:solidFill>
        </a:defRPr>
      </a:pPr>
      <a:endParaRPr lang="it-IT"/>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197"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1197"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2128"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1197"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2B2413-616B-41CA-B1B4-E301A4596D3D}" type="doc">
      <dgm:prSet loTypeId="urn:microsoft.com/office/officeart/2005/8/layout/hChevron3" loCatId="process" qsTypeId="urn:microsoft.com/office/officeart/2005/8/quickstyle/simple1" qsCatId="simple" csTypeId="urn:microsoft.com/office/officeart/2005/8/colors/accent1_2" csCatId="accent1" phldr="1"/>
      <dgm:spPr/>
    </dgm:pt>
    <dgm:pt modelId="{75D8582C-8AD0-4946-8585-62FE4E5EAC27}">
      <dgm:prSet phldrT="[Testo]" custT="1"/>
      <dgm:spPr>
        <a:solidFill>
          <a:schemeClr val="accent1">
            <a:lumMod val="75000"/>
          </a:schemeClr>
        </a:solidFill>
        <a:ln>
          <a:solidFill>
            <a:schemeClr val="bg1"/>
          </a:solidFill>
        </a:ln>
      </dgm:spPr>
      <dgm:t>
        <a:bodyPr/>
        <a:lstStyle/>
        <a:p>
          <a:r>
            <a:rPr lang="it-IT" sz="1600" b="1" dirty="0" err="1" smtClean="0">
              <a:latin typeface="+mn-lt"/>
              <a:ea typeface="Avenir Book" charset="0"/>
              <a:cs typeface="Avenir Book" charset="0"/>
            </a:rPr>
            <a:t>Introduction</a:t>
          </a:r>
          <a:r>
            <a:rPr lang="it-IT" sz="1600" b="1" dirty="0">
              <a:latin typeface="+mn-lt"/>
              <a:ea typeface="Avenir Book" charset="0"/>
              <a:cs typeface="Avenir Book" charset="0"/>
            </a:rPr>
            <a:t>	</a:t>
          </a:r>
          <a:r>
            <a:rPr lang="it-IT" sz="1600" b="1" dirty="0">
              <a:solidFill>
                <a:schemeClr val="accent1"/>
              </a:solidFill>
              <a:latin typeface="+mn-lt"/>
              <a:ea typeface="Avenir Book" charset="0"/>
              <a:cs typeface="Avenir Book" charset="0"/>
            </a:rPr>
            <a:t>.</a:t>
          </a:r>
          <a:endParaRPr lang="it-IT" sz="1600" b="1" dirty="0">
            <a:solidFill>
              <a:schemeClr val="accent1"/>
            </a:solidFill>
            <a:latin typeface="+mn-lt"/>
          </a:endParaRPr>
        </a:p>
      </dgm:t>
    </dgm:pt>
    <dgm:pt modelId="{9A3A6861-F86F-4732-8403-288F18E60877}" type="parTrans" cxnId="{22D4E038-7881-4239-A128-FEE914687BD5}">
      <dgm:prSet/>
      <dgm:spPr/>
      <dgm:t>
        <a:bodyPr/>
        <a:lstStyle/>
        <a:p>
          <a:endParaRPr lang="it-IT" sz="1600" b="1">
            <a:latin typeface="+mn-lt"/>
          </a:endParaRPr>
        </a:p>
      </dgm:t>
    </dgm:pt>
    <dgm:pt modelId="{46EA265B-AB7E-4D6D-B3C7-C693F7F1F6E3}" type="sibTrans" cxnId="{22D4E038-7881-4239-A128-FEE914687BD5}">
      <dgm:prSet/>
      <dgm:spPr/>
      <dgm:t>
        <a:bodyPr/>
        <a:lstStyle/>
        <a:p>
          <a:endParaRPr lang="it-IT" sz="1600" b="1">
            <a:latin typeface="+mn-lt"/>
          </a:endParaRPr>
        </a:p>
      </dgm:t>
    </dgm:pt>
    <dgm:pt modelId="{A6060942-F9DD-40E7-AE60-54758B7C9F98}">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Goals</a:t>
          </a:r>
          <a:r>
            <a:rPr lang="it-IT" sz="1600" b="1" dirty="0">
              <a:latin typeface="+mn-lt"/>
              <a:ea typeface="Avenir Book" charset="0"/>
              <a:cs typeface="Avenir Book" charset="0"/>
            </a:rPr>
            <a:t>	</a:t>
          </a:r>
          <a:endParaRPr lang="it-IT" sz="1600" b="1" dirty="0">
            <a:solidFill>
              <a:srgbClr val="E3BB29"/>
            </a:solidFill>
            <a:latin typeface="+mn-lt"/>
          </a:endParaRPr>
        </a:p>
      </dgm:t>
    </dgm:pt>
    <dgm:pt modelId="{48C740D9-2380-4CF6-88FD-3CA2A055204F}" type="parTrans" cxnId="{9E15CD35-B52C-4418-8C05-9477AB541334}">
      <dgm:prSet/>
      <dgm:spPr/>
      <dgm:t>
        <a:bodyPr/>
        <a:lstStyle/>
        <a:p>
          <a:endParaRPr lang="it-IT" sz="1600" b="1">
            <a:latin typeface="+mn-lt"/>
          </a:endParaRPr>
        </a:p>
      </dgm:t>
    </dgm:pt>
    <dgm:pt modelId="{96F3FBF7-C959-4946-8FD1-B4A8C70AAA2E}" type="sibTrans" cxnId="{9E15CD35-B52C-4418-8C05-9477AB541334}">
      <dgm:prSet/>
      <dgm:spPr/>
      <dgm:t>
        <a:bodyPr/>
        <a:lstStyle/>
        <a:p>
          <a:endParaRPr lang="it-IT" sz="1600" b="1">
            <a:latin typeface="+mn-lt"/>
          </a:endParaRPr>
        </a:p>
      </dgm:t>
    </dgm:pt>
    <dgm:pt modelId="{F4DCEF7A-F4D0-4DF6-A5AA-8102AF0880D1}">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Methods</a:t>
          </a:r>
          <a:endParaRPr lang="it-IT" sz="1600" b="1" dirty="0">
            <a:latin typeface="+mn-lt"/>
            <a:ea typeface="Avenir Book" charset="0"/>
            <a:cs typeface="Avenir Book" charset="0"/>
          </a:endParaRPr>
        </a:p>
      </dgm:t>
    </dgm:pt>
    <dgm:pt modelId="{606F484E-2BB8-4584-B33C-D489A458F912}" type="parTrans" cxnId="{6116082B-4D97-41E7-81BC-50DD866580DC}">
      <dgm:prSet/>
      <dgm:spPr/>
      <dgm:t>
        <a:bodyPr/>
        <a:lstStyle/>
        <a:p>
          <a:endParaRPr lang="it-IT" sz="1600" b="1">
            <a:latin typeface="+mn-lt"/>
          </a:endParaRPr>
        </a:p>
      </dgm:t>
    </dgm:pt>
    <dgm:pt modelId="{778E709A-BB89-4C13-8B08-8B8DEA21890A}" type="sibTrans" cxnId="{6116082B-4D97-41E7-81BC-50DD866580DC}">
      <dgm:prSet/>
      <dgm:spPr/>
      <dgm:t>
        <a:bodyPr/>
        <a:lstStyle/>
        <a:p>
          <a:endParaRPr lang="it-IT" sz="1600" b="1">
            <a:latin typeface="+mn-lt"/>
          </a:endParaRPr>
        </a:p>
      </dgm:t>
    </dgm:pt>
    <dgm:pt modelId="{CEBE9268-E60A-4AB1-BC0A-784F8DD190A7}">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Results</a:t>
          </a:r>
          <a:r>
            <a:rPr lang="it-IT" sz="1600" b="1" dirty="0">
              <a:latin typeface="+mn-lt"/>
              <a:ea typeface="Avenir Book" charset="0"/>
              <a:cs typeface="Avenir Book" charset="0"/>
            </a:rPr>
            <a:t>		</a:t>
          </a:r>
          <a:endParaRPr lang="it-IT" sz="1600" b="1" dirty="0">
            <a:solidFill>
              <a:srgbClr val="E3BB29"/>
            </a:solidFill>
            <a:latin typeface="+mn-lt"/>
          </a:endParaRPr>
        </a:p>
      </dgm:t>
    </dgm:pt>
    <dgm:pt modelId="{84D51AA0-33FD-4FF7-A212-7429480301EB}" type="parTrans" cxnId="{9980CE53-1394-434E-A564-B91999E03332}">
      <dgm:prSet/>
      <dgm:spPr/>
      <dgm:t>
        <a:bodyPr/>
        <a:lstStyle/>
        <a:p>
          <a:endParaRPr lang="it-IT" sz="1600" b="1">
            <a:latin typeface="+mn-lt"/>
          </a:endParaRPr>
        </a:p>
      </dgm:t>
    </dgm:pt>
    <dgm:pt modelId="{CD734653-DD2E-4902-B1CA-0E15BBC23C24}" type="sibTrans" cxnId="{9980CE53-1394-434E-A564-B91999E03332}">
      <dgm:prSet/>
      <dgm:spPr/>
      <dgm:t>
        <a:bodyPr/>
        <a:lstStyle/>
        <a:p>
          <a:endParaRPr lang="it-IT" sz="1600" b="1">
            <a:latin typeface="+mn-lt"/>
          </a:endParaRPr>
        </a:p>
      </dgm:t>
    </dgm:pt>
    <dgm:pt modelId="{802365B3-8A2F-4932-88E6-BB955883D5E0}">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Conclusions</a:t>
          </a:r>
          <a:endParaRPr lang="it-IT" sz="1600" b="1" dirty="0">
            <a:latin typeface="+mn-lt"/>
            <a:ea typeface="Avenir Book" charset="0"/>
            <a:cs typeface="Avenir Book" charset="0"/>
          </a:endParaRPr>
        </a:p>
      </dgm:t>
    </dgm:pt>
    <dgm:pt modelId="{6B28919E-9306-4CB2-BB2C-26B187B55FD0}" type="parTrans" cxnId="{CF6FF855-C378-468C-B7C6-2C6F5897FC6E}">
      <dgm:prSet/>
      <dgm:spPr/>
      <dgm:t>
        <a:bodyPr/>
        <a:lstStyle/>
        <a:p>
          <a:endParaRPr lang="it-IT" sz="1600" b="1">
            <a:latin typeface="+mn-lt"/>
          </a:endParaRPr>
        </a:p>
      </dgm:t>
    </dgm:pt>
    <dgm:pt modelId="{BA68510A-8E5F-4483-A6E9-F1343AE836BB}" type="sibTrans" cxnId="{CF6FF855-C378-468C-B7C6-2C6F5897FC6E}">
      <dgm:prSet/>
      <dgm:spPr/>
      <dgm:t>
        <a:bodyPr/>
        <a:lstStyle/>
        <a:p>
          <a:endParaRPr lang="it-IT" sz="1600" b="1">
            <a:latin typeface="+mn-lt"/>
          </a:endParaRPr>
        </a:p>
      </dgm:t>
    </dgm:pt>
    <dgm:pt modelId="{26A4B019-F7BD-4AA0-A137-90A1D860DB05}" type="pres">
      <dgm:prSet presAssocID="{CA2B2413-616B-41CA-B1B4-E301A4596D3D}" presName="Name0" presStyleCnt="0">
        <dgm:presLayoutVars>
          <dgm:dir/>
          <dgm:resizeHandles val="exact"/>
        </dgm:presLayoutVars>
      </dgm:prSet>
      <dgm:spPr/>
    </dgm:pt>
    <dgm:pt modelId="{6D0B9371-26E8-42E4-8201-0977310E42B3}" type="pres">
      <dgm:prSet presAssocID="{75D8582C-8AD0-4946-8585-62FE4E5EAC27}" presName="parTxOnly" presStyleLbl="node1" presStyleIdx="0" presStyleCnt="5" custScaleY="31906" custLinFactNeighborX="-256" custLinFactNeighborY="-6434">
        <dgm:presLayoutVars>
          <dgm:bulletEnabled val="1"/>
        </dgm:presLayoutVars>
      </dgm:prSet>
      <dgm:spPr/>
      <dgm:t>
        <a:bodyPr/>
        <a:lstStyle/>
        <a:p>
          <a:endParaRPr lang="it-IT"/>
        </a:p>
      </dgm:t>
    </dgm:pt>
    <dgm:pt modelId="{D78C116F-64B8-4069-AA1C-B11AEE1B4E3A}" type="pres">
      <dgm:prSet presAssocID="{46EA265B-AB7E-4D6D-B3C7-C693F7F1F6E3}" presName="parSpace" presStyleCnt="0"/>
      <dgm:spPr/>
    </dgm:pt>
    <dgm:pt modelId="{C120B1FB-6677-4EF0-A5F5-ECE4EAD10E21}" type="pres">
      <dgm:prSet presAssocID="{A6060942-F9DD-40E7-AE60-54758B7C9F98}" presName="parTxOnly" presStyleLbl="node1" presStyleIdx="1" presStyleCnt="5" custScaleY="31906" custLinFactNeighborY="-8205">
        <dgm:presLayoutVars>
          <dgm:bulletEnabled val="1"/>
        </dgm:presLayoutVars>
      </dgm:prSet>
      <dgm:spPr/>
      <dgm:t>
        <a:bodyPr/>
        <a:lstStyle/>
        <a:p>
          <a:endParaRPr lang="it-IT"/>
        </a:p>
      </dgm:t>
    </dgm:pt>
    <dgm:pt modelId="{7FCB1077-5C1E-4444-83D5-A7AC2960F539}" type="pres">
      <dgm:prSet presAssocID="{96F3FBF7-C959-4946-8FD1-B4A8C70AAA2E}" presName="parSpace" presStyleCnt="0"/>
      <dgm:spPr/>
    </dgm:pt>
    <dgm:pt modelId="{ADE638EA-12A2-4541-9D84-32AEFCD3619A}" type="pres">
      <dgm:prSet presAssocID="{F4DCEF7A-F4D0-4DF6-A5AA-8102AF0880D1}" presName="parTxOnly" presStyleLbl="node1" presStyleIdx="2" presStyleCnt="5" custScaleY="31906" custLinFactNeighborX="-28976" custLinFactNeighborY="-8205">
        <dgm:presLayoutVars>
          <dgm:bulletEnabled val="1"/>
        </dgm:presLayoutVars>
      </dgm:prSet>
      <dgm:spPr/>
      <dgm:t>
        <a:bodyPr/>
        <a:lstStyle/>
        <a:p>
          <a:endParaRPr lang="it-IT"/>
        </a:p>
      </dgm:t>
    </dgm:pt>
    <dgm:pt modelId="{5CA12B31-5385-4BD7-91B5-772624888554}" type="pres">
      <dgm:prSet presAssocID="{778E709A-BB89-4C13-8B08-8B8DEA21890A}" presName="parSpace" presStyleCnt="0"/>
      <dgm:spPr/>
    </dgm:pt>
    <dgm:pt modelId="{1BA6BB75-C729-47AC-B188-4B70FF981425}" type="pres">
      <dgm:prSet presAssocID="{CEBE9268-E60A-4AB1-BC0A-784F8DD190A7}" presName="parTxOnly" presStyleLbl="node1" presStyleIdx="3" presStyleCnt="5" custScaleY="31906" custLinFactNeighborY="-8205">
        <dgm:presLayoutVars>
          <dgm:bulletEnabled val="1"/>
        </dgm:presLayoutVars>
      </dgm:prSet>
      <dgm:spPr/>
      <dgm:t>
        <a:bodyPr/>
        <a:lstStyle/>
        <a:p>
          <a:endParaRPr lang="it-IT"/>
        </a:p>
      </dgm:t>
    </dgm:pt>
    <dgm:pt modelId="{34DED141-E333-447F-9ED0-7E8A3A5FD7B4}" type="pres">
      <dgm:prSet presAssocID="{CD734653-DD2E-4902-B1CA-0E15BBC23C24}" presName="parSpace" presStyleCnt="0"/>
      <dgm:spPr/>
    </dgm:pt>
    <dgm:pt modelId="{65BCE493-F3E2-447C-9FD8-409339628125}" type="pres">
      <dgm:prSet presAssocID="{802365B3-8A2F-4932-88E6-BB955883D5E0}" presName="parTxOnly" presStyleLbl="node1" presStyleIdx="4" presStyleCnt="5" custScaleY="31906" custLinFactNeighborY="-8205">
        <dgm:presLayoutVars>
          <dgm:bulletEnabled val="1"/>
        </dgm:presLayoutVars>
      </dgm:prSet>
      <dgm:spPr/>
      <dgm:t>
        <a:bodyPr/>
        <a:lstStyle/>
        <a:p>
          <a:endParaRPr lang="it-IT"/>
        </a:p>
      </dgm:t>
    </dgm:pt>
  </dgm:ptLst>
  <dgm:cxnLst>
    <dgm:cxn modelId="{1618EFB8-AD8F-4F38-B89F-F2B88660AB15}" type="presOf" srcId="{A6060942-F9DD-40E7-AE60-54758B7C9F98}" destId="{C120B1FB-6677-4EF0-A5F5-ECE4EAD10E21}" srcOrd="0" destOrd="0" presId="urn:microsoft.com/office/officeart/2005/8/layout/hChevron3"/>
    <dgm:cxn modelId="{375AC3EC-D406-413D-9714-72132205A008}" type="presOf" srcId="{75D8582C-8AD0-4946-8585-62FE4E5EAC27}" destId="{6D0B9371-26E8-42E4-8201-0977310E42B3}" srcOrd="0" destOrd="0" presId="urn:microsoft.com/office/officeart/2005/8/layout/hChevron3"/>
    <dgm:cxn modelId="{413DAA01-55FA-4288-A5B6-BA64CBD6E2DD}" type="presOf" srcId="{CEBE9268-E60A-4AB1-BC0A-784F8DD190A7}" destId="{1BA6BB75-C729-47AC-B188-4B70FF981425}" srcOrd="0" destOrd="0" presId="urn:microsoft.com/office/officeart/2005/8/layout/hChevron3"/>
    <dgm:cxn modelId="{9980CE53-1394-434E-A564-B91999E03332}" srcId="{CA2B2413-616B-41CA-B1B4-E301A4596D3D}" destId="{CEBE9268-E60A-4AB1-BC0A-784F8DD190A7}" srcOrd="3" destOrd="0" parTransId="{84D51AA0-33FD-4FF7-A212-7429480301EB}" sibTransId="{CD734653-DD2E-4902-B1CA-0E15BBC23C24}"/>
    <dgm:cxn modelId="{5F62C216-D693-435B-ACE2-C399B028F0AD}" type="presOf" srcId="{802365B3-8A2F-4932-88E6-BB955883D5E0}" destId="{65BCE493-F3E2-447C-9FD8-409339628125}" srcOrd="0" destOrd="0" presId="urn:microsoft.com/office/officeart/2005/8/layout/hChevron3"/>
    <dgm:cxn modelId="{22D4E038-7881-4239-A128-FEE914687BD5}" srcId="{CA2B2413-616B-41CA-B1B4-E301A4596D3D}" destId="{75D8582C-8AD0-4946-8585-62FE4E5EAC27}" srcOrd="0" destOrd="0" parTransId="{9A3A6861-F86F-4732-8403-288F18E60877}" sibTransId="{46EA265B-AB7E-4D6D-B3C7-C693F7F1F6E3}"/>
    <dgm:cxn modelId="{9E15CD35-B52C-4418-8C05-9477AB541334}" srcId="{CA2B2413-616B-41CA-B1B4-E301A4596D3D}" destId="{A6060942-F9DD-40E7-AE60-54758B7C9F98}" srcOrd="1" destOrd="0" parTransId="{48C740D9-2380-4CF6-88FD-3CA2A055204F}" sibTransId="{96F3FBF7-C959-4946-8FD1-B4A8C70AAA2E}"/>
    <dgm:cxn modelId="{CF6FF855-C378-468C-B7C6-2C6F5897FC6E}" srcId="{CA2B2413-616B-41CA-B1B4-E301A4596D3D}" destId="{802365B3-8A2F-4932-88E6-BB955883D5E0}" srcOrd="4" destOrd="0" parTransId="{6B28919E-9306-4CB2-BB2C-26B187B55FD0}" sibTransId="{BA68510A-8E5F-4483-A6E9-F1343AE836BB}"/>
    <dgm:cxn modelId="{1EBA25CE-8860-4182-90C2-94377745DAFC}" type="presOf" srcId="{F4DCEF7A-F4D0-4DF6-A5AA-8102AF0880D1}" destId="{ADE638EA-12A2-4541-9D84-32AEFCD3619A}" srcOrd="0" destOrd="0" presId="urn:microsoft.com/office/officeart/2005/8/layout/hChevron3"/>
    <dgm:cxn modelId="{0C0F5374-8021-4568-BDCB-9C227F2D4A85}" type="presOf" srcId="{CA2B2413-616B-41CA-B1B4-E301A4596D3D}" destId="{26A4B019-F7BD-4AA0-A137-90A1D860DB05}" srcOrd="0" destOrd="0" presId="urn:microsoft.com/office/officeart/2005/8/layout/hChevron3"/>
    <dgm:cxn modelId="{6116082B-4D97-41E7-81BC-50DD866580DC}" srcId="{CA2B2413-616B-41CA-B1B4-E301A4596D3D}" destId="{F4DCEF7A-F4D0-4DF6-A5AA-8102AF0880D1}" srcOrd="2" destOrd="0" parTransId="{606F484E-2BB8-4584-B33C-D489A458F912}" sibTransId="{778E709A-BB89-4C13-8B08-8B8DEA21890A}"/>
    <dgm:cxn modelId="{E8CA634C-B016-40DA-AB1D-7BE0684B3679}" type="presParOf" srcId="{26A4B019-F7BD-4AA0-A137-90A1D860DB05}" destId="{6D0B9371-26E8-42E4-8201-0977310E42B3}" srcOrd="0" destOrd="0" presId="urn:microsoft.com/office/officeart/2005/8/layout/hChevron3"/>
    <dgm:cxn modelId="{4F21B91F-9801-42F8-8928-A9616940C800}" type="presParOf" srcId="{26A4B019-F7BD-4AA0-A137-90A1D860DB05}" destId="{D78C116F-64B8-4069-AA1C-B11AEE1B4E3A}" srcOrd="1" destOrd="0" presId="urn:microsoft.com/office/officeart/2005/8/layout/hChevron3"/>
    <dgm:cxn modelId="{66FD50DF-B64B-41F9-8353-52BB54CAB46F}" type="presParOf" srcId="{26A4B019-F7BD-4AA0-A137-90A1D860DB05}" destId="{C120B1FB-6677-4EF0-A5F5-ECE4EAD10E21}" srcOrd="2" destOrd="0" presId="urn:microsoft.com/office/officeart/2005/8/layout/hChevron3"/>
    <dgm:cxn modelId="{D8FADBF9-73F6-425A-A3C7-6DA016D59F1F}" type="presParOf" srcId="{26A4B019-F7BD-4AA0-A137-90A1D860DB05}" destId="{7FCB1077-5C1E-4444-83D5-A7AC2960F539}" srcOrd="3" destOrd="0" presId="urn:microsoft.com/office/officeart/2005/8/layout/hChevron3"/>
    <dgm:cxn modelId="{44E680D5-C549-4709-B366-E2E7E5812643}" type="presParOf" srcId="{26A4B019-F7BD-4AA0-A137-90A1D860DB05}" destId="{ADE638EA-12A2-4541-9D84-32AEFCD3619A}" srcOrd="4" destOrd="0" presId="urn:microsoft.com/office/officeart/2005/8/layout/hChevron3"/>
    <dgm:cxn modelId="{D3616EAF-CAB8-44BC-94FF-6DA1D49C9C93}" type="presParOf" srcId="{26A4B019-F7BD-4AA0-A137-90A1D860DB05}" destId="{5CA12B31-5385-4BD7-91B5-772624888554}" srcOrd="5" destOrd="0" presId="urn:microsoft.com/office/officeart/2005/8/layout/hChevron3"/>
    <dgm:cxn modelId="{1F5711F8-246B-4CFC-8EE5-1FA78C94D493}" type="presParOf" srcId="{26A4B019-F7BD-4AA0-A137-90A1D860DB05}" destId="{1BA6BB75-C729-47AC-B188-4B70FF981425}" srcOrd="6" destOrd="0" presId="urn:microsoft.com/office/officeart/2005/8/layout/hChevron3"/>
    <dgm:cxn modelId="{419F6078-33B5-415E-826E-AAFD2BE4C1EF}" type="presParOf" srcId="{26A4B019-F7BD-4AA0-A137-90A1D860DB05}" destId="{34DED141-E333-447F-9ED0-7E8A3A5FD7B4}" srcOrd="7" destOrd="0" presId="urn:microsoft.com/office/officeart/2005/8/layout/hChevron3"/>
    <dgm:cxn modelId="{93478F8B-1EF4-42DC-B678-C4DCAC042250}" type="presParOf" srcId="{26A4B019-F7BD-4AA0-A137-90A1D860DB05}" destId="{65BCE493-F3E2-447C-9FD8-40933962812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A2B2413-616B-41CA-B1B4-E301A4596D3D}" type="doc">
      <dgm:prSet loTypeId="urn:microsoft.com/office/officeart/2005/8/layout/hChevron3" loCatId="process" qsTypeId="urn:microsoft.com/office/officeart/2005/8/quickstyle/simple1" qsCatId="simple" csTypeId="urn:microsoft.com/office/officeart/2005/8/colors/accent1_2" csCatId="accent1" phldr="1"/>
      <dgm:spPr/>
    </dgm:pt>
    <dgm:pt modelId="{75D8582C-8AD0-4946-8585-62FE4E5EAC27}">
      <dgm:prSet phldrT="[Testo]" custT="1"/>
      <dgm:spPr>
        <a:solidFill>
          <a:schemeClr val="tx2">
            <a:lumMod val="60000"/>
            <a:lumOff val="40000"/>
          </a:schemeClr>
        </a:solidFill>
        <a:ln>
          <a:solidFill>
            <a:schemeClr val="bg1"/>
          </a:solidFill>
        </a:ln>
      </dgm:spPr>
      <dgm:t>
        <a:bodyPr/>
        <a:lstStyle/>
        <a:p>
          <a:r>
            <a:rPr lang="it-IT" sz="1600" b="1" dirty="0" err="1" smtClean="0">
              <a:latin typeface="+mn-lt"/>
              <a:ea typeface="Avenir Book" charset="0"/>
              <a:cs typeface="Avenir Book" charset="0"/>
            </a:rPr>
            <a:t>Introduction</a:t>
          </a:r>
          <a:r>
            <a:rPr lang="it-IT" sz="1600" b="1" dirty="0">
              <a:latin typeface="+mn-lt"/>
              <a:ea typeface="Avenir Book" charset="0"/>
              <a:cs typeface="Avenir Book" charset="0"/>
            </a:rPr>
            <a:t>	</a:t>
          </a:r>
          <a:r>
            <a:rPr lang="it-IT" sz="1600" b="1" dirty="0">
              <a:solidFill>
                <a:schemeClr val="accent1"/>
              </a:solidFill>
              <a:latin typeface="+mn-lt"/>
              <a:ea typeface="Avenir Book" charset="0"/>
              <a:cs typeface="Avenir Book" charset="0"/>
            </a:rPr>
            <a:t>.</a:t>
          </a:r>
          <a:endParaRPr lang="it-IT" sz="1600" b="1" dirty="0">
            <a:solidFill>
              <a:schemeClr val="accent1"/>
            </a:solidFill>
            <a:latin typeface="+mn-lt"/>
          </a:endParaRPr>
        </a:p>
      </dgm:t>
    </dgm:pt>
    <dgm:pt modelId="{9A3A6861-F86F-4732-8403-288F18E60877}" type="parTrans" cxnId="{22D4E038-7881-4239-A128-FEE914687BD5}">
      <dgm:prSet/>
      <dgm:spPr/>
      <dgm:t>
        <a:bodyPr/>
        <a:lstStyle/>
        <a:p>
          <a:endParaRPr lang="it-IT" sz="1600" b="1">
            <a:latin typeface="+mn-lt"/>
          </a:endParaRPr>
        </a:p>
      </dgm:t>
    </dgm:pt>
    <dgm:pt modelId="{46EA265B-AB7E-4D6D-B3C7-C693F7F1F6E3}" type="sibTrans" cxnId="{22D4E038-7881-4239-A128-FEE914687BD5}">
      <dgm:prSet/>
      <dgm:spPr/>
      <dgm:t>
        <a:bodyPr/>
        <a:lstStyle/>
        <a:p>
          <a:endParaRPr lang="it-IT" sz="1600" b="1">
            <a:latin typeface="+mn-lt"/>
          </a:endParaRPr>
        </a:p>
      </dgm:t>
    </dgm:pt>
    <dgm:pt modelId="{A6060942-F9DD-40E7-AE60-54758B7C9F98}">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Goals</a:t>
          </a:r>
          <a:r>
            <a:rPr lang="it-IT" sz="1600" b="1" dirty="0">
              <a:latin typeface="+mn-lt"/>
              <a:ea typeface="Avenir Book" charset="0"/>
              <a:cs typeface="Avenir Book" charset="0"/>
            </a:rPr>
            <a:t>	</a:t>
          </a:r>
          <a:endParaRPr lang="it-IT" sz="1600" b="1" dirty="0">
            <a:solidFill>
              <a:srgbClr val="E3BB29"/>
            </a:solidFill>
            <a:latin typeface="+mn-lt"/>
          </a:endParaRPr>
        </a:p>
      </dgm:t>
    </dgm:pt>
    <dgm:pt modelId="{48C740D9-2380-4CF6-88FD-3CA2A055204F}" type="parTrans" cxnId="{9E15CD35-B52C-4418-8C05-9477AB541334}">
      <dgm:prSet/>
      <dgm:spPr/>
      <dgm:t>
        <a:bodyPr/>
        <a:lstStyle/>
        <a:p>
          <a:endParaRPr lang="it-IT" sz="1600" b="1">
            <a:latin typeface="+mn-lt"/>
          </a:endParaRPr>
        </a:p>
      </dgm:t>
    </dgm:pt>
    <dgm:pt modelId="{96F3FBF7-C959-4946-8FD1-B4A8C70AAA2E}" type="sibTrans" cxnId="{9E15CD35-B52C-4418-8C05-9477AB541334}">
      <dgm:prSet/>
      <dgm:spPr/>
      <dgm:t>
        <a:bodyPr/>
        <a:lstStyle/>
        <a:p>
          <a:endParaRPr lang="it-IT" sz="1600" b="1">
            <a:latin typeface="+mn-lt"/>
          </a:endParaRPr>
        </a:p>
      </dgm:t>
    </dgm:pt>
    <dgm:pt modelId="{F4DCEF7A-F4D0-4DF6-A5AA-8102AF0880D1}">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Methods</a:t>
          </a:r>
          <a:endParaRPr lang="it-IT" sz="1600" b="1" dirty="0">
            <a:latin typeface="+mn-lt"/>
            <a:ea typeface="Avenir Book" charset="0"/>
            <a:cs typeface="Avenir Book" charset="0"/>
          </a:endParaRPr>
        </a:p>
      </dgm:t>
    </dgm:pt>
    <dgm:pt modelId="{606F484E-2BB8-4584-B33C-D489A458F912}" type="parTrans" cxnId="{6116082B-4D97-41E7-81BC-50DD866580DC}">
      <dgm:prSet/>
      <dgm:spPr/>
      <dgm:t>
        <a:bodyPr/>
        <a:lstStyle/>
        <a:p>
          <a:endParaRPr lang="it-IT" sz="1600" b="1">
            <a:latin typeface="+mn-lt"/>
          </a:endParaRPr>
        </a:p>
      </dgm:t>
    </dgm:pt>
    <dgm:pt modelId="{778E709A-BB89-4C13-8B08-8B8DEA21890A}" type="sibTrans" cxnId="{6116082B-4D97-41E7-81BC-50DD866580DC}">
      <dgm:prSet/>
      <dgm:spPr/>
      <dgm:t>
        <a:bodyPr/>
        <a:lstStyle/>
        <a:p>
          <a:endParaRPr lang="it-IT" sz="1600" b="1">
            <a:latin typeface="+mn-lt"/>
          </a:endParaRPr>
        </a:p>
      </dgm:t>
    </dgm:pt>
    <dgm:pt modelId="{CEBE9268-E60A-4AB1-BC0A-784F8DD190A7}">
      <dgm:prSet phldrT="[Testo]" custT="1"/>
      <dgm:spPr>
        <a:solidFill>
          <a:schemeClr val="accent1">
            <a:lumMod val="75000"/>
          </a:schemeClr>
        </a:solidFill>
      </dgm:spPr>
      <dgm:t>
        <a:bodyPr/>
        <a:lstStyle/>
        <a:p>
          <a:r>
            <a:rPr lang="it-IT" sz="1600" b="1" dirty="0" err="1" smtClean="0">
              <a:latin typeface="+mn-lt"/>
              <a:ea typeface="Avenir Book" charset="0"/>
              <a:cs typeface="Avenir Book" charset="0"/>
            </a:rPr>
            <a:t>Results</a:t>
          </a:r>
          <a:r>
            <a:rPr lang="it-IT" sz="1600" b="1" dirty="0">
              <a:latin typeface="+mn-lt"/>
              <a:ea typeface="Avenir Book" charset="0"/>
              <a:cs typeface="Avenir Book" charset="0"/>
            </a:rPr>
            <a:t>		</a:t>
          </a:r>
          <a:endParaRPr lang="it-IT" sz="1600" b="1" dirty="0">
            <a:solidFill>
              <a:srgbClr val="E3BB29"/>
            </a:solidFill>
            <a:latin typeface="+mn-lt"/>
          </a:endParaRPr>
        </a:p>
      </dgm:t>
    </dgm:pt>
    <dgm:pt modelId="{84D51AA0-33FD-4FF7-A212-7429480301EB}" type="parTrans" cxnId="{9980CE53-1394-434E-A564-B91999E03332}">
      <dgm:prSet/>
      <dgm:spPr/>
      <dgm:t>
        <a:bodyPr/>
        <a:lstStyle/>
        <a:p>
          <a:endParaRPr lang="it-IT" sz="1600" b="1">
            <a:latin typeface="+mn-lt"/>
          </a:endParaRPr>
        </a:p>
      </dgm:t>
    </dgm:pt>
    <dgm:pt modelId="{CD734653-DD2E-4902-B1CA-0E15BBC23C24}" type="sibTrans" cxnId="{9980CE53-1394-434E-A564-B91999E03332}">
      <dgm:prSet/>
      <dgm:spPr/>
      <dgm:t>
        <a:bodyPr/>
        <a:lstStyle/>
        <a:p>
          <a:endParaRPr lang="it-IT" sz="1600" b="1">
            <a:latin typeface="+mn-lt"/>
          </a:endParaRPr>
        </a:p>
      </dgm:t>
    </dgm:pt>
    <dgm:pt modelId="{802365B3-8A2F-4932-88E6-BB955883D5E0}">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Conclusions</a:t>
          </a:r>
          <a:endParaRPr lang="it-IT" sz="1600" b="1" dirty="0">
            <a:latin typeface="+mn-lt"/>
            <a:ea typeface="Avenir Book" charset="0"/>
            <a:cs typeface="Avenir Book" charset="0"/>
          </a:endParaRPr>
        </a:p>
      </dgm:t>
    </dgm:pt>
    <dgm:pt modelId="{6B28919E-9306-4CB2-BB2C-26B187B55FD0}" type="parTrans" cxnId="{CF6FF855-C378-468C-B7C6-2C6F5897FC6E}">
      <dgm:prSet/>
      <dgm:spPr/>
      <dgm:t>
        <a:bodyPr/>
        <a:lstStyle/>
        <a:p>
          <a:endParaRPr lang="it-IT" sz="1600" b="1">
            <a:latin typeface="+mn-lt"/>
          </a:endParaRPr>
        </a:p>
      </dgm:t>
    </dgm:pt>
    <dgm:pt modelId="{BA68510A-8E5F-4483-A6E9-F1343AE836BB}" type="sibTrans" cxnId="{CF6FF855-C378-468C-B7C6-2C6F5897FC6E}">
      <dgm:prSet/>
      <dgm:spPr/>
      <dgm:t>
        <a:bodyPr/>
        <a:lstStyle/>
        <a:p>
          <a:endParaRPr lang="it-IT" sz="1600" b="1">
            <a:latin typeface="+mn-lt"/>
          </a:endParaRPr>
        </a:p>
      </dgm:t>
    </dgm:pt>
    <dgm:pt modelId="{26A4B019-F7BD-4AA0-A137-90A1D860DB05}" type="pres">
      <dgm:prSet presAssocID="{CA2B2413-616B-41CA-B1B4-E301A4596D3D}" presName="Name0" presStyleCnt="0">
        <dgm:presLayoutVars>
          <dgm:dir/>
          <dgm:resizeHandles val="exact"/>
        </dgm:presLayoutVars>
      </dgm:prSet>
      <dgm:spPr/>
    </dgm:pt>
    <dgm:pt modelId="{6D0B9371-26E8-42E4-8201-0977310E42B3}" type="pres">
      <dgm:prSet presAssocID="{75D8582C-8AD0-4946-8585-62FE4E5EAC27}" presName="parTxOnly" presStyleLbl="node1" presStyleIdx="0" presStyleCnt="5" custScaleY="31906" custLinFactNeighborX="-256" custLinFactNeighborY="-6434">
        <dgm:presLayoutVars>
          <dgm:bulletEnabled val="1"/>
        </dgm:presLayoutVars>
      </dgm:prSet>
      <dgm:spPr/>
      <dgm:t>
        <a:bodyPr/>
        <a:lstStyle/>
        <a:p>
          <a:endParaRPr lang="it-IT"/>
        </a:p>
      </dgm:t>
    </dgm:pt>
    <dgm:pt modelId="{D78C116F-64B8-4069-AA1C-B11AEE1B4E3A}" type="pres">
      <dgm:prSet presAssocID="{46EA265B-AB7E-4D6D-B3C7-C693F7F1F6E3}" presName="parSpace" presStyleCnt="0"/>
      <dgm:spPr/>
    </dgm:pt>
    <dgm:pt modelId="{C120B1FB-6677-4EF0-A5F5-ECE4EAD10E21}" type="pres">
      <dgm:prSet presAssocID="{A6060942-F9DD-40E7-AE60-54758B7C9F98}" presName="parTxOnly" presStyleLbl="node1" presStyleIdx="1" presStyleCnt="5" custScaleY="31906" custLinFactNeighborY="-8205">
        <dgm:presLayoutVars>
          <dgm:bulletEnabled val="1"/>
        </dgm:presLayoutVars>
      </dgm:prSet>
      <dgm:spPr/>
      <dgm:t>
        <a:bodyPr/>
        <a:lstStyle/>
        <a:p>
          <a:endParaRPr lang="it-IT"/>
        </a:p>
      </dgm:t>
    </dgm:pt>
    <dgm:pt modelId="{7FCB1077-5C1E-4444-83D5-A7AC2960F539}" type="pres">
      <dgm:prSet presAssocID="{96F3FBF7-C959-4946-8FD1-B4A8C70AAA2E}" presName="parSpace" presStyleCnt="0"/>
      <dgm:spPr/>
    </dgm:pt>
    <dgm:pt modelId="{ADE638EA-12A2-4541-9D84-32AEFCD3619A}" type="pres">
      <dgm:prSet presAssocID="{F4DCEF7A-F4D0-4DF6-A5AA-8102AF0880D1}" presName="parTxOnly" presStyleLbl="node1" presStyleIdx="2" presStyleCnt="5" custScaleY="31906" custLinFactNeighborX="-28976" custLinFactNeighborY="-8205">
        <dgm:presLayoutVars>
          <dgm:bulletEnabled val="1"/>
        </dgm:presLayoutVars>
      </dgm:prSet>
      <dgm:spPr/>
      <dgm:t>
        <a:bodyPr/>
        <a:lstStyle/>
        <a:p>
          <a:endParaRPr lang="it-IT"/>
        </a:p>
      </dgm:t>
    </dgm:pt>
    <dgm:pt modelId="{5CA12B31-5385-4BD7-91B5-772624888554}" type="pres">
      <dgm:prSet presAssocID="{778E709A-BB89-4C13-8B08-8B8DEA21890A}" presName="parSpace" presStyleCnt="0"/>
      <dgm:spPr/>
    </dgm:pt>
    <dgm:pt modelId="{1BA6BB75-C729-47AC-B188-4B70FF981425}" type="pres">
      <dgm:prSet presAssocID="{CEBE9268-E60A-4AB1-BC0A-784F8DD190A7}" presName="parTxOnly" presStyleLbl="node1" presStyleIdx="3" presStyleCnt="5" custScaleY="31906" custLinFactNeighborY="-8205">
        <dgm:presLayoutVars>
          <dgm:bulletEnabled val="1"/>
        </dgm:presLayoutVars>
      </dgm:prSet>
      <dgm:spPr/>
      <dgm:t>
        <a:bodyPr/>
        <a:lstStyle/>
        <a:p>
          <a:endParaRPr lang="it-IT"/>
        </a:p>
      </dgm:t>
    </dgm:pt>
    <dgm:pt modelId="{34DED141-E333-447F-9ED0-7E8A3A5FD7B4}" type="pres">
      <dgm:prSet presAssocID="{CD734653-DD2E-4902-B1CA-0E15BBC23C24}" presName="parSpace" presStyleCnt="0"/>
      <dgm:spPr/>
    </dgm:pt>
    <dgm:pt modelId="{65BCE493-F3E2-447C-9FD8-409339628125}" type="pres">
      <dgm:prSet presAssocID="{802365B3-8A2F-4932-88E6-BB955883D5E0}" presName="parTxOnly" presStyleLbl="node1" presStyleIdx="4" presStyleCnt="5" custScaleY="31906" custLinFactNeighborY="-8205">
        <dgm:presLayoutVars>
          <dgm:bulletEnabled val="1"/>
        </dgm:presLayoutVars>
      </dgm:prSet>
      <dgm:spPr/>
      <dgm:t>
        <a:bodyPr/>
        <a:lstStyle/>
        <a:p>
          <a:endParaRPr lang="it-IT"/>
        </a:p>
      </dgm:t>
    </dgm:pt>
  </dgm:ptLst>
  <dgm:cxnLst>
    <dgm:cxn modelId="{5DFFAB85-A532-4C97-9F36-F205F9F4D6AF}" type="presOf" srcId="{CEBE9268-E60A-4AB1-BC0A-784F8DD190A7}" destId="{1BA6BB75-C729-47AC-B188-4B70FF981425}" srcOrd="0" destOrd="0" presId="urn:microsoft.com/office/officeart/2005/8/layout/hChevron3"/>
    <dgm:cxn modelId="{9980CE53-1394-434E-A564-B91999E03332}" srcId="{CA2B2413-616B-41CA-B1B4-E301A4596D3D}" destId="{CEBE9268-E60A-4AB1-BC0A-784F8DD190A7}" srcOrd="3" destOrd="0" parTransId="{84D51AA0-33FD-4FF7-A212-7429480301EB}" sibTransId="{CD734653-DD2E-4902-B1CA-0E15BBC23C24}"/>
    <dgm:cxn modelId="{E659B490-D5EB-4A14-91BF-5E8200716C3C}" type="presOf" srcId="{A6060942-F9DD-40E7-AE60-54758B7C9F98}" destId="{C120B1FB-6677-4EF0-A5F5-ECE4EAD10E21}" srcOrd="0" destOrd="0" presId="urn:microsoft.com/office/officeart/2005/8/layout/hChevron3"/>
    <dgm:cxn modelId="{8516C08C-A54D-43D3-AAFD-D37E876D4B4B}" type="presOf" srcId="{802365B3-8A2F-4932-88E6-BB955883D5E0}" destId="{65BCE493-F3E2-447C-9FD8-409339628125}" srcOrd="0" destOrd="0" presId="urn:microsoft.com/office/officeart/2005/8/layout/hChevron3"/>
    <dgm:cxn modelId="{22D4E038-7881-4239-A128-FEE914687BD5}" srcId="{CA2B2413-616B-41CA-B1B4-E301A4596D3D}" destId="{75D8582C-8AD0-4946-8585-62FE4E5EAC27}" srcOrd="0" destOrd="0" parTransId="{9A3A6861-F86F-4732-8403-288F18E60877}" sibTransId="{46EA265B-AB7E-4D6D-B3C7-C693F7F1F6E3}"/>
    <dgm:cxn modelId="{9E15CD35-B52C-4418-8C05-9477AB541334}" srcId="{CA2B2413-616B-41CA-B1B4-E301A4596D3D}" destId="{A6060942-F9DD-40E7-AE60-54758B7C9F98}" srcOrd="1" destOrd="0" parTransId="{48C740D9-2380-4CF6-88FD-3CA2A055204F}" sibTransId="{96F3FBF7-C959-4946-8FD1-B4A8C70AAA2E}"/>
    <dgm:cxn modelId="{CF6FF855-C378-468C-B7C6-2C6F5897FC6E}" srcId="{CA2B2413-616B-41CA-B1B4-E301A4596D3D}" destId="{802365B3-8A2F-4932-88E6-BB955883D5E0}" srcOrd="4" destOrd="0" parTransId="{6B28919E-9306-4CB2-BB2C-26B187B55FD0}" sibTransId="{BA68510A-8E5F-4483-A6E9-F1343AE836BB}"/>
    <dgm:cxn modelId="{C6FEC286-ADFA-4466-A93E-A73BD319BEAE}" type="presOf" srcId="{75D8582C-8AD0-4946-8585-62FE4E5EAC27}" destId="{6D0B9371-26E8-42E4-8201-0977310E42B3}" srcOrd="0" destOrd="0" presId="urn:microsoft.com/office/officeart/2005/8/layout/hChevron3"/>
    <dgm:cxn modelId="{32859991-0E52-49D6-89BC-59726C0F16E2}" type="presOf" srcId="{CA2B2413-616B-41CA-B1B4-E301A4596D3D}" destId="{26A4B019-F7BD-4AA0-A137-90A1D860DB05}" srcOrd="0" destOrd="0" presId="urn:microsoft.com/office/officeart/2005/8/layout/hChevron3"/>
    <dgm:cxn modelId="{72052712-D646-42FC-A1DF-3DB5B2B42A10}" type="presOf" srcId="{F4DCEF7A-F4D0-4DF6-A5AA-8102AF0880D1}" destId="{ADE638EA-12A2-4541-9D84-32AEFCD3619A}" srcOrd="0" destOrd="0" presId="urn:microsoft.com/office/officeart/2005/8/layout/hChevron3"/>
    <dgm:cxn modelId="{6116082B-4D97-41E7-81BC-50DD866580DC}" srcId="{CA2B2413-616B-41CA-B1B4-E301A4596D3D}" destId="{F4DCEF7A-F4D0-4DF6-A5AA-8102AF0880D1}" srcOrd="2" destOrd="0" parTransId="{606F484E-2BB8-4584-B33C-D489A458F912}" sibTransId="{778E709A-BB89-4C13-8B08-8B8DEA21890A}"/>
    <dgm:cxn modelId="{99493933-E17A-4CC3-A971-1C51900D132D}" type="presParOf" srcId="{26A4B019-F7BD-4AA0-A137-90A1D860DB05}" destId="{6D0B9371-26E8-42E4-8201-0977310E42B3}" srcOrd="0" destOrd="0" presId="urn:microsoft.com/office/officeart/2005/8/layout/hChevron3"/>
    <dgm:cxn modelId="{32917B51-8A3B-4F83-9727-9F7295D7AED1}" type="presParOf" srcId="{26A4B019-F7BD-4AA0-A137-90A1D860DB05}" destId="{D78C116F-64B8-4069-AA1C-B11AEE1B4E3A}" srcOrd="1" destOrd="0" presId="urn:microsoft.com/office/officeart/2005/8/layout/hChevron3"/>
    <dgm:cxn modelId="{1E47A239-4FB7-49AF-B93B-88519DB3641B}" type="presParOf" srcId="{26A4B019-F7BD-4AA0-A137-90A1D860DB05}" destId="{C120B1FB-6677-4EF0-A5F5-ECE4EAD10E21}" srcOrd="2" destOrd="0" presId="urn:microsoft.com/office/officeart/2005/8/layout/hChevron3"/>
    <dgm:cxn modelId="{AB3BF4E0-8D17-41D5-BAEB-6331A56DE4D6}" type="presParOf" srcId="{26A4B019-F7BD-4AA0-A137-90A1D860DB05}" destId="{7FCB1077-5C1E-4444-83D5-A7AC2960F539}" srcOrd="3" destOrd="0" presId="urn:microsoft.com/office/officeart/2005/8/layout/hChevron3"/>
    <dgm:cxn modelId="{0737BB54-DE71-4425-BB34-49F3D379ADAF}" type="presParOf" srcId="{26A4B019-F7BD-4AA0-A137-90A1D860DB05}" destId="{ADE638EA-12A2-4541-9D84-32AEFCD3619A}" srcOrd="4" destOrd="0" presId="urn:microsoft.com/office/officeart/2005/8/layout/hChevron3"/>
    <dgm:cxn modelId="{3967474E-DEA6-4D94-8EA0-F3B960C6378A}" type="presParOf" srcId="{26A4B019-F7BD-4AA0-A137-90A1D860DB05}" destId="{5CA12B31-5385-4BD7-91B5-772624888554}" srcOrd="5" destOrd="0" presId="urn:microsoft.com/office/officeart/2005/8/layout/hChevron3"/>
    <dgm:cxn modelId="{359B5391-1A89-47EA-9CFE-D9C63DA9E637}" type="presParOf" srcId="{26A4B019-F7BD-4AA0-A137-90A1D860DB05}" destId="{1BA6BB75-C729-47AC-B188-4B70FF981425}" srcOrd="6" destOrd="0" presId="urn:microsoft.com/office/officeart/2005/8/layout/hChevron3"/>
    <dgm:cxn modelId="{064707DC-32EE-4375-BD8C-D2B21F2E7C23}" type="presParOf" srcId="{26A4B019-F7BD-4AA0-A137-90A1D860DB05}" destId="{34DED141-E333-447F-9ED0-7E8A3A5FD7B4}" srcOrd="7" destOrd="0" presId="urn:microsoft.com/office/officeart/2005/8/layout/hChevron3"/>
    <dgm:cxn modelId="{D8C80161-1307-4CE3-AD12-2CE04B99BE37}" type="presParOf" srcId="{26A4B019-F7BD-4AA0-A137-90A1D860DB05}" destId="{65BCE493-F3E2-447C-9FD8-409339628125}"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A2B2413-616B-41CA-B1B4-E301A4596D3D}" type="doc">
      <dgm:prSet loTypeId="urn:microsoft.com/office/officeart/2005/8/layout/hChevron3" loCatId="process" qsTypeId="urn:microsoft.com/office/officeart/2005/8/quickstyle/simple1" qsCatId="simple" csTypeId="urn:microsoft.com/office/officeart/2005/8/colors/accent1_2" csCatId="accent1" phldr="1"/>
      <dgm:spPr/>
    </dgm:pt>
    <dgm:pt modelId="{75D8582C-8AD0-4946-8585-62FE4E5EAC27}">
      <dgm:prSet phldrT="[Testo]" custT="1"/>
      <dgm:spPr>
        <a:solidFill>
          <a:schemeClr val="tx2">
            <a:lumMod val="60000"/>
            <a:lumOff val="40000"/>
          </a:schemeClr>
        </a:solidFill>
        <a:ln>
          <a:solidFill>
            <a:schemeClr val="bg1"/>
          </a:solidFill>
        </a:ln>
      </dgm:spPr>
      <dgm:t>
        <a:bodyPr/>
        <a:lstStyle/>
        <a:p>
          <a:r>
            <a:rPr lang="it-IT" sz="1600" b="1" dirty="0" err="1" smtClean="0">
              <a:latin typeface="+mn-lt"/>
              <a:ea typeface="Avenir Book" charset="0"/>
              <a:cs typeface="Avenir Book" charset="0"/>
            </a:rPr>
            <a:t>Introduction</a:t>
          </a:r>
          <a:r>
            <a:rPr lang="it-IT" sz="1600" b="1" dirty="0">
              <a:latin typeface="+mn-lt"/>
              <a:ea typeface="Avenir Book" charset="0"/>
              <a:cs typeface="Avenir Book" charset="0"/>
            </a:rPr>
            <a:t>	</a:t>
          </a:r>
          <a:r>
            <a:rPr lang="it-IT" sz="1600" b="1" dirty="0">
              <a:solidFill>
                <a:schemeClr val="accent1"/>
              </a:solidFill>
              <a:latin typeface="+mn-lt"/>
              <a:ea typeface="Avenir Book" charset="0"/>
              <a:cs typeface="Avenir Book" charset="0"/>
            </a:rPr>
            <a:t>.</a:t>
          </a:r>
          <a:endParaRPr lang="it-IT" sz="1600" b="1" dirty="0">
            <a:solidFill>
              <a:schemeClr val="accent1"/>
            </a:solidFill>
            <a:latin typeface="+mn-lt"/>
          </a:endParaRPr>
        </a:p>
      </dgm:t>
    </dgm:pt>
    <dgm:pt modelId="{9A3A6861-F86F-4732-8403-288F18E60877}" type="parTrans" cxnId="{22D4E038-7881-4239-A128-FEE914687BD5}">
      <dgm:prSet/>
      <dgm:spPr/>
      <dgm:t>
        <a:bodyPr/>
        <a:lstStyle/>
        <a:p>
          <a:endParaRPr lang="it-IT" sz="1600" b="1">
            <a:latin typeface="+mn-lt"/>
          </a:endParaRPr>
        </a:p>
      </dgm:t>
    </dgm:pt>
    <dgm:pt modelId="{46EA265B-AB7E-4D6D-B3C7-C693F7F1F6E3}" type="sibTrans" cxnId="{22D4E038-7881-4239-A128-FEE914687BD5}">
      <dgm:prSet/>
      <dgm:spPr/>
      <dgm:t>
        <a:bodyPr/>
        <a:lstStyle/>
        <a:p>
          <a:endParaRPr lang="it-IT" sz="1600" b="1">
            <a:latin typeface="+mn-lt"/>
          </a:endParaRPr>
        </a:p>
      </dgm:t>
    </dgm:pt>
    <dgm:pt modelId="{A6060942-F9DD-40E7-AE60-54758B7C9F98}">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Goals</a:t>
          </a:r>
          <a:r>
            <a:rPr lang="it-IT" sz="1600" b="1" dirty="0">
              <a:latin typeface="+mn-lt"/>
              <a:ea typeface="Avenir Book" charset="0"/>
              <a:cs typeface="Avenir Book" charset="0"/>
            </a:rPr>
            <a:t>	</a:t>
          </a:r>
          <a:endParaRPr lang="it-IT" sz="1600" b="1" dirty="0">
            <a:solidFill>
              <a:srgbClr val="E3BB29"/>
            </a:solidFill>
            <a:latin typeface="+mn-lt"/>
          </a:endParaRPr>
        </a:p>
      </dgm:t>
    </dgm:pt>
    <dgm:pt modelId="{48C740D9-2380-4CF6-88FD-3CA2A055204F}" type="parTrans" cxnId="{9E15CD35-B52C-4418-8C05-9477AB541334}">
      <dgm:prSet/>
      <dgm:spPr/>
      <dgm:t>
        <a:bodyPr/>
        <a:lstStyle/>
        <a:p>
          <a:endParaRPr lang="it-IT" sz="1600" b="1">
            <a:latin typeface="+mn-lt"/>
          </a:endParaRPr>
        </a:p>
      </dgm:t>
    </dgm:pt>
    <dgm:pt modelId="{96F3FBF7-C959-4946-8FD1-B4A8C70AAA2E}" type="sibTrans" cxnId="{9E15CD35-B52C-4418-8C05-9477AB541334}">
      <dgm:prSet/>
      <dgm:spPr/>
      <dgm:t>
        <a:bodyPr/>
        <a:lstStyle/>
        <a:p>
          <a:endParaRPr lang="it-IT" sz="1600" b="1">
            <a:latin typeface="+mn-lt"/>
          </a:endParaRPr>
        </a:p>
      </dgm:t>
    </dgm:pt>
    <dgm:pt modelId="{F4DCEF7A-F4D0-4DF6-A5AA-8102AF0880D1}">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Methods</a:t>
          </a:r>
          <a:endParaRPr lang="it-IT" sz="1600" b="1" dirty="0">
            <a:latin typeface="+mn-lt"/>
            <a:ea typeface="Avenir Book" charset="0"/>
            <a:cs typeface="Avenir Book" charset="0"/>
          </a:endParaRPr>
        </a:p>
      </dgm:t>
    </dgm:pt>
    <dgm:pt modelId="{606F484E-2BB8-4584-B33C-D489A458F912}" type="parTrans" cxnId="{6116082B-4D97-41E7-81BC-50DD866580DC}">
      <dgm:prSet/>
      <dgm:spPr/>
      <dgm:t>
        <a:bodyPr/>
        <a:lstStyle/>
        <a:p>
          <a:endParaRPr lang="it-IT" sz="1600" b="1">
            <a:latin typeface="+mn-lt"/>
          </a:endParaRPr>
        </a:p>
      </dgm:t>
    </dgm:pt>
    <dgm:pt modelId="{778E709A-BB89-4C13-8B08-8B8DEA21890A}" type="sibTrans" cxnId="{6116082B-4D97-41E7-81BC-50DD866580DC}">
      <dgm:prSet/>
      <dgm:spPr/>
      <dgm:t>
        <a:bodyPr/>
        <a:lstStyle/>
        <a:p>
          <a:endParaRPr lang="it-IT" sz="1600" b="1">
            <a:latin typeface="+mn-lt"/>
          </a:endParaRPr>
        </a:p>
      </dgm:t>
    </dgm:pt>
    <dgm:pt modelId="{CEBE9268-E60A-4AB1-BC0A-784F8DD190A7}">
      <dgm:prSet phldrT="[Testo]" custT="1"/>
      <dgm:spPr>
        <a:solidFill>
          <a:schemeClr val="accent1">
            <a:lumMod val="75000"/>
          </a:schemeClr>
        </a:solidFill>
      </dgm:spPr>
      <dgm:t>
        <a:bodyPr/>
        <a:lstStyle/>
        <a:p>
          <a:r>
            <a:rPr lang="it-IT" sz="1600" b="1" dirty="0" err="1" smtClean="0">
              <a:latin typeface="+mn-lt"/>
              <a:ea typeface="Avenir Book" charset="0"/>
              <a:cs typeface="Avenir Book" charset="0"/>
            </a:rPr>
            <a:t>Results</a:t>
          </a:r>
          <a:r>
            <a:rPr lang="it-IT" sz="1600" b="1" dirty="0">
              <a:latin typeface="+mn-lt"/>
              <a:ea typeface="Avenir Book" charset="0"/>
              <a:cs typeface="Avenir Book" charset="0"/>
            </a:rPr>
            <a:t>		</a:t>
          </a:r>
          <a:endParaRPr lang="it-IT" sz="1600" b="1" dirty="0">
            <a:solidFill>
              <a:srgbClr val="E3BB29"/>
            </a:solidFill>
            <a:latin typeface="+mn-lt"/>
          </a:endParaRPr>
        </a:p>
      </dgm:t>
    </dgm:pt>
    <dgm:pt modelId="{84D51AA0-33FD-4FF7-A212-7429480301EB}" type="parTrans" cxnId="{9980CE53-1394-434E-A564-B91999E03332}">
      <dgm:prSet/>
      <dgm:spPr/>
      <dgm:t>
        <a:bodyPr/>
        <a:lstStyle/>
        <a:p>
          <a:endParaRPr lang="it-IT" sz="1600" b="1">
            <a:latin typeface="+mn-lt"/>
          </a:endParaRPr>
        </a:p>
      </dgm:t>
    </dgm:pt>
    <dgm:pt modelId="{CD734653-DD2E-4902-B1CA-0E15BBC23C24}" type="sibTrans" cxnId="{9980CE53-1394-434E-A564-B91999E03332}">
      <dgm:prSet/>
      <dgm:spPr/>
      <dgm:t>
        <a:bodyPr/>
        <a:lstStyle/>
        <a:p>
          <a:endParaRPr lang="it-IT" sz="1600" b="1">
            <a:latin typeface="+mn-lt"/>
          </a:endParaRPr>
        </a:p>
      </dgm:t>
    </dgm:pt>
    <dgm:pt modelId="{802365B3-8A2F-4932-88E6-BB955883D5E0}">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Conclusions</a:t>
          </a:r>
          <a:endParaRPr lang="it-IT" sz="1600" b="1" dirty="0">
            <a:latin typeface="+mn-lt"/>
            <a:ea typeface="Avenir Book" charset="0"/>
            <a:cs typeface="Avenir Book" charset="0"/>
          </a:endParaRPr>
        </a:p>
      </dgm:t>
    </dgm:pt>
    <dgm:pt modelId="{6B28919E-9306-4CB2-BB2C-26B187B55FD0}" type="parTrans" cxnId="{CF6FF855-C378-468C-B7C6-2C6F5897FC6E}">
      <dgm:prSet/>
      <dgm:spPr/>
      <dgm:t>
        <a:bodyPr/>
        <a:lstStyle/>
        <a:p>
          <a:endParaRPr lang="it-IT" sz="1600" b="1">
            <a:latin typeface="+mn-lt"/>
          </a:endParaRPr>
        </a:p>
      </dgm:t>
    </dgm:pt>
    <dgm:pt modelId="{BA68510A-8E5F-4483-A6E9-F1343AE836BB}" type="sibTrans" cxnId="{CF6FF855-C378-468C-B7C6-2C6F5897FC6E}">
      <dgm:prSet/>
      <dgm:spPr/>
      <dgm:t>
        <a:bodyPr/>
        <a:lstStyle/>
        <a:p>
          <a:endParaRPr lang="it-IT" sz="1600" b="1">
            <a:latin typeface="+mn-lt"/>
          </a:endParaRPr>
        </a:p>
      </dgm:t>
    </dgm:pt>
    <dgm:pt modelId="{26A4B019-F7BD-4AA0-A137-90A1D860DB05}" type="pres">
      <dgm:prSet presAssocID="{CA2B2413-616B-41CA-B1B4-E301A4596D3D}" presName="Name0" presStyleCnt="0">
        <dgm:presLayoutVars>
          <dgm:dir/>
          <dgm:resizeHandles val="exact"/>
        </dgm:presLayoutVars>
      </dgm:prSet>
      <dgm:spPr/>
    </dgm:pt>
    <dgm:pt modelId="{6D0B9371-26E8-42E4-8201-0977310E42B3}" type="pres">
      <dgm:prSet presAssocID="{75D8582C-8AD0-4946-8585-62FE4E5EAC27}" presName="parTxOnly" presStyleLbl="node1" presStyleIdx="0" presStyleCnt="5" custScaleY="31906" custLinFactNeighborX="-256" custLinFactNeighborY="-6434">
        <dgm:presLayoutVars>
          <dgm:bulletEnabled val="1"/>
        </dgm:presLayoutVars>
      </dgm:prSet>
      <dgm:spPr/>
      <dgm:t>
        <a:bodyPr/>
        <a:lstStyle/>
        <a:p>
          <a:endParaRPr lang="it-IT"/>
        </a:p>
      </dgm:t>
    </dgm:pt>
    <dgm:pt modelId="{D78C116F-64B8-4069-AA1C-B11AEE1B4E3A}" type="pres">
      <dgm:prSet presAssocID="{46EA265B-AB7E-4D6D-B3C7-C693F7F1F6E3}" presName="parSpace" presStyleCnt="0"/>
      <dgm:spPr/>
    </dgm:pt>
    <dgm:pt modelId="{C120B1FB-6677-4EF0-A5F5-ECE4EAD10E21}" type="pres">
      <dgm:prSet presAssocID="{A6060942-F9DD-40E7-AE60-54758B7C9F98}" presName="parTxOnly" presStyleLbl="node1" presStyleIdx="1" presStyleCnt="5" custScaleY="31906" custLinFactNeighborY="-8205">
        <dgm:presLayoutVars>
          <dgm:bulletEnabled val="1"/>
        </dgm:presLayoutVars>
      </dgm:prSet>
      <dgm:spPr/>
      <dgm:t>
        <a:bodyPr/>
        <a:lstStyle/>
        <a:p>
          <a:endParaRPr lang="it-IT"/>
        </a:p>
      </dgm:t>
    </dgm:pt>
    <dgm:pt modelId="{7FCB1077-5C1E-4444-83D5-A7AC2960F539}" type="pres">
      <dgm:prSet presAssocID="{96F3FBF7-C959-4946-8FD1-B4A8C70AAA2E}" presName="parSpace" presStyleCnt="0"/>
      <dgm:spPr/>
    </dgm:pt>
    <dgm:pt modelId="{ADE638EA-12A2-4541-9D84-32AEFCD3619A}" type="pres">
      <dgm:prSet presAssocID="{F4DCEF7A-F4D0-4DF6-A5AA-8102AF0880D1}" presName="parTxOnly" presStyleLbl="node1" presStyleIdx="2" presStyleCnt="5" custScaleY="31906" custLinFactNeighborX="-28976" custLinFactNeighborY="-8205">
        <dgm:presLayoutVars>
          <dgm:bulletEnabled val="1"/>
        </dgm:presLayoutVars>
      </dgm:prSet>
      <dgm:spPr/>
      <dgm:t>
        <a:bodyPr/>
        <a:lstStyle/>
        <a:p>
          <a:endParaRPr lang="it-IT"/>
        </a:p>
      </dgm:t>
    </dgm:pt>
    <dgm:pt modelId="{5CA12B31-5385-4BD7-91B5-772624888554}" type="pres">
      <dgm:prSet presAssocID="{778E709A-BB89-4C13-8B08-8B8DEA21890A}" presName="parSpace" presStyleCnt="0"/>
      <dgm:spPr/>
    </dgm:pt>
    <dgm:pt modelId="{1BA6BB75-C729-47AC-B188-4B70FF981425}" type="pres">
      <dgm:prSet presAssocID="{CEBE9268-E60A-4AB1-BC0A-784F8DD190A7}" presName="parTxOnly" presStyleLbl="node1" presStyleIdx="3" presStyleCnt="5" custScaleY="31906" custLinFactNeighborY="-8205">
        <dgm:presLayoutVars>
          <dgm:bulletEnabled val="1"/>
        </dgm:presLayoutVars>
      </dgm:prSet>
      <dgm:spPr/>
      <dgm:t>
        <a:bodyPr/>
        <a:lstStyle/>
        <a:p>
          <a:endParaRPr lang="it-IT"/>
        </a:p>
      </dgm:t>
    </dgm:pt>
    <dgm:pt modelId="{34DED141-E333-447F-9ED0-7E8A3A5FD7B4}" type="pres">
      <dgm:prSet presAssocID="{CD734653-DD2E-4902-B1CA-0E15BBC23C24}" presName="parSpace" presStyleCnt="0"/>
      <dgm:spPr/>
    </dgm:pt>
    <dgm:pt modelId="{65BCE493-F3E2-447C-9FD8-409339628125}" type="pres">
      <dgm:prSet presAssocID="{802365B3-8A2F-4932-88E6-BB955883D5E0}" presName="parTxOnly" presStyleLbl="node1" presStyleIdx="4" presStyleCnt="5" custScaleY="31906" custLinFactNeighborY="-8205">
        <dgm:presLayoutVars>
          <dgm:bulletEnabled val="1"/>
        </dgm:presLayoutVars>
      </dgm:prSet>
      <dgm:spPr/>
      <dgm:t>
        <a:bodyPr/>
        <a:lstStyle/>
        <a:p>
          <a:endParaRPr lang="it-IT"/>
        </a:p>
      </dgm:t>
    </dgm:pt>
  </dgm:ptLst>
  <dgm:cxnLst>
    <dgm:cxn modelId="{D5AE7CB7-66B0-4DA6-9E7F-AFBFFC0C6BB7}" type="presOf" srcId="{A6060942-F9DD-40E7-AE60-54758B7C9F98}" destId="{C120B1FB-6677-4EF0-A5F5-ECE4EAD10E21}" srcOrd="0" destOrd="0" presId="urn:microsoft.com/office/officeart/2005/8/layout/hChevron3"/>
    <dgm:cxn modelId="{9E15CD35-B52C-4418-8C05-9477AB541334}" srcId="{CA2B2413-616B-41CA-B1B4-E301A4596D3D}" destId="{A6060942-F9DD-40E7-AE60-54758B7C9F98}" srcOrd="1" destOrd="0" parTransId="{48C740D9-2380-4CF6-88FD-3CA2A055204F}" sibTransId="{96F3FBF7-C959-4946-8FD1-B4A8C70AAA2E}"/>
    <dgm:cxn modelId="{CF6FF855-C378-468C-B7C6-2C6F5897FC6E}" srcId="{CA2B2413-616B-41CA-B1B4-E301A4596D3D}" destId="{802365B3-8A2F-4932-88E6-BB955883D5E0}" srcOrd="4" destOrd="0" parTransId="{6B28919E-9306-4CB2-BB2C-26B187B55FD0}" sibTransId="{BA68510A-8E5F-4483-A6E9-F1343AE836BB}"/>
    <dgm:cxn modelId="{22D4E038-7881-4239-A128-FEE914687BD5}" srcId="{CA2B2413-616B-41CA-B1B4-E301A4596D3D}" destId="{75D8582C-8AD0-4946-8585-62FE4E5EAC27}" srcOrd="0" destOrd="0" parTransId="{9A3A6861-F86F-4732-8403-288F18E60877}" sibTransId="{46EA265B-AB7E-4D6D-B3C7-C693F7F1F6E3}"/>
    <dgm:cxn modelId="{A60C7BA3-3310-4760-A803-FD02080817A2}" type="presOf" srcId="{CA2B2413-616B-41CA-B1B4-E301A4596D3D}" destId="{26A4B019-F7BD-4AA0-A137-90A1D860DB05}" srcOrd="0" destOrd="0" presId="urn:microsoft.com/office/officeart/2005/8/layout/hChevron3"/>
    <dgm:cxn modelId="{C6C2E1FC-D92E-4956-8A74-DAABBF3EBB72}" type="presOf" srcId="{75D8582C-8AD0-4946-8585-62FE4E5EAC27}" destId="{6D0B9371-26E8-42E4-8201-0977310E42B3}" srcOrd="0" destOrd="0" presId="urn:microsoft.com/office/officeart/2005/8/layout/hChevron3"/>
    <dgm:cxn modelId="{6116082B-4D97-41E7-81BC-50DD866580DC}" srcId="{CA2B2413-616B-41CA-B1B4-E301A4596D3D}" destId="{F4DCEF7A-F4D0-4DF6-A5AA-8102AF0880D1}" srcOrd="2" destOrd="0" parTransId="{606F484E-2BB8-4584-B33C-D489A458F912}" sibTransId="{778E709A-BB89-4C13-8B08-8B8DEA21890A}"/>
    <dgm:cxn modelId="{1B7AB1C7-0387-47F6-973C-E1EDF69721B1}" type="presOf" srcId="{802365B3-8A2F-4932-88E6-BB955883D5E0}" destId="{65BCE493-F3E2-447C-9FD8-409339628125}" srcOrd="0" destOrd="0" presId="urn:microsoft.com/office/officeart/2005/8/layout/hChevron3"/>
    <dgm:cxn modelId="{9980CE53-1394-434E-A564-B91999E03332}" srcId="{CA2B2413-616B-41CA-B1B4-E301A4596D3D}" destId="{CEBE9268-E60A-4AB1-BC0A-784F8DD190A7}" srcOrd="3" destOrd="0" parTransId="{84D51AA0-33FD-4FF7-A212-7429480301EB}" sibTransId="{CD734653-DD2E-4902-B1CA-0E15BBC23C24}"/>
    <dgm:cxn modelId="{C144DF23-F2E9-495F-BE4A-705092560EBC}" type="presOf" srcId="{F4DCEF7A-F4D0-4DF6-A5AA-8102AF0880D1}" destId="{ADE638EA-12A2-4541-9D84-32AEFCD3619A}" srcOrd="0" destOrd="0" presId="urn:microsoft.com/office/officeart/2005/8/layout/hChevron3"/>
    <dgm:cxn modelId="{BAFAFE2F-343D-4406-8229-F1285EBA0A60}" type="presOf" srcId="{CEBE9268-E60A-4AB1-BC0A-784F8DD190A7}" destId="{1BA6BB75-C729-47AC-B188-4B70FF981425}" srcOrd="0" destOrd="0" presId="urn:microsoft.com/office/officeart/2005/8/layout/hChevron3"/>
    <dgm:cxn modelId="{7B96CDBF-5CC6-470E-A8CF-A6E6FDA8550E}" type="presParOf" srcId="{26A4B019-F7BD-4AA0-A137-90A1D860DB05}" destId="{6D0B9371-26E8-42E4-8201-0977310E42B3}" srcOrd="0" destOrd="0" presId="urn:microsoft.com/office/officeart/2005/8/layout/hChevron3"/>
    <dgm:cxn modelId="{50AFCA17-B693-4E22-B4DD-21D126BEACC1}" type="presParOf" srcId="{26A4B019-F7BD-4AA0-A137-90A1D860DB05}" destId="{D78C116F-64B8-4069-AA1C-B11AEE1B4E3A}" srcOrd="1" destOrd="0" presId="urn:microsoft.com/office/officeart/2005/8/layout/hChevron3"/>
    <dgm:cxn modelId="{97B39841-864E-42E8-95FA-8B094C27BD4B}" type="presParOf" srcId="{26A4B019-F7BD-4AA0-A137-90A1D860DB05}" destId="{C120B1FB-6677-4EF0-A5F5-ECE4EAD10E21}" srcOrd="2" destOrd="0" presId="urn:microsoft.com/office/officeart/2005/8/layout/hChevron3"/>
    <dgm:cxn modelId="{7E779219-194D-4105-9EE1-55A412143102}" type="presParOf" srcId="{26A4B019-F7BD-4AA0-A137-90A1D860DB05}" destId="{7FCB1077-5C1E-4444-83D5-A7AC2960F539}" srcOrd="3" destOrd="0" presId="urn:microsoft.com/office/officeart/2005/8/layout/hChevron3"/>
    <dgm:cxn modelId="{96BD8D7A-0579-4764-A951-489524E6C2E2}" type="presParOf" srcId="{26A4B019-F7BD-4AA0-A137-90A1D860DB05}" destId="{ADE638EA-12A2-4541-9D84-32AEFCD3619A}" srcOrd="4" destOrd="0" presId="urn:microsoft.com/office/officeart/2005/8/layout/hChevron3"/>
    <dgm:cxn modelId="{B947441F-B215-4E1F-A37A-25ECEC951CD5}" type="presParOf" srcId="{26A4B019-F7BD-4AA0-A137-90A1D860DB05}" destId="{5CA12B31-5385-4BD7-91B5-772624888554}" srcOrd="5" destOrd="0" presId="urn:microsoft.com/office/officeart/2005/8/layout/hChevron3"/>
    <dgm:cxn modelId="{7AF86757-F4B3-4333-963C-83E7AD742AB7}" type="presParOf" srcId="{26A4B019-F7BD-4AA0-A137-90A1D860DB05}" destId="{1BA6BB75-C729-47AC-B188-4B70FF981425}" srcOrd="6" destOrd="0" presId="urn:microsoft.com/office/officeart/2005/8/layout/hChevron3"/>
    <dgm:cxn modelId="{76882441-6CA6-49A5-8F89-576F48F4EACA}" type="presParOf" srcId="{26A4B019-F7BD-4AA0-A137-90A1D860DB05}" destId="{34DED141-E333-447F-9ED0-7E8A3A5FD7B4}" srcOrd="7" destOrd="0" presId="urn:microsoft.com/office/officeart/2005/8/layout/hChevron3"/>
    <dgm:cxn modelId="{1B898E42-DF61-4DC1-B446-7CE0068EC7FB}" type="presParOf" srcId="{26A4B019-F7BD-4AA0-A137-90A1D860DB05}" destId="{65BCE493-F3E2-447C-9FD8-409339628125}"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A2B2413-616B-41CA-B1B4-E301A4596D3D}" type="doc">
      <dgm:prSet loTypeId="urn:microsoft.com/office/officeart/2005/8/layout/hChevron3" loCatId="process" qsTypeId="urn:microsoft.com/office/officeart/2005/8/quickstyle/simple1" qsCatId="simple" csTypeId="urn:microsoft.com/office/officeart/2005/8/colors/accent1_2" csCatId="accent1" phldr="1"/>
      <dgm:spPr/>
    </dgm:pt>
    <dgm:pt modelId="{75D8582C-8AD0-4946-8585-62FE4E5EAC27}">
      <dgm:prSet phldrT="[Testo]" custT="1"/>
      <dgm:spPr>
        <a:solidFill>
          <a:schemeClr val="tx2">
            <a:lumMod val="60000"/>
            <a:lumOff val="40000"/>
          </a:schemeClr>
        </a:solidFill>
        <a:ln>
          <a:solidFill>
            <a:schemeClr val="bg1"/>
          </a:solidFill>
        </a:ln>
      </dgm:spPr>
      <dgm:t>
        <a:bodyPr/>
        <a:lstStyle/>
        <a:p>
          <a:r>
            <a:rPr lang="it-IT" sz="1600" b="1" dirty="0" err="1" smtClean="0">
              <a:latin typeface="+mn-lt"/>
              <a:ea typeface="Avenir Book" charset="0"/>
              <a:cs typeface="Avenir Book" charset="0"/>
            </a:rPr>
            <a:t>Introduction</a:t>
          </a:r>
          <a:r>
            <a:rPr lang="it-IT" sz="1600" b="1" dirty="0">
              <a:latin typeface="+mn-lt"/>
              <a:ea typeface="Avenir Book" charset="0"/>
              <a:cs typeface="Avenir Book" charset="0"/>
            </a:rPr>
            <a:t>	</a:t>
          </a:r>
          <a:r>
            <a:rPr lang="it-IT" sz="1600" b="1" dirty="0">
              <a:solidFill>
                <a:schemeClr val="accent1"/>
              </a:solidFill>
              <a:latin typeface="+mn-lt"/>
              <a:ea typeface="Avenir Book" charset="0"/>
              <a:cs typeface="Avenir Book" charset="0"/>
            </a:rPr>
            <a:t>.</a:t>
          </a:r>
          <a:endParaRPr lang="it-IT" sz="1600" b="1" dirty="0">
            <a:solidFill>
              <a:schemeClr val="accent1"/>
            </a:solidFill>
            <a:latin typeface="+mn-lt"/>
          </a:endParaRPr>
        </a:p>
      </dgm:t>
    </dgm:pt>
    <dgm:pt modelId="{9A3A6861-F86F-4732-8403-288F18E60877}" type="parTrans" cxnId="{22D4E038-7881-4239-A128-FEE914687BD5}">
      <dgm:prSet/>
      <dgm:spPr/>
      <dgm:t>
        <a:bodyPr/>
        <a:lstStyle/>
        <a:p>
          <a:endParaRPr lang="it-IT" sz="1600" b="1">
            <a:latin typeface="+mn-lt"/>
          </a:endParaRPr>
        </a:p>
      </dgm:t>
    </dgm:pt>
    <dgm:pt modelId="{46EA265B-AB7E-4D6D-B3C7-C693F7F1F6E3}" type="sibTrans" cxnId="{22D4E038-7881-4239-A128-FEE914687BD5}">
      <dgm:prSet/>
      <dgm:spPr/>
      <dgm:t>
        <a:bodyPr/>
        <a:lstStyle/>
        <a:p>
          <a:endParaRPr lang="it-IT" sz="1600" b="1">
            <a:latin typeface="+mn-lt"/>
          </a:endParaRPr>
        </a:p>
      </dgm:t>
    </dgm:pt>
    <dgm:pt modelId="{A6060942-F9DD-40E7-AE60-54758B7C9F98}">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Goals</a:t>
          </a:r>
          <a:r>
            <a:rPr lang="it-IT" sz="1600" b="1" dirty="0">
              <a:latin typeface="+mn-lt"/>
              <a:ea typeface="Avenir Book" charset="0"/>
              <a:cs typeface="Avenir Book" charset="0"/>
            </a:rPr>
            <a:t>	</a:t>
          </a:r>
          <a:endParaRPr lang="it-IT" sz="1600" b="1" dirty="0">
            <a:solidFill>
              <a:srgbClr val="E3BB29"/>
            </a:solidFill>
            <a:latin typeface="+mn-lt"/>
          </a:endParaRPr>
        </a:p>
      </dgm:t>
    </dgm:pt>
    <dgm:pt modelId="{48C740D9-2380-4CF6-88FD-3CA2A055204F}" type="parTrans" cxnId="{9E15CD35-B52C-4418-8C05-9477AB541334}">
      <dgm:prSet/>
      <dgm:spPr/>
      <dgm:t>
        <a:bodyPr/>
        <a:lstStyle/>
        <a:p>
          <a:endParaRPr lang="it-IT" sz="1600" b="1">
            <a:latin typeface="+mn-lt"/>
          </a:endParaRPr>
        </a:p>
      </dgm:t>
    </dgm:pt>
    <dgm:pt modelId="{96F3FBF7-C959-4946-8FD1-B4A8C70AAA2E}" type="sibTrans" cxnId="{9E15CD35-B52C-4418-8C05-9477AB541334}">
      <dgm:prSet/>
      <dgm:spPr/>
      <dgm:t>
        <a:bodyPr/>
        <a:lstStyle/>
        <a:p>
          <a:endParaRPr lang="it-IT" sz="1600" b="1">
            <a:latin typeface="+mn-lt"/>
          </a:endParaRPr>
        </a:p>
      </dgm:t>
    </dgm:pt>
    <dgm:pt modelId="{F4DCEF7A-F4D0-4DF6-A5AA-8102AF0880D1}">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Methods</a:t>
          </a:r>
          <a:endParaRPr lang="it-IT" sz="1600" b="1" dirty="0">
            <a:latin typeface="+mn-lt"/>
            <a:ea typeface="Avenir Book" charset="0"/>
            <a:cs typeface="Avenir Book" charset="0"/>
          </a:endParaRPr>
        </a:p>
      </dgm:t>
    </dgm:pt>
    <dgm:pt modelId="{606F484E-2BB8-4584-B33C-D489A458F912}" type="parTrans" cxnId="{6116082B-4D97-41E7-81BC-50DD866580DC}">
      <dgm:prSet/>
      <dgm:spPr/>
      <dgm:t>
        <a:bodyPr/>
        <a:lstStyle/>
        <a:p>
          <a:endParaRPr lang="it-IT" sz="1600" b="1">
            <a:latin typeface="+mn-lt"/>
          </a:endParaRPr>
        </a:p>
      </dgm:t>
    </dgm:pt>
    <dgm:pt modelId="{778E709A-BB89-4C13-8B08-8B8DEA21890A}" type="sibTrans" cxnId="{6116082B-4D97-41E7-81BC-50DD866580DC}">
      <dgm:prSet/>
      <dgm:spPr/>
      <dgm:t>
        <a:bodyPr/>
        <a:lstStyle/>
        <a:p>
          <a:endParaRPr lang="it-IT" sz="1600" b="1">
            <a:latin typeface="+mn-lt"/>
          </a:endParaRPr>
        </a:p>
      </dgm:t>
    </dgm:pt>
    <dgm:pt modelId="{CEBE9268-E60A-4AB1-BC0A-784F8DD190A7}">
      <dgm:prSet phldrT="[Testo]" custT="1"/>
      <dgm:spPr>
        <a:solidFill>
          <a:schemeClr val="accent1">
            <a:lumMod val="75000"/>
          </a:schemeClr>
        </a:solidFill>
      </dgm:spPr>
      <dgm:t>
        <a:bodyPr/>
        <a:lstStyle/>
        <a:p>
          <a:r>
            <a:rPr lang="it-IT" sz="1600" b="1" dirty="0" err="1" smtClean="0">
              <a:latin typeface="+mn-lt"/>
              <a:ea typeface="Avenir Book" charset="0"/>
              <a:cs typeface="Avenir Book" charset="0"/>
            </a:rPr>
            <a:t>Results</a:t>
          </a:r>
          <a:r>
            <a:rPr lang="it-IT" sz="1600" b="1" dirty="0">
              <a:latin typeface="+mn-lt"/>
              <a:ea typeface="Avenir Book" charset="0"/>
              <a:cs typeface="Avenir Book" charset="0"/>
            </a:rPr>
            <a:t>		</a:t>
          </a:r>
          <a:endParaRPr lang="it-IT" sz="1600" b="1" dirty="0">
            <a:solidFill>
              <a:srgbClr val="E3BB29"/>
            </a:solidFill>
            <a:latin typeface="+mn-lt"/>
          </a:endParaRPr>
        </a:p>
      </dgm:t>
    </dgm:pt>
    <dgm:pt modelId="{84D51AA0-33FD-4FF7-A212-7429480301EB}" type="parTrans" cxnId="{9980CE53-1394-434E-A564-B91999E03332}">
      <dgm:prSet/>
      <dgm:spPr/>
      <dgm:t>
        <a:bodyPr/>
        <a:lstStyle/>
        <a:p>
          <a:endParaRPr lang="it-IT" sz="1600" b="1">
            <a:latin typeface="+mn-lt"/>
          </a:endParaRPr>
        </a:p>
      </dgm:t>
    </dgm:pt>
    <dgm:pt modelId="{CD734653-DD2E-4902-B1CA-0E15BBC23C24}" type="sibTrans" cxnId="{9980CE53-1394-434E-A564-B91999E03332}">
      <dgm:prSet/>
      <dgm:spPr/>
      <dgm:t>
        <a:bodyPr/>
        <a:lstStyle/>
        <a:p>
          <a:endParaRPr lang="it-IT" sz="1600" b="1">
            <a:latin typeface="+mn-lt"/>
          </a:endParaRPr>
        </a:p>
      </dgm:t>
    </dgm:pt>
    <dgm:pt modelId="{802365B3-8A2F-4932-88E6-BB955883D5E0}">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Conclusions</a:t>
          </a:r>
          <a:endParaRPr lang="it-IT" sz="1600" b="1" dirty="0">
            <a:latin typeface="+mn-lt"/>
            <a:ea typeface="Avenir Book" charset="0"/>
            <a:cs typeface="Avenir Book" charset="0"/>
          </a:endParaRPr>
        </a:p>
      </dgm:t>
    </dgm:pt>
    <dgm:pt modelId="{6B28919E-9306-4CB2-BB2C-26B187B55FD0}" type="parTrans" cxnId="{CF6FF855-C378-468C-B7C6-2C6F5897FC6E}">
      <dgm:prSet/>
      <dgm:spPr/>
      <dgm:t>
        <a:bodyPr/>
        <a:lstStyle/>
        <a:p>
          <a:endParaRPr lang="it-IT" sz="1600" b="1">
            <a:latin typeface="+mn-lt"/>
          </a:endParaRPr>
        </a:p>
      </dgm:t>
    </dgm:pt>
    <dgm:pt modelId="{BA68510A-8E5F-4483-A6E9-F1343AE836BB}" type="sibTrans" cxnId="{CF6FF855-C378-468C-B7C6-2C6F5897FC6E}">
      <dgm:prSet/>
      <dgm:spPr/>
      <dgm:t>
        <a:bodyPr/>
        <a:lstStyle/>
        <a:p>
          <a:endParaRPr lang="it-IT" sz="1600" b="1">
            <a:latin typeface="+mn-lt"/>
          </a:endParaRPr>
        </a:p>
      </dgm:t>
    </dgm:pt>
    <dgm:pt modelId="{26A4B019-F7BD-4AA0-A137-90A1D860DB05}" type="pres">
      <dgm:prSet presAssocID="{CA2B2413-616B-41CA-B1B4-E301A4596D3D}" presName="Name0" presStyleCnt="0">
        <dgm:presLayoutVars>
          <dgm:dir/>
          <dgm:resizeHandles val="exact"/>
        </dgm:presLayoutVars>
      </dgm:prSet>
      <dgm:spPr/>
    </dgm:pt>
    <dgm:pt modelId="{6D0B9371-26E8-42E4-8201-0977310E42B3}" type="pres">
      <dgm:prSet presAssocID="{75D8582C-8AD0-4946-8585-62FE4E5EAC27}" presName="parTxOnly" presStyleLbl="node1" presStyleIdx="0" presStyleCnt="5" custScaleY="31906" custLinFactNeighborX="-256" custLinFactNeighborY="-6434">
        <dgm:presLayoutVars>
          <dgm:bulletEnabled val="1"/>
        </dgm:presLayoutVars>
      </dgm:prSet>
      <dgm:spPr/>
      <dgm:t>
        <a:bodyPr/>
        <a:lstStyle/>
        <a:p>
          <a:endParaRPr lang="it-IT"/>
        </a:p>
      </dgm:t>
    </dgm:pt>
    <dgm:pt modelId="{D78C116F-64B8-4069-AA1C-B11AEE1B4E3A}" type="pres">
      <dgm:prSet presAssocID="{46EA265B-AB7E-4D6D-B3C7-C693F7F1F6E3}" presName="parSpace" presStyleCnt="0"/>
      <dgm:spPr/>
    </dgm:pt>
    <dgm:pt modelId="{C120B1FB-6677-4EF0-A5F5-ECE4EAD10E21}" type="pres">
      <dgm:prSet presAssocID="{A6060942-F9DD-40E7-AE60-54758B7C9F98}" presName="parTxOnly" presStyleLbl="node1" presStyleIdx="1" presStyleCnt="5" custScaleY="31906" custLinFactNeighborY="-8205">
        <dgm:presLayoutVars>
          <dgm:bulletEnabled val="1"/>
        </dgm:presLayoutVars>
      </dgm:prSet>
      <dgm:spPr/>
      <dgm:t>
        <a:bodyPr/>
        <a:lstStyle/>
        <a:p>
          <a:endParaRPr lang="it-IT"/>
        </a:p>
      </dgm:t>
    </dgm:pt>
    <dgm:pt modelId="{7FCB1077-5C1E-4444-83D5-A7AC2960F539}" type="pres">
      <dgm:prSet presAssocID="{96F3FBF7-C959-4946-8FD1-B4A8C70AAA2E}" presName="parSpace" presStyleCnt="0"/>
      <dgm:spPr/>
    </dgm:pt>
    <dgm:pt modelId="{ADE638EA-12A2-4541-9D84-32AEFCD3619A}" type="pres">
      <dgm:prSet presAssocID="{F4DCEF7A-F4D0-4DF6-A5AA-8102AF0880D1}" presName="parTxOnly" presStyleLbl="node1" presStyleIdx="2" presStyleCnt="5" custScaleY="31906" custLinFactNeighborX="-28976" custLinFactNeighborY="-8205">
        <dgm:presLayoutVars>
          <dgm:bulletEnabled val="1"/>
        </dgm:presLayoutVars>
      </dgm:prSet>
      <dgm:spPr/>
      <dgm:t>
        <a:bodyPr/>
        <a:lstStyle/>
        <a:p>
          <a:endParaRPr lang="it-IT"/>
        </a:p>
      </dgm:t>
    </dgm:pt>
    <dgm:pt modelId="{5CA12B31-5385-4BD7-91B5-772624888554}" type="pres">
      <dgm:prSet presAssocID="{778E709A-BB89-4C13-8B08-8B8DEA21890A}" presName="parSpace" presStyleCnt="0"/>
      <dgm:spPr/>
    </dgm:pt>
    <dgm:pt modelId="{1BA6BB75-C729-47AC-B188-4B70FF981425}" type="pres">
      <dgm:prSet presAssocID="{CEBE9268-E60A-4AB1-BC0A-784F8DD190A7}" presName="parTxOnly" presStyleLbl="node1" presStyleIdx="3" presStyleCnt="5" custScaleY="31906" custLinFactNeighborY="-8205">
        <dgm:presLayoutVars>
          <dgm:bulletEnabled val="1"/>
        </dgm:presLayoutVars>
      </dgm:prSet>
      <dgm:spPr/>
      <dgm:t>
        <a:bodyPr/>
        <a:lstStyle/>
        <a:p>
          <a:endParaRPr lang="it-IT"/>
        </a:p>
      </dgm:t>
    </dgm:pt>
    <dgm:pt modelId="{34DED141-E333-447F-9ED0-7E8A3A5FD7B4}" type="pres">
      <dgm:prSet presAssocID="{CD734653-DD2E-4902-B1CA-0E15BBC23C24}" presName="parSpace" presStyleCnt="0"/>
      <dgm:spPr/>
    </dgm:pt>
    <dgm:pt modelId="{65BCE493-F3E2-447C-9FD8-409339628125}" type="pres">
      <dgm:prSet presAssocID="{802365B3-8A2F-4932-88E6-BB955883D5E0}" presName="parTxOnly" presStyleLbl="node1" presStyleIdx="4" presStyleCnt="5" custScaleY="31906" custLinFactNeighborY="-8205">
        <dgm:presLayoutVars>
          <dgm:bulletEnabled val="1"/>
        </dgm:presLayoutVars>
      </dgm:prSet>
      <dgm:spPr/>
      <dgm:t>
        <a:bodyPr/>
        <a:lstStyle/>
        <a:p>
          <a:endParaRPr lang="it-IT"/>
        </a:p>
      </dgm:t>
    </dgm:pt>
  </dgm:ptLst>
  <dgm:cxnLst>
    <dgm:cxn modelId="{B746D496-3321-4BF5-9D21-042B9F931608}" type="presOf" srcId="{F4DCEF7A-F4D0-4DF6-A5AA-8102AF0880D1}" destId="{ADE638EA-12A2-4541-9D84-32AEFCD3619A}" srcOrd="0" destOrd="0" presId="urn:microsoft.com/office/officeart/2005/8/layout/hChevron3"/>
    <dgm:cxn modelId="{9E15CD35-B52C-4418-8C05-9477AB541334}" srcId="{CA2B2413-616B-41CA-B1B4-E301A4596D3D}" destId="{A6060942-F9DD-40E7-AE60-54758B7C9F98}" srcOrd="1" destOrd="0" parTransId="{48C740D9-2380-4CF6-88FD-3CA2A055204F}" sibTransId="{96F3FBF7-C959-4946-8FD1-B4A8C70AAA2E}"/>
    <dgm:cxn modelId="{CF6FF855-C378-468C-B7C6-2C6F5897FC6E}" srcId="{CA2B2413-616B-41CA-B1B4-E301A4596D3D}" destId="{802365B3-8A2F-4932-88E6-BB955883D5E0}" srcOrd="4" destOrd="0" parTransId="{6B28919E-9306-4CB2-BB2C-26B187B55FD0}" sibTransId="{BA68510A-8E5F-4483-A6E9-F1343AE836BB}"/>
    <dgm:cxn modelId="{22D4E038-7881-4239-A128-FEE914687BD5}" srcId="{CA2B2413-616B-41CA-B1B4-E301A4596D3D}" destId="{75D8582C-8AD0-4946-8585-62FE4E5EAC27}" srcOrd="0" destOrd="0" parTransId="{9A3A6861-F86F-4732-8403-288F18E60877}" sibTransId="{46EA265B-AB7E-4D6D-B3C7-C693F7F1F6E3}"/>
    <dgm:cxn modelId="{F57BA0D7-E3AC-49F6-8DEF-84975090C444}" type="presOf" srcId="{CEBE9268-E60A-4AB1-BC0A-784F8DD190A7}" destId="{1BA6BB75-C729-47AC-B188-4B70FF981425}" srcOrd="0" destOrd="0" presId="urn:microsoft.com/office/officeart/2005/8/layout/hChevron3"/>
    <dgm:cxn modelId="{1A397593-3E86-4558-B019-D6D1608A20C2}" type="presOf" srcId="{802365B3-8A2F-4932-88E6-BB955883D5E0}" destId="{65BCE493-F3E2-447C-9FD8-409339628125}" srcOrd="0" destOrd="0" presId="urn:microsoft.com/office/officeart/2005/8/layout/hChevron3"/>
    <dgm:cxn modelId="{95A960D6-D5E0-40C0-8F5F-42F789695903}" type="presOf" srcId="{A6060942-F9DD-40E7-AE60-54758B7C9F98}" destId="{C120B1FB-6677-4EF0-A5F5-ECE4EAD10E21}" srcOrd="0" destOrd="0" presId="urn:microsoft.com/office/officeart/2005/8/layout/hChevron3"/>
    <dgm:cxn modelId="{6116082B-4D97-41E7-81BC-50DD866580DC}" srcId="{CA2B2413-616B-41CA-B1B4-E301A4596D3D}" destId="{F4DCEF7A-F4D0-4DF6-A5AA-8102AF0880D1}" srcOrd="2" destOrd="0" parTransId="{606F484E-2BB8-4584-B33C-D489A458F912}" sibTransId="{778E709A-BB89-4C13-8B08-8B8DEA21890A}"/>
    <dgm:cxn modelId="{0A031EF7-E157-4674-9376-D8A3CA483A79}" type="presOf" srcId="{75D8582C-8AD0-4946-8585-62FE4E5EAC27}" destId="{6D0B9371-26E8-42E4-8201-0977310E42B3}" srcOrd="0" destOrd="0" presId="urn:microsoft.com/office/officeart/2005/8/layout/hChevron3"/>
    <dgm:cxn modelId="{9980CE53-1394-434E-A564-B91999E03332}" srcId="{CA2B2413-616B-41CA-B1B4-E301A4596D3D}" destId="{CEBE9268-E60A-4AB1-BC0A-784F8DD190A7}" srcOrd="3" destOrd="0" parTransId="{84D51AA0-33FD-4FF7-A212-7429480301EB}" sibTransId="{CD734653-DD2E-4902-B1CA-0E15BBC23C24}"/>
    <dgm:cxn modelId="{BA93865C-61E1-45F4-A293-6440A68EF877}" type="presOf" srcId="{CA2B2413-616B-41CA-B1B4-E301A4596D3D}" destId="{26A4B019-F7BD-4AA0-A137-90A1D860DB05}" srcOrd="0" destOrd="0" presId="urn:microsoft.com/office/officeart/2005/8/layout/hChevron3"/>
    <dgm:cxn modelId="{726B5276-E7EC-4561-8352-3A61D7502DF5}" type="presParOf" srcId="{26A4B019-F7BD-4AA0-A137-90A1D860DB05}" destId="{6D0B9371-26E8-42E4-8201-0977310E42B3}" srcOrd="0" destOrd="0" presId="urn:microsoft.com/office/officeart/2005/8/layout/hChevron3"/>
    <dgm:cxn modelId="{D0E450AE-2BBF-4252-8303-26D98F0E4886}" type="presParOf" srcId="{26A4B019-F7BD-4AA0-A137-90A1D860DB05}" destId="{D78C116F-64B8-4069-AA1C-B11AEE1B4E3A}" srcOrd="1" destOrd="0" presId="urn:microsoft.com/office/officeart/2005/8/layout/hChevron3"/>
    <dgm:cxn modelId="{73F9FD7B-E16A-4B7D-A703-412E451BE520}" type="presParOf" srcId="{26A4B019-F7BD-4AA0-A137-90A1D860DB05}" destId="{C120B1FB-6677-4EF0-A5F5-ECE4EAD10E21}" srcOrd="2" destOrd="0" presId="urn:microsoft.com/office/officeart/2005/8/layout/hChevron3"/>
    <dgm:cxn modelId="{7B192EE6-2F94-4630-937C-9963B9B4B0D9}" type="presParOf" srcId="{26A4B019-F7BD-4AA0-A137-90A1D860DB05}" destId="{7FCB1077-5C1E-4444-83D5-A7AC2960F539}" srcOrd="3" destOrd="0" presId="urn:microsoft.com/office/officeart/2005/8/layout/hChevron3"/>
    <dgm:cxn modelId="{D862A89F-90F8-4D5A-859E-207BF2C35DD1}" type="presParOf" srcId="{26A4B019-F7BD-4AA0-A137-90A1D860DB05}" destId="{ADE638EA-12A2-4541-9D84-32AEFCD3619A}" srcOrd="4" destOrd="0" presId="urn:microsoft.com/office/officeart/2005/8/layout/hChevron3"/>
    <dgm:cxn modelId="{EF3E24D8-188E-4C65-BDBE-CB7988904999}" type="presParOf" srcId="{26A4B019-F7BD-4AA0-A137-90A1D860DB05}" destId="{5CA12B31-5385-4BD7-91B5-772624888554}" srcOrd="5" destOrd="0" presId="urn:microsoft.com/office/officeart/2005/8/layout/hChevron3"/>
    <dgm:cxn modelId="{F281974B-B27D-4D38-AFC7-32EE0B87F035}" type="presParOf" srcId="{26A4B019-F7BD-4AA0-A137-90A1D860DB05}" destId="{1BA6BB75-C729-47AC-B188-4B70FF981425}" srcOrd="6" destOrd="0" presId="urn:microsoft.com/office/officeart/2005/8/layout/hChevron3"/>
    <dgm:cxn modelId="{722998A8-53BA-4CFD-BB53-0087B249591B}" type="presParOf" srcId="{26A4B019-F7BD-4AA0-A137-90A1D860DB05}" destId="{34DED141-E333-447F-9ED0-7E8A3A5FD7B4}" srcOrd="7" destOrd="0" presId="urn:microsoft.com/office/officeart/2005/8/layout/hChevron3"/>
    <dgm:cxn modelId="{996945E6-2E3C-4ED4-B44F-03D86D036855}" type="presParOf" srcId="{26A4B019-F7BD-4AA0-A137-90A1D860DB05}" destId="{65BCE493-F3E2-447C-9FD8-409339628125}"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A2B2413-616B-41CA-B1B4-E301A4596D3D}" type="doc">
      <dgm:prSet loTypeId="urn:microsoft.com/office/officeart/2005/8/layout/hChevron3" loCatId="process" qsTypeId="urn:microsoft.com/office/officeart/2005/8/quickstyle/simple1" qsCatId="simple" csTypeId="urn:microsoft.com/office/officeart/2005/8/colors/accent1_2" csCatId="accent1" phldr="1"/>
      <dgm:spPr/>
    </dgm:pt>
    <dgm:pt modelId="{75D8582C-8AD0-4946-8585-62FE4E5EAC27}">
      <dgm:prSet phldrT="[Testo]" custT="1"/>
      <dgm:spPr>
        <a:solidFill>
          <a:schemeClr val="tx2">
            <a:lumMod val="60000"/>
            <a:lumOff val="40000"/>
          </a:schemeClr>
        </a:solidFill>
        <a:ln>
          <a:solidFill>
            <a:schemeClr val="bg1"/>
          </a:solidFill>
        </a:ln>
      </dgm:spPr>
      <dgm:t>
        <a:bodyPr/>
        <a:lstStyle/>
        <a:p>
          <a:r>
            <a:rPr lang="it-IT" sz="1600" b="1" dirty="0" err="1" smtClean="0">
              <a:latin typeface="+mn-lt"/>
              <a:ea typeface="Avenir Book" charset="0"/>
              <a:cs typeface="Avenir Book" charset="0"/>
            </a:rPr>
            <a:t>Introduction</a:t>
          </a:r>
          <a:r>
            <a:rPr lang="it-IT" sz="1600" b="1" dirty="0">
              <a:latin typeface="+mn-lt"/>
              <a:ea typeface="Avenir Book" charset="0"/>
              <a:cs typeface="Avenir Book" charset="0"/>
            </a:rPr>
            <a:t>	</a:t>
          </a:r>
          <a:r>
            <a:rPr lang="it-IT" sz="1600" b="1" dirty="0">
              <a:solidFill>
                <a:schemeClr val="accent1"/>
              </a:solidFill>
              <a:latin typeface="+mn-lt"/>
              <a:ea typeface="Avenir Book" charset="0"/>
              <a:cs typeface="Avenir Book" charset="0"/>
            </a:rPr>
            <a:t>.</a:t>
          </a:r>
          <a:endParaRPr lang="it-IT" sz="1600" b="1" dirty="0">
            <a:solidFill>
              <a:schemeClr val="accent1"/>
            </a:solidFill>
            <a:latin typeface="+mn-lt"/>
          </a:endParaRPr>
        </a:p>
      </dgm:t>
    </dgm:pt>
    <dgm:pt modelId="{9A3A6861-F86F-4732-8403-288F18E60877}" type="parTrans" cxnId="{22D4E038-7881-4239-A128-FEE914687BD5}">
      <dgm:prSet/>
      <dgm:spPr/>
      <dgm:t>
        <a:bodyPr/>
        <a:lstStyle/>
        <a:p>
          <a:endParaRPr lang="it-IT" sz="1600" b="1">
            <a:latin typeface="+mn-lt"/>
          </a:endParaRPr>
        </a:p>
      </dgm:t>
    </dgm:pt>
    <dgm:pt modelId="{46EA265B-AB7E-4D6D-B3C7-C693F7F1F6E3}" type="sibTrans" cxnId="{22D4E038-7881-4239-A128-FEE914687BD5}">
      <dgm:prSet/>
      <dgm:spPr/>
      <dgm:t>
        <a:bodyPr/>
        <a:lstStyle/>
        <a:p>
          <a:endParaRPr lang="it-IT" sz="1600" b="1">
            <a:latin typeface="+mn-lt"/>
          </a:endParaRPr>
        </a:p>
      </dgm:t>
    </dgm:pt>
    <dgm:pt modelId="{A6060942-F9DD-40E7-AE60-54758B7C9F98}">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Goals</a:t>
          </a:r>
          <a:r>
            <a:rPr lang="it-IT" sz="1600" b="1" dirty="0">
              <a:latin typeface="+mn-lt"/>
              <a:ea typeface="Avenir Book" charset="0"/>
              <a:cs typeface="Avenir Book" charset="0"/>
            </a:rPr>
            <a:t>	</a:t>
          </a:r>
          <a:endParaRPr lang="it-IT" sz="1600" b="1" dirty="0">
            <a:solidFill>
              <a:srgbClr val="E3BB29"/>
            </a:solidFill>
            <a:latin typeface="+mn-lt"/>
          </a:endParaRPr>
        </a:p>
      </dgm:t>
    </dgm:pt>
    <dgm:pt modelId="{48C740D9-2380-4CF6-88FD-3CA2A055204F}" type="parTrans" cxnId="{9E15CD35-B52C-4418-8C05-9477AB541334}">
      <dgm:prSet/>
      <dgm:spPr/>
      <dgm:t>
        <a:bodyPr/>
        <a:lstStyle/>
        <a:p>
          <a:endParaRPr lang="it-IT" sz="1600" b="1">
            <a:latin typeface="+mn-lt"/>
          </a:endParaRPr>
        </a:p>
      </dgm:t>
    </dgm:pt>
    <dgm:pt modelId="{96F3FBF7-C959-4946-8FD1-B4A8C70AAA2E}" type="sibTrans" cxnId="{9E15CD35-B52C-4418-8C05-9477AB541334}">
      <dgm:prSet/>
      <dgm:spPr/>
      <dgm:t>
        <a:bodyPr/>
        <a:lstStyle/>
        <a:p>
          <a:endParaRPr lang="it-IT" sz="1600" b="1">
            <a:latin typeface="+mn-lt"/>
          </a:endParaRPr>
        </a:p>
      </dgm:t>
    </dgm:pt>
    <dgm:pt modelId="{F4DCEF7A-F4D0-4DF6-A5AA-8102AF0880D1}">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Methods</a:t>
          </a:r>
          <a:endParaRPr lang="it-IT" sz="1600" b="1" dirty="0">
            <a:latin typeface="+mn-lt"/>
            <a:ea typeface="Avenir Book" charset="0"/>
            <a:cs typeface="Avenir Book" charset="0"/>
          </a:endParaRPr>
        </a:p>
      </dgm:t>
    </dgm:pt>
    <dgm:pt modelId="{606F484E-2BB8-4584-B33C-D489A458F912}" type="parTrans" cxnId="{6116082B-4D97-41E7-81BC-50DD866580DC}">
      <dgm:prSet/>
      <dgm:spPr/>
      <dgm:t>
        <a:bodyPr/>
        <a:lstStyle/>
        <a:p>
          <a:endParaRPr lang="it-IT" sz="1600" b="1">
            <a:latin typeface="+mn-lt"/>
          </a:endParaRPr>
        </a:p>
      </dgm:t>
    </dgm:pt>
    <dgm:pt modelId="{778E709A-BB89-4C13-8B08-8B8DEA21890A}" type="sibTrans" cxnId="{6116082B-4D97-41E7-81BC-50DD866580DC}">
      <dgm:prSet/>
      <dgm:spPr/>
      <dgm:t>
        <a:bodyPr/>
        <a:lstStyle/>
        <a:p>
          <a:endParaRPr lang="it-IT" sz="1600" b="1">
            <a:latin typeface="+mn-lt"/>
          </a:endParaRPr>
        </a:p>
      </dgm:t>
    </dgm:pt>
    <dgm:pt modelId="{CEBE9268-E60A-4AB1-BC0A-784F8DD190A7}">
      <dgm:prSet phldrT="[Testo]" custT="1"/>
      <dgm:spPr>
        <a:solidFill>
          <a:schemeClr val="accent1">
            <a:lumMod val="75000"/>
          </a:schemeClr>
        </a:solidFill>
      </dgm:spPr>
      <dgm:t>
        <a:bodyPr/>
        <a:lstStyle/>
        <a:p>
          <a:r>
            <a:rPr lang="it-IT" sz="1600" b="1" dirty="0" err="1" smtClean="0">
              <a:latin typeface="+mn-lt"/>
              <a:ea typeface="Avenir Book" charset="0"/>
              <a:cs typeface="Avenir Book" charset="0"/>
            </a:rPr>
            <a:t>Results</a:t>
          </a:r>
          <a:r>
            <a:rPr lang="it-IT" sz="1600" b="1" dirty="0">
              <a:latin typeface="+mn-lt"/>
              <a:ea typeface="Avenir Book" charset="0"/>
              <a:cs typeface="Avenir Book" charset="0"/>
            </a:rPr>
            <a:t>		</a:t>
          </a:r>
          <a:endParaRPr lang="it-IT" sz="1600" b="1" dirty="0">
            <a:solidFill>
              <a:srgbClr val="E3BB29"/>
            </a:solidFill>
            <a:latin typeface="+mn-lt"/>
          </a:endParaRPr>
        </a:p>
      </dgm:t>
    </dgm:pt>
    <dgm:pt modelId="{84D51AA0-33FD-4FF7-A212-7429480301EB}" type="parTrans" cxnId="{9980CE53-1394-434E-A564-B91999E03332}">
      <dgm:prSet/>
      <dgm:spPr/>
      <dgm:t>
        <a:bodyPr/>
        <a:lstStyle/>
        <a:p>
          <a:endParaRPr lang="it-IT" sz="1600" b="1">
            <a:latin typeface="+mn-lt"/>
          </a:endParaRPr>
        </a:p>
      </dgm:t>
    </dgm:pt>
    <dgm:pt modelId="{CD734653-DD2E-4902-B1CA-0E15BBC23C24}" type="sibTrans" cxnId="{9980CE53-1394-434E-A564-B91999E03332}">
      <dgm:prSet/>
      <dgm:spPr/>
      <dgm:t>
        <a:bodyPr/>
        <a:lstStyle/>
        <a:p>
          <a:endParaRPr lang="it-IT" sz="1600" b="1">
            <a:latin typeface="+mn-lt"/>
          </a:endParaRPr>
        </a:p>
      </dgm:t>
    </dgm:pt>
    <dgm:pt modelId="{802365B3-8A2F-4932-88E6-BB955883D5E0}">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Conclusions</a:t>
          </a:r>
          <a:endParaRPr lang="it-IT" sz="1600" b="1" dirty="0">
            <a:latin typeface="+mn-lt"/>
            <a:ea typeface="Avenir Book" charset="0"/>
            <a:cs typeface="Avenir Book" charset="0"/>
          </a:endParaRPr>
        </a:p>
      </dgm:t>
    </dgm:pt>
    <dgm:pt modelId="{6B28919E-9306-4CB2-BB2C-26B187B55FD0}" type="parTrans" cxnId="{CF6FF855-C378-468C-B7C6-2C6F5897FC6E}">
      <dgm:prSet/>
      <dgm:spPr/>
      <dgm:t>
        <a:bodyPr/>
        <a:lstStyle/>
        <a:p>
          <a:endParaRPr lang="it-IT" sz="1600" b="1">
            <a:latin typeface="+mn-lt"/>
          </a:endParaRPr>
        </a:p>
      </dgm:t>
    </dgm:pt>
    <dgm:pt modelId="{BA68510A-8E5F-4483-A6E9-F1343AE836BB}" type="sibTrans" cxnId="{CF6FF855-C378-468C-B7C6-2C6F5897FC6E}">
      <dgm:prSet/>
      <dgm:spPr/>
      <dgm:t>
        <a:bodyPr/>
        <a:lstStyle/>
        <a:p>
          <a:endParaRPr lang="it-IT" sz="1600" b="1">
            <a:latin typeface="+mn-lt"/>
          </a:endParaRPr>
        </a:p>
      </dgm:t>
    </dgm:pt>
    <dgm:pt modelId="{26A4B019-F7BD-4AA0-A137-90A1D860DB05}" type="pres">
      <dgm:prSet presAssocID="{CA2B2413-616B-41CA-B1B4-E301A4596D3D}" presName="Name0" presStyleCnt="0">
        <dgm:presLayoutVars>
          <dgm:dir/>
          <dgm:resizeHandles val="exact"/>
        </dgm:presLayoutVars>
      </dgm:prSet>
      <dgm:spPr/>
    </dgm:pt>
    <dgm:pt modelId="{6D0B9371-26E8-42E4-8201-0977310E42B3}" type="pres">
      <dgm:prSet presAssocID="{75D8582C-8AD0-4946-8585-62FE4E5EAC27}" presName="parTxOnly" presStyleLbl="node1" presStyleIdx="0" presStyleCnt="5" custScaleY="31906" custLinFactNeighborX="-256" custLinFactNeighborY="-6434">
        <dgm:presLayoutVars>
          <dgm:bulletEnabled val="1"/>
        </dgm:presLayoutVars>
      </dgm:prSet>
      <dgm:spPr/>
      <dgm:t>
        <a:bodyPr/>
        <a:lstStyle/>
        <a:p>
          <a:endParaRPr lang="it-IT"/>
        </a:p>
      </dgm:t>
    </dgm:pt>
    <dgm:pt modelId="{D78C116F-64B8-4069-AA1C-B11AEE1B4E3A}" type="pres">
      <dgm:prSet presAssocID="{46EA265B-AB7E-4D6D-B3C7-C693F7F1F6E3}" presName="parSpace" presStyleCnt="0"/>
      <dgm:spPr/>
    </dgm:pt>
    <dgm:pt modelId="{C120B1FB-6677-4EF0-A5F5-ECE4EAD10E21}" type="pres">
      <dgm:prSet presAssocID="{A6060942-F9DD-40E7-AE60-54758B7C9F98}" presName="parTxOnly" presStyleLbl="node1" presStyleIdx="1" presStyleCnt="5" custScaleY="31906" custLinFactNeighborY="-8205">
        <dgm:presLayoutVars>
          <dgm:bulletEnabled val="1"/>
        </dgm:presLayoutVars>
      </dgm:prSet>
      <dgm:spPr/>
      <dgm:t>
        <a:bodyPr/>
        <a:lstStyle/>
        <a:p>
          <a:endParaRPr lang="it-IT"/>
        </a:p>
      </dgm:t>
    </dgm:pt>
    <dgm:pt modelId="{7FCB1077-5C1E-4444-83D5-A7AC2960F539}" type="pres">
      <dgm:prSet presAssocID="{96F3FBF7-C959-4946-8FD1-B4A8C70AAA2E}" presName="parSpace" presStyleCnt="0"/>
      <dgm:spPr/>
    </dgm:pt>
    <dgm:pt modelId="{ADE638EA-12A2-4541-9D84-32AEFCD3619A}" type="pres">
      <dgm:prSet presAssocID="{F4DCEF7A-F4D0-4DF6-A5AA-8102AF0880D1}" presName="parTxOnly" presStyleLbl="node1" presStyleIdx="2" presStyleCnt="5" custScaleY="31906" custLinFactNeighborX="-28976" custLinFactNeighborY="-8205">
        <dgm:presLayoutVars>
          <dgm:bulletEnabled val="1"/>
        </dgm:presLayoutVars>
      </dgm:prSet>
      <dgm:spPr/>
      <dgm:t>
        <a:bodyPr/>
        <a:lstStyle/>
        <a:p>
          <a:endParaRPr lang="it-IT"/>
        </a:p>
      </dgm:t>
    </dgm:pt>
    <dgm:pt modelId="{5CA12B31-5385-4BD7-91B5-772624888554}" type="pres">
      <dgm:prSet presAssocID="{778E709A-BB89-4C13-8B08-8B8DEA21890A}" presName="parSpace" presStyleCnt="0"/>
      <dgm:spPr/>
    </dgm:pt>
    <dgm:pt modelId="{1BA6BB75-C729-47AC-B188-4B70FF981425}" type="pres">
      <dgm:prSet presAssocID="{CEBE9268-E60A-4AB1-BC0A-784F8DD190A7}" presName="parTxOnly" presStyleLbl="node1" presStyleIdx="3" presStyleCnt="5" custScaleY="31906" custLinFactNeighborY="-8205">
        <dgm:presLayoutVars>
          <dgm:bulletEnabled val="1"/>
        </dgm:presLayoutVars>
      </dgm:prSet>
      <dgm:spPr/>
      <dgm:t>
        <a:bodyPr/>
        <a:lstStyle/>
        <a:p>
          <a:endParaRPr lang="it-IT"/>
        </a:p>
      </dgm:t>
    </dgm:pt>
    <dgm:pt modelId="{34DED141-E333-447F-9ED0-7E8A3A5FD7B4}" type="pres">
      <dgm:prSet presAssocID="{CD734653-DD2E-4902-B1CA-0E15BBC23C24}" presName="parSpace" presStyleCnt="0"/>
      <dgm:spPr/>
    </dgm:pt>
    <dgm:pt modelId="{65BCE493-F3E2-447C-9FD8-409339628125}" type="pres">
      <dgm:prSet presAssocID="{802365B3-8A2F-4932-88E6-BB955883D5E0}" presName="parTxOnly" presStyleLbl="node1" presStyleIdx="4" presStyleCnt="5" custScaleY="31906" custLinFactNeighborY="-8205">
        <dgm:presLayoutVars>
          <dgm:bulletEnabled val="1"/>
        </dgm:presLayoutVars>
      </dgm:prSet>
      <dgm:spPr/>
      <dgm:t>
        <a:bodyPr/>
        <a:lstStyle/>
        <a:p>
          <a:endParaRPr lang="it-IT"/>
        </a:p>
      </dgm:t>
    </dgm:pt>
  </dgm:ptLst>
  <dgm:cxnLst>
    <dgm:cxn modelId="{E8AF858E-DE2D-482E-87AB-01EDFF59E067}" type="presOf" srcId="{802365B3-8A2F-4932-88E6-BB955883D5E0}" destId="{65BCE493-F3E2-447C-9FD8-409339628125}" srcOrd="0" destOrd="0" presId="urn:microsoft.com/office/officeart/2005/8/layout/hChevron3"/>
    <dgm:cxn modelId="{9E15CD35-B52C-4418-8C05-9477AB541334}" srcId="{CA2B2413-616B-41CA-B1B4-E301A4596D3D}" destId="{A6060942-F9DD-40E7-AE60-54758B7C9F98}" srcOrd="1" destOrd="0" parTransId="{48C740D9-2380-4CF6-88FD-3CA2A055204F}" sibTransId="{96F3FBF7-C959-4946-8FD1-B4A8C70AAA2E}"/>
    <dgm:cxn modelId="{CF6FF855-C378-468C-B7C6-2C6F5897FC6E}" srcId="{CA2B2413-616B-41CA-B1B4-E301A4596D3D}" destId="{802365B3-8A2F-4932-88E6-BB955883D5E0}" srcOrd="4" destOrd="0" parTransId="{6B28919E-9306-4CB2-BB2C-26B187B55FD0}" sibTransId="{BA68510A-8E5F-4483-A6E9-F1343AE836BB}"/>
    <dgm:cxn modelId="{22D4E038-7881-4239-A128-FEE914687BD5}" srcId="{CA2B2413-616B-41CA-B1B4-E301A4596D3D}" destId="{75D8582C-8AD0-4946-8585-62FE4E5EAC27}" srcOrd="0" destOrd="0" parTransId="{9A3A6861-F86F-4732-8403-288F18E60877}" sibTransId="{46EA265B-AB7E-4D6D-B3C7-C693F7F1F6E3}"/>
    <dgm:cxn modelId="{8AFD4779-DC19-4AF5-92DE-2868179A4E76}" type="presOf" srcId="{CA2B2413-616B-41CA-B1B4-E301A4596D3D}" destId="{26A4B019-F7BD-4AA0-A137-90A1D860DB05}" srcOrd="0" destOrd="0" presId="urn:microsoft.com/office/officeart/2005/8/layout/hChevron3"/>
    <dgm:cxn modelId="{607938C5-C058-462C-86EC-12502B4DCA01}" type="presOf" srcId="{F4DCEF7A-F4D0-4DF6-A5AA-8102AF0880D1}" destId="{ADE638EA-12A2-4541-9D84-32AEFCD3619A}" srcOrd="0" destOrd="0" presId="urn:microsoft.com/office/officeart/2005/8/layout/hChevron3"/>
    <dgm:cxn modelId="{1C431CA0-CA6A-41A8-943E-1AF4DBD985F2}" type="presOf" srcId="{CEBE9268-E60A-4AB1-BC0A-784F8DD190A7}" destId="{1BA6BB75-C729-47AC-B188-4B70FF981425}" srcOrd="0" destOrd="0" presId="urn:microsoft.com/office/officeart/2005/8/layout/hChevron3"/>
    <dgm:cxn modelId="{6116082B-4D97-41E7-81BC-50DD866580DC}" srcId="{CA2B2413-616B-41CA-B1B4-E301A4596D3D}" destId="{F4DCEF7A-F4D0-4DF6-A5AA-8102AF0880D1}" srcOrd="2" destOrd="0" parTransId="{606F484E-2BB8-4584-B33C-D489A458F912}" sibTransId="{778E709A-BB89-4C13-8B08-8B8DEA21890A}"/>
    <dgm:cxn modelId="{8E5872E2-8E81-4073-A879-07E5F7A0AEBA}" type="presOf" srcId="{A6060942-F9DD-40E7-AE60-54758B7C9F98}" destId="{C120B1FB-6677-4EF0-A5F5-ECE4EAD10E21}" srcOrd="0" destOrd="0" presId="urn:microsoft.com/office/officeart/2005/8/layout/hChevron3"/>
    <dgm:cxn modelId="{9980CE53-1394-434E-A564-B91999E03332}" srcId="{CA2B2413-616B-41CA-B1B4-E301A4596D3D}" destId="{CEBE9268-E60A-4AB1-BC0A-784F8DD190A7}" srcOrd="3" destOrd="0" parTransId="{84D51AA0-33FD-4FF7-A212-7429480301EB}" sibTransId="{CD734653-DD2E-4902-B1CA-0E15BBC23C24}"/>
    <dgm:cxn modelId="{53C756FD-7DEC-460A-B62A-71D54C5735DE}" type="presOf" srcId="{75D8582C-8AD0-4946-8585-62FE4E5EAC27}" destId="{6D0B9371-26E8-42E4-8201-0977310E42B3}" srcOrd="0" destOrd="0" presId="urn:microsoft.com/office/officeart/2005/8/layout/hChevron3"/>
    <dgm:cxn modelId="{16D15923-7CEF-4F99-90CF-047DE181CB56}" type="presParOf" srcId="{26A4B019-F7BD-4AA0-A137-90A1D860DB05}" destId="{6D0B9371-26E8-42E4-8201-0977310E42B3}" srcOrd="0" destOrd="0" presId="urn:microsoft.com/office/officeart/2005/8/layout/hChevron3"/>
    <dgm:cxn modelId="{85CEA2BE-AE77-4BB5-B563-303278CA58A7}" type="presParOf" srcId="{26A4B019-F7BD-4AA0-A137-90A1D860DB05}" destId="{D78C116F-64B8-4069-AA1C-B11AEE1B4E3A}" srcOrd="1" destOrd="0" presId="urn:microsoft.com/office/officeart/2005/8/layout/hChevron3"/>
    <dgm:cxn modelId="{B22D3FEC-1F7F-4B01-BBEC-6AB9C325DDDD}" type="presParOf" srcId="{26A4B019-F7BD-4AA0-A137-90A1D860DB05}" destId="{C120B1FB-6677-4EF0-A5F5-ECE4EAD10E21}" srcOrd="2" destOrd="0" presId="urn:microsoft.com/office/officeart/2005/8/layout/hChevron3"/>
    <dgm:cxn modelId="{8459BB6F-FE96-460B-AF24-3F43723D8868}" type="presParOf" srcId="{26A4B019-F7BD-4AA0-A137-90A1D860DB05}" destId="{7FCB1077-5C1E-4444-83D5-A7AC2960F539}" srcOrd="3" destOrd="0" presId="urn:microsoft.com/office/officeart/2005/8/layout/hChevron3"/>
    <dgm:cxn modelId="{2701106D-2D24-4378-B385-44AE13810213}" type="presParOf" srcId="{26A4B019-F7BD-4AA0-A137-90A1D860DB05}" destId="{ADE638EA-12A2-4541-9D84-32AEFCD3619A}" srcOrd="4" destOrd="0" presId="urn:microsoft.com/office/officeart/2005/8/layout/hChevron3"/>
    <dgm:cxn modelId="{941362A4-4C7B-44EF-872F-F41B708C202C}" type="presParOf" srcId="{26A4B019-F7BD-4AA0-A137-90A1D860DB05}" destId="{5CA12B31-5385-4BD7-91B5-772624888554}" srcOrd="5" destOrd="0" presId="urn:microsoft.com/office/officeart/2005/8/layout/hChevron3"/>
    <dgm:cxn modelId="{CE14EDC6-38E6-46E7-8841-2FF60C8057D8}" type="presParOf" srcId="{26A4B019-F7BD-4AA0-A137-90A1D860DB05}" destId="{1BA6BB75-C729-47AC-B188-4B70FF981425}" srcOrd="6" destOrd="0" presId="urn:microsoft.com/office/officeart/2005/8/layout/hChevron3"/>
    <dgm:cxn modelId="{8FA494AC-1774-4F12-BF1D-F66EFFE58568}" type="presParOf" srcId="{26A4B019-F7BD-4AA0-A137-90A1D860DB05}" destId="{34DED141-E333-447F-9ED0-7E8A3A5FD7B4}" srcOrd="7" destOrd="0" presId="urn:microsoft.com/office/officeart/2005/8/layout/hChevron3"/>
    <dgm:cxn modelId="{FC916BA9-19F0-413C-A4DD-81D04397CDDD}" type="presParOf" srcId="{26A4B019-F7BD-4AA0-A137-90A1D860DB05}" destId="{65BCE493-F3E2-447C-9FD8-409339628125}" srcOrd="8"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2B2413-616B-41CA-B1B4-E301A4596D3D}" type="doc">
      <dgm:prSet loTypeId="urn:microsoft.com/office/officeart/2005/8/layout/hChevron3" loCatId="process" qsTypeId="urn:microsoft.com/office/officeart/2005/8/quickstyle/simple1" qsCatId="simple" csTypeId="urn:microsoft.com/office/officeart/2005/8/colors/accent1_2" csCatId="accent1" phldr="1"/>
      <dgm:spPr/>
    </dgm:pt>
    <dgm:pt modelId="{75D8582C-8AD0-4946-8585-62FE4E5EAC27}">
      <dgm:prSet phldrT="[Testo]" custT="1"/>
      <dgm:spPr>
        <a:solidFill>
          <a:schemeClr val="tx2">
            <a:lumMod val="60000"/>
            <a:lumOff val="40000"/>
          </a:schemeClr>
        </a:solidFill>
        <a:ln>
          <a:solidFill>
            <a:schemeClr val="bg1"/>
          </a:solidFill>
        </a:ln>
      </dgm:spPr>
      <dgm:t>
        <a:bodyPr/>
        <a:lstStyle/>
        <a:p>
          <a:r>
            <a:rPr lang="it-IT" sz="1600" b="1" dirty="0" err="1" smtClean="0">
              <a:latin typeface="+mn-lt"/>
              <a:ea typeface="Avenir Book" charset="0"/>
              <a:cs typeface="Avenir Book" charset="0"/>
            </a:rPr>
            <a:t>Introduction</a:t>
          </a:r>
          <a:r>
            <a:rPr lang="it-IT" sz="1600" b="1" dirty="0">
              <a:latin typeface="+mn-lt"/>
              <a:ea typeface="Avenir Book" charset="0"/>
              <a:cs typeface="Avenir Book" charset="0"/>
            </a:rPr>
            <a:t>	</a:t>
          </a:r>
          <a:r>
            <a:rPr lang="it-IT" sz="1600" b="1" dirty="0">
              <a:solidFill>
                <a:schemeClr val="accent1"/>
              </a:solidFill>
              <a:latin typeface="+mn-lt"/>
              <a:ea typeface="Avenir Book" charset="0"/>
              <a:cs typeface="Avenir Book" charset="0"/>
            </a:rPr>
            <a:t>.</a:t>
          </a:r>
          <a:endParaRPr lang="it-IT" sz="1600" b="1" dirty="0">
            <a:solidFill>
              <a:schemeClr val="accent1"/>
            </a:solidFill>
            <a:latin typeface="+mn-lt"/>
          </a:endParaRPr>
        </a:p>
      </dgm:t>
    </dgm:pt>
    <dgm:pt modelId="{9A3A6861-F86F-4732-8403-288F18E60877}" type="parTrans" cxnId="{22D4E038-7881-4239-A128-FEE914687BD5}">
      <dgm:prSet/>
      <dgm:spPr/>
      <dgm:t>
        <a:bodyPr/>
        <a:lstStyle/>
        <a:p>
          <a:endParaRPr lang="it-IT" sz="1600" b="1">
            <a:latin typeface="+mn-lt"/>
          </a:endParaRPr>
        </a:p>
      </dgm:t>
    </dgm:pt>
    <dgm:pt modelId="{46EA265B-AB7E-4D6D-B3C7-C693F7F1F6E3}" type="sibTrans" cxnId="{22D4E038-7881-4239-A128-FEE914687BD5}">
      <dgm:prSet/>
      <dgm:spPr/>
      <dgm:t>
        <a:bodyPr/>
        <a:lstStyle/>
        <a:p>
          <a:endParaRPr lang="it-IT" sz="1600" b="1">
            <a:latin typeface="+mn-lt"/>
          </a:endParaRPr>
        </a:p>
      </dgm:t>
    </dgm:pt>
    <dgm:pt modelId="{A6060942-F9DD-40E7-AE60-54758B7C9F98}">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Goals</a:t>
          </a:r>
          <a:r>
            <a:rPr lang="it-IT" sz="1600" b="1" dirty="0">
              <a:latin typeface="+mn-lt"/>
              <a:ea typeface="Avenir Book" charset="0"/>
              <a:cs typeface="Avenir Book" charset="0"/>
            </a:rPr>
            <a:t>	</a:t>
          </a:r>
          <a:endParaRPr lang="it-IT" sz="1600" b="1" dirty="0">
            <a:solidFill>
              <a:srgbClr val="E3BB29"/>
            </a:solidFill>
            <a:latin typeface="+mn-lt"/>
          </a:endParaRPr>
        </a:p>
      </dgm:t>
    </dgm:pt>
    <dgm:pt modelId="{48C740D9-2380-4CF6-88FD-3CA2A055204F}" type="parTrans" cxnId="{9E15CD35-B52C-4418-8C05-9477AB541334}">
      <dgm:prSet/>
      <dgm:spPr/>
      <dgm:t>
        <a:bodyPr/>
        <a:lstStyle/>
        <a:p>
          <a:endParaRPr lang="it-IT" sz="1600" b="1">
            <a:latin typeface="+mn-lt"/>
          </a:endParaRPr>
        </a:p>
      </dgm:t>
    </dgm:pt>
    <dgm:pt modelId="{96F3FBF7-C959-4946-8FD1-B4A8C70AAA2E}" type="sibTrans" cxnId="{9E15CD35-B52C-4418-8C05-9477AB541334}">
      <dgm:prSet/>
      <dgm:spPr/>
      <dgm:t>
        <a:bodyPr/>
        <a:lstStyle/>
        <a:p>
          <a:endParaRPr lang="it-IT" sz="1600" b="1">
            <a:latin typeface="+mn-lt"/>
          </a:endParaRPr>
        </a:p>
      </dgm:t>
    </dgm:pt>
    <dgm:pt modelId="{F4DCEF7A-F4D0-4DF6-A5AA-8102AF0880D1}">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Methods</a:t>
          </a:r>
          <a:endParaRPr lang="it-IT" sz="1600" b="1" dirty="0">
            <a:latin typeface="+mn-lt"/>
            <a:ea typeface="Avenir Book" charset="0"/>
            <a:cs typeface="Avenir Book" charset="0"/>
          </a:endParaRPr>
        </a:p>
      </dgm:t>
    </dgm:pt>
    <dgm:pt modelId="{606F484E-2BB8-4584-B33C-D489A458F912}" type="parTrans" cxnId="{6116082B-4D97-41E7-81BC-50DD866580DC}">
      <dgm:prSet/>
      <dgm:spPr/>
      <dgm:t>
        <a:bodyPr/>
        <a:lstStyle/>
        <a:p>
          <a:endParaRPr lang="it-IT" sz="1600" b="1">
            <a:latin typeface="+mn-lt"/>
          </a:endParaRPr>
        </a:p>
      </dgm:t>
    </dgm:pt>
    <dgm:pt modelId="{778E709A-BB89-4C13-8B08-8B8DEA21890A}" type="sibTrans" cxnId="{6116082B-4D97-41E7-81BC-50DD866580DC}">
      <dgm:prSet/>
      <dgm:spPr/>
      <dgm:t>
        <a:bodyPr/>
        <a:lstStyle/>
        <a:p>
          <a:endParaRPr lang="it-IT" sz="1600" b="1">
            <a:latin typeface="+mn-lt"/>
          </a:endParaRPr>
        </a:p>
      </dgm:t>
    </dgm:pt>
    <dgm:pt modelId="{CEBE9268-E60A-4AB1-BC0A-784F8DD190A7}">
      <dgm:prSet phldrT="[Testo]" custT="1"/>
      <dgm:spPr>
        <a:solidFill>
          <a:schemeClr val="accent1">
            <a:lumMod val="75000"/>
          </a:schemeClr>
        </a:solidFill>
      </dgm:spPr>
      <dgm:t>
        <a:bodyPr/>
        <a:lstStyle/>
        <a:p>
          <a:r>
            <a:rPr lang="it-IT" sz="1600" b="1" dirty="0" err="1" smtClean="0">
              <a:latin typeface="+mn-lt"/>
              <a:ea typeface="Avenir Book" charset="0"/>
              <a:cs typeface="Avenir Book" charset="0"/>
            </a:rPr>
            <a:t>Results</a:t>
          </a:r>
          <a:r>
            <a:rPr lang="it-IT" sz="1600" b="1" dirty="0">
              <a:latin typeface="+mn-lt"/>
              <a:ea typeface="Avenir Book" charset="0"/>
              <a:cs typeface="Avenir Book" charset="0"/>
            </a:rPr>
            <a:t>		</a:t>
          </a:r>
          <a:endParaRPr lang="it-IT" sz="1600" b="1" dirty="0">
            <a:solidFill>
              <a:srgbClr val="E3BB29"/>
            </a:solidFill>
            <a:latin typeface="+mn-lt"/>
          </a:endParaRPr>
        </a:p>
      </dgm:t>
    </dgm:pt>
    <dgm:pt modelId="{84D51AA0-33FD-4FF7-A212-7429480301EB}" type="parTrans" cxnId="{9980CE53-1394-434E-A564-B91999E03332}">
      <dgm:prSet/>
      <dgm:spPr/>
      <dgm:t>
        <a:bodyPr/>
        <a:lstStyle/>
        <a:p>
          <a:endParaRPr lang="it-IT" sz="1600" b="1">
            <a:latin typeface="+mn-lt"/>
          </a:endParaRPr>
        </a:p>
      </dgm:t>
    </dgm:pt>
    <dgm:pt modelId="{CD734653-DD2E-4902-B1CA-0E15BBC23C24}" type="sibTrans" cxnId="{9980CE53-1394-434E-A564-B91999E03332}">
      <dgm:prSet/>
      <dgm:spPr/>
      <dgm:t>
        <a:bodyPr/>
        <a:lstStyle/>
        <a:p>
          <a:endParaRPr lang="it-IT" sz="1600" b="1">
            <a:latin typeface="+mn-lt"/>
          </a:endParaRPr>
        </a:p>
      </dgm:t>
    </dgm:pt>
    <dgm:pt modelId="{802365B3-8A2F-4932-88E6-BB955883D5E0}">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Conclusions</a:t>
          </a:r>
          <a:endParaRPr lang="it-IT" sz="1600" b="1" dirty="0">
            <a:latin typeface="+mn-lt"/>
            <a:ea typeface="Avenir Book" charset="0"/>
            <a:cs typeface="Avenir Book" charset="0"/>
          </a:endParaRPr>
        </a:p>
      </dgm:t>
    </dgm:pt>
    <dgm:pt modelId="{6B28919E-9306-4CB2-BB2C-26B187B55FD0}" type="parTrans" cxnId="{CF6FF855-C378-468C-B7C6-2C6F5897FC6E}">
      <dgm:prSet/>
      <dgm:spPr/>
      <dgm:t>
        <a:bodyPr/>
        <a:lstStyle/>
        <a:p>
          <a:endParaRPr lang="it-IT" sz="1600" b="1">
            <a:latin typeface="+mn-lt"/>
          </a:endParaRPr>
        </a:p>
      </dgm:t>
    </dgm:pt>
    <dgm:pt modelId="{BA68510A-8E5F-4483-A6E9-F1343AE836BB}" type="sibTrans" cxnId="{CF6FF855-C378-468C-B7C6-2C6F5897FC6E}">
      <dgm:prSet/>
      <dgm:spPr/>
      <dgm:t>
        <a:bodyPr/>
        <a:lstStyle/>
        <a:p>
          <a:endParaRPr lang="it-IT" sz="1600" b="1">
            <a:latin typeface="+mn-lt"/>
          </a:endParaRPr>
        </a:p>
      </dgm:t>
    </dgm:pt>
    <dgm:pt modelId="{26A4B019-F7BD-4AA0-A137-90A1D860DB05}" type="pres">
      <dgm:prSet presAssocID="{CA2B2413-616B-41CA-B1B4-E301A4596D3D}" presName="Name0" presStyleCnt="0">
        <dgm:presLayoutVars>
          <dgm:dir/>
          <dgm:resizeHandles val="exact"/>
        </dgm:presLayoutVars>
      </dgm:prSet>
      <dgm:spPr/>
    </dgm:pt>
    <dgm:pt modelId="{6D0B9371-26E8-42E4-8201-0977310E42B3}" type="pres">
      <dgm:prSet presAssocID="{75D8582C-8AD0-4946-8585-62FE4E5EAC27}" presName="parTxOnly" presStyleLbl="node1" presStyleIdx="0" presStyleCnt="5" custScaleY="31906" custLinFactNeighborX="-256" custLinFactNeighborY="-6434">
        <dgm:presLayoutVars>
          <dgm:bulletEnabled val="1"/>
        </dgm:presLayoutVars>
      </dgm:prSet>
      <dgm:spPr/>
      <dgm:t>
        <a:bodyPr/>
        <a:lstStyle/>
        <a:p>
          <a:endParaRPr lang="it-IT"/>
        </a:p>
      </dgm:t>
    </dgm:pt>
    <dgm:pt modelId="{D78C116F-64B8-4069-AA1C-B11AEE1B4E3A}" type="pres">
      <dgm:prSet presAssocID="{46EA265B-AB7E-4D6D-B3C7-C693F7F1F6E3}" presName="parSpace" presStyleCnt="0"/>
      <dgm:spPr/>
    </dgm:pt>
    <dgm:pt modelId="{C120B1FB-6677-4EF0-A5F5-ECE4EAD10E21}" type="pres">
      <dgm:prSet presAssocID="{A6060942-F9DD-40E7-AE60-54758B7C9F98}" presName="parTxOnly" presStyleLbl="node1" presStyleIdx="1" presStyleCnt="5" custScaleY="31906" custLinFactNeighborY="-8205">
        <dgm:presLayoutVars>
          <dgm:bulletEnabled val="1"/>
        </dgm:presLayoutVars>
      </dgm:prSet>
      <dgm:spPr/>
      <dgm:t>
        <a:bodyPr/>
        <a:lstStyle/>
        <a:p>
          <a:endParaRPr lang="it-IT"/>
        </a:p>
      </dgm:t>
    </dgm:pt>
    <dgm:pt modelId="{7FCB1077-5C1E-4444-83D5-A7AC2960F539}" type="pres">
      <dgm:prSet presAssocID="{96F3FBF7-C959-4946-8FD1-B4A8C70AAA2E}" presName="parSpace" presStyleCnt="0"/>
      <dgm:spPr/>
    </dgm:pt>
    <dgm:pt modelId="{ADE638EA-12A2-4541-9D84-32AEFCD3619A}" type="pres">
      <dgm:prSet presAssocID="{F4DCEF7A-F4D0-4DF6-A5AA-8102AF0880D1}" presName="parTxOnly" presStyleLbl="node1" presStyleIdx="2" presStyleCnt="5" custScaleY="31906" custLinFactNeighborX="-28976" custLinFactNeighborY="-8205">
        <dgm:presLayoutVars>
          <dgm:bulletEnabled val="1"/>
        </dgm:presLayoutVars>
      </dgm:prSet>
      <dgm:spPr/>
      <dgm:t>
        <a:bodyPr/>
        <a:lstStyle/>
        <a:p>
          <a:endParaRPr lang="it-IT"/>
        </a:p>
      </dgm:t>
    </dgm:pt>
    <dgm:pt modelId="{5CA12B31-5385-4BD7-91B5-772624888554}" type="pres">
      <dgm:prSet presAssocID="{778E709A-BB89-4C13-8B08-8B8DEA21890A}" presName="parSpace" presStyleCnt="0"/>
      <dgm:spPr/>
    </dgm:pt>
    <dgm:pt modelId="{1BA6BB75-C729-47AC-B188-4B70FF981425}" type="pres">
      <dgm:prSet presAssocID="{CEBE9268-E60A-4AB1-BC0A-784F8DD190A7}" presName="parTxOnly" presStyleLbl="node1" presStyleIdx="3" presStyleCnt="5" custScaleY="31906" custLinFactNeighborY="-8205">
        <dgm:presLayoutVars>
          <dgm:bulletEnabled val="1"/>
        </dgm:presLayoutVars>
      </dgm:prSet>
      <dgm:spPr/>
      <dgm:t>
        <a:bodyPr/>
        <a:lstStyle/>
        <a:p>
          <a:endParaRPr lang="it-IT"/>
        </a:p>
      </dgm:t>
    </dgm:pt>
    <dgm:pt modelId="{34DED141-E333-447F-9ED0-7E8A3A5FD7B4}" type="pres">
      <dgm:prSet presAssocID="{CD734653-DD2E-4902-B1CA-0E15BBC23C24}" presName="parSpace" presStyleCnt="0"/>
      <dgm:spPr/>
    </dgm:pt>
    <dgm:pt modelId="{65BCE493-F3E2-447C-9FD8-409339628125}" type="pres">
      <dgm:prSet presAssocID="{802365B3-8A2F-4932-88E6-BB955883D5E0}" presName="parTxOnly" presStyleLbl="node1" presStyleIdx="4" presStyleCnt="5" custScaleY="31906" custLinFactNeighborY="-8205">
        <dgm:presLayoutVars>
          <dgm:bulletEnabled val="1"/>
        </dgm:presLayoutVars>
      </dgm:prSet>
      <dgm:spPr/>
      <dgm:t>
        <a:bodyPr/>
        <a:lstStyle/>
        <a:p>
          <a:endParaRPr lang="it-IT"/>
        </a:p>
      </dgm:t>
    </dgm:pt>
  </dgm:ptLst>
  <dgm:cxnLst>
    <dgm:cxn modelId="{9E15CD35-B52C-4418-8C05-9477AB541334}" srcId="{CA2B2413-616B-41CA-B1B4-E301A4596D3D}" destId="{A6060942-F9DD-40E7-AE60-54758B7C9F98}" srcOrd="1" destOrd="0" parTransId="{48C740D9-2380-4CF6-88FD-3CA2A055204F}" sibTransId="{96F3FBF7-C959-4946-8FD1-B4A8C70AAA2E}"/>
    <dgm:cxn modelId="{CF6FF855-C378-468C-B7C6-2C6F5897FC6E}" srcId="{CA2B2413-616B-41CA-B1B4-E301A4596D3D}" destId="{802365B3-8A2F-4932-88E6-BB955883D5E0}" srcOrd="4" destOrd="0" parTransId="{6B28919E-9306-4CB2-BB2C-26B187B55FD0}" sibTransId="{BA68510A-8E5F-4483-A6E9-F1343AE836BB}"/>
    <dgm:cxn modelId="{22D4E038-7881-4239-A128-FEE914687BD5}" srcId="{CA2B2413-616B-41CA-B1B4-E301A4596D3D}" destId="{75D8582C-8AD0-4946-8585-62FE4E5EAC27}" srcOrd="0" destOrd="0" parTransId="{9A3A6861-F86F-4732-8403-288F18E60877}" sibTransId="{46EA265B-AB7E-4D6D-B3C7-C693F7F1F6E3}"/>
    <dgm:cxn modelId="{AEF95E29-E9CF-4FD2-A7D3-906A7477DE59}" type="presOf" srcId="{CA2B2413-616B-41CA-B1B4-E301A4596D3D}" destId="{26A4B019-F7BD-4AA0-A137-90A1D860DB05}" srcOrd="0" destOrd="0" presId="urn:microsoft.com/office/officeart/2005/8/layout/hChevron3"/>
    <dgm:cxn modelId="{DFF736C1-2CC5-4744-93BA-2DD2F1E03091}" type="presOf" srcId="{802365B3-8A2F-4932-88E6-BB955883D5E0}" destId="{65BCE493-F3E2-447C-9FD8-409339628125}" srcOrd="0" destOrd="0" presId="urn:microsoft.com/office/officeart/2005/8/layout/hChevron3"/>
    <dgm:cxn modelId="{67AA9F61-3C8B-478C-AAA1-352EE80BB57E}" type="presOf" srcId="{F4DCEF7A-F4D0-4DF6-A5AA-8102AF0880D1}" destId="{ADE638EA-12A2-4541-9D84-32AEFCD3619A}" srcOrd="0" destOrd="0" presId="urn:microsoft.com/office/officeart/2005/8/layout/hChevron3"/>
    <dgm:cxn modelId="{1018484A-AD44-439D-AFB9-541876B9BF15}" type="presOf" srcId="{75D8582C-8AD0-4946-8585-62FE4E5EAC27}" destId="{6D0B9371-26E8-42E4-8201-0977310E42B3}" srcOrd="0" destOrd="0" presId="urn:microsoft.com/office/officeart/2005/8/layout/hChevron3"/>
    <dgm:cxn modelId="{6116082B-4D97-41E7-81BC-50DD866580DC}" srcId="{CA2B2413-616B-41CA-B1B4-E301A4596D3D}" destId="{F4DCEF7A-F4D0-4DF6-A5AA-8102AF0880D1}" srcOrd="2" destOrd="0" parTransId="{606F484E-2BB8-4584-B33C-D489A458F912}" sibTransId="{778E709A-BB89-4C13-8B08-8B8DEA21890A}"/>
    <dgm:cxn modelId="{9980CE53-1394-434E-A564-B91999E03332}" srcId="{CA2B2413-616B-41CA-B1B4-E301A4596D3D}" destId="{CEBE9268-E60A-4AB1-BC0A-784F8DD190A7}" srcOrd="3" destOrd="0" parTransId="{84D51AA0-33FD-4FF7-A212-7429480301EB}" sibTransId="{CD734653-DD2E-4902-B1CA-0E15BBC23C24}"/>
    <dgm:cxn modelId="{A872B983-A120-4AAB-82A3-4E9B92CC694C}" type="presOf" srcId="{A6060942-F9DD-40E7-AE60-54758B7C9F98}" destId="{C120B1FB-6677-4EF0-A5F5-ECE4EAD10E21}" srcOrd="0" destOrd="0" presId="urn:microsoft.com/office/officeart/2005/8/layout/hChevron3"/>
    <dgm:cxn modelId="{B53B73BF-77A2-49BB-B70B-B8DD550EC32B}" type="presOf" srcId="{CEBE9268-E60A-4AB1-BC0A-784F8DD190A7}" destId="{1BA6BB75-C729-47AC-B188-4B70FF981425}" srcOrd="0" destOrd="0" presId="urn:microsoft.com/office/officeart/2005/8/layout/hChevron3"/>
    <dgm:cxn modelId="{8B946DBB-726D-4AC1-BE9C-14A17EB27E1C}" type="presParOf" srcId="{26A4B019-F7BD-4AA0-A137-90A1D860DB05}" destId="{6D0B9371-26E8-42E4-8201-0977310E42B3}" srcOrd="0" destOrd="0" presId="urn:microsoft.com/office/officeart/2005/8/layout/hChevron3"/>
    <dgm:cxn modelId="{99F86F7E-6852-4961-B3CC-F7901D00EC58}" type="presParOf" srcId="{26A4B019-F7BD-4AA0-A137-90A1D860DB05}" destId="{D78C116F-64B8-4069-AA1C-B11AEE1B4E3A}" srcOrd="1" destOrd="0" presId="urn:microsoft.com/office/officeart/2005/8/layout/hChevron3"/>
    <dgm:cxn modelId="{13998C77-0558-4CCC-9E4B-0B785BE740B8}" type="presParOf" srcId="{26A4B019-F7BD-4AA0-A137-90A1D860DB05}" destId="{C120B1FB-6677-4EF0-A5F5-ECE4EAD10E21}" srcOrd="2" destOrd="0" presId="urn:microsoft.com/office/officeart/2005/8/layout/hChevron3"/>
    <dgm:cxn modelId="{662D7A25-1B43-41AD-8999-73D62BA89119}" type="presParOf" srcId="{26A4B019-F7BD-4AA0-A137-90A1D860DB05}" destId="{7FCB1077-5C1E-4444-83D5-A7AC2960F539}" srcOrd="3" destOrd="0" presId="urn:microsoft.com/office/officeart/2005/8/layout/hChevron3"/>
    <dgm:cxn modelId="{59D667A8-7B14-48E0-9CBF-4A34B176CCF4}" type="presParOf" srcId="{26A4B019-F7BD-4AA0-A137-90A1D860DB05}" destId="{ADE638EA-12A2-4541-9D84-32AEFCD3619A}" srcOrd="4" destOrd="0" presId="urn:microsoft.com/office/officeart/2005/8/layout/hChevron3"/>
    <dgm:cxn modelId="{94BF2EFC-1376-4869-89C9-D8B4082D3DF4}" type="presParOf" srcId="{26A4B019-F7BD-4AA0-A137-90A1D860DB05}" destId="{5CA12B31-5385-4BD7-91B5-772624888554}" srcOrd="5" destOrd="0" presId="urn:microsoft.com/office/officeart/2005/8/layout/hChevron3"/>
    <dgm:cxn modelId="{C5862A95-3DAC-484C-9A07-A2F5FC0D28D9}" type="presParOf" srcId="{26A4B019-F7BD-4AA0-A137-90A1D860DB05}" destId="{1BA6BB75-C729-47AC-B188-4B70FF981425}" srcOrd="6" destOrd="0" presId="urn:microsoft.com/office/officeart/2005/8/layout/hChevron3"/>
    <dgm:cxn modelId="{6DC9676D-BD03-41D3-AB3E-74EEFE192B47}" type="presParOf" srcId="{26A4B019-F7BD-4AA0-A137-90A1D860DB05}" destId="{34DED141-E333-447F-9ED0-7E8A3A5FD7B4}" srcOrd="7" destOrd="0" presId="urn:microsoft.com/office/officeart/2005/8/layout/hChevron3"/>
    <dgm:cxn modelId="{6769EBE4-0F27-4497-9A23-5E57AD0C47DF}" type="presParOf" srcId="{26A4B019-F7BD-4AA0-A137-90A1D860DB05}" destId="{65BCE493-F3E2-447C-9FD8-409339628125}"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2B2413-616B-41CA-B1B4-E301A4596D3D}" type="doc">
      <dgm:prSet loTypeId="urn:microsoft.com/office/officeart/2005/8/layout/hChevron3" loCatId="process" qsTypeId="urn:microsoft.com/office/officeart/2005/8/quickstyle/simple1" qsCatId="simple" csTypeId="urn:microsoft.com/office/officeart/2005/8/colors/accent1_2" csCatId="accent1" phldr="1"/>
      <dgm:spPr/>
    </dgm:pt>
    <dgm:pt modelId="{75D8582C-8AD0-4946-8585-62FE4E5EAC27}">
      <dgm:prSet phldrT="[Testo]" custT="1"/>
      <dgm:spPr>
        <a:solidFill>
          <a:schemeClr val="tx2">
            <a:lumMod val="60000"/>
            <a:lumOff val="40000"/>
          </a:schemeClr>
        </a:solidFill>
        <a:ln>
          <a:solidFill>
            <a:schemeClr val="bg1"/>
          </a:solidFill>
        </a:ln>
      </dgm:spPr>
      <dgm:t>
        <a:bodyPr/>
        <a:lstStyle/>
        <a:p>
          <a:r>
            <a:rPr lang="it-IT" sz="1600" b="1" dirty="0" err="1" smtClean="0">
              <a:latin typeface="+mn-lt"/>
              <a:ea typeface="Avenir Book" charset="0"/>
              <a:cs typeface="Avenir Book" charset="0"/>
            </a:rPr>
            <a:t>Introduction</a:t>
          </a:r>
          <a:r>
            <a:rPr lang="it-IT" sz="1600" b="1" dirty="0">
              <a:latin typeface="+mn-lt"/>
              <a:ea typeface="Avenir Book" charset="0"/>
              <a:cs typeface="Avenir Book" charset="0"/>
            </a:rPr>
            <a:t>	</a:t>
          </a:r>
          <a:r>
            <a:rPr lang="it-IT" sz="1600" b="1" dirty="0">
              <a:solidFill>
                <a:schemeClr val="accent1"/>
              </a:solidFill>
              <a:latin typeface="+mn-lt"/>
              <a:ea typeface="Avenir Book" charset="0"/>
              <a:cs typeface="Avenir Book" charset="0"/>
            </a:rPr>
            <a:t>.</a:t>
          </a:r>
          <a:endParaRPr lang="it-IT" sz="1600" b="1" dirty="0">
            <a:solidFill>
              <a:schemeClr val="accent1"/>
            </a:solidFill>
            <a:latin typeface="+mn-lt"/>
          </a:endParaRPr>
        </a:p>
      </dgm:t>
    </dgm:pt>
    <dgm:pt modelId="{9A3A6861-F86F-4732-8403-288F18E60877}" type="parTrans" cxnId="{22D4E038-7881-4239-A128-FEE914687BD5}">
      <dgm:prSet/>
      <dgm:spPr/>
      <dgm:t>
        <a:bodyPr/>
        <a:lstStyle/>
        <a:p>
          <a:endParaRPr lang="it-IT" sz="1600" b="1">
            <a:latin typeface="+mn-lt"/>
          </a:endParaRPr>
        </a:p>
      </dgm:t>
    </dgm:pt>
    <dgm:pt modelId="{46EA265B-AB7E-4D6D-B3C7-C693F7F1F6E3}" type="sibTrans" cxnId="{22D4E038-7881-4239-A128-FEE914687BD5}">
      <dgm:prSet/>
      <dgm:spPr/>
      <dgm:t>
        <a:bodyPr/>
        <a:lstStyle/>
        <a:p>
          <a:endParaRPr lang="it-IT" sz="1600" b="1">
            <a:latin typeface="+mn-lt"/>
          </a:endParaRPr>
        </a:p>
      </dgm:t>
    </dgm:pt>
    <dgm:pt modelId="{A6060942-F9DD-40E7-AE60-54758B7C9F98}">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Goals</a:t>
          </a:r>
          <a:r>
            <a:rPr lang="it-IT" sz="1600" b="1" dirty="0">
              <a:latin typeface="+mn-lt"/>
              <a:ea typeface="Avenir Book" charset="0"/>
              <a:cs typeface="Avenir Book" charset="0"/>
            </a:rPr>
            <a:t>	</a:t>
          </a:r>
          <a:endParaRPr lang="it-IT" sz="1600" b="1" dirty="0">
            <a:solidFill>
              <a:srgbClr val="E3BB29"/>
            </a:solidFill>
            <a:latin typeface="+mn-lt"/>
          </a:endParaRPr>
        </a:p>
      </dgm:t>
    </dgm:pt>
    <dgm:pt modelId="{48C740D9-2380-4CF6-88FD-3CA2A055204F}" type="parTrans" cxnId="{9E15CD35-B52C-4418-8C05-9477AB541334}">
      <dgm:prSet/>
      <dgm:spPr/>
      <dgm:t>
        <a:bodyPr/>
        <a:lstStyle/>
        <a:p>
          <a:endParaRPr lang="it-IT" sz="1600" b="1">
            <a:latin typeface="+mn-lt"/>
          </a:endParaRPr>
        </a:p>
      </dgm:t>
    </dgm:pt>
    <dgm:pt modelId="{96F3FBF7-C959-4946-8FD1-B4A8C70AAA2E}" type="sibTrans" cxnId="{9E15CD35-B52C-4418-8C05-9477AB541334}">
      <dgm:prSet/>
      <dgm:spPr/>
      <dgm:t>
        <a:bodyPr/>
        <a:lstStyle/>
        <a:p>
          <a:endParaRPr lang="it-IT" sz="1600" b="1">
            <a:latin typeface="+mn-lt"/>
          </a:endParaRPr>
        </a:p>
      </dgm:t>
    </dgm:pt>
    <dgm:pt modelId="{F4DCEF7A-F4D0-4DF6-A5AA-8102AF0880D1}">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Methods</a:t>
          </a:r>
          <a:endParaRPr lang="it-IT" sz="1600" b="1" dirty="0">
            <a:latin typeface="+mn-lt"/>
            <a:ea typeface="Avenir Book" charset="0"/>
            <a:cs typeface="Avenir Book" charset="0"/>
          </a:endParaRPr>
        </a:p>
      </dgm:t>
    </dgm:pt>
    <dgm:pt modelId="{606F484E-2BB8-4584-B33C-D489A458F912}" type="parTrans" cxnId="{6116082B-4D97-41E7-81BC-50DD866580DC}">
      <dgm:prSet/>
      <dgm:spPr/>
      <dgm:t>
        <a:bodyPr/>
        <a:lstStyle/>
        <a:p>
          <a:endParaRPr lang="it-IT" sz="1600" b="1">
            <a:latin typeface="+mn-lt"/>
          </a:endParaRPr>
        </a:p>
      </dgm:t>
    </dgm:pt>
    <dgm:pt modelId="{778E709A-BB89-4C13-8B08-8B8DEA21890A}" type="sibTrans" cxnId="{6116082B-4D97-41E7-81BC-50DD866580DC}">
      <dgm:prSet/>
      <dgm:spPr/>
      <dgm:t>
        <a:bodyPr/>
        <a:lstStyle/>
        <a:p>
          <a:endParaRPr lang="it-IT" sz="1600" b="1">
            <a:latin typeface="+mn-lt"/>
          </a:endParaRPr>
        </a:p>
      </dgm:t>
    </dgm:pt>
    <dgm:pt modelId="{CEBE9268-E60A-4AB1-BC0A-784F8DD190A7}">
      <dgm:prSet phldrT="[Testo]" custT="1"/>
      <dgm:spPr>
        <a:solidFill>
          <a:schemeClr val="accent1">
            <a:lumMod val="75000"/>
          </a:schemeClr>
        </a:solidFill>
      </dgm:spPr>
      <dgm:t>
        <a:bodyPr/>
        <a:lstStyle/>
        <a:p>
          <a:r>
            <a:rPr lang="it-IT" sz="1600" b="1" dirty="0" err="1" smtClean="0">
              <a:latin typeface="+mn-lt"/>
              <a:ea typeface="Avenir Book" charset="0"/>
              <a:cs typeface="Avenir Book" charset="0"/>
            </a:rPr>
            <a:t>Results</a:t>
          </a:r>
          <a:r>
            <a:rPr lang="it-IT" sz="1600" b="1" dirty="0">
              <a:latin typeface="+mn-lt"/>
              <a:ea typeface="Avenir Book" charset="0"/>
              <a:cs typeface="Avenir Book" charset="0"/>
            </a:rPr>
            <a:t>		</a:t>
          </a:r>
          <a:endParaRPr lang="it-IT" sz="1600" b="1" dirty="0">
            <a:solidFill>
              <a:srgbClr val="E3BB29"/>
            </a:solidFill>
            <a:latin typeface="+mn-lt"/>
          </a:endParaRPr>
        </a:p>
      </dgm:t>
    </dgm:pt>
    <dgm:pt modelId="{84D51AA0-33FD-4FF7-A212-7429480301EB}" type="parTrans" cxnId="{9980CE53-1394-434E-A564-B91999E03332}">
      <dgm:prSet/>
      <dgm:spPr/>
      <dgm:t>
        <a:bodyPr/>
        <a:lstStyle/>
        <a:p>
          <a:endParaRPr lang="it-IT" sz="1600" b="1">
            <a:latin typeface="+mn-lt"/>
          </a:endParaRPr>
        </a:p>
      </dgm:t>
    </dgm:pt>
    <dgm:pt modelId="{CD734653-DD2E-4902-B1CA-0E15BBC23C24}" type="sibTrans" cxnId="{9980CE53-1394-434E-A564-B91999E03332}">
      <dgm:prSet/>
      <dgm:spPr/>
      <dgm:t>
        <a:bodyPr/>
        <a:lstStyle/>
        <a:p>
          <a:endParaRPr lang="it-IT" sz="1600" b="1">
            <a:latin typeface="+mn-lt"/>
          </a:endParaRPr>
        </a:p>
      </dgm:t>
    </dgm:pt>
    <dgm:pt modelId="{802365B3-8A2F-4932-88E6-BB955883D5E0}">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Conclusions</a:t>
          </a:r>
          <a:endParaRPr lang="it-IT" sz="1600" b="1" dirty="0">
            <a:latin typeface="+mn-lt"/>
            <a:ea typeface="Avenir Book" charset="0"/>
            <a:cs typeface="Avenir Book" charset="0"/>
          </a:endParaRPr>
        </a:p>
      </dgm:t>
    </dgm:pt>
    <dgm:pt modelId="{6B28919E-9306-4CB2-BB2C-26B187B55FD0}" type="parTrans" cxnId="{CF6FF855-C378-468C-B7C6-2C6F5897FC6E}">
      <dgm:prSet/>
      <dgm:spPr/>
      <dgm:t>
        <a:bodyPr/>
        <a:lstStyle/>
        <a:p>
          <a:endParaRPr lang="it-IT" sz="1600" b="1">
            <a:latin typeface="+mn-lt"/>
          </a:endParaRPr>
        </a:p>
      </dgm:t>
    </dgm:pt>
    <dgm:pt modelId="{BA68510A-8E5F-4483-A6E9-F1343AE836BB}" type="sibTrans" cxnId="{CF6FF855-C378-468C-B7C6-2C6F5897FC6E}">
      <dgm:prSet/>
      <dgm:spPr/>
      <dgm:t>
        <a:bodyPr/>
        <a:lstStyle/>
        <a:p>
          <a:endParaRPr lang="it-IT" sz="1600" b="1">
            <a:latin typeface="+mn-lt"/>
          </a:endParaRPr>
        </a:p>
      </dgm:t>
    </dgm:pt>
    <dgm:pt modelId="{26A4B019-F7BD-4AA0-A137-90A1D860DB05}" type="pres">
      <dgm:prSet presAssocID="{CA2B2413-616B-41CA-B1B4-E301A4596D3D}" presName="Name0" presStyleCnt="0">
        <dgm:presLayoutVars>
          <dgm:dir/>
          <dgm:resizeHandles val="exact"/>
        </dgm:presLayoutVars>
      </dgm:prSet>
      <dgm:spPr/>
    </dgm:pt>
    <dgm:pt modelId="{6D0B9371-26E8-42E4-8201-0977310E42B3}" type="pres">
      <dgm:prSet presAssocID="{75D8582C-8AD0-4946-8585-62FE4E5EAC27}" presName="parTxOnly" presStyleLbl="node1" presStyleIdx="0" presStyleCnt="5" custScaleY="31906" custLinFactNeighborX="-256" custLinFactNeighborY="-6434">
        <dgm:presLayoutVars>
          <dgm:bulletEnabled val="1"/>
        </dgm:presLayoutVars>
      </dgm:prSet>
      <dgm:spPr/>
      <dgm:t>
        <a:bodyPr/>
        <a:lstStyle/>
        <a:p>
          <a:endParaRPr lang="it-IT"/>
        </a:p>
      </dgm:t>
    </dgm:pt>
    <dgm:pt modelId="{D78C116F-64B8-4069-AA1C-B11AEE1B4E3A}" type="pres">
      <dgm:prSet presAssocID="{46EA265B-AB7E-4D6D-B3C7-C693F7F1F6E3}" presName="parSpace" presStyleCnt="0"/>
      <dgm:spPr/>
    </dgm:pt>
    <dgm:pt modelId="{C120B1FB-6677-4EF0-A5F5-ECE4EAD10E21}" type="pres">
      <dgm:prSet presAssocID="{A6060942-F9DD-40E7-AE60-54758B7C9F98}" presName="parTxOnly" presStyleLbl="node1" presStyleIdx="1" presStyleCnt="5" custScaleY="31906" custLinFactNeighborY="-8205">
        <dgm:presLayoutVars>
          <dgm:bulletEnabled val="1"/>
        </dgm:presLayoutVars>
      </dgm:prSet>
      <dgm:spPr/>
      <dgm:t>
        <a:bodyPr/>
        <a:lstStyle/>
        <a:p>
          <a:endParaRPr lang="it-IT"/>
        </a:p>
      </dgm:t>
    </dgm:pt>
    <dgm:pt modelId="{7FCB1077-5C1E-4444-83D5-A7AC2960F539}" type="pres">
      <dgm:prSet presAssocID="{96F3FBF7-C959-4946-8FD1-B4A8C70AAA2E}" presName="parSpace" presStyleCnt="0"/>
      <dgm:spPr/>
    </dgm:pt>
    <dgm:pt modelId="{ADE638EA-12A2-4541-9D84-32AEFCD3619A}" type="pres">
      <dgm:prSet presAssocID="{F4DCEF7A-F4D0-4DF6-A5AA-8102AF0880D1}" presName="parTxOnly" presStyleLbl="node1" presStyleIdx="2" presStyleCnt="5" custScaleY="31906" custLinFactNeighborX="-28976" custLinFactNeighborY="-8205">
        <dgm:presLayoutVars>
          <dgm:bulletEnabled val="1"/>
        </dgm:presLayoutVars>
      </dgm:prSet>
      <dgm:spPr/>
      <dgm:t>
        <a:bodyPr/>
        <a:lstStyle/>
        <a:p>
          <a:endParaRPr lang="it-IT"/>
        </a:p>
      </dgm:t>
    </dgm:pt>
    <dgm:pt modelId="{5CA12B31-5385-4BD7-91B5-772624888554}" type="pres">
      <dgm:prSet presAssocID="{778E709A-BB89-4C13-8B08-8B8DEA21890A}" presName="parSpace" presStyleCnt="0"/>
      <dgm:spPr/>
    </dgm:pt>
    <dgm:pt modelId="{1BA6BB75-C729-47AC-B188-4B70FF981425}" type="pres">
      <dgm:prSet presAssocID="{CEBE9268-E60A-4AB1-BC0A-784F8DD190A7}" presName="parTxOnly" presStyleLbl="node1" presStyleIdx="3" presStyleCnt="5" custScaleY="31906" custLinFactNeighborY="-8205">
        <dgm:presLayoutVars>
          <dgm:bulletEnabled val="1"/>
        </dgm:presLayoutVars>
      </dgm:prSet>
      <dgm:spPr/>
      <dgm:t>
        <a:bodyPr/>
        <a:lstStyle/>
        <a:p>
          <a:endParaRPr lang="it-IT"/>
        </a:p>
      </dgm:t>
    </dgm:pt>
    <dgm:pt modelId="{34DED141-E333-447F-9ED0-7E8A3A5FD7B4}" type="pres">
      <dgm:prSet presAssocID="{CD734653-DD2E-4902-B1CA-0E15BBC23C24}" presName="parSpace" presStyleCnt="0"/>
      <dgm:spPr/>
    </dgm:pt>
    <dgm:pt modelId="{65BCE493-F3E2-447C-9FD8-409339628125}" type="pres">
      <dgm:prSet presAssocID="{802365B3-8A2F-4932-88E6-BB955883D5E0}" presName="parTxOnly" presStyleLbl="node1" presStyleIdx="4" presStyleCnt="5" custScaleY="31906" custLinFactNeighborY="-8205">
        <dgm:presLayoutVars>
          <dgm:bulletEnabled val="1"/>
        </dgm:presLayoutVars>
      </dgm:prSet>
      <dgm:spPr/>
      <dgm:t>
        <a:bodyPr/>
        <a:lstStyle/>
        <a:p>
          <a:endParaRPr lang="it-IT"/>
        </a:p>
      </dgm:t>
    </dgm:pt>
  </dgm:ptLst>
  <dgm:cxnLst>
    <dgm:cxn modelId="{032D0210-9B7E-436E-826C-4F019B40574E}" type="presOf" srcId="{A6060942-F9DD-40E7-AE60-54758B7C9F98}" destId="{C120B1FB-6677-4EF0-A5F5-ECE4EAD10E21}" srcOrd="0" destOrd="0" presId="urn:microsoft.com/office/officeart/2005/8/layout/hChevron3"/>
    <dgm:cxn modelId="{37684FD0-528A-441C-9EBD-6F70E9DC9033}" type="presOf" srcId="{F4DCEF7A-F4D0-4DF6-A5AA-8102AF0880D1}" destId="{ADE638EA-12A2-4541-9D84-32AEFCD3619A}" srcOrd="0" destOrd="0" presId="urn:microsoft.com/office/officeart/2005/8/layout/hChevron3"/>
    <dgm:cxn modelId="{796A35BB-0B3C-4C4C-9E03-4A35E9EE19D7}" type="presOf" srcId="{802365B3-8A2F-4932-88E6-BB955883D5E0}" destId="{65BCE493-F3E2-447C-9FD8-409339628125}" srcOrd="0" destOrd="0" presId="urn:microsoft.com/office/officeart/2005/8/layout/hChevron3"/>
    <dgm:cxn modelId="{9980CE53-1394-434E-A564-B91999E03332}" srcId="{CA2B2413-616B-41CA-B1B4-E301A4596D3D}" destId="{CEBE9268-E60A-4AB1-BC0A-784F8DD190A7}" srcOrd="3" destOrd="0" parTransId="{84D51AA0-33FD-4FF7-A212-7429480301EB}" sibTransId="{CD734653-DD2E-4902-B1CA-0E15BBC23C24}"/>
    <dgm:cxn modelId="{3A8F40AD-1A45-4FD7-9FA6-D22224E479B2}" type="presOf" srcId="{75D8582C-8AD0-4946-8585-62FE4E5EAC27}" destId="{6D0B9371-26E8-42E4-8201-0977310E42B3}" srcOrd="0" destOrd="0" presId="urn:microsoft.com/office/officeart/2005/8/layout/hChevron3"/>
    <dgm:cxn modelId="{1C816081-B150-4FB1-9ED8-6C13EE5C476F}" type="presOf" srcId="{CEBE9268-E60A-4AB1-BC0A-784F8DD190A7}" destId="{1BA6BB75-C729-47AC-B188-4B70FF981425}" srcOrd="0" destOrd="0" presId="urn:microsoft.com/office/officeart/2005/8/layout/hChevron3"/>
    <dgm:cxn modelId="{22D4E038-7881-4239-A128-FEE914687BD5}" srcId="{CA2B2413-616B-41CA-B1B4-E301A4596D3D}" destId="{75D8582C-8AD0-4946-8585-62FE4E5EAC27}" srcOrd="0" destOrd="0" parTransId="{9A3A6861-F86F-4732-8403-288F18E60877}" sibTransId="{46EA265B-AB7E-4D6D-B3C7-C693F7F1F6E3}"/>
    <dgm:cxn modelId="{9E15CD35-B52C-4418-8C05-9477AB541334}" srcId="{CA2B2413-616B-41CA-B1B4-E301A4596D3D}" destId="{A6060942-F9DD-40E7-AE60-54758B7C9F98}" srcOrd="1" destOrd="0" parTransId="{48C740D9-2380-4CF6-88FD-3CA2A055204F}" sibTransId="{96F3FBF7-C959-4946-8FD1-B4A8C70AAA2E}"/>
    <dgm:cxn modelId="{CF6FF855-C378-468C-B7C6-2C6F5897FC6E}" srcId="{CA2B2413-616B-41CA-B1B4-E301A4596D3D}" destId="{802365B3-8A2F-4932-88E6-BB955883D5E0}" srcOrd="4" destOrd="0" parTransId="{6B28919E-9306-4CB2-BB2C-26B187B55FD0}" sibTransId="{BA68510A-8E5F-4483-A6E9-F1343AE836BB}"/>
    <dgm:cxn modelId="{CA979674-D016-4C67-9BCA-3B2E330B5BD2}" type="presOf" srcId="{CA2B2413-616B-41CA-B1B4-E301A4596D3D}" destId="{26A4B019-F7BD-4AA0-A137-90A1D860DB05}" srcOrd="0" destOrd="0" presId="urn:microsoft.com/office/officeart/2005/8/layout/hChevron3"/>
    <dgm:cxn modelId="{6116082B-4D97-41E7-81BC-50DD866580DC}" srcId="{CA2B2413-616B-41CA-B1B4-E301A4596D3D}" destId="{F4DCEF7A-F4D0-4DF6-A5AA-8102AF0880D1}" srcOrd="2" destOrd="0" parTransId="{606F484E-2BB8-4584-B33C-D489A458F912}" sibTransId="{778E709A-BB89-4C13-8B08-8B8DEA21890A}"/>
    <dgm:cxn modelId="{9360A405-D266-4033-8AAB-7D07247B529A}" type="presParOf" srcId="{26A4B019-F7BD-4AA0-A137-90A1D860DB05}" destId="{6D0B9371-26E8-42E4-8201-0977310E42B3}" srcOrd="0" destOrd="0" presId="urn:microsoft.com/office/officeart/2005/8/layout/hChevron3"/>
    <dgm:cxn modelId="{378F1A25-F9B0-4FB6-976F-0A28D4E743BC}" type="presParOf" srcId="{26A4B019-F7BD-4AA0-A137-90A1D860DB05}" destId="{D78C116F-64B8-4069-AA1C-B11AEE1B4E3A}" srcOrd="1" destOrd="0" presId="urn:microsoft.com/office/officeart/2005/8/layout/hChevron3"/>
    <dgm:cxn modelId="{98255DF2-98A5-4713-BFC1-8FAA2C975A5B}" type="presParOf" srcId="{26A4B019-F7BD-4AA0-A137-90A1D860DB05}" destId="{C120B1FB-6677-4EF0-A5F5-ECE4EAD10E21}" srcOrd="2" destOrd="0" presId="urn:microsoft.com/office/officeart/2005/8/layout/hChevron3"/>
    <dgm:cxn modelId="{D92924CB-D7D2-43B4-86E8-1D347D4650BE}" type="presParOf" srcId="{26A4B019-F7BD-4AA0-A137-90A1D860DB05}" destId="{7FCB1077-5C1E-4444-83D5-A7AC2960F539}" srcOrd="3" destOrd="0" presId="urn:microsoft.com/office/officeart/2005/8/layout/hChevron3"/>
    <dgm:cxn modelId="{90305E40-4A43-4A1A-8877-71AA995E35F1}" type="presParOf" srcId="{26A4B019-F7BD-4AA0-A137-90A1D860DB05}" destId="{ADE638EA-12A2-4541-9D84-32AEFCD3619A}" srcOrd="4" destOrd="0" presId="urn:microsoft.com/office/officeart/2005/8/layout/hChevron3"/>
    <dgm:cxn modelId="{1BAC7E4A-A360-4852-BFB5-397C690C3E43}" type="presParOf" srcId="{26A4B019-F7BD-4AA0-A137-90A1D860DB05}" destId="{5CA12B31-5385-4BD7-91B5-772624888554}" srcOrd="5" destOrd="0" presId="urn:microsoft.com/office/officeart/2005/8/layout/hChevron3"/>
    <dgm:cxn modelId="{A57366BC-C170-45D8-8EF8-63CBE7D20711}" type="presParOf" srcId="{26A4B019-F7BD-4AA0-A137-90A1D860DB05}" destId="{1BA6BB75-C729-47AC-B188-4B70FF981425}" srcOrd="6" destOrd="0" presId="urn:microsoft.com/office/officeart/2005/8/layout/hChevron3"/>
    <dgm:cxn modelId="{016A6187-C528-4FE7-AD93-02ACE348B598}" type="presParOf" srcId="{26A4B019-F7BD-4AA0-A137-90A1D860DB05}" destId="{34DED141-E333-447F-9ED0-7E8A3A5FD7B4}" srcOrd="7" destOrd="0" presId="urn:microsoft.com/office/officeart/2005/8/layout/hChevron3"/>
    <dgm:cxn modelId="{953B1F78-5043-4115-95F2-8470DF0B0857}" type="presParOf" srcId="{26A4B019-F7BD-4AA0-A137-90A1D860DB05}" destId="{65BCE493-F3E2-447C-9FD8-409339628125}"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2B2413-616B-41CA-B1B4-E301A4596D3D}" type="doc">
      <dgm:prSet loTypeId="urn:microsoft.com/office/officeart/2005/8/layout/hChevron3" loCatId="process" qsTypeId="urn:microsoft.com/office/officeart/2005/8/quickstyle/simple1" qsCatId="simple" csTypeId="urn:microsoft.com/office/officeart/2005/8/colors/accent1_2" csCatId="accent1" phldr="1"/>
      <dgm:spPr/>
    </dgm:pt>
    <dgm:pt modelId="{75D8582C-8AD0-4946-8585-62FE4E5EAC27}">
      <dgm:prSet phldrT="[Testo]" custT="1"/>
      <dgm:spPr>
        <a:solidFill>
          <a:schemeClr val="tx2">
            <a:lumMod val="60000"/>
            <a:lumOff val="40000"/>
          </a:schemeClr>
        </a:solidFill>
        <a:ln>
          <a:solidFill>
            <a:schemeClr val="bg1"/>
          </a:solidFill>
        </a:ln>
      </dgm:spPr>
      <dgm:t>
        <a:bodyPr/>
        <a:lstStyle/>
        <a:p>
          <a:r>
            <a:rPr lang="it-IT" sz="1600" b="1" dirty="0" err="1" smtClean="0">
              <a:latin typeface="+mn-lt"/>
              <a:ea typeface="Avenir Book" charset="0"/>
              <a:cs typeface="Avenir Book" charset="0"/>
            </a:rPr>
            <a:t>Introduction</a:t>
          </a:r>
          <a:r>
            <a:rPr lang="it-IT" sz="1600" b="1" dirty="0">
              <a:latin typeface="+mn-lt"/>
              <a:ea typeface="Avenir Book" charset="0"/>
              <a:cs typeface="Avenir Book" charset="0"/>
            </a:rPr>
            <a:t>	</a:t>
          </a:r>
          <a:r>
            <a:rPr lang="it-IT" sz="1600" b="1" dirty="0">
              <a:solidFill>
                <a:schemeClr val="accent1"/>
              </a:solidFill>
              <a:latin typeface="+mn-lt"/>
              <a:ea typeface="Avenir Book" charset="0"/>
              <a:cs typeface="Avenir Book" charset="0"/>
            </a:rPr>
            <a:t>.</a:t>
          </a:r>
          <a:endParaRPr lang="it-IT" sz="1600" b="1" dirty="0">
            <a:solidFill>
              <a:schemeClr val="accent1"/>
            </a:solidFill>
            <a:latin typeface="+mn-lt"/>
          </a:endParaRPr>
        </a:p>
      </dgm:t>
    </dgm:pt>
    <dgm:pt modelId="{9A3A6861-F86F-4732-8403-288F18E60877}" type="parTrans" cxnId="{22D4E038-7881-4239-A128-FEE914687BD5}">
      <dgm:prSet/>
      <dgm:spPr/>
      <dgm:t>
        <a:bodyPr/>
        <a:lstStyle/>
        <a:p>
          <a:endParaRPr lang="it-IT" sz="1600" b="1">
            <a:latin typeface="+mn-lt"/>
          </a:endParaRPr>
        </a:p>
      </dgm:t>
    </dgm:pt>
    <dgm:pt modelId="{46EA265B-AB7E-4D6D-B3C7-C693F7F1F6E3}" type="sibTrans" cxnId="{22D4E038-7881-4239-A128-FEE914687BD5}">
      <dgm:prSet/>
      <dgm:spPr/>
      <dgm:t>
        <a:bodyPr/>
        <a:lstStyle/>
        <a:p>
          <a:endParaRPr lang="it-IT" sz="1600" b="1">
            <a:latin typeface="+mn-lt"/>
          </a:endParaRPr>
        </a:p>
      </dgm:t>
    </dgm:pt>
    <dgm:pt modelId="{A6060942-F9DD-40E7-AE60-54758B7C9F98}">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Goals</a:t>
          </a:r>
          <a:r>
            <a:rPr lang="it-IT" sz="1600" b="1" dirty="0">
              <a:latin typeface="+mn-lt"/>
              <a:ea typeface="Avenir Book" charset="0"/>
              <a:cs typeface="Avenir Book" charset="0"/>
            </a:rPr>
            <a:t>	</a:t>
          </a:r>
          <a:endParaRPr lang="it-IT" sz="1600" b="1" dirty="0">
            <a:solidFill>
              <a:srgbClr val="E3BB29"/>
            </a:solidFill>
            <a:latin typeface="+mn-lt"/>
          </a:endParaRPr>
        </a:p>
      </dgm:t>
    </dgm:pt>
    <dgm:pt modelId="{48C740D9-2380-4CF6-88FD-3CA2A055204F}" type="parTrans" cxnId="{9E15CD35-B52C-4418-8C05-9477AB541334}">
      <dgm:prSet/>
      <dgm:spPr/>
      <dgm:t>
        <a:bodyPr/>
        <a:lstStyle/>
        <a:p>
          <a:endParaRPr lang="it-IT" sz="1600" b="1">
            <a:latin typeface="+mn-lt"/>
          </a:endParaRPr>
        </a:p>
      </dgm:t>
    </dgm:pt>
    <dgm:pt modelId="{96F3FBF7-C959-4946-8FD1-B4A8C70AAA2E}" type="sibTrans" cxnId="{9E15CD35-B52C-4418-8C05-9477AB541334}">
      <dgm:prSet/>
      <dgm:spPr/>
      <dgm:t>
        <a:bodyPr/>
        <a:lstStyle/>
        <a:p>
          <a:endParaRPr lang="it-IT" sz="1600" b="1">
            <a:latin typeface="+mn-lt"/>
          </a:endParaRPr>
        </a:p>
      </dgm:t>
    </dgm:pt>
    <dgm:pt modelId="{F4DCEF7A-F4D0-4DF6-A5AA-8102AF0880D1}">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Methods</a:t>
          </a:r>
          <a:endParaRPr lang="it-IT" sz="1600" b="1" dirty="0">
            <a:latin typeface="+mn-lt"/>
            <a:ea typeface="Avenir Book" charset="0"/>
            <a:cs typeface="Avenir Book" charset="0"/>
          </a:endParaRPr>
        </a:p>
      </dgm:t>
    </dgm:pt>
    <dgm:pt modelId="{606F484E-2BB8-4584-B33C-D489A458F912}" type="parTrans" cxnId="{6116082B-4D97-41E7-81BC-50DD866580DC}">
      <dgm:prSet/>
      <dgm:spPr/>
      <dgm:t>
        <a:bodyPr/>
        <a:lstStyle/>
        <a:p>
          <a:endParaRPr lang="it-IT" sz="1600" b="1">
            <a:latin typeface="+mn-lt"/>
          </a:endParaRPr>
        </a:p>
      </dgm:t>
    </dgm:pt>
    <dgm:pt modelId="{778E709A-BB89-4C13-8B08-8B8DEA21890A}" type="sibTrans" cxnId="{6116082B-4D97-41E7-81BC-50DD866580DC}">
      <dgm:prSet/>
      <dgm:spPr/>
      <dgm:t>
        <a:bodyPr/>
        <a:lstStyle/>
        <a:p>
          <a:endParaRPr lang="it-IT" sz="1600" b="1">
            <a:latin typeface="+mn-lt"/>
          </a:endParaRPr>
        </a:p>
      </dgm:t>
    </dgm:pt>
    <dgm:pt modelId="{CEBE9268-E60A-4AB1-BC0A-784F8DD190A7}">
      <dgm:prSet phldrT="[Testo]" custT="1"/>
      <dgm:spPr>
        <a:solidFill>
          <a:schemeClr val="accent1">
            <a:lumMod val="75000"/>
          </a:schemeClr>
        </a:solidFill>
      </dgm:spPr>
      <dgm:t>
        <a:bodyPr/>
        <a:lstStyle/>
        <a:p>
          <a:r>
            <a:rPr lang="it-IT" sz="1600" b="1" dirty="0" err="1" smtClean="0">
              <a:latin typeface="+mn-lt"/>
              <a:ea typeface="Avenir Book" charset="0"/>
              <a:cs typeface="Avenir Book" charset="0"/>
            </a:rPr>
            <a:t>Results</a:t>
          </a:r>
          <a:r>
            <a:rPr lang="it-IT" sz="1600" b="1" dirty="0">
              <a:latin typeface="+mn-lt"/>
              <a:ea typeface="Avenir Book" charset="0"/>
              <a:cs typeface="Avenir Book" charset="0"/>
            </a:rPr>
            <a:t>		</a:t>
          </a:r>
          <a:endParaRPr lang="it-IT" sz="1600" b="1" dirty="0">
            <a:solidFill>
              <a:srgbClr val="E3BB29"/>
            </a:solidFill>
            <a:latin typeface="+mn-lt"/>
          </a:endParaRPr>
        </a:p>
      </dgm:t>
    </dgm:pt>
    <dgm:pt modelId="{84D51AA0-33FD-4FF7-A212-7429480301EB}" type="parTrans" cxnId="{9980CE53-1394-434E-A564-B91999E03332}">
      <dgm:prSet/>
      <dgm:spPr/>
      <dgm:t>
        <a:bodyPr/>
        <a:lstStyle/>
        <a:p>
          <a:endParaRPr lang="it-IT" sz="1600" b="1">
            <a:latin typeface="+mn-lt"/>
          </a:endParaRPr>
        </a:p>
      </dgm:t>
    </dgm:pt>
    <dgm:pt modelId="{CD734653-DD2E-4902-B1CA-0E15BBC23C24}" type="sibTrans" cxnId="{9980CE53-1394-434E-A564-B91999E03332}">
      <dgm:prSet/>
      <dgm:spPr/>
      <dgm:t>
        <a:bodyPr/>
        <a:lstStyle/>
        <a:p>
          <a:endParaRPr lang="it-IT" sz="1600" b="1">
            <a:latin typeface="+mn-lt"/>
          </a:endParaRPr>
        </a:p>
      </dgm:t>
    </dgm:pt>
    <dgm:pt modelId="{802365B3-8A2F-4932-88E6-BB955883D5E0}">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Conclusions</a:t>
          </a:r>
          <a:endParaRPr lang="it-IT" sz="1600" b="1" dirty="0">
            <a:latin typeface="+mn-lt"/>
            <a:ea typeface="Avenir Book" charset="0"/>
            <a:cs typeface="Avenir Book" charset="0"/>
          </a:endParaRPr>
        </a:p>
      </dgm:t>
    </dgm:pt>
    <dgm:pt modelId="{6B28919E-9306-4CB2-BB2C-26B187B55FD0}" type="parTrans" cxnId="{CF6FF855-C378-468C-B7C6-2C6F5897FC6E}">
      <dgm:prSet/>
      <dgm:spPr/>
      <dgm:t>
        <a:bodyPr/>
        <a:lstStyle/>
        <a:p>
          <a:endParaRPr lang="it-IT" sz="1600" b="1">
            <a:latin typeface="+mn-lt"/>
          </a:endParaRPr>
        </a:p>
      </dgm:t>
    </dgm:pt>
    <dgm:pt modelId="{BA68510A-8E5F-4483-A6E9-F1343AE836BB}" type="sibTrans" cxnId="{CF6FF855-C378-468C-B7C6-2C6F5897FC6E}">
      <dgm:prSet/>
      <dgm:spPr/>
      <dgm:t>
        <a:bodyPr/>
        <a:lstStyle/>
        <a:p>
          <a:endParaRPr lang="it-IT" sz="1600" b="1">
            <a:latin typeface="+mn-lt"/>
          </a:endParaRPr>
        </a:p>
      </dgm:t>
    </dgm:pt>
    <dgm:pt modelId="{26A4B019-F7BD-4AA0-A137-90A1D860DB05}" type="pres">
      <dgm:prSet presAssocID="{CA2B2413-616B-41CA-B1B4-E301A4596D3D}" presName="Name0" presStyleCnt="0">
        <dgm:presLayoutVars>
          <dgm:dir/>
          <dgm:resizeHandles val="exact"/>
        </dgm:presLayoutVars>
      </dgm:prSet>
      <dgm:spPr/>
    </dgm:pt>
    <dgm:pt modelId="{6D0B9371-26E8-42E4-8201-0977310E42B3}" type="pres">
      <dgm:prSet presAssocID="{75D8582C-8AD0-4946-8585-62FE4E5EAC27}" presName="parTxOnly" presStyleLbl="node1" presStyleIdx="0" presStyleCnt="5" custScaleY="31906" custLinFactNeighborX="-256" custLinFactNeighborY="-6434">
        <dgm:presLayoutVars>
          <dgm:bulletEnabled val="1"/>
        </dgm:presLayoutVars>
      </dgm:prSet>
      <dgm:spPr/>
      <dgm:t>
        <a:bodyPr/>
        <a:lstStyle/>
        <a:p>
          <a:endParaRPr lang="it-IT"/>
        </a:p>
      </dgm:t>
    </dgm:pt>
    <dgm:pt modelId="{D78C116F-64B8-4069-AA1C-B11AEE1B4E3A}" type="pres">
      <dgm:prSet presAssocID="{46EA265B-AB7E-4D6D-B3C7-C693F7F1F6E3}" presName="parSpace" presStyleCnt="0"/>
      <dgm:spPr/>
    </dgm:pt>
    <dgm:pt modelId="{C120B1FB-6677-4EF0-A5F5-ECE4EAD10E21}" type="pres">
      <dgm:prSet presAssocID="{A6060942-F9DD-40E7-AE60-54758B7C9F98}" presName="parTxOnly" presStyleLbl="node1" presStyleIdx="1" presStyleCnt="5" custScaleY="31906" custLinFactNeighborY="-8205">
        <dgm:presLayoutVars>
          <dgm:bulletEnabled val="1"/>
        </dgm:presLayoutVars>
      </dgm:prSet>
      <dgm:spPr/>
      <dgm:t>
        <a:bodyPr/>
        <a:lstStyle/>
        <a:p>
          <a:endParaRPr lang="it-IT"/>
        </a:p>
      </dgm:t>
    </dgm:pt>
    <dgm:pt modelId="{7FCB1077-5C1E-4444-83D5-A7AC2960F539}" type="pres">
      <dgm:prSet presAssocID="{96F3FBF7-C959-4946-8FD1-B4A8C70AAA2E}" presName="parSpace" presStyleCnt="0"/>
      <dgm:spPr/>
    </dgm:pt>
    <dgm:pt modelId="{ADE638EA-12A2-4541-9D84-32AEFCD3619A}" type="pres">
      <dgm:prSet presAssocID="{F4DCEF7A-F4D0-4DF6-A5AA-8102AF0880D1}" presName="parTxOnly" presStyleLbl="node1" presStyleIdx="2" presStyleCnt="5" custScaleY="31906" custLinFactNeighborX="-28976" custLinFactNeighborY="-8205">
        <dgm:presLayoutVars>
          <dgm:bulletEnabled val="1"/>
        </dgm:presLayoutVars>
      </dgm:prSet>
      <dgm:spPr/>
      <dgm:t>
        <a:bodyPr/>
        <a:lstStyle/>
        <a:p>
          <a:endParaRPr lang="it-IT"/>
        </a:p>
      </dgm:t>
    </dgm:pt>
    <dgm:pt modelId="{5CA12B31-5385-4BD7-91B5-772624888554}" type="pres">
      <dgm:prSet presAssocID="{778E709A-BB89-4C13-8B08-8B8DEA21890A}" presName="parSpace" presStyleCnt="0"/>
      <dgm:spPr/>
    </dgm:pt>
    <dgm:pt modelId="{1BA6BB75-C729-47AC-B188-4B70FF981425}" type="pres">
      <dgm:prSet presAssocID="{CEBE9268-E60A-4AB1-BC0A-784F8DD190A7}" presName="parTxOnly" presStyleLbl="node1" presStyleIdx="3" presStyleCnt="5" custScaleY="31906" custLinFactNeighborY="-8205">
        <dgm:presLayoutVars>
          <dgm:bulletEnabled val="1"/>
        </dgm:presLayoutVars>
      </dgm:prSet>
      <dgm:spPr/>
      <dgm:t>
        <a:bodyPr/>
        <a:lstStyle/>
        <a:p>
          <a:endParaRPr lang="it-IT"/>
        </a:p>
      </dgm:t>
    </dgm:pt>
    <dgm:pt modelId="{34DED141-E333-447F-9ED0-7E8A3A5FD7B4}" type="pres">
      <dgm:prSet presAssocID="{CD734653-DD2E-4902-B1CA-0E15BBC23C24}" presName="parSpace" presStyleCnt="0"/>
      <dgm:spPr/>
    </dgm:pt>
    <dgm:pt modelId="{65BCE493-F3E2-447C-9FD8-409339628125}" type="pres">
      <dgm:prSet presAssocID="{802365B3-8A2F-4932-88E6-BB955883D5E0}" presName="parTxOnly" presStyleLbl="node1" presStyleIdx="4" presStyleCnt="5" custScaleY="31906" custLinFactNeighborY="-8205">
        <dgm:presLayoutVars>
          <dgm:bulletEnabled val="1"/>
        </dgm:presLayoutVars>
      </dgm:prSet>
      <dgm:spPr/>
      <dgm:t>
        <a:bodyPr/>
        <a:lstStyle/>
        <a:p>
          <a:endParaRPr lang="it-IT"/>
        </a:p>
      </dgm:t>
    </dgm:pt>
  </dgm:ptLst>
  <dgm:cxnLst>
    <dgm:cxn modelId="{FDFF2B42-7A8C-4FDF-BAA4-65255D179148}" type="presOf" srcId="{A6060942-F9DD-40E7-AE60-54758B7C9F98}" destId="{C120B1FB-6677-4EF0-A5F5-ECE4EAD10E21}" srcOrd="0" destOrd="0" presId="urn:microsoft.com/office/officeart/2005/8/layout/hChevron3"/>
    <dgm:cxn modelId="{D10FF256-C2B9-4EC5-883E-B548F6AF35A2}" type="presOf" srcId="{802365B3-8A2F-4932-88E6-BB955883D5E0}" destId="{65BCE493-F3E2-447C-9FD8-409339628125}" srcOrd="0" destOrd="0" presId="urn:microsoft.com/office/officeart/2005/8/layout/hChevron3"/>
    <dgm:cxn modelId="{CF6FF855-C378-468C-B7C6-2C6F5897FC6E}" srcId="{CA2B2413-616B-41CA-B1B4-E301A4596D3D}" destId="{802365B3-8A2F-4932-88E6-BB955883D5E0}" srcOrd="4" destOrd="0" parTransId="{6B28919E-9306-4CB2-BB2C-26B187B55FD0}" sibTransId="{BA68510A-8E5F-4483-A6E9-F1343AE836BB}"/>
    <dgm:cxn modelId="{9E15CD35-B52C-4418-8C05-9477AB541334}" srcId="{CA2B2413-616B-41CA-B1B4-E301A4596D3D}" destId="{A6060942-F9DD-40E7-AE60-54758B7C9F98}" srcOrd="1" destOrd="0" parTransId="{48C740D9-2380-4CF6-88FD-3CA2A055204F}" sibTransId="{96F3FBF7-C959-4946-8FD1-B4A8C70AAA2E}"/>
    <dgm:cxn modelId="{22D4E038-7881-4239-A128-FEE914687BD5}" srcId="{CA2B2413-616B-41CA-B1B4-E301A4596D3D}" destId="{75D8582C-8AD0-4946-8585-62FE4E5EAC27}" srcOrd="0" destOrd="0" parTransId="{9A3A6861-F86F-4732-8403-288F18E60877}" sibTransId="{46EA265B-AB7E-4D6D-B3C7-C693F7F1F6E3}"/>
    <dgm:cxn modelId="{415F9A57-DA0C-49AF-B2F3-6FD780966362}" type="presOf" srcId="{75D8582C-8AD0-4946-8585-62FE4E5EAC27}" destId="{6D0B9371-26E8-42E4-8201-0977310E42B3}" srcOrd="0" destOrd="0" presId="urn:microsoft.com/office/officeart/2005/8/layout/hChevron3"/>
    <dgm:cxn modelId="{6116082B-4D97-41E7-81BC-50DD866580DC}" srcId="{CA2B2413-616B-41CA-B1B4-E301A4596D3D}" destId="{F4DCEF7A-F4D0-4DF6-A5AA-8102AF0880D1}" srcOrd="2" destOrd="0" parTransId="{606F484E-2BB8-4584-B33C-D489A458F912}" sibTransId="{778E709A-BB89-4C13-8B08-8B8DEA21890A}"/>
    <dgm:cxn modelId="{DA2F2AA3-0508-40DE-A664-C3437998A58E}" type="presOf" srcId="{CA2B2413-616B-41CA-B1B4-E301A4596D3D}" destId="{26A4B019-F7BD-4AA0-A137-90A1D860DB05}" srcOrd="0" destOrd="0" presId="urn:microsoft.com/office/officeart/2005/8/layout/hChevron3"/>
    <dgm:cxn modelId="{41E3D7F4-D552-4018-A193-7D6C28A63F2F}" type="presOf" srcId="{CEBE9268-E60A-4AB1-BC0A-784F8DD190A7}" destId="{1BA6BB75-C729-47AC-B188-4B70FF981425}" srcOrd="0" destOrd="0" presId="urn:microsoft.com/office/officeart/2005/8/layout/hChevron3"/>
    <dgm:cxn modelId="{EE959DBF-C1D8-4919-B0DD-435BF7C8E74D}" type="presOf" srcId="{F4DCEF7A-F4D0-4DF6-A5AA-8102AF0880D1}" destId="{ADE638EA-12A2-4541-9D84-32AEFCD3619A}" srcOrd="0" destOrd="0" presId="urn:microsoft.com/office/officeart/2005/8/layout/hChevron3"/>
    <dgm:cxn modelId="{9980CE53-1394-434E-A564-B91999E03332}" srcId="{CA2B2413-616B-41CA-B1B4-E301A4596D3D}" destId="{CEBE9268-E60A-4AB1-BC0A-784F8DD190A7}" srcOrd="3" destOrd="0" parTransId="{84D51AA0-33FD-4FF7-A212-7429480301EB}" sibTransId="{CD734653-DD2E-4902-B1CA-0E15BBC23C24}"/>
    <dgm:cxn modelId="{C43808B0-9441-4176-A709-77D883AED56B}" type="presParOf" srcId="{26A4B019-F7BD-4AA0-A137-90A1D860DB05}" destId="{6D0B9371-26E8-42E4-8201-0977310E42B3}" srcOrd="0" destOrd="0" presId="urn:microsoft.com/office/officeart/2005/8/layout/hChevron3"/>
    <dgm:cxn modelId="{70EB8034-7A22-4FCB-AD21-4049F1199517}" type="presParOf" srcId="{26A4B019-F7BD-4AA0-A137-90A1D860DB05}" destId="{D78C116F-64B8-4069-AA1C-B11AEE1B4E3A}" srcOrd="1" destOrd="0" presId="urn:microsoft.com/office/officeart/2005/8/layout/hChevron3"/>
    <dgm:cxn modelId="{147228E3-0C18-4940-8F1F-6987154ECAAD}" type="presParOf" srcId="{26A4B019-F7BD-4AA0-A137-90A1D860DB05}" destId="{C120B1FB-6677-4EF0-A5F5-ECE4EAD10E21}" srcOrd="2" destOrd="0" presId="urn:microsoft.com/office/officeart/2005/8/layout/hChevron3"/>
    <dgm:cxn modelId="{FEB8418C-24EE-4507-A176-36EB2FCCCDFE}" type="presParOf" srcId="{26A4B019-F7BD-4AA0-A137-90A1D860DB05}" destId="{7FCB1077-5C1E-4444-83D5-A7AC2960F539}" srcOrd="3" destOrd="0" presId="urn:microsoft.com/office/officeart/2005/8/layout/hChevron3"/>
    <dgm:cxn modelId="{B0D7A5CE-F63C-4B7C-9757-41BBA0BA8E52}" type="presParOf" srcId="{26A4B019-F7BD-4AA0-A137-90A1D860DB05}" destId="{ADE638EA-12A2-4541-9D84-32AEFCD3619A}" srcOrd="4" destOrd="0" presId="urn:microsoft.com/office/officeart/2005/8/layout/hChevron3"/>
    <dgm:cxn modelId="{5A82BEE0-3191-4CFA-94B2-97ED7E0DAA82}" type="presParOf" srcId="{26A4B019-F7BD-4AA0-A137-90A1D860DB05}" destId="{5CA12B31-5385-4BD7-91B5-772624888554}" srcOrd="5" destOrd="0" presId="urn:microsoft.com/office/officeart/2005/8/layout/hChevron3"/>
    <dgm:cxn modelId="{4438E689-1D76-4A40-8C6D-1795EB062E3F}" type="presParOf" srcId="{26A4B019-F7BD-4AA0-A137-90A1D860DB05}" destId="{1BA6BB75-C729-47AC-B188-4B70FF981425}" srcOrd="6" destOrd="0" presId="urn:microsoft.com/office/officeart/2005/8/layout/hChevron3"/>
    <dgm:cxn modelId="{69C2DEAE-69A5-40E2-BA7E-D8B81486D3C9}" type="presParOf" srcId="{26A4B019-F7BD-4AA0-A137-90A1D860DB05}" destId="{34DED141-E333-447F-9ED0-7E8A3A5FD7B4}" srcOrd="7" destOrd="0" presId="urn:microsoft.com/office/officeart/2005/8/layout/hChevron3"/>
    <dgm:cxn modelId="{958D9465-AFB4-4A38-BF99-F5AA0A2B96CC}" type="presParOf" srcId="{26A4B019-F7BD-4AA0-A137-90A1D860DB05}" destId="{65BCE493-F3E2-447C-9FD8-409339628125}"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A2B2413-616B-41CA-B1B4-E301A4596D3D}" type="doc">
      <dgm:prSet loTypeId="urn:microsoft.com/office/officeart/2005/8/layout/hChevron3" loCatId="process" qsTypeId="urn:microsoft.com/office/officeart/2005/8/quickstyle/simple1" qsCatId="simple" csTypeId="urn:microsoft.com/office/officeart/2005/8/colors/accent1_2" csCatId="accent1" phldr="1"/>
      <dgm:spPr/>
    </dgm:pt>
    <dgm:pt modelId="{75D8582C-8AD0-4946-8585-62FE4E5EAC27}">
      <dgm:prSet phldrT="[Testo]" custT="1"/>
      <dgm:spPr>
        <a:solidFill>
          <a:schemeClr val="tx2">
            <a:lumMod val="60000"/>
            <a:lumOff val="40000"/>
          </a:schemeClr>
        </a:solidFill>
        <a:ln>
          <a:solidFill>
            <a:schemeClr val="bg1"/>
          </a:solidFill>
        </a:ln>
      </dgm:spPr>
      <dgm:t>
        <a:bodyPr/>
        <a:lstStyle/>
        <a:p>
          <a:r>
            <a:rPr lang="it-IT" sz="1600" b="1" dirty="0" err="1" smtClean="0">
              <a:latin typeface="+mn-lt"/>
              <a:ea typeface="Avenir Book" charset="0"/>
              <a:cs typeface="Avenir Book" charset="0"/>
            </a:rPr>
            <a:t>Introduction</a:t>
          </a:r>
          <a:r>
            <a:rPr lang="it-IT" sz="1600" b="1" dirty="0">
              <a:latin typeface="+mn-lt"/>
              <a:ea typeface="Avenir Book" charset="0"/>
              <a:cs typeface="Avenir Book" charset="0"/>
            </a:rPr>
            <a:t>	</a:t>
          </a:r>
          <a:r>
            <a:rPr lang="it-IT" sz="1600" b="1" dirty="0">
              <a:solidFill>
                <a:schemeClr val="accent1"/>
              </a:solidFill>
              <a:latin typeface="+mn-lt"/>
              <a:ea typeface="Avenir Book" charset="0"/>
              <a:cs typeface="Avenir Book" charset="0"/>
            </a:rPr>
            <a:t>.</a:t>
          </a:r>
          <a:endParaRPr lang="it-IT" sz="1600" b="1" dirty="0">
            <a:solidFill>
              <a:schemeClr val="accent1"/>
            </a:solidFill>
            <a:latin typeface="+mn-lt"/>
          </a:endParaRPr>
        </a:p>
      </dgm:t>
    </dgm:pt>
    <dgm:pt modelId="{9A3A6861-F86F-4732-8403-288F18E60877}" type="parTrans" cxnId="{22D4E038-7881-4239-A128-FEE914687BD5}">
      <dgm:prSet/>
      <dgm:spPr/>
      <dgm:t>
        <a:bodyPr/>
        <a:lstStyle/>
        <a:p>
          <a:endParaRPr lang="it-IT" sz="1600" b="1">
            <a:latin typeface="+mn-lt"/>
          </a:endParaRPr>
        </a:p>
      </dgm:t>
    </dgm:pt>
    <dgm:pt modelId="{46EA265B-AB7E-4D6D-B3C7-C693F7F1F6E3}" type="sibTrans" cxnId="{22D4E038-7881-4239-A128-FEE914687BD5}">
      <dgm:prSet/>
      <dgm:spPr/>
      <dgm:t>
        <a:bodyPr/>
        <a:lstStyle/>
        <a:p>
          <a:endParaRPr lang="it-IT" sz="1600" b="1">
            <a:latin typeface="+mn-lt"/>
          </a:endParaRPr>
        </a:p>
      </dgm:t>
    </dgm:pt>
    <dgm:pt modelId="{A6060942-F9DD-40E7-AE60-54758B7C9F98}">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Goals</a:t>
          </a:r>
          <a:r>
            <a:rPr lang="it-IT" sz="1600" b="1" dirty="0">
              <a:latin typeface="+mn-lt"/>
              <a:ea typeface="Avenir Book" charset="0"/>
              <a:cs typeface="Avenir Book" charset="0"/>
            </a:rPr>
            <a:t>	</a:t>
          </a:r>
          <a:endParaRPr lang="it-IT" sz="1600" b="1" dirty="0">
            <a:solidFill>
              <a:srgbClr val="E3BB29"/>
            </a:solidFill>
            <a:latin typeface="+mn-lt"/>
          </a:endParaRPr>
        </a:p>
      </dgm:t>
    </dgm:pt>
    <dgm:pt modelId="{48C740D9-2380-4CF6-88FD-3CA2A055204F}" type="parTrans" cxnId="{9E15CD35-B52C-4418-8C05-9477AB541334}">
      <dgm:prSet/>
      <dgm:spPr/>
      <dgm:t>
        <a:bodyPr/>
        <a:lstStyle/>
        <a:p>
          <a:endParaRPr lang="it-IT" sz="1600" b="1">
            <a:latin typeface="+mn-lt"/>
          </a:endParaRPr>
        </a:p>
      </dgm:t>
    </dgm:pt>
    <dgm:pt modelId="{96F3FBF7-C959-4946-8FD1-B4A8C70AAA2E}" type="sibTrans" cxnId="{9E15CD35-B52C-4418-8C05-9477AB541334}">
      <dgm:prSet/>
      <dgm:spPr/>
      <dgm:t>
        <a:bodyPr/>
        <a:lstStyle/>
        <a:p>
          <a:endParaRPr lang="it-IT" sz="1600" b="1">
            <a:latin typeface="+mn-lt"/>
          </a:endParaRPr>
        </a:p>
      </dgm:t>
    </dgm:pt>
    <dgm:pt modelId="{F4DCEF7A-F4D0-4DF6-A5AA-8102AF0880D1}">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Methods</a:t>
          </a:r>
          <a:endParaRPr lang="it-IT" sz="1600" b="1" dirty="0">
            <a:latin typeface="+mn-lt"/>
            <a:ea typeface="Avenir Book" charset="0"/>
            <a:cs typeface="Avenir Book" charset="0"/>
          </a:endParaRPr>
        </a:p>
      </dgm:t>
    </dgm:pt>
    <dgm:pt modelId="{606F484E-2BB8-4584-B33C-D489A458F912}" type="parTrans" cxnId="{6116082B-4D97-41E7-81BC-50DD866580DC}">
      <dgm:prSet/>
      <dgm:spPr/>
      <dgm:t>
        <a:bodyPr/>
        <a:lstStyle/>
        <a:p>
          <a:endParaRPr lang="it-IT" sz="1600" b="1">
            <a:latin typeface="+mn-lt"/>
          </a:endParaRPr>
        </a:p>
      </dgm:t>
    </dgm:pt>
    <dgm:pt modelId="{778E709A-BB89-4C13-8B08-8B8DEA21890A}" type="sibTrans" cxnId="{6116082B-4D97-41E7-81BC-50DD866580DC}">
      <dgm:prSet/>
      <dgm:spPr/>
      <dgm:t>
        <a:bodyPr/>
        <a:lstStyle/>
        <a:p>
          <a:endParaRPr lang="it-IT" sz="1600" b="1">
            <a:latin typeface="+mn-lt"/>
          </a:endParaRPr>
        </a:p>
      </dgm:t>
    </dgm:pt>
    <dgm:pt modelId="{CEBE9268-E60A-4AB1-BC0A-784F8DD190A7}">
      <dgm:prSet phldrT="[Testo]" custT="1"/>
      <dgm:spPr>
        <a:solidFill>
          <a:schemeClr val="accent1">
            <a:lumMod val="75000"/>
          </a:schemeClr>
        </a:solidFill>
      </dgm:spPr>
      <dgm:t>
        <a:bodyPr/>
        <a:lstStyle/>
        <a:p>
          <a:r>
            <a:rPr lang="it-IT" sz="1600" b="1" dirty="0" err="1" smtClean="0">
              <a:latin typeface="+mn-lt"/>
              <a:ea typeface="Avenir Book" charset="0"/>
              <a:cs typeface="Avenir Book" charset="0"/>
            </a:rPr>
            <a:t>Results</a:t>
          </a:r>
          <a:r>
            <a:rPr lang="it-IT" sz="1600" b="1" dirty="0">
              <a:latin typeface="+mn-lt"/>
              <a:ea typeface="Avenir Book" charset="0"/>
              <a:cs typeface="Avenir Book" charset="0"/>
            </a:rPr>
            <a:t>		</a:t>
          </a:r>
          <a:endParaRPr lang="it-IT" sz="1600" b="1" dirty="0">
            <a:solidFill>
              <a:srgbClr val="E3BB29"/>
            </a:solidFill>
            <a:latin typeface="+mn-lt"/>
          </a:endParaRPr>
        </a:p>
      </dgm:t>
    </dgm:pt>
    <dgm:pt modelId="{84D51AA0-33FD-4FF7-A212-7429480301EB}" type="parTrans" cxnId="{9980CE53-1394-434E-A564-B91999E03332}">
      <dgm:prSet/>
      <dgm:spPr/>
      <dgm:t>
        <a:bodyPr/>
        <a:lstStyle/>
        <a:p>
          <a:endParaRPr lang="it-IT" sz="1600" b="1">
            <a:latin typeface="+mn-lt"/>
          </a:endParaRPr>
        </a:p>
      </dgm:t>
    </dgm:pt>
    <dgm:pt modelId="{CD734653-DD2E-4902-B1CA-0E15BBC23C24}" type="sibTrans" cxnId="{9980CE53-1394-434E-A564-B91999E03332}">
      <dgm:prSet/>
      <dgm:spPr/>
      <dgm:t>
        <a:bodyPr/>
        <a:lstStyle/>
        <a:p>
          <a:endParaRPr lang="it-IT" sz="1600" b="1">
            <a:latin typeface="+mn-lt"/>
          </a:endParaRPr>
        </a:p>
      </dgm:t>
    </dgm:pt>
    <dgm:pt modelId="{802365B3-8A2F-4932-88E6-BB955883D5E0}">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Conclusions</a:t>
          </a:r>
          <a:endParaRPr lang="it-IT" sz="1600" b="1" dirty="0">
            <a:latin typeface="+mn-lt"/>
            <a:ea typeface="Avenir Book" charset="0"/>
            <a:cs typeface="Avenir Book" charset="0"/>
          </a:endParaRPr>
        </a:p>
      </dgm:t>
    </dgm:pt>
    <dgm:pt modelId="{6B28919E-9306-4CB2-BB2C-26B187B55FD0}" type="parTrans" cxnId="{CF6FF855-C378-468C-B7C6-2C6F5897FC6E}">
      <dgm:prSet/>
      <dgm:spPr/>
      <dgm:t>
        <a:bodyPr/>
        <a:lstStyle/>
        <a:p>
          <a:endParaRPr lang="it-IT" sz="1600" b="1">
            <a:latin typeface="+mn-lt"/>
          </a:endParaRPr>
        </a:p>
      </dgm:t>
    </dgm:pt>
    <dgm:pt modelId="{BA68510A-8E5F-4483-A6E9-F1343AE836BB}" type="sibTrans" cxnId="{CF6FF855-C378-468C-B7C6-2C6F5897FC6E}">
      <dgm:prSet/>
      <dgm:spPr/>
      <dgm:t>
        <a:bodyPr/>
        <a:lstStyle/>
        <a:p>
          <a:endParaRPr lang="it-IT" sz="1600" b="1">
            <a:latin typeface="+mn-lt"/>
          </a:endParaRPr>
        </a:p>
      </dgm:t>
    </dgm:pt>
    <dgm:pt modelId="{26A4B019-F7BD-4AA0-A137-90A1D860DB05}" type="pres">
      <dgm:prSet presAssocID="{CA2B2413-616B-41CA-B1B4-E301A4596D3D}" presName="Name0" presStyleCnt="0">
        <dgm:presLayoutVars>
          <dgm:dir/>
          <dgm:resizeHandles val="exact"/>
        </dgm:presLayoutVars>
      </dgm:prSet>
      <dgm:spPr/>
    </dgm:pt>
    <dgm:pt modelId="{6D0B9371-26E8-42E4-8201-0977310E42B3}" type="pres">
      <dgm:prSet presAssocID="{75D8582C-8AD0-4946-8585-62FE4E5EAC27}" presName="parTxOnly" presStyleLbl="node1" presStyleIdx="0" presStyleCnt="5" custScaleY="31906" custLinFactNeighborX="-256" custLinFactNeighborY="-6434">
        <dgm:presLayoutVars>
          <dgm:bulletEnabled val="1"/>
        </dgm:presLayoutVars>
      </dgm:prSet>
      <dgm:spPr/>
      <dgm:t>
        <a:bodyPr/>
        <a:lstStyle/>
        <a:p>
          <a:endParaRPr lang="it-IT"/>
        </a:p>
      </dgm:t>
    </dgm:pt>
    <dgm:pt modelId="{D78C116F-64B8-4069-AA1C-B11AEE1B4E3A}" type="pres">
      <dgm:prSet presAssocID="{46EA265B-AB7E-4D6D-B3C7-C693F7F1F6E3}" presName="parSpace" presStyleCnt="0"/>
      <dgm:spPr/>
    </dgm:pt>
    <dgm:pt modelId="{C120B1FB-6677-4EF0-A5F5-ECE4EAD10E21}" type="pres">
      <dgm:prSet presAssocID="{A6060942-F9DD-40E7-AE60-54758B7C9F98}" presName="parTxOnly" presStyleLbl="node1" presStyleIdx="1" presStyleCnt="5" custScaleY="31906" custLinFactNeighborY="-8205">
        <dgm:presLayoutVars>
          <dgm:bulletEnabled val="1"/>
        </dgm:presLayoutVars>
      </dgm:prSet>
      <dgm:spPr/>
      <dgm:t>
        <a:bodyPr/>
        <a:lstStyle/>
        <a:p>
          <a:endParaRPr lang="it-IT"/>
        </a:p>
      </dgm:t>
    </dgm:pt>
    <dgm:pt modelId="{7FCB1077-5C1E-4444-83D5-A7AC2960F539}" type="pres">
      <dgm:prSet presAssocID="{96F3FBF7-C959-4946-8FD1-B4A8C70AAA2E}" presName="parSpace" presStyleCnt="0"/>
      <dgm:spPr/>
    </dgm:pt>
    <dgm:pt modelId="{ADE638EA-12A2-4541-9D84-32AEFCD3619A}" type="pres">
      <dgm:prSet presAssocID="{F4DCEF7A-F4D0-4DF6-A5AA-8102AF0880D1}" presName="parTxOnly" presStyleLbl="node1" presStyleIdx="2" presStyleCnt="5" custScaleY="31906" custLinFactNeighborX="-28976" custLinFactNeighborY="-8205">
        <dgm:presLayoutVars>
          <dgm:bulletEnabled val="1"/>
        </dgm:presLayoutVars>
      </dgm:prSet>
      <dgm:spPr/>
      <dgm:t>
        <a:bodyPr/>
        <a:lstStyle/>
        <a:p>
          <a:endParaRPr lang="it-IT"/>
        </a:p>
      </dgm:t>
    </dgm:pt>
    <dgm:pt modelId="{5CA12B31-5385-4BD7-91B5-772624888554}" type="pres">
      <dgm:prSet presAssocID="{778E709A-BB89-4C13-8B08-8B8DEA21890A}" presName="parSpace" presStyleCnt="0"/>
      <dgm:spPr/>
    </dgm:pt>
    <dgm:pt modelId="{1BA6BB75-C729-47AC-B188-4B70FF981425}" type="pres">
      <dgm:prSet presAssocID="{CEBE9268-E60A-4AB1-BC0A-784F8DD190A7}" presName="parTxOnly" presStyleLbl="node1" presStyleIdx="3" presStyleCnt="5" custScaleY="31906" custLinFactNeighborY="-8205">
        <dgm:presLayoutVars>
          <dgm:bulletEnabled val="1"/>
        </dgm:presLayoutVars>
      </dgm:prSet>
      <dgm:spPr/>
      <dgm:t>
        <a:bodyPr/>
        <a:lstStyle/>
        <a:p>
          <a:endParaRPr lang="it-IT"/>
        </a:p>
      </dgm:t>
    </dgm:pt>
    <dgm:pt modelId="{34DED141-E333-447F-9ED0-7E8A3A5FD7B4}" type="pres">
      <dgm:prSet presAssocID="{CD734653-DD2E-4902-B1CA-0E15BBC23C24}" presName="parSpace" presStyleCnt="0"/>
      <dgm:spPr/>
    </dgm:pt>
    <dgm:pt modelId="{65BCE493-F3E2-447C-9FD8-409339628125}" type="pres">
      <dgm:prSet presAssocID="{802365B3-8A2F-4932-88E6-BB955883D5E0}" presName="parTxOnly" presStyleLbl="node1" presStyleIdx="4" presStyleCnt="5" custScaleY="31906" custLinFactNeighborY="-8205">
        <dgm:presLayoutVars>
          <dgm:bulletEnabled val="1"/>
        </dgm:presLayoutVars>
      </dgm:prSet>
      <dgm:spPr/>
      <dgm:t>
        <a:bodyPr/>
        <a:lstStyle/>
        <a:p>
          <a:endParaRPr lang="it-IT"/>
        </a:p>
      </dgm:t>
    </dgm:pt>
  </dgm:ptLst>
  <dgm:cxnLst>
    <dgm:cxn modelId="{51A16CE9-4D17-4A9F-AE55-3F5334652AEF}" type="presOf" srcId="{F4DCEF7A-F4D0-4DF6-A5AA-8102AF0880D1}" destId="{ADE638EA-12A2-4541-9D84-32AEFCD3619A}" srcOrd="0" destOrd="0" presId="urn:microsoft.com/office/officeart/2005/8/layout/hChevron3"/>
    <dgm:cxn modelId="{EA68A7C6-C8C2-4596-8D70-DF1CEB6AC4FA}" type="presOf" srcId="{CA2B2413-616B-41CA-B1B4-E301A4596D3D}" destId="{26A4B019-F7BD-4AA0-A137-90A1D860DB05}" srcOrd="0" destOrd="0" presId="urn:microsoft.com/office/officeart/2005/8/layout/hChevron3"/>
    <dgm:cxn modelId="{9980CE53-1394-434E-A564-B91999E03332}" srcId="{CA2B2413-616B-41CA-B1B4-E301A4596D3D}" destId="{CEBE9268-E60A-4AB1-BC0A-784F8DD190A7}" srcOrd="3" destOrd="0" parTransId="{84D51AA0-33FD-4FF7-A212-7429480301EB}" sibTransId="{CD734653-DD2E-4902-B1CA-0E15BBC23C24}"/>
    <dgm:cxn modelId="{2E7584A3-60C9-41E1-9123-F49E89D7E1BF}" type="presOf" srcId="{A6060942-F9DD-40E7-AE60-54758B7C9F98}" destId="{C120B1FB-6677-4EF0-A5F5-ECE4EAD10E21}" srcOrd="0" destOrd="0" presId="urn:microsoft.com/office/officeart/2005/8/layout/hChevron3"/>
    <dgm:cxn modelId="{22D4E038-7881-4239-A128-FEE914687BD5}" srcId="{CA2B2413-616B-41CA-B1B4-E301A4596D3D}" destId="{75D8582C-8AD0-4946-8585-62FE4E5EAC27}" srcOrd="0" destOrd="0" parTransId="{9A3A6861-F86F-4732-8403-288F18E60877}" sibTransId="{46EA265B-AB7E-4D6D-B3C7-C693F7F1F6E3}"/>
    <dgm:cxn modelId="{9E15CD35-B52C-4418-8C05-9477AB541334}" srcId="{CA2B2413-616B-41CA-B1B4-E301A4596D3D}" destId="{A6060942-F9DD-40E7-AE60-54758B7C9F98}" srcOrd="1" destOrd="0" parTransId="{48C740D9-2380-4CF6-88FD-3CA2A055204F}" sibTransId="{96F3FBF7-C959-4946-8FD1-B4A8C70AAA2E}"/>
    <dgm:cxn modelId="{CF6FF855-C378-468C-B7C6-2C6F5897FC6E}" srcId="{CA2B2413-616B-41CA-B1B4-E301A4596D3D}" destId="{802365B3-8A2F-4932-88E6-BB955883D5E0}" srcOrd="4" destOrd="0" parTransId="{6B28919E-9306-4CB2-BB2C-26B187B55FD0}" sibTransId="{BA68510A-8E5F-4483-A6E9-F1343AE836BB}"/>
    <dgm:cxn modelId="{696D5AC4-BE33-4A3D-B2A8-6EFDD40B1E47}" type="presOf" srcId="{CEBE9268-E60A-4AB1-BC0A-784F8DD190A7}" destId="{1BA6BB75-C729-47AC-B188-4B70FF981425}" srcOrd="0" destOrd="0" presId="urn:microsoft.com/office/officeart/2005/8/layout/hChevron3"/>
    <dgm:cxn modelId="{35A4F848-75E1-49C9-BCC7-0E8317B65E38}" type="presOf" srcId="{75D8582C-8AD0-4946-8585-62FE4E5EAC27}" destId="{6D0B9371-26E8-42E4-8201-0977310E42B3}" srcOrd="0" destOrd="0" presId="urn:microsoft.com/office/officeart/2005/8/layout/hChevron3"/>
    <dgm:cxn modelId="{F78B9993-E43C-4ED8-B90F-3A67945A8555}" type="presOf" srcId="{802365B3-8A2F-4932-88E6-BB955883D5E0}" destId="{65BCE493-F3E2-447C-9FD8-409339628125}" srcOrd="0" destOrd="0" presId="urn:microsoft.com/office/officeart/2005/8/layout/hChevron3"/>
    <dgm:cxn modelId="{6116082B-4D97-41E7-81BC-50DD866580DC}" srcId="{CA2B2413-616B-41CA-B1B4-E301A4596D3D}" destId="{F4DCEF7A-F4D0-4DF6-A5AA-8102AF0880D1}" srcOrd="2" destOrd="0" parTransId="{606F484E-2BB8-4584-B33C-D489A458F912}" sibTransId="{778E709A-BB89-4C13-8B08-8B8DEA21890A}"/>
    <dgm:cxn modelId="{5FF8E7AF-267A-407E-B91A-C375E0235C4E}" type="presParOf" srcId="{26A4B019-F7BD-4AA0-A137-90A1D860DB05}" destId="{6D0B9371-26E8-42E4-8201-0977310E42B3}" srcOrd="0" destOrd="0" presId="urn:microsoft.com/office/officeart/2005/8/layout/hChevron3"/>
    <dgm:cxn modelId="{C4F2CE0C-B5B3-4CC7-AA81-59DFA2ECEA6E}" type="presParOf" srcId="{26A4B019-F7BD-4AA0-A137-90A1D860DB05}" destId="{D78C116F-64B8-4069-AA1C-B11AEE1B4E3A}" srcOrd="1" destOrd="0" presId="urn:microsoft.com/office/officeart/2005/8/layout/hChevron3"/>
    <dgm:cxn modelId="{747E2722-B404-4893-A872-A41B1BBDB26C}" type="presParOf" srcId="{26A4B019-F7BD-4AA0-A137-90A1D860DB05}" destId="{C120B1FB-6677-4EF0-A5F5-ECE4EAD10E21}" srcOrd="2" destOrd="0" presId="urn:microsoft.com/office/officeart/2005/8/layout/hChevron3"/>
    <dgm:cxn modelId="{13A6CA28-1AFE-4623-A580-CB0FF22AC7C1}" type="presParOf" srcId="{26A4B019-F7BD-4AA0-A137-90A1D860DB05}" destId="{7FCB1077-5C1E-4444-83D5-A7AC2960F539}" srcOrd="3" destOrd="0" presId="urn:microsoft.com/office/officeart/2005/8/layout/hChevron3"/>
    <dgm:cxn modelId="{9E36F4AE-3DD3-4592-A434-406B0A3BFB91}" type="presParOf" srcId="{26A4B019-F7BD-4AA0-A137-90A1D860DB05}" destId="{ADE638EA-12A2-4541-9D84-32AEFCD3619A}" srcOrd="4" destOrd="0" presId="urn:microsoft.com/office/officeart/2005/8/layout/hChevron3"/>
    <dgm:cxn modelId="{7A3DAE55-88E9-4DBF-B5E7-350AADD095AE}" type="presParOf" srcId="{26A4B019-F7BD-4AA0-A137-90A1D860DB05}" destId="{5CA12B31-5385-4BD7-91B5-772624888554}" srcOrd="5" destOrd="0" presId="urn:microsoft.com/office/officeart/2005/8/layout/hChevron3"/>
    <dgm:cxn modelId="{A2F9411D-C531-43C8-AC7E-90191277A2E8}" type="presParOf" srcId="{26A4B019-F7BD-4AA0-A137-90A1D860DB05}" destId="{1BA6BB75-C729-47AC-B188-4B70FF981425}" srcOrd="6" destOrd="0" presId="urn:microsoft.com/office/officeart/2005/8/layout/hChevron3"/>
    <dgm:cxn modelId="{7A1BFD9A-90F5-43EE-8978-04735F43B499}" type="presParOf" srcId="{26A4B019-F7BD-4AA0-A137-90A1D860DB05}" destId="{34DED141-E333-447F-9ED0-7E8A3A5FD7B4}" srcOrd="7" destOrd="0" presId="urn:microsoft.com/office/officeart/2005/8/layout/hChevron3"/>
    <dgm:cxn modelId="{A93B8613-5B5F-4C9C-B56E-6D5B6D541206}" type="presParOf" srcId="{26A4B019-F7BD-4AA0-A137-90A1D860DB05}" destId="{65BCE493-F3E2-447C-9FD8-409339628125}"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A2B2413-616B-41CA-B1B4-E301A4596D3D}" type="doc">
      <dgm:prSet loTypeId="urn:microsoft.com/office/officeart/2005/8/layout/hChevron3" loCatId="process" qsTypeId="urn:microsoft.com/office/officeart/2005/8/quickstyle/simple1" qsCatId="simple" csTypeId="urn:microsoft.com/office/officeart/2005/8/colors/accent1_2" csCatId="accent1" phldr="1"/>
      <dgm:spPr/>
    </dgm:pt>
    <dgm:pt modelId="{75D8582C-8AD0-4946-8585-62FE4E5EAC27}">
      <dgm:prSet phldrT="[Testo]" custT="1"/>
      <dgm:spPr>
        <a:solidFill>
          <a:schemeClr val="tx2">
            <a:lumMod val="60000"/>
            <a:lumOff val="40000"/>
          </a:schemeClr>
        </a:solidFill>
        <a:ln>
          <a:solidFill>
            <a:schemeClr val="bg1"/>
          </a:solidFill>
        </a:ln>
      </dgm:spPr>
      <dgm:t>
        <a:bodyPr/>
        <a:lstStyle/>
        <a:p>
          <a:r>
            <a:rPr lang="it-IT" sz="1600" b="1" dirty="0" err="1" smtClean="0">
              <a:latin typeface="+mn-lt"/>
              <a:ea typeface="Avenir Book" charset="0"/>
              <a:cs typeface="Avenir Book" charset="0"/>
            </a:rPr>
            <a:t>Introduction</a:t>
          </a:r>
          <a:r>
            <a:rPr lang="it-IT" sz="1600" b="1" dirty="0">
              <a:latin typeface="+mn-lt"/>
              <a:ea typeface="Avenir Book" charset="0"/>
              <a:cs typeface="Avenir Book" charset="0"/>
            </a:rPr>
            <a:t>	</a:t>
          </a:r>
          <a:r>
            <a:rPr lang="it-IT" sz="1600" b="1" dirty="0">
              <a:solidFill>
                <a:schemeClr val="accent1"/>
              </a:solidFill>
              <a:latin typeface="+mn-lt"/>
              <a:ea typeface="Avenir Book" charset="0"/>
              <a:cs typeface="Avenir Book" charset="0"/>
            </a:rPr>
            <a:t>.</a:t>
          </a:r>
          <a:endParaRPr lang="it-IT" sz="1600" b="1" dirty="0">
            <a:solidFill>
              <a:schemeClr val="accent1"/>
            </a:solidFill>
            <a:latin typeface="+mn-lt"/>
          </a:endParaRPr>
        </a:p>
      </dgm:t>
    </dgm:pt>
    <dgm:pt modelId="{9A3A6861-F86F-4732-8403-288F18E60877}" type="parTrans" cxnId="{22D4E038-7881-4239-A128-FEE914687BD5}">
      <dgm:prSet/>
      <dgm:spPr/>
      <dgm:t>
        <a:bodyPr/>
        <a:lstStyle/>
        <a:p>
          <a:endParaRPr lang="it-IT" sz="1600" b="1">
            <a:latin typeface="+mn-lt"/>
          </a:endParaRPr>
        </a:p>
      </dgm:t>
    </dgm:pt>
    <dgm:pt modelId="{46EA265B-AB7E-4D6D-B3C7-C693F7F1F6E3}" type="sibTrans" cxnId="{22D4E038-7881-4239-A128-FEE914687BD5}">
      <dgm:prSet/>
      <dgm:spPr/>
      <dgm:t>
        <a:bodyPr/>
        <a:lstStyle/>
        <a:p>
          <a:endParaRPr lang="it-IT" sz="1600" b="1">
            <a:latin typeface="+mn-lt"/>
          </a:endParaRPr>
        </a:p>
      </dgm:t>
    </dgm:pt>
    <dgm:pt modelId="{A6060942-F9DD-40E7-AE60-54758B7C9F98}">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Goals</a:t>
          </a:r>
          <a:r>
            <a:rPr lang="it-IT" sz="1600" b="1" dirty="0">
              <a:latin typeface="+mn-lt"/>
              <a:ea typeface="Avenir Book" charset="0"/>
              <a:cs typeface="Avenir Book" charset="0"/>
            </a:rPr>
            <a:t>	</a:t>
          </a:r>
          <a:endParaRPr lang="it-IT" sz="1600" b="1" dirty="0">
            <a:solidFill>
              <a:srgbClr val="E3BB29"/>
            </a:solidFill>
            <a:latin typeface="+mn-lt"/>
          </a:endParaRPr>
        </a:p>
      </dgm:t>
    </dgm:pt>
    <dgm:pt modelId="{48C740D9-2380-4CF6-88FD-3CA2A055204F}" type="parTrans" cxnId="{9E15CD35-B52C-4418-8C05-9477AB541334}">
      <dgm:prSet/>
      <dgm:spPr/>
      <dgm:t>
        <a:bodyPr/>
        <a:lstStyle/>
        <a:p>
          <a:endParaRPr lang="it-IT" sz="1600" b="1">
            <a:latin typeface="+mn-lt"/>
          </a:endParaRPr>
        </a:p>
      </dgm:t>
    </dgm:pt>
    <dgm:pt modelId="{96F3FBF7-C959-4946-8FD1-B4A8C70AAA2E}" type="sibTrans" cxnId="{9E15CD35-B52C-4418-8C05-9477AB541334}">
      <dgm:prSet/>
      <dgm:spPr/>
      <dgm:t>
        <a:bodyPr/>
        <a:lstStyle/>
        <a:p>
          <a:endParaRPr lang="it-IT" sz="1600" b="1">
            <a:latin typeface="+mn-lt"/>
          </a:endParaRPr>
        </a:p>
      </dgm:t>
    </dgm:pt>
    <dgm:pt modelId="{F4DCEF7A-F4D0-4DF6-A5AA-8102AF0880D1}">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Methods</a:t>
          </a:r>
          <a:endParaRPr lang="it-IT" sz="1600" b="1" dirty="0">
            <a:latin typeface="+mn-lt"/>
            <a:ea typeface="Avenir Book" charset="0"/>
            <a:cs typeface="Avenir Book" charset="0"/>
          </a:endParaRPr>
        </a:p>
      </dgm:t>
    </dgm:pt>
    <dgm:pt modelId="{606F484E-2BB8-4584-B33C-D489A458F912}" type="parTrans" cxnId="{6116082B-4D97-41E7-81BC-50DD866580DC}">
      <dgm:prSet/>
      <dgm:spPr/>
      <dgm:t>
        <a:bodyPr/>
        <a:lstStyle/>
        <a:p>
          <a:endParaRPr lang="it-IT" sz="1600" b="1">
            <a:latin typeface="+mn-lt"/>
          </a:endParaRPr>
        </a:p>
      </dgm:t>
    </dgm:pt>
    <dgm:pt modelId="{778E709A-BB89-4C13-8B08-8B8DEA21890A}" type="sibTrans" cxnId="{6116082B-4D97-41E7-81BC-50DD866580DC}">
      <dgm:prSet/>
      <dgm:spPr/>
      <dgm:t>
        <a:bodyPr/>
        <a:lstStyle/>
        <a:p>
          <a:endParaRPr lang="it-IT" sz="1600" b="1">
            <a:latin typeface="+mn-lt"/>
          </a:endParaRPr>
        </a:p>
      </dgm:t>
    </dgm:pt>
    <dgm:pt modelId="{CEBE9268-E60A-4AB1-BC0A-784F8DD190A7}">
      <dgm:prSet phldrT="[Testo]" custT="1"/>
      <dgm:spPr>
        <a:solidFill>
          <a:schemeClr val="accent1">
            <a:lumMod val="75000"/>
          </a:schemeClr>
        </a:solidFill>
      </dgm:spPr>
      <dgm:t>
        <a:bodyPr/>
        <a:lstStyle/>
        <a:p>
          <a:r>
            <a:rPr lang="it-IT" sz="1600" b="1" dirty="0" err="1" smtClean="0">
              <a:latin typeface="+mn-lt"/>
              <a:ea typeface="Avenir Book" charset="0"/>
              <a:cs typeface="Avenir Book" charset="0"/>
            </a:rPr>
            <a:t>Results</a:t>
          </a:r>
          <a:r>
            <a:rPr lang="it-IT" sz="1600" b="1" dirty="0">
              <a:latin typeface="+mn-lt"/>
              <a:ea typeface="Avenir Book" charset="0"/>
              <a:cs typeface="Avenir Book" charset="0"/>
            </a:rPr>
            <a:t>		</a:t>
          </a:r>
          <a:endParaRPr lang="it-IT" sz="1600" b="1" dirty="0">
            <a:solidFill>
              <a:srgbClr val="E3BB29"/>
            </a:solidFill>
            <a:latin typeface="+mn-lt"/>
          </a:endParaRPr>
        </a:p>
      </dgm:t>
    </dgm:pt>
    <dgm:pt modelId="{84D51AA0-33FD-4FF7-A212-7429480301EB}" type="parTrans" cxnId="{9980CE53-1394-434E-A564-B91999E03332}">
      <dgm:prSet/>
      <dgm:spPr/>
      <dgm:t>
        <a:bodyPr/>
        <a:lstStyle/>
        <a:p>
          <a:endParaRPr lang="it-IT" sz="1600" b="1">
            <a:latin typeface="+mn-lt"/>
          </a:endParaRPr>
        </a:p>
      </dgm:t>
    </dgm:pt>
    <dgm:pt modelId="{CD734653-DD2E-4902-B1CA-0E15BBC23C24}" type="sibTrans" cxnId="{9980CE53-1394-434E-A564-B91999E03332}">
      <dgm:prSet/>
      <dgm:spPr/>
      <dgm:t>
        <a:bodyPr/>
        <a:lstStyle/>
        <a:p>
          <a:endParaRPr lang="it-IT" sz="1600" b="1">
            <a:latin typeface="+mn-lt"/>
          </a:endParaRPr>
        </a:p>
      </dgm:t>
    </dgm:pt>
    <dgm:pt modelId="{802365B3-8A2F-4932-88E6-BB955883D5E0}">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Conclusions</a:t>
          </a:r>
          <a:endParaRPr lang="it-IT" sz="1600" b="1" dirty="0">
            <a:latin typeface="+mn-lt"/>
            <a:ea typeface="Avenir Book" charset="0"/>
            <a:cs typeface="Avenir Book" charset="0"/>
          </a:endParaRPr>
        </a:p>
      </dgm:t>
    </dgm:pt>
    <dgm:pt modelId="{6B28919E-9306-4CB2-BB2C-26B187B55FD0}" type="parTrans" cxnId="{CF6FF855-C378-468C-B7C6-2C6F5897FC6E}">
      <dgm:prSet/>
      <dgm:spPr/>
      <dgm:t>
        <a:bodyPr/>
        <a:lstStyle/>
        <a:p>
          <a:endParaRPr lang="it-IT" sz="1600" b="1">
            <a:latin typeface="+mn-lt"/>
          </a:endParaRPr>
        </a:p>
      </dgm:t>
    </dgm:pt>
    <dgm:pt modelId="{BA68510A-8E5F-4483-A6E9-F1343AE836BB}" type="sibTrans" cxnId="{CF6FF855-C378-468C-B7C6-2C6F5897FC6E}">
      <dgm:prSet/>
      <dgm:spPr/>
      <dgm:t>
        <a:bodyPr/>
        <a:lstStyle/>
        <a:p>
          <a:endParaRPr lang="it-IT" sz="1600" b="1">
            <a:latin typeface="+mn-lt"/>
          </a:endParaRPr>
        </a:p>
      </dgm:t>
    </dgm:pt>
    <dgm:pt modelId="{26A4B019-F7BD-4AA0-A137-90A1D860DB05}" type="pres">
      <dgm:prSet presAssocID="{CA2B2413-616B-41CA-B1B4-E301A4596D3D}" presName="Name0" presStyleCnt="0">
        <dgm:presLayoutVars>
          <dgm:dir/>
          <dgm:resizeHandles val="exact"/>
        </dgm:presLayoutVars>
      </dgm:prSet>
      <dgm:spPr/>
    </dgm:pt>
    <dgm:pt modelId="{6D0B9371-26E8-42E4-8201-0977310E42B3}" type="pres">
      <dgm:prSet presAssocID="{75D8582C-8AD0-4946-8585-62FE4E5EAC27}" presName="parTxOnly" presStyleLbl="node1" presStyleIdx="0" presStyleCnt="5" custScaleY="31906" custLinFactNeighborX="-256" custLinFactNeighborY="-6434">
        <dgm:presLayoutVars>
          <dgm:bulletEnabled val="1"/>
        </dgm:presLayoutVars>
      </dgm:prSet>
      <dgm:spPr/>
      <dgm:t>
        <a:bodyPr/>
        <a:lstStyle/>
        <a:p>
          <a:endParaRPr lang="it-IT"/>
        </a:p>
      </dgm:t>
    </dgm:pt>
    <dgm:pt modelId="{D78C116F-64B8-4069-AA1C-B11AEE1B4E3A}" type="pres">
      <dgm:prSet presAssocID="{46EA265B-AB7E-4D6D-B3C7-C693F7F1F6E3}" presName="parSpace" presStyleCnt="0"/>
      <dgm:spPr/>
    </dgm:pt>
    <dgm:pt modelId="{C120B1FB-6677-4EF0-A5F5-ECE4EAD10E21}" type="pres">
      <dgm:prSet presAssocID="{A6060942-F9DD-40E7-AE60-54758B7C9F98}" presName="parTxOnly" presStyleLbl="node1" presStyleIdx="1" presStyleCnt="5" custScaleY="31906" custLinFactNeighborY="-8205">
        <dgm:presLayoutVars>
          <dgm:bulletEnabled val="1"/>
        </dgm:presLayoutVars>
      </dgm:prSet>
      <dgm:spPr/>
      <dgm:t>
        <a:bodyPr/>
        <a:lstStyle/>
        <a:p>
          <a:endParaRPr lang="it-IT"/>
        </a:p>
      </dgm:t>
    </dgm:pt>
    <dgm:pt modelId="{7FCB1077-5C1E-4444-83D5-A7AC2960F539}" type="pres">
      <dgm:prSet presAssocID="{96F3FBF7-C959-4946-8FD1-B4A8C70AAA2E}" presName="parSpace" presStyleCnt="0"/>
      <dgm:spPr/>
    </dgm:pt>
    <dgm:pt modelId="{ADE638EA-12A2-4541-9D84-32AEFCD3619A}" type="pres">
      <dgm:prSet presAssocID="{F4DCEF7A-F4D0-4DF6-A5AA-8102AF0880D1}" presName="parTxOnly" presStyleLbl="node1" presStyleIdx="2" presStyleCnt="5" custScaleY="31906" custLinFactNeighborX="-28976" custLinFactNeighborY="-8205">
        <dgm:presLayoutVars>
          <dgm:bulletEnabled val="1"/>
        </dgm:presLayoutVars>
      </dgm:prSet>
      <dgm:spPr/>
      <dgm:t>
        <a:bodyPr/>
        <a:lstStyle/>
        <a:p>
          <a:endParaRPr lang="it-IT"/>
        </a:p>
      </dgm:t>
    </dgm:pt>
    <dgm:pt modelId="{5CA12B31-5385-4BD7-91B5-772624888554}" type="pres">
      <dgm:prSet presAssocID="{778E709A-BB89-4C13-8B08-8B8DEA21890A}" presName="parSpace" presStyleCnt="0"/>
      <dgm:spPr/>
    </dgm:pt>
    <dgm:pt modelId="{1BA6BB75-C729-47AC-B188-4B70FF981425}" type="pres">
      <dgm:prSet presAssocID="{CEBE9268-E60A-4AB1-BC0A-784F8DD190A7}" presName="parTxOnly" presStyleLbl="node1" presStyleIdx="3" presStyleCnt="5" custScaleY="31906" custLinFactNeighborY="-8205">
        <dgm:presLayoutVars>
          <dgm:bulletEnabled val="1"/>
        </dgm:presLayoutVars>
      </dgm:prSet>
      <dgm:spPr/>
      <dgm:t>
        <a:bodyPr/>
        <a:lstStyle/>
        <a:p>
          <a:endParaRPr lang="it-IT"/>
        </a:p>
      </dgm:t>
    </dgm:pt>
    <dgm:pt modelId="{34DED141-E333-447F-9ED0-7E8A3A5FD7B4}" type="pres">
      <dgm:prSet presAssocID="{CD734653-DD2E-4902-B1CA-0E15BBC23C24}" presName="parSpace" presStyleCnt="0"/>
      <dgm:spPr/>
    </dgm:pt>
    <dgm:pt modelId="{65BCE493-F3E2-447C-9FD8-409339628125}" type="pres">
      <dgm:prSet presAssocID="{802365B3-8A2F-4932-88E6-BB955883D5E0}" presName="parTxOnly" presStyleLbl="node1" presStyleIdx="4" presStyleCnt="5" custScaleY="31906" custLinFactNeighborY="-8205">
        <dgm:presLayoutVars>
          <dgm:bulletEnabled val="1"/>
        </dgm:presLayoutVars>
      </dgm:prSet>
      <dgm:spPr/>
      <dgm:t>
        <a:bodyPr/>
        <a:lstStyle/>
        <a:p>
          <a:endParaRPr lang="it-IT"/>
        </a:p>
      </dgm:t>
    </dgm:pt>
  </dgm:ptLst>
  <dgm:cxnLst>
    <dgm:cxn modelId="{C3FADBE3-43D7-48CB-8C50-CDB10C32D0E9}" type="presOf" srcId="{A6060942-F9DD-40E7-AE60-54758B7C9F98}" destId="{C120B1FB-6677-4EF0-A5F5-ECE4EAD10E21}" srcOrd="0" destOrd="0" presId="urn:microsoft.com/office/officeart/2005/8/layout/hChevron3"/>
    <dgm:cxn modelId="{9E15CD35-B52C-4418-8C05-9477AB541334}" srcId="{CA2B2413-616B-41CA-B1B4-E301A4596D3D}" destId="{A6060942-F9DD-40E7-AE60-54758B7C9F98}" srcOrd="1" destOrd="0" parTransId="{48C740D9-2380-4CF6-88FD-3CA2A055204F}" sibTransId="{96F3FBF7-C959-4946-8FD1-B4A8C70AAA2E}"/>
    <dgm:cxn modelId="{CF6FF855-C378-468C-B7C6-2C6F5897FC6E}" srcId="{CA2B2413-616B-41CA-B1B4-E301A4596D3D}" destId="{802365B3-8A2F-4932-88E6-BB955883D5E0}" srcOrd="4" destOrd="0" parTransId="{6B28919E-9306-4CB2-BB2C-26B187B55FD0}" sibTransId="{BA68510A-8E5F-4483-A6E9-F1343AE836BB}"/>
    <dgm:cxn modelId="{22D4E038-7881-4239-A128-FEE914687BD5}" srcId="{CA2B2413-616B-41CA-B1B4-E301A4596D3D}" destId="{75D8582C-8AD0-4946-8585-62FE4E5EAC27}" srcOrd="0" destOrd="0" parTransId="{9A3A6861-F86F-4732-8403-288F18E60877}" sibTransId="{46EA265B-AB7E-4D6D-B3C7-C693F7F1F6E3}"/>
    <dgm:cxn modelId="{134ACD41-BD14-497B-BFE0-6E12801EE52D}" type="presOf" srcId="{F4DCEF7A-F4D0-4DF6-A5AA-8102AF0880D1}" destId="{ADE638EA-12A2-4541-9D84-32AEFCD3619A}" srcOrd="0" destOrd="0" presId="urn:microsoft.com/office/officeart/2005/8/layout/hChevron3"/>
    <dgm:cxn modelId="{96E36074-5837-4E8F-9E63-FECD125FA08B}" type="presOf" srcId="{CEBE9268-E60A-4AB1-BC0A-784F8DD190A7}" destId="{1BA6BB75-C729-47AC-B188-4B70FF981425}" srcOrd="0" destOrd="0" presId="urn:microsoft.com/office/officeart/2005/8/layout/hChevron3"/>
    <dgm:cxn modelId="{85CD018F-3F48-4407-B1C8-E6D4C69F3F71}" type="presOf" srcId="{CA2B2413-616B-41CA-B1B4-E301A4596D3D}" destId="{26A4B019-F7BD-4AA0-A137-90A1D860DB05}" srcOrd="0" destOrd="0" presId="urn:microsoft.com/office/officeart/2005/8/layout/hChevron3"/>
    <dgm:cxn modelId="{D930DD4E-34A5-4C20-8783-227A87BF3BB9}" type="presOf" srcId="{802365B3-8A2F-4932-88E6-BB955883D5E0}" destId="{65BCE493-F3E2-447C-9FD8-409339628125}" srcOrd="0" destOrd="0" presId="urn:microsoft.com/office/officeart/2005/8/layout/hChevron3"/>
    <dgm:cxn modelId="{6116082B-4D97-41E7-81BC-50DD866580DC}" srcId="{CA2B2413-616B-41CA-B1B4-E301A4596D3D}" destId="{F4DCEF7A-F4D0-4DF6-A5AA-8102AF0880D1}" srcOrd="2" destOrd="0" parTransId="{606F484E-2BB8-4584-B33C-D489A458F912}" sibTransId="{778E709A-BB89-4C13-8B08-8B8DEA21890A}"/>
    <dgm:cxn modelId="{9980CE53-1394-434E-A564-B91999E03332}" srcId="{CA2B2413-616B-41CA-B1B4-E301A4596D3D}" destId="{CEBE9268-E60A-4AB1-BC0A-784F8DD190A7}" srcOrd="3" destOrd="0" parTransId="{84D51AA0-33FD-4FF7-A212-7429480301EB}" sibTransId="{CD734653-DD2E-4902-B1CA-0E15BBC23C24}"/>
    <dgm:cxn modelId="{EA3EF835-D752-481C-9B7F-07C6592E258F}" type="presOf" srcId="{75D8582C-8AD0-4946-8585-62FE4E5EAC27}" destId="{6D0B9371-26E8-42E4-8201-0977310E42B3}" srcOrd="0" destOrd="0" presId="urn:microsoft.com/office/officeart/2005/8/layout/hChevron3"/>
    <dgm:cxn modelId="{69158E5F-F905-458B-ABEE-81FD6EC2219A}" type="presParOf" srcId="{26A4B019-F7BD-4AA0-A137-90A1D860DB05}" destId="{6D0B9371-26E8-42E4-8201-0977310E42B3}" srcOrd="0" destOrd="0" presId="urn:microsoft.com/office/officeart/2005/8/layout/hChevron3"/>
    <dgm:cxn modelId="{E6B9F08F-20CF-491F-8F43-3E8C21F512F9}" type="presParOf" srcId="{26A4B019-F7BD-4AA0-A137-90A1D860DB05}" destId="{D78C116F-64B8-4069-AA1C-B11AEE1B4E3A}" srcOrd="1" destOrd="0" presId="urn:microsoft.com/office/officeart/2005/8/layout/hChevron3"/>
    <dgm:cxn modelId="{E67A00E6-77F7-4FF2-9AF1-58C1F16CFA46}" type="presParOf" srcId="{26A4B019-F7BD-4AA0-A137-90A1D860DB05}" destId="{C120B1FB-6677-4EF0-A5F5-ECE4EAD10E21}" srcOrd="2" destOrd="0" presId="urn:microsoft.com/office/officeart/2005/8/layout/hChevron3"/>
    <dgm:cxn modelId="{2B73E2B6-BB32-404E-944A-3143F49116B7}" type="presParOf" srcId="{26A4B019-F7BD-4AA0-A137-90A1D860DB05}" destId="{7FCB1077-5C1E-4444-83D5-A7AC2960F539}" srcOrd="3" destOrd="0" presId="urn:microsoft.com/office/officeart/2005/8/layout/hChevron3"/>
    <dgm:cxn modelId="{4962068B-8932-443C-856E-3BD64FDCF32F}" type="presParOf" srcId="{26A4B019-F7BD-4AA0-A137-90A1D860DB05}" destId="{ADE638EA-12A2-4541-9D84-32AEFCD3619A}" srcOrd="4" destOrd="0" presId="urn:microsoft.com/office/officeart/2005/8/layout/hChevron3"/>
    <dgm:cxn modelId="{8F0DE2C2-FA79-4594-9BA5-F9169408A75C}" type="presParOf" srcId="{26A4B019-F7BD-4AA0-A137-90A1D860DB05}" destId="{5CA12B31-5385-4BD7-91B5-772624888554}" srcOrd="5" destOrd="0" presId="urn:microsoft.com/office/officeart/2005/8/layout/hChevron3"/>
    <dgm:cxn modelId="{887A3EC8-E806-4D4D-BF67-0527D09C3E45}" type="presParOf" srcId="{26A4B019-F7BD-4AA0-A137-90A1D860DB05}" destId="{1BA6BB75-C729-47AC-B188-4B70FF981425}" srcOrd="6" destOrd="0" presId="urn:microsoft.com/office/officeart/2005/8/layout/hChevron3"/>
    <dgm:cxn modelId="{CE5CA5AA-99E7-4A65-A36B-07C0CDC8E72E}" type="presParOf" srcId="{26A4B019-F7BD-4AA0-A137-90A1D860DB05}" destId="{34DED141-E333-447F-9ED0-7E8A3A5FD7B4}" srcOrd="7" destOrd="0" presId="urn:microsoft.com/office/officeart/2005/8/layout/hChevron3"/>
    <dgm:cxn modelId="{030149AC-C332-4907-A3B3-4BD97C2A3EC9}" type="presParOf" srcId="{26A4B019-F7BD-4AA0-A137-90A1D860DB05}" destId="{65BCE493-F3E2-447C-9FD8-409339628125}"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A2B2413-616B-41CA-B1B4-E301A4596D3D}" type="doc">
      <dgm:prSet loTypeId="urn:microsoft.com/office/officeart/2005/8/layout/hChevron3" loCatId="process" qsTypeId="urn:microsoft.com/office/officeart/2005/8/quickstyle/simple1" qsCatId="simple" csTypeId="urn:microsoft.com/office/officeart/2005/8/colors/accent1_2" csCatId="accent1" phldr="1"/>
      <dgm:spPr/>
    </dgm:pt>
    <dgm:pt modelId="{75D8582C-8AD0-4946-8585-62FE4E5EAC27}">
      <dgm:prSet phldrT="[Testo]" custT="1"/>
      <dgm:spPr>
        <a:solidFill>
          <a:schemeClr val="tx2">
            <a:lumMod val="60000"/>
            <a:lumOff val="40000"/>
          </a:schemeClr>
        </a:solidFill>
        <a:ln>
          <a:solidFill>
            <a:schemeClr val="bg1"/>
          </a:solidFill>
        </a:ln>
      </dgm:spPr>
      <dgm:t>
        <a:bodyPr/>
        <a:lstStyle/>
        <a:p>
          <a:r>
            <a:rPr lang="it-IT" sz="1600" b="1" dirty="0" err="1" smtClean="0">
              <a:latin typeface="+mn-lt"/>
              <a:ea typeface="Avenir Book" charset="0"/>
              <a:cs typeface="Avenir Book" charset="0"/>
            </a:rPr>
            <a:t>Introduction</a:t>
          </a:r>
          <a:r>
            <a:rPr lang="it-IT" sz="1600" b="1" dirty="0">
              <a:latin typeface="+mn-lt"/>
              <a:ea typeface="Avenir Book" charset="0"/>
              <a:cs typeface="Avenir Book" charset="0"/>
            </a:rPr>
            <a:t>	</a:t>
          </a:r>
          <a:r>
            <a:rPr lang="it-IT" sz="1600" b="1" dirty="0">
              <a:solidFill>
                <a:schemeClr val="accent1"/>
              </a:solidFill>
              <a:latin typeface="+mn-lt"/>
              <a:ea typeface="Avenir Book" charset="0"/>
              <a:cs typeface="Avenir Book" charset="0"/>
            </a:rPr>
            <a:t>.</a:t>
          </a:r>
          <a:endParaRPr lang="it-IT" sz="1600" b="1" dirty="0">
            <a:solidFill>
              <a:schemeClr val="accent1"/>
            </a:solidFill>
            <a:latin typeface="+mn-lt"/>
          </a:endParaRPr>
        </a:p>
      </dgm:t>
    </dgm:pt>
    <dgm:pt modelId="{9A3A6861-F86F-4732-8403-288F18E60877}" type="parTrans" cxnId="{22D4E038-7881-4239-A128-FEE914687BD5}">
      <dgm:prSet/>
      <dgm:spPr/>
      <dgm:t>
        <a:bodyPr/>
        <a:lstStyle/>
        <a:p>
          <a:endParaRPr lang="it-IT" sz="1600" b="1">
            <a:latin typeface="+mn-lt"/>
          </a:endParaRPr>
        </a:p>
      </dgm:t>
    </dgm:pt>
    <dgm:pt modelId="{46EA265B-AB7E-4D6D-B3C7-C693F7F1F6E3}" type="sibTrans" cxnId="{22D4E038-7881-4239-A128-FEE914687BD5}">
      <dgm:prSet/>
      <dgm:spPr/>
      <dgm:t>
        <a:bodyPr/>
        <a:lstStyle/>
        <a:p>
          <a:endParaRPr lang="it-IT" sz="1600" b="1">
            <a:latin typeface="+mn-lt"/>
          </a:endParaRPr>
        </a:p>
      </dgm:t>
    </dgm:pt>
    <dgm:pt modelId="{A6060942-F9DD-40E7-AE60-54758B7C9F98}">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Goals</a:t>
          </a:r>
          <a:r>
            <a:rPr lang="it-IT" sz="1600" b="1" dirty="0">
              <a:latin typeface="+mn-lt"/>
              <a:ea typeface="Avenir Book" charset="0"/>
              <a:cs typeface="Avenir Book" charset="0"/>
            </a:rPr>
            <a:t>	</a:t>
          </a:r>
          <a:endParaRPr lang="it-IT" sz="1600" b="1" dirty="0">
            <a:solidFill>
              <a:srgbClr val="E3BB29"/>
            </a:solidFill>
            <a:latin typeface="+mn-lt"/>
          </a:endParaRPr>
        </a:p>
      </dgm:t>
    </dgm:pt>
    <dgm:pt modelId="{48C740D9-2380-4CF6-88FD-3CA2A055204F}" type="parTrans" cxnId="{9E15CD35-B52C-4418-8C05-9477AB541334}">
      <dgm:prSet/>
      <dgm:spPr/>
      <dgm:t>
        <a:bodyPr/>
        <a:lstStyle/>
        <a:p>
          <a:endParaRPr lang="it-IT" sz="1600" b="1">
            <a:latin typeface="+mn-lt"/>
          </a:endParaRPr>
        </a:p>
      </dgm:t>
    </dgm:pt>
    <dgm:pt modelId="{96F3FBF7-C959-4946-8FD1-B4A8C70AAA2E}" type="sibTrans" cxnId="{9E15CD35-B52C-4418-8C05-9477AB541334}">
      <dgm:prSet/>
      <dgm:spPr/>
      <dgm:t>
        <a:bodyPr/>
        <a:lstStyle/>
        <a:p>
          <a:endParaRPr lang="it-IT" sz="1600" b="1">
            <a:latin typeface="+mn-lt"/>
          </a:endParaRPr>
        </a:p>
      </dgm:t>
    </dgm:pt>
    <dgm:pt modelId="{F4DCEF7A-F4D0-4DF6-A5AA-8102AF0880D1}">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Methods</a:t>
          </a:r>
          <a:endParaRPr lang="it-IT" sz="1600" b="1" dirty="0">
            <a:latin typeface="+mn-lt"/>
            <a:ea typeface="Avenir Book" charset="0"/>
            <a:cs typeface="Avenir Book" charset="0"/>
          </a:endParaRPr>
        </a:p>
      </dgm:t>
    </dgm:pt>
    <dgm:pt modelId="{606F484E-2BB8-4584-B33C-D489A458F912}" type="parTrans" cxnId="{6116082B-4D97-41E7-81BC-50DD866580DC}">
      <dgm:prSet/>
      <dgm:spPr/>
      <dgm:t>
        <a:bodyPr/>
        <a:lstStyle/>
        <a:p>
          <a:endParaRPr lang="it-IT" sz="1600" b="1">
            <a:latin typeface="+mn-lt"/>
          </a:endParaRPr>
        </a:p>
      </dgm:t>
    </dgm:pt>
    <dgm:pt modelId="{778E709A-BB89-4C13-8B08-8B8DEA21890A}" type="sibTrans" cxnId="{6116082B-4D97-41E7-81BC-50DD866580DC}">
      <dgm:prSet/>
      <dgm:spPr/>
      <dgm:t>
        <a:bodyPr/>
        <a:lstStyle/>
        <a:p>
          <a:endParaRPr lang="it-IT" sz="1600" b="1">
            <a:latin typeface="+mn-lt"/>
          </a:endParaRPr>
        </a:p>
      </dgm:t>
    </dgm:pt>
    <dgm:pt modelId="{CEBE9268-E60A-4AB1-BC0A-784F8DD190A7}">
      <dgm:prSet phldrT="[Testo]" custT="1"/>
      <dgm:spPr>
        <a:solidFill>
          <a:schemeClr val="accent1">
            <a:lumMod val="75000"/>
          </a:schemeClr>
        </a:solidFill>
      </dgm:spPr>
      <dgm:t>
        <a:bodyPr/>
        <a:lstStyle/>
        <a:p>
          <a:r>
            <a:rPr lang="it-IT" sz="1600" b="1" dirty="0" err="1" smtClean="0">
              <a:latin typeface="+mn-lt"/>
              <a:ea typeface="Avenir Book" charset="0"/>
              <a:cs typeface="Avenir Book" charset="0"/>
            </a:rPr>
            <a:t>Results</a:t>
          </a:r>
          <a:r>
            <a:rPr lang="it-IT" sz="1600" b="1" dirty="0">
              <a:latin typeface="+mn-lt"/>
              <a:ea typeface="Avenir Book" charset="0"/>
              <a:cs typeface="Avenir Book" charset="0"/>
            </a:rPr>
            <a:t>		</a:t>
          </a:r>
          <a:endParaRPr lang="it-IT" sz="1600" b="1" dirty="0">
            <a:solidFill>
              <a:srgbClr val="E3BB29"/>
            </a:solidFill>
            <a:latin typeface="+mn-lt"/>
          </a:endParaRPr>
        </a:p>
      </dgm:t>
    </dgm:pt>
    <dgm:pt modelId="{84D51AA0-33FD-4FF7-A212-7429480301EB}" type="parTrans" cxnId="{9980CE53-1394-434E-A564-B91999E03332}">
      <dgm:prSet/>
      <dgm:spPr/>
      <dgm:t>
        <a:bodyPr/>
        <a:lstStyle/>
        <a:p>
          <a:endParaRPr lang="it-IT" sz="1600" b="1">
            <a:latin typeface="+mn-lt"/>
          </a:endParaRPr>
        </a:p>
      </dgm:t>
    </dgm:pt>
    <dgm:pt modelId="{CD734653-DD2E-4902-B1CA-0E15BBC23C24}" type="sibTrans" cxnId="{9980CE53-1394-434E-A564-B91999E03332}">
      <dgm:prSet/>
      <dgm:spPr/>
      <dgm:t>
        <a:bodyPr/>
        <a:lstStyle/>
        <a:p>
          <a:endParaRPr lang="it-IT" sz="1600" b="1">
            <a:latin typeface="+mn-lt"/>
          </a:endParaRPr>
        </a:p>
      </dgm:t>
    </dgm:pt>
    <dgm:pt modelId="{802365B3-8A2F-4932-88E6-BB955883D5E0}">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Conclusions</a:t>
          </a:r>
          <a:endParaRPr lang="it-IT" sz="1600" b="1" dirty="0">
            <a:latin typeface="+mn-lt"/>
            <a:ea typeface="Avenir Book" charset="0"/>
            <a:cs typeface="Avenir Book" charset="0"/>
          </a:endParaRPr>
        </a:p>
      </dgm:t>
    </dgm:pt>
    <dgm:pt modelId="{6B28919E-9306-4CB2-BB2C-26B187B55FD0}" type="parTrans" cxnId="{CF6FF855-C378-468C-B7C6-2C6F5897FC6E}">
      <dgm:prSet/>
      <dgm:spPr/>
      <dgm:t>
        <a:bodyPr/>
        <a:lstStyle/>
        <a:p>
          <a:endParaRPr lang="it-IT" sz="1600" b="1">
            <a:latin typeface="+mn-lt"/>
          </a:endParaRPr>
        </a:p>
      </dgm:t>
    </dgm:pt>
    <dgm:pt modelId="{BA68510A-8E5F-4483-A6E9-F1343AE836BB}" type="sibTrans" cxnId="{CF6FF855-C378-468C-B7C6-2C6F5897FC6E}">
      <dgm:prSet/>
      <dgm:spPr/>
      <dgm:t>
        <a:bodyPr/>
        <a:lstStyle/>
        <a:p>
          <a:endParaRPr lang="it-IT" sz="1600" b="1">
            <a:latin typeface="+mn-lt"/>
          </a:endParaRPr>
        </a:p>
      </dgm:t>
    </dgm:pt>
    <dgm:pt modelId="{26A4B019-F7BD-4AA0-A137-90A1D860DB05}" type="pres">
      <dgm:prSet presAssocID="{CA2B2413-616B-41CA-B1B4-E301A4596D3D}" presName="Name0" presStyleCnt="0">
        <dgm:presLayoutVars>
          <dgm:dir/>
          <dgm:resizeHandles val="exact"/>
        </dgm:presLayoutVars>
      </dgm:prSet>
      <dgm:spPr/>
    </dgm:pt>
    <dgm:pt modelId="{6D0B9371-26E8-42E4-8201-0977310E42B3}" type="pres">
      <dgm:prSet presAssocID="{75D8582C-8AD0-4946-8585-62FE4E5EAC27}" presName="parTxOnly" presStyleLbl="node1" presStyleIdx="0" presStyleCnt="5" custScaleY="31906" custLinFactNeighborX="-256" custLinFactNeighborY="-6434">
        <dgm:presLayoutVars>
          <dgm:bulletEnabled val="1"/>
        </dgm:presLayoutVars>
      </dgm:prSet>
      <dgm:spPr/>
      <dgm:t>
        <a:bodyPr/>
        <a:lstStyle/>
        <a:p>
          <a:endParaRPr lang="it-IT"/>
        </a:p>
      </dgm:t>
    </dgm:pt>
    <dgm:pt modelId="{D78C116F-64B8-4069-AA1C-B11AEE1B4E3A}" type="pres">
      <dgm:prSet presAssocID="{46EA265B-AB7E-4D6D-B3C7-C693F7F1F6E3}" presName="parSpace" presStyleCnt="0"/>
      <dgm:spPr/>
    </dgm:pt>
    <dgm:pt modelId="{C120B1FB-6677-4EF0-A5F5-ECE4EAD10E21}" type="pres">
      <dgm:prSet presAssocID="{A6060942-F9DD-40E7-AE60-54758B7C9F98}" presName="parTxOnly" presStyleLbl="node1" presStyleIdx="1" presStyleCnt="5" custScaleY="31906" custLinFactNeighborY="-8205">
        <dgm:presLayoutVars>
          <dgm:bulletEnabled val="1"/>
        </dgm:presLayoutVars>
      </dgm:prSet>
      <dgm:spPr/>
      <dgm:t>
        <a:bodyPr/>
        <a:lstStyle/>
        <a:p>
          <a:endParaRPr lang="it-IT"/>
        </a:p>
      </dgm:t>
    </dgm:pt>
    <dgm:pt modelId="{7FCB1077-5C1E-4444-83D5-A7AC2960F539}" type="pres">
      <dgm:prSet presAssocID="{96F3FBF7-C959-4946-8FD1-B4A8C70AAA2E}" presName="parSpace" presStyleCnt="0"/>
      <dgm:spPr/>
    </dgm:pt>
    <dgm:pt modelId="{ADE638EA-12A2-4541-9D84-32AEFCD3619A}" type="pres">
      <dgm:prSet presAssocID="{F4DCEF7A-F4D0-4DF6-A5AA-8102AF0880D1}" presName="parTxOnly" presStyleLbl="node1" presStyleIdx="2" presStyleCnt="5" custScaleY="31906" custLinFactNeighborX="-28976" custLinFactNeighborY="-8205">
        <dgm:presLayoutVars>
          <dgm:bulletEnabled val="1"/>
        </dgm:presLayoutVars>
      </dgm:prSet>
      <dgm:spPr/>
      <dgm:t>
        <a:bodyPr/>
        <a:lstStyle/>
        <a:p>
          <a:endParaRPr lang="it-IT"/>
        </a:p>
      </dgm:t>
    </dgm:pt>
    <dgm:pt modelId="{5CA12B31-5385-4BD7-91B5-772624888554}" type="pres">
      <dgm:prSet presAssocID="{778E709A-BB89-4C13-8B08-8B8DEA21890A}" presName="parSpace" presStyleCnt="0"/>
      <dgm:spPr/>
    </dgm:pt>
    <dgm:pt modelId="{1BA6BB75-C729-47AC-B188-4B70FF981425}" type="pres">
      <dgm:prSet presAssocID="{CEBE9268-E60A-4AB1-BC0A-784F8DD190A7}" presName="parTxOnly" presStyleLbl="node1" presStyleIdx="3" presStyleCnt="5" custScaleY="31906" custLinFactNeighborY="-8205">
        <dgm:presLayoutVars>
          <dgm:bulletEnabled val="1"/>
        </dgm:presLayoutVars>
      </dgm:prSet>
      <dgm:spPr/>
      <dgm:t>
        <a:bodyPr/>
        <a:lstStyle/>
        <a:p>
          <a:endParaRPr lang="it-IT"/>
        </a:p>
      </dgm:t>
    </dgm:pt>
    <dgm:pt modelId="{34DED141-E333-447F-9ED0-7E8A3A5FD7B4}" type="pres">
      <dgm:prSet presAssocID="{CD734653-DD2E-4902-B1CA-0E15BBC23C24}" presName="parSpace" presStyleCnt="0"/>
      <dgm:spPr/>
    </dgm:pt>
    <dgm:pt modelId="{65BCE493-F3E2-447C-9FD8-409339628125}" type="pres">
      <dgm:prSet presAssocID="{802365B3-8A2F-4932-88E6-BB955883D5E0}" presName="parTxOnly" presStyleLbl="node1" presStyleIdx="4" presStyleCnt="5" custScaleY="31906" custLinFactNeighborY="-8205">
        <dgm:presLayoutVars>
          <dgm:bulletEnabled val="1"/>
        </dgm:presLayoutVars>
      </dgm:prSet>
      <dgm:spPr/>
      <dgm:t>
        <a:bodyPr/>
        <a:lstStyle/>
        <a:p>
          <a:endParaRPr lang="it-IT"/>
        </a:p>
      </dgm:t>
    </dgm:pt>
  </dgm:ptLst>
  <dgm:cxnLst>
    <dgm:cxn modelId="{5BD1D1B6-2944-4F45-8455-85BD57D3A652}" type="presOf" srcId="{A6060942-F9DD-40E7-AE60-54758B7C9F98}" destId="{C120B1FB-6677-4EF0-A5F5-ECE4EAD10E21}" srcOrd="0" destOrd="0" presId="urn:microsoft.com/office/officeart/2005/8/layout/hChevron3"/>
    <dgm:cxn modelId="{714DFCF3-537A-4569-944C-89767671EF6F}" type="presOf" srcId="{CEBE9268-E60A-4AB1-BC0A-784F8DD190A7}" destId="{1BA6BB75-C729-47AC-B188-4B70FF981425}" srcOrd="0" destOrd="0" presId="urn:microsoft.com/office/officeart/2005/8/layout/hChevron3"/>
    <dgm:cxn modelId="{746BE619-71D4-4B68-BC76-A53AD840555D}" type="presOf" srcId="{CA2B2413-616B-41CA-B1B4-E301A4596D3D}" destId="{26A4B019-F7BD-4AA0-A137-90A1D860DB05}" srcOrd="0" destOrd="0" presId="urn:microsoft.com/office/officeart/2005/8/layout/hChevron3"/>
    <dgm:cxn modelId="{CF6FF855-C378-468C-B7C6-2C6F5897FC6E}" srcId="{CA2B2413-616B-41CA-B1B4-E301A4596D3D}" destId="{802365B3-8A2F-4932-88E6-BB955883D5E0}" srcOrd="4" destOrd="0" parTransId="{6B28919E-9306-4CB2-BB2C-26B187B55FD0}" sibTransId="{BA68510A-8E5F-4483-A6E9-F1343AE836BB}"/>
    <dgm:cxn modelId="{9E15CD35-B52C-4418-8C05-9477AB541334}" srcId="{CA2B2413-616B-41CA-B1B4-E301A4596D3D}" destId="{A6060942-F9DD-40E7-AE60-54758B7C9F98}" srcOrd="1" destOrd="0" parTransId="{48C740D9-2380-4CF6-88FD-3CA2A055204F}" sibTransId="{96F3FBF7-C959-4946-8FD1-B4A8C70AAA2E}"/>
    <dgm:cxn modelId="{22D4E038-7881-4239-A128-FEE914687BD5}" srcId="{CA2B2413-616B-41CA-B1B4-E301A4596D3D}" destId="{75D8582C-8AD0-4946-8585-62FE4E5EAC27}" srcOrd="0" destOrd="0" parTransId="{9A3A6861-F86F-4732-8403-288F18E60877}" sibTransId="{46EA265B-AB7E-4D6D-B3C7-C693F7F1F6E3}"/>
    <dgm:cxn modelId="{B9C74773-D73D-4F2C-9F49-19A6C309613B}" type="presOf" srcId="{F4DCEF7A-F4D0-4DF6-A5AA-8102AF0880D1}" destId="{ADE638EA-12A2-4541-9D84-32AEFCD3619A}" srcOrd="0" destOrd="0" presId="urn:microsoft.com/office/officeart/2005/8/layout/hChevron3"/>
    <dgm:cxn modelId="{9B130AD8-6705-4C34-91C3-9C8C44190130}" type="presOf" srcId="{75D8582C-8AD0-4946-8585-62FE4E5EAC27}" destId="{6D0B9371-26E8-42E4-8201-0977310E42B3}" srcOrd="0" destOrd="0" presId="urn:microsoft.com/office/officeart/2005/8/layout/hChevron3"/>
    <dgm:cxn modelId="{6116082B-4D97-41E7-81BC-50DD866580DC}" srcId="{CA2B2413-616B-41CA-B1B4-E301A4596D3D}" destId="{F4DCEF7A-F4D0-4DF6-A5AA-8102AF0880D1}" srcOrd="2" destOrd="0" parTransId="{606F484E-2BB8-4584-B33C-D489A458F912}" sibTransId="{778E709A-BB89-4C13-8B08-8B8DEA21890A}"/>
    <dgm:cxn modelId="{0C3DE1F5-3774-4750-8CB1-1070C45B3E25}" type="presOf" srcId="{802365B3-8A2F-4932-88E6-BB955883D5E0}" destId="{65BCE493-F3E2-447C-9FD8-409339628125}" srcOrd="0" destOrd="0" presId="urn:microsoft.com/office/officeart/2005/8/layout/hChevron3"/>
    <dgm:cxn modelId="{9980CE53-1394-434E-A564-B91999E03332}" srcId="{CA2B2413-616B-41CA-B1B4-E301A4596D3D}" destId="{CEBE9268-E60A-4AB1-BC0A-784F8DD190A7}" srcOrd="3" destOrd="0" parTransId="{84D51AA0-33FD-4FF7-A212-7429480301EB}" sibTransId="{CD734653-DD2E-4902-B1CA-0E15BBC23C24}"/>
    <dgm:cxn modelId="{9C5ACAAF-0510-4B77-B691-ED1B64DC7D15}" type="presParOf" srcId="{26A4B019-F7BD-4AA0-A137-90A1D860DB05}" destId="{6D0B9371-26E8-42E4-8201-0977310E42B3}" srcOrd="0" destOrd="0" presId="urn:microsoft.com/office/officeart/2005/8/layout/hChevron3"/>
    <dgm:cxn modelId="{C3342010-1039-4805-ABE9-7242B4DA5495}" type="presParOf" srcId="{26A4B019-F7BD-4AA0-A137-90A1D860DB05}" destId="{D78C116F-64B8-4069-AA1C-B11AEE1B4E3A}" srcOrd="1" destOrd="0" presId="urn:microsoft.com/office/officeart/2005/8/layout/hChevron3"/>
    <dgm:cxn modelId="{65166364-D569-46D8-BFA8-0A0EC635AF29}" type="presParOf" srcId="{26A4B019-F7BD-4AA0-A137-90A1D860DB05}" destId="{C120B1FB-6677-4EF0-A5F5-ECE4EAD10E21}" srcOrd="2" destOrd="0" presId="urn:microsoft.com/office/officeart/2005/8/layout/hChevron3"/>
    <dgm:cxn modelId="{4D7871B9-B80B-47C9-97A8-28653797E944}" type="presParOf" srcId="{26A4B019-F7BD-4AA0-A137-90A1D860DB05}" destId="{7FCB1077-5C1E-4444-83D5-A7AC2960F539}" srcOrd="3" destOrd="0" presId="urn:microsoft.com/office/officeart/2005/8/layout/hChevron3"/>
    <dgm:cxn modelId="{948EE5C5-B063-4427-80FA-587DC559AB4B}" type="presParOf" srcId="{26A4B019-F7BD-4AA0-A137-90A1D860DB05}" destId="{ADE638EA-12A2-4541-9D84-32AEFCD3619A}" srcOrd="4" destOrd="0" presId="urn:microsoft.com/office/officeart/2005/8/layout/hChevron3"/>
    <dgm:cxn modelId="{5E396927-416E-4366-9EA8-E4C984C8D939}" type="presParOf" srcId="{26A4B019-F7BD-4AA0-A137-90A1D860DB05}" destId="{5CA12B31-5385-4BD7-91B5-772624888554}" srcOrd="5" destOrd="0" presId="urn:microsoft.com/office/officeart/2005/8/layout/hChevron3"/>
    <dgm:cxn modelId="{B4577BE8-6BCD-49A4-8404-52817FDE49BC}" type="presParOf" srcId="{26A4B019-F7BD-4AA0-A137-90A1D860DB05}" destId="{1BA6BB75-C729-47AC-B188-4B70FF981425}" srcOrd="6" destOrd="0" presId="urn:microsoft.com/office/officeart/2005/8/layout/hChevron3"/>
    <dgm:cxn modelId="{50698E07-C99C-4B9B-807F-8527F21FDDA3}" type="presParOf" srcId="{26A4B019-F7BD-4AA0-A137-90A1D860DB05}" destId="{34DED141-E333-447F-9ED0-7E8A3A5FD7B4}" srcOrd="7" destOrd="0" presId="urn:microsoft.com/office/officeart/2005/8/layout/hChevron3"/>
    <dgm:cxn modelId="{587A8CEC-6033-43BB-A935-B2949C581B09}" type="presParOf" srcId="{26A4B019-F7BD-4AA0-A137-90A1D860DB05}" destId="{65BCE493-F3E2-447C-9FD8-409339628125}"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2B2413-616B-41CA-B1B4-E301A4596D3D}" type="doc">
      <dgm:prSet loTypeId="urn:microsoft.com/office/officeart/2005/8/layout/hChevron3" loCatId="process" qsTypeId="urn:microsoft.com/office/officeart/2005/8/quickstyle/simple1" qsCatId="simple" csTypeId="urn:microsoft.com/office/officeart/2005/8/colors/accent1_2" csCatId="accent1" phldr="1"/>
      <dgm:spPr/>
    </dgm:pt>
    <dgm:pt modelId="{75D8582C-8AD0-4946-8585-62FE4E5EAC27}">
      <dgm:prSet phldrT="[Testo]" custT="1"/>
      <dgm:spPr>
        <a:solidFill>
          <a:schemeClr val="accent1">
            <a:lumMod val="75000"/>
          </a:schemeClr>
        </a:solidFill>
        <a:ln>
          <a:solidFill>
            <a:schemeClr val="bg1"/>
          </a:solidFill>
        </a:ln>
      </dgm:spPr>
      <dgm:t>
        <a:bodyPr/>
        <a:lstStyle/>
        <a:p>
          <a:r>
            <a:rPr lang="it-IT" sz="1600" b="1" dirty="0" err="1" smtClean="0">
              <a:latin typeface="+mn-lt"/>
              <a:ea typeface="Avenir Book" charset="0"/>
              <a:cs typeface="Avenir Book" charset="0"/>
            </a:rPr>
            <a:t>Introduction</a:t>
          </a:r>
          <a:r>
            <a:rPr lang="it-IT" sz="1600" b="1" dirty="0">
              <a:latin typeface="+mn-lt"/>
              <a:ea typeface="Avenir Book" charset="0"/>
              <a:cs typeface="Avenir Book" charset="0"/>
            </a:rPr>
            <a:t>	</a:t>
          </a:r>
          <a:r>
            <a:rPr lang="it-IT" sz="1600" b="1" dirty="0">
              <a:solidFill>
                <a:schemeClr val="accent1"/>
              </a:solidFill>
              <a:latin typeface="+mn-lt"/>
              <a:ea typeface="Avenir Book" charset="0"/>
              <a:cs typeface="Avenir Book" charset="0"/>
            </a:rPr>
            <a:t>.</a:t>
          </a:r>
          <a:endParaRPr lang="it-IT" sz="1600" b="1" dirty="0">
            <a:solidFill>
              <a:schemeClr val="accent1"/>
            </a:solidFill>
            <a:latin typeface="+mn-lt"/>
          </a:endParaRPr>
        </a:p>
      </dgm:t>
    </dgm:pt>
    <dgm:pt modelId="{9A3A6861-F86F-4732-8403-288F18E60877}" type="parTrans" cxnId="{22D4E038-7881-4239-A128-FEE914687BD5}">
      <dgm:prSet/>
      <dgm:spPr/>
      <dgm:t>
        <a:bodyPr/>
        <a:lstStyle/>
        <a:p>
          <a:endParaRPr lang="it-IT" sz="1600" b="1">
            <a:latin typeface="+mn-lt"/>
          </a:endParaRPr>
        </a:p>
      </dgm:t>
    </dgm:pt>
    <dgm:pt modelId="{46EA265B-AB7E-4D6D-B3C7-C693F7F1F6E3}" type="sibTrans" cxnId="{22D4E038-7881-4239-A128-FEE914687BD5}">
      <dgm:prSet/>
      <dgm:spPr/>
      <dgm:t>
        <a:bodyPr/>
        <a:lstStyle/>
        <a:p>
          <a:endParaRPr lang="it-IT" sz="1600" b="1">
            <a:latin typeface="+mn-lt"/>
          </a:endParaRPr>
        </a:p>
      </dgm:t>
    </dgm:pt>
    <dgm:pt modelId="{A6060942-F9DD-40E7-AE60-54758B7C9F98}">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Goals</a:t>
          </a:r>
          <a:r>
            <a:rPr lang="it-IT" sz="1600" b="1" dirty="0">
              <a:latin typeface="+mn-lt"/>
              <a:ea typeface="Avenir Book" charset="0"/>
              <a:cs typeface="Avenir Book" charset="0"/>
            </a:rPr>
            <a:t>	</a:t>
          </a:r>
          <a:endParaRPr lang="it-IT" sz="1600" b="1" dirty="0">
            <a:solidFill>
              <a:srgbClr val="E3BB29"/>
            </a:solidFill>
            <a:latin typeface="+mn-lt"/>
          </a:endParaRPr>
        </a:p>
      </dgm:t>
    </dgm:pt>
    <dgm:pt modelId="{48C740D9-2380-4CF6-88FD-3CA2A055204F}" type="parTrans" cxnId="{9E15CD35-B52C-4418-8C05-9477AB541334}">
      <dgm:prSet/>
      <dgm:spPr/>
      <dgm:t>
        <a:bodyPr/>
        <a:lstStyle/>
        <a:p>
          <a:endParaRPr lang="it-IT" sz="1600" b="1">
            <a:latin typeface="+mn-lt"/>
          </a:endParaRPr>
        </a:p>
      </dgm:t>
    </dgm:pt>
    <dgm:pt modelId="{96F3FBF7-C959-4946-8FD1-B4A8C70AAA2E}" type="sibTrans" cxnId="{9E15CD35-B52C-4418-8C05-9477AB541334}">
      <dgm:prSet/>
      <dgm:spPr/>
      <dgm:t>
        <a:bodyPr/>
        <a:lstStyle/>
        <a:p>
          <a:endParaRPr lang="it-IT" sz="1600" b="1">
            <a:latin typeface="+mn-lt"/>
          </a:endParaRPr>
        </a:p>
      </dgm:t>
    </dgm:pt>
    <dgm:pt modelId="{F4DCEF7A-F4D0-4DF6-A5AA-8102AF0880D1}">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Methods</a:t>
          </a:r>
          <a:endParaRPr lang="it-IT" sz="1600" b="1" dirty="0">
            <a:latin typeface="+mn-lt"/>
            <a:ea typeface="Avenir Book" charset="0"/>
            <a:cs typeface="Avenir Book" charset="0"/>
          </a:endParaRPr>
        </a:p>
      </dgm:t>
    </dgm:pt>
    <dgm:pt modelId="{606F484E-2BB8-4584-B33C-D489A458F912}" type="parTrans" cxnId="{6116082B-4D97-41E7-81BC-50DD866580DC}">
      <dgm:prSet/>
      <dgm:spPr/>
      <dgm:t>
        <a:bodyPr/>
        <a:lstStyle/>
        <a:p>
          <a:endParaRPr lang="it-IT" sz="1600" b="1">
            <a:latin typeface="+mn-lt"/>
          </a:endParaRPr>
        </a:p>
      </dgm:t>
    </dgm:pt>
    <dgm:pt modelId="{778E709A-BB89-4C13-8B08-8B8DEA21890A}" type="sibTrans" cxnId="{6116082B-4D97-41E7-81BC-50DD866580DC}">
      <dgm:prSet/>
      <dgm:spPr/>
      <dgm:t>
        <a:bodyPr/>
        <a:lstStyle/>
        <a:p>
          <a:endParaRPr lang="it-IT" sz="1600" b="1">
            <a:latin typeface="+mn-lt"/>
          </a:endParaRPr>
        </a:p>
      </dgm:t>
    </dgm:pt>
    <dgm:pt modelId="{CEBE9268-E60A-4AB1-BC0A-784F8DD190A7}">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Results</a:t>
          </a:r>
          <a:r>
            <a:rPr lang="it-IT" sz="1600" b="1" dirty="0">
              <a:latin typeface="+mn-lt"/>
              <a:ea typeface="Avenir Book" charset="0"/>
              <a:cs typeface="Avenir Book" charset="0"/>
            </a:rPr>
            <a:t>		</a:t>
          </a:r>
          <a:endParaRPr lang="it-IT" sz="1600" b="1" dirty="0">
            <a:solidFill>
              <a:srgbClr val="E3BB29"/>
            </a:solidFill>
            <a:latin typeface="+mn-lt"/>
          </a:endParaRPr>
        </a:p>
      </dgm:t>
    </dgm:pt>
    <dgm:pt modelId="{84D51AA0-33FD-4FF7-A212-7429480301EB}" type="parTrans" cxnId="{9980CE53-1394-434E-A564-B91999E03332}">
      <dgm:prSet/>
      <dgm:spPr/>
      <dgm:t>
        <a:bodyPr/>
        <a:lstStyle/>
        <a:p>
          <a:endParaRPr lang="it-IT" sz="1600" b="1">
            <a:latin typeface="+mn-lt"/>
          </a:endParaRPr>
        </a:p>
      </dgm:t>
    </dgm:pt>
    <dgm:pt modelId="{CD734653-DD2E-4902-B1CA-0E15BBC23C24}" type="sibTrans" cxnId="{9980CE53-1394-434E-A564-B91999E03332}">
      <dgm:prSet/>
      <dgm:spPr/>
      <dgm:t>
        <a:bodyPr/>
        <a:lstStyle/>
        <a:p>
          <a:endParaRPr lang="it-IT" sz="1600" b="1">
            <a:latin typeface="+mn-lt"/>
          </a:endParaRPr>
        </a:p>
      </dgm:t>
    </dgm:pt>
    <dgm:pt modelId="{802365B3-8A2F-4932-88E6-BB955883D5E0}">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Conclusions</a:t>
          </a:r>
          <a:endParaRPr lang="it-IT" sz="1600" b="1" dirty="0">
            <a:latin typeface="+mn-lt"/>
            <a:ea typeface="Avenir Book" charset="0"/>
            <a:cs typeface="Avenir Book" charset="0"/>
          </a:endParaRPr>
        </a:p>
      </dgm:t>
    </dgm:pt>
    <dgm:pt modelId="{6B28919E-9306-4CB2-BB2C-26B187B55FD0}" type="parTrans" cxnId="{CF6FF855-C378-468C-B7C6-2C6F5897FC6E}">
      <dgm:prSet/>
      <dgm:spPr/>
      <dgm:t>
        <a:bodyPr/>
        <a:lstStyle/>
        <a:p>
          <a:endParaRPr lang="it-IT" sz="1600" b="1">
            <a:latin typeface="+mn-lt"/>
          </a:endParaRPr>
        </a:p>
      </dgm:t>
    </dgm:pt>
    <dgm:pt modelId="{BA68510A-8E5F-4483-A6E9-F1343AE836BB}" type="sibTrans" cxnId="{CF6FF855-C378-468C-B7C6-2C6F5897FC6E}">
      <dgm:prSet/>
      <dgm:spPr/>
      <dgm:t>
        <a:bodyPr/>
        <a:lstStyle/>
        <a:p>
          <a:endParaRPr lang="it-IT" sz="1600" b="1">
            <a:latin typeface="+mn-lt"/>
          </a:endParaRPr>
        </a:p>
      </dgm:t>
    </dgm:pt>
    <dgm:pt modelId="{26A4B019-F7BD-4AA0-A137-90A1D860DB05}" type="pres">
      <dgm:prSet presAssocID="{CA2B2413-616B-41CA-B1B4-E301A4596D3D}" presName="Name0" presStyleCnt="0">
        <dgm:presLayoutVars>
          <dgm:dir/>
          <dgm:resizeHandles val="exact"/>
        </dgm:presLayoutVars>
      </dgm:prSet>
      <dgm:spPr/>
    </dgm:pt>
    <dgm:pt modelId="{6D0B9371-26E8-42E4-8201-0977310E42B3}" type="pres">
      <dgm:prSet presAssocID="{75D8582C-8AD0-4946-8585-62FE4E5EAC27}" presName="parTxOnly" presStyleLbl="node1" presStyleIdx="0" presStyleCnt="5" custScaleY="31906" custLinFactNeighborX="-256" custLinFactNeighborY="-6434">
        <dgm:presLayoutVars>
          <dgm:bulletEnabled val="1"/>
        </dgm:presLayoutVars>
      </dgm:prSet>
      <dgm:spPr/>
      <dgm:t>
        <a:bodyPr/>
        <a:lstStyle/>
        <a:p>
          <a:endParaRPr lang="it-IT"/>
        </a:p>
      </dgm:t>
    </dgm:pt>
    <dgm:pt modelId="{D78C116F-64B8-4069-AA1C-B11AEE1B4E3A}" type="pres">
      <dgm:prSet presAssocID="{46EA265B-AB7E-4D6D-B3C7-C693F7F1F6E3}" presName="parSpace" presStyleCnt="0"/>
      <dgm:spPr/>
    </dgm:pt>
    <dgm:pt modelId="{C120B1FB-6677-4EF0-A5F5-ECE4EAD10E21}" type="pres">
      <dgm:prSet presAssocID="{A6060942-F9DD-40E7-AE60-54758B7C9F98}" presName="parTxOnly" presStyleLbl="node1" presStyleIdx="1" presStyleCnt="5" custScaleY="31906" custLinFactNeighborY="-8205">
        <dgm:presLayoutVars>
          <dgm:bulletEnabled val="1"/>
        </dgm:presLayoutVars>
      </dgm:prSet>
      <dgm:spPr/>
      <dgm:t>
        <a:bodyPr/>
        <a:lstStyle/>
        <a:p>
          <a:endParaRPr lang="it-IT"/>
        </a:p>
      </dgm:t>
    </dgm:pt>
    <dgm:pt modelId="{7FCB1077-5C1E-4444-83D5-A7AC2960F539}" type="pres">
      <dgm:prSet presAssocID="{96F3FBF7-C959-4946-8FD1-B4A8C70AAA2E}" presName="parSpace" presStyleCnt="0"/>
      <dgm:spPr/>
    </dgm:pt>
    <dgm:pt modelId="{ADE638EA-12A2-4541-9D84-32AEFCD3619A}" type="pres">
      <dgm:prSet presAssocID="{F4DCEF7A-F4D0-4DF6-A5AA-8102AF0880D1}" presName="parTxOnly" presStyleLbl="node1" presStyleIdx="2" presStyleCnt="5" custScaleY="31906" custLinFactNeighborX="-28976" custLinFactNeighborY="-8205">
        <dgm:presLayoutVars>
          <dgm:bulletEnabled val="1"/>
        </dgm:presLayoutVars>
      </dgm:prSet>
      <dgm:spPr/>
      <dgm:t>
        <a:bodyPr/>
        <a:lstStyle/>
        <a:p>
          <a:endParaRPr lang="it-IT"/>
        </a:p>
      </dgm:t>
    </dgm:pt>
    <dgm:pt modelId="{5CA12B31-5385-4BD7-91B5-772624888554}" type="pres">
      <dgm:prSet presAssocID="{778E709A-BB89-4C13-8B08-8B8DEA21890A}" presName="parSpace" presStyleCnt="0"/>
      <dgm:spPr/>
    </dgm:pt>
    <dgm:pt modelId="{1BA6BB75-C729-47AC-B188-4B70FF981425}" type="pres">
      <dgm:prSet presAssocID="{CEBE9268-E60A-4AB1-BC0A-784F8DD190A7}" presName="parTxOnly" presStyleLbl="node1" presStyleIdx="3" presStyleCnt="5" custScaleY="31906" custLinFactNeighborY="-8205">
        <dgm:presLayoutVars>
          <dgm:bulletEnabled val="1"/>
        </dgm:presLayoutVars>
      </dgm:prSet>
      <dgm:spPr/>
      <dgm:t>
        <a:bodyPr/>
        <a:lstStyle/>
        <a:p>
          <a:endParaRPr lang="it-IT"/>
        </a:p>
      </dgm:t>
    </dgm:pt>
    <dgm:pt modelId="{34DED141-E333-447F-9ED0-7E8A3A5FD7B4}" type="pres">
      <dgm:prSet presAssocID="{CD734653-DD2E-4902-B1CA-0E15BBC23C24}" presName="parSpace" presStyleCnt="0"/>
      <dgm:spPr/>
    </dgm:pt>
    <dgm:pt modelId="{65BCE493-F3E2-447C-9FD8-409339628125}" type="pres">
      <dgm:prSet presAssocID="{802365B3-8A2F-4932-88E6-BB955883D5E0}" presName="parTxOnly" presStyleLbl="node1" presStyleIdx="4" presStyleCnt="5" custScaleY="31906" custLinFactNeighborY="-8205">
        <dgm:presLayoutVars>
          <dgm:bulletEnabled val="1"/>
        </dgm:presLayoutVars>
      </dgm:prSet>
      <dgm:spPr/>
      <dgm:t>
        <a:bodyPr/>
        <a:lstStyle/>
        <a:p>
          <a:endParaRPr lang="it-IT"/>
        </a:p>
      </dgm:t>
    </dgm:pt>
  </dgm:ptLst>
  <dgm:cxnLst>
    <dgm:cxn modelId="{2B48C8F3-A9F1-48CF-859E-6723A32687A9}" type="presOf" srcId="{75D8582C-8AD0-4946-8585-62FE4E5EAC27}" destId="{6D0B9371-26E8-42E4-8201-0977310E42B3}" srcOrd="0" destOrd="0" presId="urn:microsoft.com/office/officeart/2005/8/layout/hChevron3"/>
    <dgm:cxn modelId="{25B98453-D232-4602-9260-3C4BC36B6976}" type="presOf" srcId="{A6060942-F9DD-40E7-AE60-54758B7C9F98}" destId="{C120B1FB-6677-4EF0-A5F5-ECE4EAD10E21}" srcOrd="0" destOrd="0" presId="urn:microsoft.com/office/officeart/2005/8/layout/hChevron3"/>
    <dgm:cxn modelId="{35D989B8-88E0-4519-A8AF-CF13BB654FC0}" type="presOf" srcId="{802365B3-8A2F-4932-88E6-BB955883D5E0}" destId="{65BCE493-F3E2-447C-9FD8-409339628125}" srcOrd="0" destOrd="0" presId="urn:microsoft.com/office/officeart/2005/8/layout/hChevron3"/>
    <dgm:cxn modelId="{511B6138-8512-43FF-88BA-6D683FDBE75D}" type="presOf" srcId="{F4DCEF7A-F4D0-4DF6-A5AA-8102AF0880D1}" destId="{ADE638EA-12A2-4541-9D84-32AEFCD3619A}" srcOrd="0" destOrd="0" presId="urn:microsoft.com/office/officeart/2005/8/layout/hChevron3"/>
    <dgm:cxn modelId="{9E15CD35-B52C-4418-8C05-9477AB541334}" srcId="{CA2B2413-616B-41CA-B1B4-E301A4596D3D}" destId="{A6060942-F9DD-40E7-AE60-54758B7C9F98}" srcOrd="1" destOrd="0" parTransId="{48C740D9-2380-4CF6-88FD-3CA2A055204F}" sibTransId="{96F3FBF7-C959-4946-8FD1-B4A8C70AAA2E}"/>
    <dgm:cxn modelId="{CF6FF855-C378-468C-B7C6-2C6F5897FC6E}" srcId="{CA2B2413-616B-41CA-B1B4-E301A4596D3D}" destId="{802365B3-8A2F-4932-88E6-BB955883D5E0}" srcOrd="4" destOrd="0" parTransId="{6B28919E-9306-4CB2-BB2C-26B187B55FD0}" sibTransId="{BA68510A-8E5F-4483-A6E9-F1343AE836BB}"/>
    <dgm:cxn modelId="{22D4E038-7881-4239-A128-FEE914687BD5}" srcId="{CA2B2413-616B-41CA-B1B4-E301A4596D3D}" destId="{75D8582C-8AD0-4946-8585-62FE4E5EAC27}" srcOrd="0" destOrd="0" parTransId="{9A3A6861-F86F-4732-8403-288F18E60877}" sibTransId="{46EA265B-AB7E-4D6D-B3C7-C693F7F1F6E3}"/>
    <dgm:cxn modelId="{9635C6C4-7327-460A-823C-CDD9EFE296C7}" type="presOf" srcId="{CEBE9268-E60A-4AB1-BC0A-784F8DD190A7}" destId="{1BA6BB75-C729-47AC-B188-4B70FF981425}" srcOrd="0" destOrd="0" presId="urn:microsoft.com/office/officeart/2005/8/layout/hChevron3"/>
    <dgm:cxn modelId="{21E36ECB-7620-4893-A3AE-03E6C2C3D9C9}" type="presOf" srcId="{CA2B2413-616B-41CA-B1B4-E301A4596D3D}" destId="{26A4B019-F7BD-4AA0-A137-90A1D860DB05}" srcOrd="0" destOrd="0" presId="urn:microsoft.com/office/officeart/2005/8/layout/hChevron3"/>
    <dgm:cxn modelId="{6116082B-4D97-41E7-81BC-50DD866580DC}" srcId="{CA2B2413-616B-41CA-B1B4-E301A4596D3D}" destId="{F4DCEF7A-F4D0-4DF6-A5AA-8102AF0880D1}" srcOrd="2" destOrd="0" parTransId="{606F484E-2BB8-4584-B33C-D489A458F912}" sibTransId="{778E709A-BB89-4C13-8B08-8B8DEA21890A}"/>
    <dgm:cxn modelId="{9980CE53-1394-434E-A564-B91999E03332}" srcId="{CA2B2413-616B-41CA-B1B4-E301A4596D3D}" destId="{CEBE9268-E60A-4AB1-BC0A-784F8DD190A7}" srcOrd="3" destOrd="0" parTransId="{84D51AA0-33FD-4FF7-A212-7429480301EB}" sibTransId="{CD734653-DD2E-4902-B1CA-0E15BBC23C24}"/>
    <dgm:cxn modelId="{E0A0B399-E8A9-47B8-938D-A11289E49A59}" type="presParOf" srcId="{26A4B019-F7BD-4AA0-A137-90A1D860DB05}" destId="{6D0B9371-26E8-42E4-8201-0977310E42B3}" srcOrd="0" destOrd="0" presId="urn:microsoft.com/office/officeart/2005/8/layout/hChevron3"/>
    <dgm:cxn modelId="{4B8E0F72-9E25-426A-839D-FB06643BB082}" type="presParOf" srcId="{26A4B019-F7BD-4AA0-A137-90A1D860DB05}" destId="{D78C116F-64B8-4069-AA1C-B11AEE1B4E3A}" srcOrd="1" destOrd="0" presId="urn:microsoft.com/office/officeart/2005/8/layout/hChevron3"/>
    <dgm:cxn modelId="{A193C37C-8234-4E38-92DF-38738EC62E99}" type="presParOf" srcId="{26A4B019-F7BD-4AA0-A137-90A1D860DB05}" destId="{C120B1FB-6677-4EF0-A5F5-ECE4EAD10E21}" srcOrd="2" destOrd="0" presId="urn:microsoft.com/office/officeart/2005/8/layout/hChevron3"/>
    <dgm:cxn modelId="{C48E7FC5-BA7C-4F63-8DEF-45C0079529E1}" type="presParOf" srcId="{26A4B019-F7BD-4AA0-A137-90A1D860DB05}" destId="{7FCB1077-5C1E-4444-83D5-A7AC2960F539}" srcOrd="3" destOrd="0" presId="urn:microsoft.com/office/officeart/2005/8/layout/hChevron3"/>
    <dgm:cxn modelId="{0E5A9B4E-1B25-4F75-A029-9FADEA47092C}" type="presParOf" srcId="{26A4B019-F7BD-4AA0-A137-90A1D860DB05}" destId="{ADE638EA-12A2-4541-9D84-32AEFCD3619A}" srcOrd="4" destOrd="0" presId="urn:microsoft.com/office/officeart/2005/8/layout/hChevron3"/>
    <dgm:cxn modelId="{13DB9D69-EBD0-446B-97B6-86BAC36AF584}" type="presParOf" srcId="{26A4B019-F7BD-4AA0-A137-90A1D860DB05}" destId="{5CA12B31-5385-4BD7-91B5-772624888554}" srcOrd="5" destOrd="0" presId="urn:microsoft.com/office/officeart/2005/8/layout/hChevron3"/>
    <dgm:cxn modelId="{0442284F-872B-4293-B38D-CB2391A2CFC3}" type="presParOf" srcId="{26A4B019-F7BD-4AA0-A137-90A1D860DB05}" destId="{1BA6BB75-C729-47AC-B188-4B70FF981425}" srcOrd="6" destOrd="0" presId="urn:microsoft.com/office/officeart/2005/8/layout/hChevron3"/>
    <dgm:cxn modelId="{C5555095-C232-49EF-9962-03067D25AF9F}" type="presParOf" srcId="{26A4B019-F7BD-4AA0-A137-90A1D860DB05}" destId="{34DED141-E333-447F-9ED0-7E8A3A5FD7B4}" srcOrd="7" destOrd="0" presId="urn:microsoft.com/office/officeart/2005/8/layout/hChevron3"/>
    <dgm:cxn modelId="{B43B5433-596E-4291-8295-161DDB06EFCD}" type="presParOf" srcId="{26A4B019-F7BD-4AA0-A137-90A1D860DB05}" destId="{65BCE493-F3E2-447C-9FD8-409339628125}"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A2B2413-616B-41CA-B1B4-E301A4596D3D}" type="doc">
      <dgm:prSet loTypeId="urn:microsoft.com/office/officeart/2005/8/layout/hChevron3" loCatId="process" qsTypeId="urn:microsoft.com/office/officeart/2005/8/quickstyle/simple1" qsCatId="simple" csTypeId="urn:microsoft.com/office/officeart/2005/8/colors/accent1_2" csCatId="accent1" phldr="1"/>
      <dgm:spPr/>
    </dgm:pt>
    <dgm:pt modelId="{75D8582C-8AD0-4946-8585-62FE4E5EAC27}">
      <dgm:prSet phldrT="[Testo]" custT="1"/>
      <dgm:spPr>
        <a:solidFill>
          <a:schemeClr val="tx2">
            <a:lumMod val="60000"/>
            <a:lumOff val="40000"/>
          </a:schemeClr>
        </a:solidFill>
        <a:ln>
          <a:solidFill>
            <a:schemeClr val="bg1"/>
          </a:solidFill>
        </a:ln>
      </dgm:spPr>
      <dgm:t>
        <a:bodyPr/>
        <a:lstStyle/>
        <a:p>
          <a:r>
            <a:rPr lang="it-IT" sz="1600" b="1" dirty="0" err="1" smtClean="0">
              <a:latin typeface="+mn-lt"/>
              <a:ea typeface="Avenir Book" charset="0"/>
              <a:cs typeface="Avenir Book" charset="0"/>
            </a:rPr>
            <a:t>Introduction</a:t>
          </a:r>
          <a:r>
            <a:rPr lang="it-IT" sz="1600" b="1" dirty="0">
              <a:latin typeface="+mn-lt"/>
              <a:ea typeface="Avenir Book" charset="0"/>
              <a:cs typeface="Avenir Book" charset="0"/>
            </a:rPr>
            <a:t>	</a:t>
          </a:r>
          <a:r>
            <a:rPr lang="it-IT" sz="1600" b="1" dirty="0">
              <a:solidFill>
                <a:schemeClr val="accent1"/>
              </a:solidFill>
              <a:latin typeface="+mn-lt"/>
              <a:ea typeface="Avenir Book" charset="0"/>
              <a:cs typeface="Avenir Book" charset="0"/>
            </a:rPr>
            <a:t>.</a:t>
          </a:r>
          <a:endParaRPr lang="it-IT" sz="1600" b="1" dirty="0">
            <a:solidFill>
              <a:schemeClr val="accent1"/>
            </a:solidFill>
            <a:latin typeface="+mn-lt"/>
          </a:endParaRPr>
        </a:p>
      </dgm:t>
    </dgm:pt>
    <dgm:pt modelId="{9A3A6861-F86F-4732-8403-288F18E60877}" type="parTrans" cxnId="{22D4E038-7881-4239-A128-FEE914687BD5}">
      <dgm:prSet/>
      <dgm:spPr/>
      <dgm:t>
        <a:bodyPr/>
        <a:lstStyle/>
        <a:p>
          <a:endParaRPr lang="it-IT" sz="1600" b="1">
            <a:latin typeface="+mn-lt"/>
          </a:endParaRPr>
        </a:p>
      </dgm:t>
    </dgm:pt>
    <dgm:pt modelId="{46EA265B-AB7E-4D6D-B3C7-C693F7F1F6E3}" type="sibTrans" cxnId="{22D4E038-7881-4239-A128-FEE914687BD5}">
      <dgm:prSet/>
      <dgm:spPr/>
      <dgm:t>
        <a:bodyPr/>
        <a:lstStyle/>
        <a:p>
          <a:endParaRPr lang="it-IT" sz="1600" b="1">
            <a:latin typeface="+mn-lt"/>
          </a:endParaRPr>
        </a:p>
      </dgm:t>
    </dgm:pt>
    <dgm:pt modelId="{A6060942-F9DD-40E7-AE60-54758B7C9F98}">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Goals</a:t>
          </a:r>
          <a:r>
            <a:rPr lang="it-IT" sz="1600" b="1" dirty="0">
              <a:latin typeface="+mn-lt"/>
              <a:ea typeface="Avenir Book" charset="0"/>
              <a:cs typeface="Avenir Book" charset="0"/>
            </a:rPr>
            <a:t>	</a:t>
          </a:r>
          <a:endParaRPr lang="it-IT" sz="1600" b="1" dirty="0">
            <a:solidFill>
              <a:srgbClr val="E3BB29"/>
            </a:solidFill>
            <a:latin typeface="+mn-lt"/>
          </a:endParaRPr>
        </a:p>
      </dgm:t>
    </dgm:pt>
    <dgm:pt modelId="{48C740D9-2380-4CF6-88FD-3CA2A055204F}" type="parTrans" cxnId="{9E15CD35-B52C-4418-8C05-9477AB541334}">
      <dgm:prSet/>
      <dgm:spPr/>
      <dgm:t>
        <a:bodyPr/>
        <a:lstStyle/>
        <a:p>
          <a:endParaRPr lang="it-IT" sz="1600" b="1">
            <a:latin typeface="+mn-lt"/>
          </a:endParaRPr>
        </a:p>
      </dgm:t>
    </dgm:pt>
    <dgm:pt modelId="{96F3FBF7-C959-4946-8FD1-B4A8C70AAA2E}" type="sibTrans" cxnId="{9E15CD35-B52C-4418-8C05-9477AB541334}">
      <dgm:prSet/>
      <dgm:spPr/>
      <dgm:t>
        <a:bodyPr/>
        <a:lstStyle/>
        <a:p>
          <a:endParaRPr lang="it-IT" sz="1600" b="1">
            <a:latin typeface="+mn-lt"/>
          </a:endParaRPr>
        </a:p>
      </dgm:t>
    </dgm:pt>
    <dgm:pt modelId="{F4DCEF7A-F4D0-4DF6-A5AA-8102AF0880D1}">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Methods</a:t>
          </a:r>
          <a:endParaRPr lang="it-IT" sz="1600" b="1" dirty="0">
            <a:latin typeface="+mn-lt"/>
            <a:ea typeface="Avenir Book" charset="0"/>
            <a:cs typeface="Avenir Book" charset="0"/>
          </a:endParaRPr>
        </a:p>
      </dgm:t>
    </dgm:pt>
    <dgm:pt modelId="{606F484E-2BB8-4584-B33C-D489A458F912}" type="parTrans" cxnId="{6116082B-4D97-41E7-81BC-50DD866580DC}">
      <dgm:prSet/>
      <dgm:spPr/>
      <dgm:t>
        <a:bodyPr/>
        <a:lstStyle/>
        <a:p>
          <a:endParaRPr lang="it-IT" sz="1600" b="1">
            <a:latin typeface="+mn-lt"/>
          </a:endParaRPr>
        </a:p>
      </dgm:t>
    </dgm:pt>
    <dgm:pt modelId="{778E709A-BB89-4C13-8B08-8B8DEA21890A}" type="sibTrans" cxnId="{6116082B-4D97-41E7-81BC-50DD866580DC}">
      <dgm:prSet/>
      <dgm:spPr/>
      <dgm:t>
        <a:bodyPr/>
        <a:lstStyle/>
        <a:p>
          <a:endParaRPr lang="it-IT" sz="1600" b="1">
            <a:latin typeface="+mn-lt"/>
          </a:endParaRPr>
        </a:p>
      </dgm:t>
    </dgm:pt>
    <dgm:pt modelId="{CEBE9268-E60A-4AB1-BC0A-784F8DD190A7}">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Results</a:t>
          </a:r>
          <a:r>
            <a:rPr lang="it-IT" sz="1600" b="1" dirty="0">
              <a:latin typeface="+mn-lt"/>
              <a:ea typeface="Avenir Book" charset="0"/>
              <a:cs typeface="Avenir Book" charset="0"/>
            </a:rPr>
            <a:t>		</a:t>
          </a:r>
          <a:endParaRPr lang="it-IT" sz="1600" b="1" dirty="0">
            <a:solidFill>
              <a:srgbClr val="E3BB29"/>
            </a:solidFill>
            <a:latin typeface="+mn-lt"/>
          </a:endParaRPr>
        </a:p>
      </dgm:t>
    </dgm:pt>
    <dgm:pt modelId="{84D51AA0-33FD-4FF7-A212-7429480301EB}" type="parTrans" cxnId="{9980CE53-1394-434E-A564-B91999E03332}">
      <dgm:prSet/>
      <dgm:spPr/>
      <dgm:t>
        <a:bodyPr/>
        <a:lstStyle/>
        <a:p>
          <a:endParaRPr lang="it-IT" sz="1600" b="1">
            <a:latin typeface="+mn-lt"/>
          </a:endParaRPr>
        </a:p>
      </dgm:t>
    </dgm:pt>
    <dgm:pt modelId="{CD734653-DD2E-4902-B1CA-0E15BBC23C24}" type="sibTrans" cxnId="{9980CE53-1394-434E-A564-B91999E03332}">
      <dgm:prSet/>
      <dgm:spPr/>
      <dgm:t>
        <a:bodyPr/>
        <a:lstStyle/>
        <a:p>
          <a:endParaRPr lang="it-IT" sz="1600" b="1">
            <a:latin typeface="+mn-lt"/>
          </a:endParaRPr>
        </a:p>
      </dgm:t>
    </dgm:pt>
    <dgm:pt modelId="{802365B3-8A2F-4932-88E6-BB955883D5E0}">
      <dgm:prSet phldrT="[Testo]" custT="1"/>
      <dgm:spPr>
        <a:solidFill>
          <a:schemeClr val="accent1">
            <a:lumMod val="75000"/>
          </a:schemeClr>
        </a:solidFill>
      </dgm:spPr>
      <dgm:t>
        <a:bodyPr/>
        <a:lstStyle/>
        <a:p>
          <a:r>
            <a:rPr lang="it-IT" sz="1600" b="1" dirty="0" err="1" smtClean="0">
              <a:latin typeface="+mn-lt"/>
              <a:ea typeface="Avenir Book" charset="0"/>
              <a:cs typeface="Avenir Book" charset="0"/>
            </a:rPr>
            <a:t>Conclusions</a:t>
          </a:r>
          <a:endParaRPr lang="it-IT" sz="1600" b="1" dirty="0">
            <a:latin typeface="+mn-lt"/>
            <a:ea typeface="Avenir Book" charset="0"/>
            <a:cs typeface="Avenir Book" charset="0"/>
          </a:endParaRPr>
        </a:p>
      </dgm:t>
    </dgm:pt>
    <dgm:pt modelId="{6B28919E-9306-4CB2-BB2C-26B187B55FD0}" type="parTrans" cxnId="{CF6FF855-C378-468C-B7C6-2C6F5897FC6E}">
      <dgm:prSet/>
      <dgm:spPr/>
      <dgm:t>
        <a:bodyPr/>
        <a:lstStyle/>
        <a:p>
          <a:endParaRPr lang="it-IT" sz="1600" b="1">
            <a:latin typeface="+mn-lt"/>
          </a:endParaRPr>
        </a:p>
      </dgm:t>
    </dgm:pt>
    <dgm:pt modelId="{BA68510A-8E5F-4483-A6E9-F1343AE836BB}" type="sibTrans" cxnId="{CF6FF855-C378-468C-B7C6-2C6F5897FC6E}">
      <dgm:prSet/>
      <dgm:spPr/>
      <dgm:t>
        <a:bodyPr/>
        <a:lstStyle/>
        <a:p>
          <a:endParaRPr lang="it-IT" sz="1600" b="1">
            <a:latin typeface="+mn-lt"/>
          </a:endParaRPr>
        </a:p>
      </dgm:t>
    </dgm:pt>
    <dgm:pt modelId="{26A4B019-F7BD-4AA0-A137-90A1D860DB05}" type="pres">
      <dgm:prSet presAssocID="{CA2B2413-616B-41CA-B1B4-E301A4596D3D}" presName="Name0" presStyleCnt="0">
        <dgm:presLayoutVars>
          <dgm:dir/>
          <dgm:resizeHandles val="exact"/>
        </dgm:presLayoutVars>
      </dgm:prSet>
      <dgm:spPr/>
    </dgm:pt>
    <dgm:pt modelId="{6D0B9371-26E8-42E4-8201-0977310E42B3}" type="pres">
      <dgm:prSet presAssocID="{75D8582C-8AD0-4946-8585-62FE4E5EAC27}" presName="parTxOnly" presStyleLbl="node1" presStyleIdx="0" presStyleCnt="5" custScaleY="31906" custLinFactNeighborX="-256" custLinFactNeighborY="-6434">
        <dgm:presLayoutVars>
          <dgm:bulletEnabled val="1"/>
        </dgm:presLayoutVars>
      </dgm:prSet>
      <dgm:spPr/>
      <dgm:t>
        <a:bodyPr/>
        <a:lstStyle/>
        <a:p>
          <a:endParaRPr lang="it-IT"/>
        </a:p>
      </dgm:t>
    </dgm:pt>
    <dgm:pt modelId="{D78C116F-64B8-4069-AA1C-B11AEE1B4E3A}" type="pres">
      <dgm:prSet presAssocID="{46EA265B-AB7E-4D6D-B3C7-C693F7F1F6E3}" presName="parSpace" presStyleCnt="0"/>
      <dgm:spPr/>
    </dgm:pt>
    <dgm:pt modelId="{C120B1FB-6677-4EF0-A5F5-ECE4EAD10E21}" type="pres">
      <dgm:prSet presAssocID="{A6060942-F9DD-40E7-AE60-54758B7C9F98}" presName="parTxOnly" presStyleLbl="node1" presStyleIdx="1" presStyleCnt="5" custScaleY="31906" custLinFactNeighborY="-8205">
        <dgm:presLayoutVars>
          <dgm:bulletEnabled val="1"/>
        </dgm:presLayoutVars>
      </dgm:prSet>
      <dgm:spPr/>
      <dgm:t>
        <a:bodyPr/>
        <a:lstStyle/>
        <a:p>
          <a:endParaRPr lang="it-IT"/>
        </a:p>
      </dgm:t>
    </dgm:pt>
    <dgm:pt modelId="{7FCB1077-5C1E-4444-83D5-A7AC2960F539}" type="pres">
      <dgm:prSet presAssocID="{96F3FBF7-C959-4946-8FD1-B4A8C70AAA2E}" presName="parSpace" presStyleCnt="0"/>
      <dgm:spPr/>
    </dgm:pt>
    <dgm:pt modelId="{ADE638EA-12A2-4541-9D84-32AEFCD3619A}" type="pres">
      <dgm:prSet presAssocID="{F4DCEF7A-F4D0-4DF6-A5AA-8102AF0880D1}" presName="parTxOnly" presStyleLbl="node1" presStyleIdx="2" presStyleCnt="5" custScaleY="31906" custLinFactNeighborX="-28976" custLinFactNeighborY="-8205">
        <dgm:presLayoutVars>
          <dgm:bulletEnabled val="1"/>
        </dgm:presLayoutVars>
      </dgm:prSet>
      <dgm:spPr/>
      <dgm:t>
        <a:bodyPr/>
        <a:lstStyle/>
        <a:p>
          <a:endParaRPr lang="it-IT"/>
        </a:p>
      </dgm:t>
    </dgm:pt>
    <dgm:pt modelId="{5CA12B31-5385-4BD7-91B5-772624888554}" type="pres">
      <dgm:prSet presAssocID="{778E709A-BB89-4C13-8B08-8B8DEA21890A}" presName="parSpace" presStyleCnt="0"/>
      <dgm:spPr/>
    </dgm:pt>
    <dgm:pt modelId="{1BA6BB75-C729-47AC-B188-4B70FF981425}" type="pres">
      <dgm:prSet presAssocID="{CEBE9268-E60A-4AB1-BC0A-784F8DD190A7}" presName="parTxOnly" presStyleLbl="node1" presStyleIdx="3" presStyleCnt="5" custScaleY="31906" custLinFactNeighborY="-8205">
        <dgm:presLayoutVars>
          <dgm:bulletEnabled val="1"/>
        </dgm:presLayoutVars>
      </dgm:prSet>
      <dgm:spPr/>
      <dgm:t>
        <a:bodyPr/>
        <a:lstStyle/>
        <a:p>
          <a:endParaRPr lang="it-IT"/>
        </a:p>
      </dgm:t>
    </dgm:pt>
    <dgm:pt modelId="{34DED141-E333-447F-9ED0-7E8A3A5FD7B4}" type="pres">
      <dgm:prSet presAssocID="{CD734653-DD2E-4902-B1CA-0E15BBC23C24}" presName="parSpace" presStyleCnt="0"/>
      <dgm:spPr/>
    </dgm:pt>
    <dgm:pt modelId="{65BCE493-F3E2-447C-9FD8-409339628125}" type="pres">
      <dgm:prSet presAssocID="{802365B3-8A2F-4932-88E6-BB955883D5E0}" presName="parTxOnly" presStyleLbl="node1" presStyleIdx="4" presStyleCnt="5" custScaleY="31906" custLinFactNeighborY="-8205">
        <dgm:presLayoutVars>
          <dgm:bulletEnabled val="1"/>
        </dgm:presLayoutVars>
      </dgm:prSet>
      <dgm:spPr/>
      <dgm:t>
        <a:bodyPr/>
        <a:lstStyle/>
        <a:p>
          <a:endParaRPr lang="it-IT"/>
        </a:p>
      </dgm:t>
    </dgm:pt>
  </dgm:ptLst>
  <dgm:cxnLst>
    <dgm:cxn modelId="{7EDBE77E-8D82-4FDE-9049-F41E78527F6F}" type="presOf" srcId="{F4DCEF7A-F4D0-4DF6-A5AA-8102AF0880D1}" destId="{ADE638EA-12A2-4541-9D84-32AEFCD3619A}" srcOrd="0" destOrd="0" presId="urn:microsoft.com/office/officeart/2005/8/layout/hChevron3"/>
    <dgm:cxn modelId="{B426ED5B-CB9C-46A8-996D-1FB685A3AD9B}" type="presOf" srcId="{CA2B2413-616B-41CA-B1B4-E301A4596D3D}" destId="{26A4B019-F7BD-4AA0-A137-90A1D860DB05}" srcOrd="0" destOrd="0" presId="urn:microsoft.com/office/officeart/2005/8/layout/hChevron3"/>
    <dgm:cxn modelId="{9E15CD35-B52C-4418-8C05-9477AB541334}" srcId="{CA2B2413-616B-41CA-B1B4-E301A4596D3D}" destId="{A6060942-F9DD-40E7-AE60-54758B7C9F98}" srcOrd="1" destOrd="0" parTransId="{48C740D9-2380-4CF6-88FD-3CA2A055204F}" sibTransId="{96F3FBF7-C959-4946-8FD1-B4A8C70AAA2E}"/>
    <dgm:cxn modelId="{CF6FF855-C378-468C-B7C6-2C6F5897FC6E}" srcId="{CA2B2413-616B-41CA-B1B4-E301A4596D3D}" destId="{802365B3-8A2F-4932-88E6-BB955883D5E0}" srcOrd="4" destOrd="0" parTransId="{6B28919E-9306-4CB2-BB2C-26B187B55FD0}" sibTransId="{BA68510A-8E5F-4483-A6E9-F1343AE836BB}"/>
    <dgm:cxn modelId="{22D4E038-7881-4239-A128-FEE914687BD5}" srcId="{CA2B2413-616B-41CA-B1B4-E301A4596D3D}" destId="{75D8582C-8AD0-4946-8585-62FE4E5EAC27}" srcOrd="0" destOrd="0" parTransId="{9A3A6861-F86F-4732-8403-288F18E60877}" sibTransId="{46EA265B-AB7E-4D6D-B3C7-C693F7F1F6E3}"/>
    <dgm:cxn modelId="{E2DA89C6-FF4F-4D87-BC00-39FE12EA133C}" type="presOf" srcId="{CEBE9268-E60A-4AB1-BC0A-784F8DD190A7}" destId="{1BA6BB75-C729-47AC-B188-4B70FF981425}" srcOrd="0" destOrd="0" presId="urn:microsoft.com/office/officeart/2005/8/layout/hChevron3"/>
    <dgm:cxn modelId="{F1686D77-3DCD-48B9-81F3-96D6A10C10E4}" type="presOf" srcId="{802365B3-8A2F-4932-88E6-BB955883D5E0}" destId="{65BCE493-F3E2-447C-9FD8-409339628125}" srcOrd="0" destOrd="0" presId="urn:microsoft.com/office/officeart/2005/8/layout/hChevron3"/>
    <dgm:cxn modelId="{1BBF368E-C4C8-41B4-9588-BA06B5441B7F}" type="presOf" srcId="{A6060942-F9DD-40E7-AE60-54758B7C9F98}" destId="{C120B1FB-6677-4EF0-A5F5-ECE4EAD10E21}" srcOrd="0" destOrd="0" presId="urn:microsoft.com/office/officeart/2005/8/layout/hChevron3"/>
    <dgm:cxn modelId="{6116082B-4D97-41E7-81BC-50DD866580DC}" srcId="{CA2B2413-616B-41CA-B1B4-E301A4596D3D}" destId="{F4DCEF7A-F4D0-4DF6-A5AA-8102AF0880D1}" srcOrd="2" destOrd="0" parTransId="{606F484E-2BB8-4584-B33C-D489A458F912}" sibTransId="{778E709A-BB89-4C13-8B08-8B8DEA21890A}"/>
    <dgm:cxn modelId="{9980CE53-1394-434E-A564-B91999E03332}" srcId="{CA2B2413-616B-41CA-B1B4-E301A4596D3D}" destId="{CEBE9268-E60A-4AB1-BC0A-784F8DD190A7}" srcOrd="3" destOrd="0" parTransId="{84D51AA0-33FD-4FF7-A212-7429480301EB}" sibTransId="{CD734653-DD2E-4902-B1CA-0E15BBC23C24}"/>
    <dgm:cxn modelId="{A139A389-CB65-4497-93F5-9D19059BE6B2}" type="presOf" srcId="{75D8582C-8AD0-4946-8585-62FE4E5EAC27}" destId="{6D0B9371-26E8-42E4-8201-0977310E42B3}" srcOrd="0" destOrd="0" presId="urn:microsoft.com/office/officeart/2005/8/layout/hChevron3"/>
    <dgm:cxn modelId="{71D50B09-D3CF-49E6-959A-A8AF057E3FCF}" type="presParOf" srcId="{26A4B019-F7BD-4AA0-A137-90A1D860DB05}" destId="{6D0B9371-26E8-42E4-8201-0977310E42B3}" srcOrd="0" destOrd="0" presId="urn:microsoft.com/office/officeart/2005/8/layout/hChevron3"/>
    <dgm:cxn modelId="{3EC68489-FE5A-42BE-8E30-65C2AD8B5BF4}" type="presParOf" srcId="{26A4B019-F7BD-4AA0-A137-90A1D860DB05}" destId="{D78C116F-64B8-4069-AA1C-B11AEE1B4E3A}" srcOrd="1" destOrd="0" presId="urn:microsoft.com/office/officeart/2005/8/layout/hChevron3"/>
    <dgm:cxn modelId="{2BFADB36-CC40-4C68-9039-F0C88E0C1D0B}" type="presParOf" srcId="{26A4B019-F7BD-4AA0-A137-90A1D860DB05}" destId="{C120B1FB-6677-4EF0-A5F5-ECE4EAD10E21}" srcOrd="2" destOrd="0" presId="urn:microsoft.com/office/officeart/2005/8/layout/hChevron3"/>
    <dgm:cxn modelId="{878993BC-A3CE-4D70-BA44-1FEE24DD0145}" type="presParOf" srcId="{26A4B019-F7BD-4AA0-A137-90A1D860DB05}" destId="{7FCB1077-5C1E-4444-83D5-A7AC2960F539}" srcOrd="3" destOrd="0" presId="urn:microsoft.com/office/officeart/2005/8/layout/hChevron3"/>
    <dgm:cxn modelId="{B8C0832A-9648-4773-892A-850173BD9E37}" type="presParOf" srcId="{26A4B019-F7BD-4AA0-A137-90A1D860DB05}" destId="{ADE638EA-12A2-4541-9D84-32AEFCD3619A}" srcOrd="4" destOrd="0" presId="urn:microsoft.com/office/officeart/2005/8/layout/hChevron3"/>
    <dgm:cxn modelId="{B2F13AED-EC35-4EBF-8D47-ED3E63264F75}" type="presParOf" srcId="{26A4B019-F7BD-4AA0-A137-90A1D860DB05}" destId="{5CA12B31-5385-4BD7-91B5-772624888554}" srcOrd="5" destOrd="0" presId="urn:microsoft.com/office/officeart/2005/8/layout/hChevron3"/>
    <dgm:cxn modelId="{300029E1-37EC-4208-B3D1-F2A021865B36}" type="presParOf" srcId="{26A4B019-F7BD-4AA0-A137-90A1D860DB05}" destId="{1BA6BB75-C729-47AC-B188-4B70FF981425}" srcOrd="6" destOrd="0" presId="urn:microsoft.com/office/officeart/2005/8/layout/hChevron3"/>
    <dgm:cxn modelId="{759C3399-43E9-47A7-8ECE-155435779166}" type="presParOf" srcId="{26A4B019-F7BD-4AA0-A137-90A1D860DB05}" destId="{34DED141-E333-447F-9ED0-7E8A3A5FD7B4}" srcOrd="7" destOrd="0" presId="urn:microsoft.com/office/officeart/2005/8/layout/hChevron3"/>
    <dgm:cxn modelId="{2E28DEF6-7A92-48AA-A6F6-27E5B8E7CE1B}" type="presParOf" srcId="{26A4B019-F7BD-4AA0-A137-90A1D860DB05}" destId="{65BCE493-F3E2-447C-9FD8-409339628125}"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2B2413-616B-41CA-B1B4-E301A4596D3D}" type="doc">
      <dgm:prSet loTypeId="urn:microsoft.com/office/officeart/2005/8/layout/hChevron3" loCatId="process" qsTypeId="urn:microsoft.com/office/officeart/2005/8/quickstyle/simple1" qsCatId="simple" csTypeId="urn:microsoft.com/office/officeart/2005/8/colors/accent1_2" csCatId="accent1" phldr="1"/>
      <dgm:spPr/>
    </dgm:pt>
    <dgm:pt modelId="{75D8582C-8AD0-4946-8585-62FE4E5EAC27}">
      <dgm:prSet phldrT="[Testo]" custT="1"/>
      <dgm:spPr>
        <a:solidFill>
          <a:schemeClr val="accent1">
            <a:lumMod val="75000"/>
          </a:schemeClr>
        </a:solidFill>
        <a:ln>
          <a:solidFill>
            <a:schemeClr val="bg1"/>
          </a:solidFill>
        </a:ln>
      </dgm:spPr>
      <dgm:t>
        <a:bodyPr/>
        <a:lstStyle/>
        <a:p>
          <a:r>
            <a:rPr lang="it-IT" sz="1600" b="1" dirty="0" err="1" smtClean="0">
              <a:latin typeface="+mn-lt"/>
              <a:ea typeface="Avenir Book" charset="0"/>
              <a:cs typeface="Avenir Book" charset="0"/>
            </a:rPr>
            <a:t>Introduction</a:t>
          </a:r>
          <a:r>
            <a:rPr lang="it-IT" sz="1600" b="1" dirty="0">
              <a:latin typeface="+mn-lt"/>
              <a:ea typeface="Avenir Book" charset="0"/>
              <a:cs typeface="Avenir Book" charset="0"/>
            </a:rPr>
            <a:t>	</a:t>
          </a:r>
          <a:r>
            <a:rPr lang="it-IT" sz="1600" b="1" dirty="0">
              <a:solidFill>
                <a:schemeClr val="accent1"/>
              </a:solidFill>
              <a:latin typeface="+mn-lt"/>
              <a:ea typeface="Avenir Book" charset="0"/>
              <a:cs typeface="Avenir Book" charset="0"/>
            </a:rPr>
            <a:t>.</a:t>
          </a:r>
          <a:endParaRPr lang="it-IT" sz="1600" b="1" dirty="0">
            <a:solidFill>
              <a:schemeClr val="accent1"/>
            </a:solidFill>
            <a:latin typeface="+mn-lt"/>
          </a:endParaRPr>
        </a:p>
      </dgm:t>
    </dgm:pt>
    <dgm:pt modelId="{9A3A6861-F86F-4732-8403-288F18E60877}" type="parTrans" cxnId="{22D4E038-7881-4239-A128-FEE914687BD5}">
      <dgm:prSet/>
      <dgm:spPr/>
      <dgm:t>
        <a:bodyPr/>
        <a:lstStyle/>
        <a:p>
          <a:endParaRPr lang="it-IT" sz="1600" b="1">
            <a:latin typeface="+mn-lt"/>
          </a:endParaRPr>
        </a:p>
      </dgm:t>
    </dgm:pt>
    <dgm:pt modelId="{46EA265B-AB7E-4D6D-B3C7-C693F7F1F6E3}" type="sibTrans" cxnId="{22D4E038-7881-4239-A128-FEE914687BD5}">
      <dgm:prSet/>
      <dgm:spPr/>
      <dgm:t>
        <a:bodyPr/>
        <a:lstStyle/>
        <a:p>
          <a:endParaRPr lang="it-IT" sz="1600" b="1">
            <a:latin typeface="+mn-lt"/>
          </a:endParaRPr>
        </a:p>
      </dgm:t>
    </dgm:pt>
    <dgm:pt modelId="{A6060942-F9DD-40E7-AE60-54758B7C9F98}">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Goals</a:t>
          </a:r>
          <a:r>
            <a:rPr lang="it-IT" sz="1600" b="1" dirty="0">
              <a:latin typeface="+mn-lt"/>
              <a:ea typeface="Avenir Book" charset="0"/>
              <a:cs typeface="Avenir Book" charset="0"/>
            </a:rPr>
            <a:t>	</a:t>
          </a:r>
          <a:endParaRPr lang="it-IT" sz="1600" b="1" dirty="0">
            <a:solidFill>
              <a:srgbClr val="E3BB29"/>
            </a:solidFill>
            <a:latin typeface="+mn-lt"/>
          </a:endParaRPr>
        </a:p>
      </dgm:t>
    </dgm:pt>
    <dgm:pt modelId="{48C740D9-2380-4CF6-88FD-3CA2A055204F}" type="parTrans" cxnId="{9E15CD35-B52C-4418-8C05-9477AB541334}">
      <dgm:prSet/>
      <dgm:spPr/>
      <dgm:t>
        <a:bodyPr/>
        <a:lstStyle/>
        <a:p>
          <a:endParaRPr lang="it-IT" sz="1600" b="1">
            <a:latin typeface="+mn-lt"/>
          </a:endParaRPr>
        </a:p>
      </dgm:t>
    </dgm:pt>
    <dgm:pt modelId="{96F3FBF7-C959-4946-8FD1-B4A8C70AAA2E}" type="sibTrans" cxnId="{9E15CD35-B52C-4418-8C05-9477AB541334}">
      <dgm:prSet/>
      <dgm:spPr/>
      <dgm:t>
        <a:bodyPr/>
        <a:lstStyle/>
        <a:p>
          <a:endParaRPr lang="it-IT" sz="1600" b="1">
            <a:latin typeface="+mn-lt"/>
          </a:endParaRPr>
        </a:p>
      </dgm:t>
    </dgm:pt>
    <dgm:pt modelId="{F4DCEF7A-F4D0-4DF6-A5AA-8102AF0880D1}">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Methods</a:t>
          </a:r>
          <a:endParaRPr lang="it-IT" sz="1600" b="1" dirty="0">
            <a:latin typeface="+mn-lt"/>
            <a:ea typeface="Avenir Book" charset="0"/>
            <a:cs typeface="Avenir Book" charset="0"/>
          </a:endParaRPr>
        </a:p>
      </dgm:t>
    </dgm:pt>
    <dgm:pt modelId="{606F484E-2BB8-4584-B33C-D489A458F912}" type="parTrans" cxnId="{6116082B-4D97-41E7-81BC-50DD866580DC}">
      <dgm:prSet/>
      <dgm:spPr/>
      <dgm:t>
        <a:bodyPr/>
        <a:lstStyle/>
        <a:p>
          <a:endParaRPr lang="it-IT" sz="1600" b="1">
            <a:latin typeface="+mn-lt"/>
          </a:endParaRPr>
        </a:p>
      </dgm:t>
    </dgm:pt>
    <dgm:pt modelId="{778E709A-BB89-4C13-8B08-8B8DEA21890A}" type="sibTrans" cxnId="{6116082B-4D97-41E7-81BC-50DD866580DC}">
      <dgm:prSet/>
      <dgm:spPr/>
      <dgm:t>
        <a:bodyPr/>
        <a:lstStyle/>
        <a:p>
          <a:endParaRPr lang="it-IT" sz="1600" b="1">
            <a:latin typeface="+mn-lt"/>
          </a:endParaRPr>
        </a:p>
      </dgm:t>
    </dgm:pt>
    <dgm:pt modelId="{CEBE9268-E60A-4AB1-BC0A-784F8DD190A7}">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Results</a:t>
          </a:r>
          <a:r>
            <a:rPr lang="it-IT" sz="1600" b="1" dirty="0">
              <a:latin typeface="+mn-lt"/>
              <a:ea typeface="Avenir Book" charset="0"/>
              <a:cs typeface="Avenir Book" charset="0"/>
            </a:rPr>
            <a:t>		</a:t>
          </a:r>
          <a:endParaRPr lang="it-IT" sz="1600" b="1" dirty="0">
            <a:solidFill>
              <a:srgbClr val="E3BB29"/>
            </a:solidFill>
            <a:latin typeface="+mn-lt"/>
          </a:endParaRPr>
        </a:p>
      </dgm:t>
    </dgm:pt>
    <dgm:pt modelId="{84D51AA0-33FD-4FF7-A212-7429480301EB}" type="parTrans" cxnId="{9980CE53-1394-434E-A564-B91999E03332}">
      <dgm:prSet/>
      <dgm:spPr/>
      <dgm:t>
        <a:bodyPr/>
        <a:lstStyle/>
        <a:p>
          <a:endParaRPr lang="it-IT" sz="1600" b="1">
            <a:latin typeface="+mn-lt"/>
          </a:endParaRPr>
        </a:p>
      </dgm:t>
    </dgm:pt>
    <dgm:pt modelId="{CD734653-DD2E-4902-B1CA-0E15BBC23C24}" type="sibTrans" cxnId="{9980CE53-1394-434E-A564-B91999E03332}">
      <dgm:prSet/>
      <dgm:spPr/>
      <dgm:t>
        <a:bodyPr/>
        <a:lstStyle/>
        <a:p>
          <a:endParaRPr lang="it-IT" sz="1600" b="1">
            <a:latin typeface="+mn-lt"/>
          </a:endParaRPr>
        </a:p>
      </dgm:t>
    </dgm:pt>
    <dgm:pt modelId="{802365B3-8A2F-4932-88E6-BB955883D5E0}">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Conclusions</a:t>
          </a:r>
          <a:endParaRPr lang="it-IT" sz="1600" b="1" dirty="0">
            <a:latin typeface="+mn-lt"/>
            <a:ea typeface="Avenir Book" charset="0"/>
            <a:cs typeface="Avenir Book" charset="0"/>
          </a:endParaRPr>
        </a:p>
      </dgm:t>
    </dgm:pt>
    <dgm:pt modelId="{6B28919E-9306-4CB2-BB2C-26B187B55FD0}" type="parTrans" cxnId="{CF6FF855-C378-468C-B7C6-2C6F5897FC6E}">
      <dgm:prSet/>
      <dgm:spPr/>
      <dgm:t>
        <a:bodyPr/>
        <a:lstStyle/>
        <a:p>
          <a:endParaRPr lang="it-IT" sz="1600" b="1">
            <a:latin typeface="+mn-lt"/>
          </a:endParaRPr>
        </a:p>
      </dgm:t>
    </dgm:pt>
    <dgm:pt modelId="{BA68510A-8E5F-4483-A6E9-F1343AE836BB}" type="sibTrans" cxnId="{CF6FF855-C378-468C-B7C6-2C6F5897FC6E}">
      <dgm:prSet/>
      <dgm:spPr/>
      <dgm:t>
        <a:bodyPr/>
        <a:lstStyle/>
        <a:p>
          <a:endParaRPr lang="it-IT" sz="1600" b="1">
            <a:latin typeface="+mn-lt"/>
          </a:endParaRPr>
        </a:p>
      </dgm:t>
    </dgm:pt>
    <dgm:pt modelId="{26A4B019-F7BD-4AA0-A137-90A1D860DB05}" type="pres">
      <dgm:prSet presAssocID="{CA2B2413-616B-41CA-B1B4-E301A4596D3D}" presName="Name0" presStyleCnt="0">
        <dgm:presLayoutVars>
          <dgm:dir/>
          <dgm:resizeHandles val="exact"/>
        </dgm:presLayoutVars>
      </dgm:prSet>
      <dgm:spPr/>
    </dgm:pt>
    <dgm:pt modelId="{6D0B9371-26E8-42E4-8201-0977310E42B3}" type="pres">
      <dgm:prSet presAssocID="{75D8582C-8AD0-4946-8585-62FE4E5EAC27}" presName="parTxOnly" presStyleLbl="node1" presStyleIdx="0" presStyleCnt="5" custScaleY="31906" custLinFactNeighborX="-256" custLinFactNeighborY="-6434">
        <dgm:presLayoutVars>
          <dgm:bulletEnabled val="1"/>
        </dgm:presLayoutVars>
      </dgm:prSet>
      <dgm:spPr/>
      <dgm:t>
        <a:bodyPr/>
        <a:lstStyle/>
        <a:p>
          <a:endParaRPr lang="it-IT"/>
        </a:p>
      </dgm:t>
    </dgm:pt>
    <dgm:pt modelId="{D78C116F-64B8-4069-AA1C-B11AEE1B4E3A}" type="pres">
      <dgm:prSet presAssocID="{46EA265B-AB7E-4D6D-B3C7-C693F7F1F6E3}" presName="parSpace" presStyleCnt="0"/>
      <dgm:spPr/>
    </dgm:pt>
    <dgm:pt modelId="{C120B1FB-6677-4EF0-A5F5-ECE4EAD10E21}" type="pres">
      <dgm:prSet presAssocID="{A6060942-F9DD-40E7-AE60-54758B7C9F98}" presName="parTxOnly" presStyleLbl="node1" presStyleIdx="1" presStyleCnt="5" custScaleY="31906" custLinFactNeighborY="-8205">
        <dgm:presLayoutVars>
          <dgm:bulletEnabled val="1"/>
        </dgm:presLayoutVars>
      </dgm:prSet>
      <dgm:spPr/>
      <dgm:t>
        <a:bodyPr/>
        <a:lstStyle/>
        <a:p>
          <a:endParaRPr lang="it-IT"/>
        </a:p>
      </dgm:t>
    </dgm:pt>
    <dgm:pt modelId="{7FCB1077-5C1E-4444-83D5-A7AC2960F539}" type="pres">
      <dgm:prSet presAssocID="{96F3FBF7-C959-4946-8FD1-B4A8C70AAA2E}" presName="parSpace" presStyleCnt="0"/>
      <dgm:spPr/>
    </dgm:pt>
    <dgm:pt modelId="{ADE638EA-12A2-4541-9D84-32AEFCD3619A}" type="pres">
      <dgm:prSet presAssocID="{F4DCEF7A-F4D0-4DF6-A5AA-8102AF0880D1}" presName="parTxOnly" presStyleLbl="node1" presStyleIdx="2" presStyleCnt="5" custScaleY="31906" custLinFactNeighborX="-28976" custLinFactNeighborY="-8205">
        <dgm:presLayoutVars>
          <dgm:bulletEnabled val="1"/>
        </dgm:presLayoutVars>
      </dgm:prSet>
      <dgm:spPr/>
      <dgm:t>
        <a:bodyPr/>
        <a:lstStyle/>
        <a:p>
          <a:endParaRPr lang="it-IT"/>
        </a:p>
      </dgm:t>
    </dgm:pt>
    <dgm:pt modelId="{5CA12B31-5385-4BD7-91B5-772624888554}" type="pres">
      <dgm:prSet presAssocID="{778E709A-BB89-4C13-8B08-8B8DEA21890A}" presName="parSpace" presStyleCnt="0"/>
      <dgm:spPr/>
    </dgm:pt>
    <dgm:pt modelId="{1BA6BB75-C729-47AC-B188-4B70FF981425}" type="pres">
      <dgm:prSet presAssocID="{CEBE9268-E60A-4AB1-BC0A-784F8DD190A7}" presName="parTxOnly" presStyleLbl="node1" presStyleIdx="3" presStyleCnt="5" custScaleY="31906" custLinFactNeighborY="-8205">
        <dgm:presLayoutVars>
          <dgm:bulletEnabled val="1"/>
        </dgm:presLayoutVars>
      </dgm:prSet>
      <dgm:spPr/>
      <dgm:t>
        <a:bodyPr/>
        <a:lstStyle/>
        <a:p>
          <a:endParaRPr lang="it-IT"/>
        </a:p>
      </dgm:t>
    </dgm:pt>
    <dgm:pt modelId="{34DED141-E333-447F-9ED0-7E8A3A5FD7B4}" type="pres">
      <dgm:prSet presAssocID="{CD734653-DD2E-4902-B1CA-0E15BBC23C24}" presName="parSpace" presStyleCnt="0"/>
      <dgm:spPr/>
    </dgm:pt>
    <dgm:pt modelId="{65BCE493-F3E2-447C-9FD8-409339628125}" type="pres">
      <dgm:prSet presAssocID="{802365B3-8A2F-4932-88E6-BB955883D5E0}" presName="parTxOnly" presStyleLbl="node1" presStyleIdx="4" presStyleCnt="5" custScaleY="31906" custLinFactNeighborY="-8205">
        <dgm:presLayoutVars>
          <dgm:bulletEnabled val="1"/>
        </dgm:presLayoutVars>
      </dgm:prSet>
      <dgm:spPr/>
      <dgm:t>
        <a:bodyPr/>
        <a:lstStyle/>
        <a:p>
          <a:endParaRPr lang="it-IT"/>
        </a:p>
      </dgm:t>
    </dgm:pt>
  </dgm:ptLst>
  <dgm:cxnLst>
    <dgm:cxn modelId="{9980CE53-1394-434E-A564-B91999E03332}" srcId="{CA2B2413-616B-41CA-B1B4-E301A4596D3D}" destId="{CEBE9268-E60A-4AB1-BC0A-784F8DD190A7}" srcOrd="3" destOrd="0" parTransId="{84D51AA0-33FD-4FF7-A212-7429480301EB}" sibTransId="{CD734653-DD2E-4902-B1CA-0E15BBC23C24}"/>
    <dgm:cxn modelId="{1658608B-F02C-423D-8DD4-3DE66F1F9253}" type="presOf" srcId="{75D8582C-8AD0-4946-8585-62FE4E5EAC27}" destId="{6D0B9371-26E8-42E4-8201-0977310E42B3}" srcOrd="0" destOrd="0" presId="urn:microsoft.com/office/officeart/2005/8/layout/hChevron3"/>
    <dgm:cxn modelId="{D38B53F3-DF9B-472E-91A9-649189F56254}" type="presOf" srcId="{CEBE9268-E60A-4AB1-BC0A-784F8DD190A7}" destId="{1BA6BB75-C729-47AC-B188-4B70FF981425}" srcOrd="0" destOrd="0" presId="urn:microsoft.com/office/officeart/2005/8/layout/hChevron3"/>
    <dgm:cxn modelId="{AF391681-1792-42BD-9AD3-1856E67BF73E}" type="presOf" srcId="{802365B3-8A2F-4932-88E6-BB955883D5E0}" destId="{65BCE493-F3E2-447C-9FD8-409339628125}" srcOrd="0" destOrd="0" presId="urn:microsoft.com/office/officeart/2005/8/layout/hChevron3"/>
    <dgm:cxn modelId="{475EBCE6-AD5C-42DA-BFD0-39F07673421E}" type="presOf" srcId="{A6060942-F9DD-40E7-AE60-54758B7C9F98}" destId="{C120B1FB-6677-4EF0-A5F5-ECE4EAD10E21}" srcOrd="0" destOrd="0" presId="urn:microsoft.com/office/officeart/2005/8/layout/hChevron3"/>
    <dgm:cxn modelId="{22D4E038-7881-4239-A128-FEE914687BD5}" srcId="{CA2B2413-616B-41CA-B1B4-E301A4596D3D}" destId="{75D8582C-8AD0-4946-8585-62FE4E5EAC27}" srcOrd="0" destOrd="0" parTransId="{9A3A6861-F86F-4732-8403-288F18E60877}" sibTransId="{46EA265B-AB7E-4D6D-B3C7-C693F7F1F6E3}"/>
    <dgm:cxn modelId="{9E15CD35-B52C-4418-8C05-9477AB541334}" srcId="{CA2B2413-616B-41CA-B1B4-E301A4596D3D}" destId="{A6060942-F9DD-40E7-AE60-54758B7C9F98}" srcOrd="1" destOrd="0" parTransId="{48C740D9-2380-4CF6-88FD-3CA2A055204F}" sibTransId="{96F3FBF7-C959-4946-8FD1-B4A8C70AAA2E}"/>
    <dgm:cxn modelId="{CF6FF855-C378-468C-B7C6-2C6F5897FC6E}" srcId="{CA2B2413-616B-41CA-B1B4-E301A4596D3D}" destId="{802365B3-8A2F-4932-88E6-BB955883D5E0}" srcOrd="4" destOrd="0" parTransId="{6B28919E-9306-4CB2-BB2C-26B187B55FD0}" sibTransId="{BA68510A-8E5F-4483-A6E9-F1343AE836BB}"/>
    <dgm:cxn modelId="{9091D55C-4FA2-4420-8980-7A362E7570F7}" type="presOf" srcId="{CA2B2413-616B-41CA-B1B4-E301A4596D3D}" destId="{26A4B019-F7BD-4AA0-A137-90A1D860DB05}" srcOrd="0" destOrd="0" presId="urn:microsoft.com/office/officeart/2005/8/layout/hChevron3"/>
    <dgm:cxn modelId="{6FE50DB4-5CF1-4BE7-88B0-6049D1FAE2F5}" type="presOf" srcId="{F4DCEF7A-F4D0-4DF6-A5AA-8102AF0880D1}" destId="{ADE638EA-12A2-4541-9D84-32AEFCD3619A}" srcOrd="0" destOrd="0" presId="urn:microsoft.com/office/officeart/2005/8/layout/hChevron3"/>
    <dgm:cxn modelId="{6116082B-4D97-41E7-81BC-50DD866580DC}" srcId="{CA2B2413-616B-41CA-B1B4-E301A4596D3D}" destId="{F4DCEF7A-F4D0-4DF6-A5AA-8102AF0880D1}" srcOrd="2" destOrd="0" parTransId="{606F484E-2BB8-4584-B33C-D489A458F912}" sibTransId="{778E709A-BB89-4C13-8B08-8B8DEA21890A}"/>
    <dgm:cxn modelId="{6444F36C-D4B3-4AD8-B8C5-C946BEA60E67}" type="presParOf" srcId="{26A4B019-F7BD-4AA0-A137-90A1D860DB05}" destId="{6D0B9371-26E8-42E4-8201-0977310E42B3}" srcOrd="0" destOrd="0" presId="urn:microsoft.com/office/officeart/2005/8/layout/hChevron3"/>
    <dgm:cxn modelId="{425E6173-976A-441A-AA3E-F093540B7AB3}" type="presParOf" srcId="{26A4B019-F7BD-4AA0-A137-90A1D860DB05}" destId="{D78C116F-64B8-4069-AA1C-B11AEE1B4E3A}" srcOrd="1" destOrd="0" presId="urn:microsoft.com/office/officeart/2005/8/layout/hChevron3"/>
    <dgm:cxn modelId="{31A7B1FE-7C35-4A96-A716-304F5B9527EB}" type="presParOf" srcId="{26A4B019-F7BD-4AA0-A137-90A1D860DB05}" destId="{C120B1FB-6677-4EF0-A5F5-ECE4EAD10E21}" srcOrd="2" destOrd="0" presId="urn:microsoft.com/office/officeart/2005/8/layout/hChevron3"/>
    <dgm:cxn modelId="{4101BC22-9378-460A-B518-B6E3E16194FC}" type="presParOf" srcId="{26A4B019-F7BD-4AA0-A137-90A1D860DB05}" destId="{7FCB1077-5C1E-4444-83D5-A7AC2960F539}" srcOrd="3" destOrd="0" presId="urn:microsoft.com/office/officeart/2005/8/layout/hChevron3"/>
    <dgm:cxn modelId="{A2BEDDF2-0B23-4FEF-90FE-1115525E524C}" type="presParOf" srcId="{26A4B019-F7BD-4AA0-A137-90A1D860DB05}" destId="{ADE638EA-12A2-4541-9D84-32AEFCD3619A}" srcOrd="4" destOrd="0" presId="urn:microsoft.com/office/officeart/2005/8/layout/hChevron3"/>
    <dgm:cxn modelId="{1F10590E-564F-4181-A6CE-875130F8B414}" type="presParOf" srcId="{26A4B019-F7BD-4AA0-A137-90A1D860DB05}" destId="{5CA12B31-5385-4BD7-91B5-772624888554}" srcOrd="5" destOrd="0" presId="urn:microsoft.com/office/officeart/2005/8/layout/hChevron3"/>
    <dgm:cxn modelId="{0BB55684-5DB4-4FAB-8B2D-81DF901CD1AA}" type="presParOf" srcId="{26A4B019-F7BD-4AA0-A137-90A1D860DB05}" destId="{1BA6BB75-C729-47AC-B188-4B70FF981425}" srcOrd="6" destOrd="0" presId="urn:microsoft.com/office/officeart/2005/8/layout/hChevron3"/>
    <dgm:cxn modelId="{5F2A6A32-8900-4A60-9B9F-25FBC28A37B6}" type="presParOf" srcId="{26A4B019-F7BD-4AA0-A137-90A1D860DB05}" destId="{34DED141-E333-447F-9ED0-7E8A3A5FD7B4}" srcOrd="7" destOrd="0" presId="urn:microsoft.com/office/officeart/2005/8/layout/hChevron3"/>
    <dgm:cxn modelId="{09364C06-2773-4AFE-A5D7-F7FE13D5E29C}" type="presParOf" srcId="{26A4B019-F7BD-4AA0-A137-90A1D860DB05}" destId="{65BCE493-F3E2-447C-9FD8-40933962812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2B2413-616B-41CA-B1B4-E301A4596D3D}" type="doc">
      <dgm:prSet loTypeId="urn:microsoft.com/office/officeart/2005/8/layout/hChevron3" loCatId="process" qsTypeId="urn:microsoft.com/office/officeart/2005/8/quickstyle/simple1" qsCatId="simple" csTypeId="urn:microsoft.com/office/officeart/2005/8/colors/accent1_2" csCatId="accent1" phldr="1"/>
      <dgm:spPr/>
    </dgm:pt>
    <dgm:pt modelId="{75D8582C-8AD0-4946-8585-62FE4E5EAC27}">
      <dgm:prSet phldrT="[Testo]" custT="1"/>
      <dgm:spPr>
        <a:solidFill>
          <a:schemeClr val="accent1">
            <a:lumMod val="75000"/>
          </a:schemeClr>
        </a:solidFill>
        <a:ln>
          <a:solidFill>
            <a:schemeClr val="bg1"/>
          </a:solidFill>
        </a:ln>
      </dgm:spPr>
      <dgm:t>
        <a:bodyPr/>
        <a:lstStyle/>
        <a:p>
          <a:r>
            <a:rPr lang="it-IT" sz="1600" b="1" dirty="0" err="1" smtClean="0">
              <a:latin typeface="+mn-lt"/>
              <a:ea typeface="Avenir Book" charset="0"/>
              <a:cs typeface="Avenir Book" charset="0"/>
            </a:rPr>
            <a:t>Introduction</a:t>
          </a:r>
          <a:r>
            <a:rPr lang="it-IT" sz="1600" b="1" dirty="0">
              <a:latin typeface="+mn-lt"/>
              <a:ea typeface="Avenir Book" charset="0"/>
              <a:cs typeface="Avenir Book" charset="0"/>
            </a:rPr>
            <a:t>	</a:t>
          </a:r>
          <a:r>
            <a:rPr lang="it-IT" sz="1600" b="1" dirty="0">
              <a:solidFill>
                <a:schemeClr val="accent1"/>
              </a:solidFill>
              <a:latin typeface="+mn-lt"/>
              <a:ea typeface="Avenir Book" charset="0"/>
              <a:cs typeface="Avenir Book" charset="0"/>
            </a:rPr>
            <a:t>.</a:t>
          </a:r>
          <a:endParaRPr lang="it-IT" sz="1600" b="1" dirty="0">
            <a:solidFill>
              <a:schemeClr val="accent1"/>
            </a:solidFill>
            <a:latin typeface="+mn-lt"/>
          </a:endParaRPr>
        </a:p>
      </dgm:t>
    </dgm:pt>
    <dgm:pt modelId="{9A3A6861-F86F-4732-8403-288F18E60877}" type="parTrans" cxnId="{22D4E038-7881-4239-A128-FEE914687BD5}">
      <dgm:prSet/>
      <dgm:spPr/>
      <dgm:t>
        <a:bodyPr/>
        <a:lstStyle/>
        <a:p>
          <a:endParaRPr lang="it-IT" sz="1600" b="1">
            <a:latin typeface="+mn-lt"/>
          </a:endParaRPr>
        </a:p>
      </dgm:t>
    </dgm:pt>
    <dgm:pt modelId="{46EA265B-AB7E-4D6D-B3C7-C693F7F1F6E3}" type="sibTrans" cxnId="{22D4E038-7881-4239-A128-FEE914687BD5}">
      <dgm:prSet/>
      <dgm:spPr/>
      <dgm:t>
        <a:bodyPr/>
        <a:lstStyle/>
        <a:p>
          <a:endParaRPr lang="it-IT" sz="1600" b="1">
            <a:latin typeface="+mn-lt"/>
          </a:endParaRPr>
        </a:p>
      </dgm:t>
    </dgm:pt>
    <dgm:pt modelId="{A6060942-F9DD-40E7-AE60-54758B7C9F98}">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Goals</a:t>
          </a:r>
          <a:r>
            <a:rPr lang="it-IT" sz="1600" b="1" dirty="0">
              <a:latin typeface="+mn-lt"/>
              <a:ea typeface="Avenir Book" charset="0"/>
              <a:cs typeface="Avenir Book" charset="0"/>
            </a:rPr>
            <a:t>	</a:t>
          </a:r>
          <a:endParaRPr lang="it-IT" sz="1600" b="1" dirty="0">
            <a:solidFill>
              <a:srgbClr val="E3BB29"/>
            </a:solidFill>
            <a:latin typeface="+mn-lt"/>
          </a:endParaRPr>
        </a:p>
      </dgm:t>
    </dgm:pt>
    <dgm:pt modelId="{48C740D9-2380-4CF6-88FD-3CA2A055204F}" type="parTrans" cxnId="{9E15CD35-B52C-4418-8C05-9477AB541334}">
      <dgm:prSet/>
      <dgm:spPr/>
      <dgm:t>
        <a:bodyPr/>
        <a:lstStyle/>
        <a:p>
          <a:endParaRPr lang="it-IT" sz="1600" b="1">
            <a:latin typeface="+mn-lt"/>
          </a:endParaRPr>
        </a:p>
      </dgm:t>
    </dgm:pt>
    <dgm:pt modelId="{96F3FBF7-C959-4946-8FD1-B4A8C70AAA2E}" type="sibTrans" cxnId="{9E15CD35-B52C-4418-8C05-9477AB541334}">
      <dgm:prSet/>
      <dgm:spPr/>
      <dgm:t>
        <a:bodyPr/>
        <a:lstStyle/>
        <a:p>
          <a:endParaRPr lang="it-IT" sz="1600" b="1">
            <a:latin typeface="+mn-lt"/>
          </a:endParaRPr>
        </a:p>
      </dgm:t>
    </dgm:pt>
    <dgm:pt modelId="{F4DCEF7A-F4D0-4DF6-A5AA-8102AF0880D1}">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Methods</a:t>
          </a:r>
          <a:endParaRPr lang="it-IT" sz="1600" b="1" dirty="0">
            <a:latin typeface="+mn-lt"/>
            <a:ea typeface="Avenir Book" charset="0"/>
            <a:cs typeface="Avenir Book" charset="0"/>
          </a:endParaRPr>
        </a:p>
      </dgm:t>
    </dgm:pt>
    <dgm:pt modelId="{606F484E-2BB8-4584-B33C-D489A458F912}" type="parTrans" cxnId="{6116082B-4D97-41E7-81BC-50DD866580DC}">
      <dgm:prSet/>
      <dgm:spPr/>
      <dgm:t>
        <a:bodyPr/>
        <a:lstStyle/>
        <a:p>
          <a:endParaRPr lang="it-IT" sz="1600" b="1">
            <a:latin typeface="+mn-lt"/>
          </a:endParaRPr>
        </a:p>
      </dgm:t>
    </dgm:pt>
    <dgm:pt modelId="{778E709A-BB89-4C13-8B08-8B8DEA21890A}" type="sibTrans" cxnId="{6116082B-4D97-41E7-81BC-50DD866580DC}">
      <dgm:prSet/>
      <dgm:spPr/>
      <dgm:t>
        <a:bodyPr/>
        <a:lstStyle/>
        <a:p>
          <a:endParaRPr lang="it-IT" sz="1600" b="1">
            <a:latin typeface="+mn-lt"/>
          </a:endParaRPr>
        </a:p>
      </dgm:t>
    </dgm:pt>
    <dgm:pt modelId="{CEBE9268-E60A-4AB1-BC0A-784F8DD190A7}">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Results</a:t>
          </a:r>
          <a:r>
            <a:rPr lang="it-IT" sz="1600" b="1" dirty="0">
              <a:latin typeface="+mn-lt"/>
              <a:ea typeface="Avenir Book" charset="0"/>
              <a:cs typeface="Avenir Book" charset="0"/>
            </a:rPr>
            <a:t>		</a:t>
          </a:r>
          <a:endParaRPr lang="it-IT" sz="1600" b="1" dirty="0">
            <a:solidFill>
              <a:srgbClr val="E3BB29"/>
            </a:solidFill>
            <a:latin typeface="+mn-lt"/>
          </a:endParaRPr>
        </a:p>
      </dgm:t>
    </dgm:pt>
    <dgm:pt modelId="{84D51AA0-33FD-4FF7-A212-7429480301EB}" type="parTrans" cxnId="{9980CE53-1394-434E-A564-B91999E03332}">
      <dgm:prSet/>
      <dgm:spPr/>
      <dgm:t>
        <a:bodyPr/>
        <a:lstStyle/>
        <a:p>
          <a:endParaRPr lang="it-IT" sz="1600" b="1">
            <a:latin typeface="+mn-lt"/>
          </a:endParaRPr>
        </a:p>
      </dgm:t>
    </dgm:pt>
    <dgm:pt modelId="{CD734653-DD2E-4902-B1CA-0E15BBC23C24}" type="sibTrans" cxnId="{9980CE53-1394-434E-A564-B91999E03332}">
      <dgm:prSet/>
      <dgm:spPr/>
      <dgm:t>
        <a:bodyPr/>
        <a:lstStyle/>
        <a:p>
          <a:endParaRPr lang="it-IT" sz="1600" b="1">
            <a:latin typeface="+mn-lt"/>
          </a:endParaRPr>
        </a:p>
      </dgm:t>
    </dgm:pt>
    <dgm:pt modelId="{802365B3-8A2F-4932-88E6-BB955883D5E0}">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Conclusions</a:t>
          </a:r>
          <a:endParaRPr lang="it-IT" sz="1600" b="1" dirty="0">
            <a:latin typeface="+mn-lt"/>
            <a:ea typeface="Avenir Book" charset="0"/>
            <a:cs typeface="Avenir Book" charset="0"/>
          </a:endParaRPr>
        </a:p>
      </dgm:t>
    </dgm:pt>
    <dgm:pt modelId="{6B28919E-9306-4CB2-BB2C-26B187B55FD0}" type="parTrans" cxnId="{CF6FF855-C378-468C-B7C6-2C6F5897FC6E}">
      <dgm:prSet/>
      <dgm:spPr/>
      <dgm:t>
        <a:bodyPr/>
        <a:lstStyle/>
        <a:p>
          <a:endParaRPr lang="it-IT" sz="1600" b="1">
            <a:latin typeface="+mn-lt"/>
          </a:endParaRPr>
        </a:p>
      </dgm:t>
    </dgm:pt>
    <dgm:pt modelId="{BA68510A-8E5F-4483-A6E9-F1343AE836BB}" type="sibTrans" cxnId="{CF6FF855-C378-468C-B7C6-2C6F5897FC6E}">
      <dgm:prSet/>
      <dgm:spPr/>
      <dgm:t>
        <a:bodyPr/>
        <a:lstStyle/>
        <a:p>
          <a:endParaRPr lang="it-IT" sz="1600" b="1">
            <a:latin typeface="+mn-lt"/>
          </a:endParaRPr>
        </a:p>
      </dgm:t>
    </dgm:pt>
    <dgm:pt modelId="{26A4B019-F7BD-4AA0-A137-90A1D860DB05}" type="pres">
      <dgm:prSet presAssocID="{CA2B2413-616B-41CA-B1B4-E301A4596D3D}" presName="Name0" presStyleCnt="0">
        <dgm:presLayoutVars>
          <dgm:dir/>
          <dgm:resizeHandles val="exact"/>
        </dgm:presLayoutVars>
      </dgm:prSet>
      <dgm:spPr/>
    </dgm:pt>
    <dgm:pt modelId="{6D0B9371-26E8-42E4-8201-0977310E42B3}" type="pres">
      <dgm:prSet presAssocID="{75D8582C-8AD0-4946-8585-62FE4E5EAC27}" presName="parTxOnly" presStyleLbl="node1" presStyleIdx="0" presStyleCnt="5" custScaleY="31906" custLinFactNeighborX="-256" custLinFactNeighborY="-6434">
        <dgm:presLayoutVars>
          <dgm:bulletEnabled val="1"/>
        </dgm:presLayoutVars>
      </dgm:prSet>
      <dgm:spPr/>
      <dgm:t>
        <a:bodyPr/>
        <a:lstStyle/>
        <a:p>
          <a:endParaRPr lang="it-IT"/>
        </a:p>
      </dgm:t>
    </dgm:pt>
    <dgm:pt modelId="{D78C116F-64B8-4069-AA1C-B11AEE1B4E3A}" type="pres">
      <dgm:prSet presAssocID="{46EA265B-AB7E-4D6D-B3C7-C693F7F1F6E3}" presName="parSpace" presStyleCnt="0"/>
      <dgm:spPr/>
    </dgm:pt>
    <dgm:pt modelId="{C120B1FB-6677-4EF0-A5F5-ECE4EAD10E21}" type="pres">
      <dgm:prSet presAssocID="{A6060942-F9DD-40E7-AE60-54758B7C9F98}" presName="parTxOnly" presStyleLbl="node1" presStyleIdx="1" presStyleCnt="5" custScaleY="31906" custLinFactNeighborY="-8205">
        <dgm:presLayoutVars>
          <dgm:bulletEnabled val="1"/>
        </dgm:presLayoutVars>
      </dgm:prSet>
      <dgm:spPr/>
      <dgm:t>
        <a:bodyPr/>
        <a:lstStyle/>
        <a:p>
          <a:endParaRPr lang="it-IT"/>
        </a:p>
      </dgm:t>
    </dgm:pt>
    <dgm:pt modelId="{7FCB1077-5C1E-4444-83D5-A7AC2960F539}" type="pres">
      <dgm:prSet presAssocID="{96F3FBF7-C959-4946-8FD1-B4A8C70AAA2E}" presName="parSpace" presStyleCnt="0"/>
      <dgm:spPr/>
    </dgm:pt>
    <dgm:pt modelId="{ADE638EA-12A2-4541-9D84-32AEFCD3619A}" type="pres">
      <dgm:prSet presAssocID="{F4DCEF7A-F4D0-4DF6-A5AA-8102AF0880D1}" presName="parTxOnly" presStyleLbl="node1" presStyleIdx="2" presStyleCnt="5" custScaleY="31906" custLinFactNeighborX="-28976" custLinFactNeighborY="-8205">
        <dgm:presLayoutVars>
          <dgm:bulletEnabled val="1"/>
        </dgm:presLayoutVars>
      </dgm:prSet>
      <dgm:spPr/>
      <dgm:t>
        <a:bodyPr/>
        <a:lstStyle/>
        <a:p>
          <a:endParaRPr lang="it-IT"/>
        </a:p>
      </dgm:t>
    </dgm:pt>
    <dgm:pt modelId="{5CA12B31-5385-4BD7-91B5-772624888554}" type="pres">
      <dgm:prSet presAssocID="{778E709A-BB89-4C13-8B08-8B8DEA21890A}" presName="parSpace" presStyleCnt="0"/>
      <dgm:spPr/>
    </dgm:pt>
    <dgm:pt modelId="{1BA6BB75-C729-47AC-B188-4B70FF981425}" type="pres">
      <dgm:prSet presAssocID="{CEBE9268-E60A-4AB1-BC0A-784F8DD190A7}" presName="parTxOnly" presStyleLbl="node1" presStyleIdx="3" presStyleCnt="5" custScaleY="31906" custLinFactNeighborY="-8205">
        <dgm:presLayoutVars>
          <dgm:bulletEnabled val="1"/>
        </dgm:presLayoutVars>
      </dgm:prSet>
      <dgm:spPr/>
      <dgm:t>
        <a:bodyPr/>
        <a:lstStyle/>
        <a:p>
          <a:endParaRPr lang="it-IT"/>
        </a:p>
      </dgm:t>
    </dgm:pt>
    <dgm:pt modelId="{34DED141-E333-447F-9ED0-7E8A3A5FD7B4}" type="pres">
      <dgm:prSet presAssocID="{CD734653-DD2E-4902-B1CA-0E15BBC23C24}" presName="parSpace" presStyleCnt="0"/>
      <dgm:spPr/>
    </dgm:pt>
    <dgm:pt modelId="{65BCE493-F3E2-447C-9FD8-409339628125}" type="pres">
      <dgm:prSet presAssocID="{802365B3-8A2F-4932-88E6-BB955883D5E0}" presName="parTxOnly" presStyleLbl="node1" presStyleIdx="4" presStyleCnt="5" custScaleY="31906" custLinFactNeighborY="-8205">
        <dgm:presLayoutVars>
          <dgm:bulletEnabled val="1"/>
        </dgm:presLayoutVars>
      </dgm:prSet>
      <dgm:spPr/>
      <dgm:t>
        <a:bodyPr/>
        <a:lstStyle/>
        <a:p>
          <a:endParaRPr lang="it-IT"/>
        </a:p>
      </dgm:t>
    </dgm:pt>
  </dgm:ptLst>
  <dgm:cxnLst>
    <dgm:cxn modelId="{9980CE53-1394-434E-A564-B91999E03332}" srcId="{CA2B2413-616B-41CA-B1B4-E301A4596D3D}" destId="{CEBE9268-E60A-4AB1-BC0A-784F8DD190A7}" srcOrd="3" destOrd="0" parTransId="{84D51AA0-33FD-4FF7-A212-7429480301EB}" sibTransId="{CD734653-DD2E-4902-B1CA-0E15BBC23C24}"/>
    <dgm:cxn modelId="{862A4719-AF7D-4722-AC2A-309826961CE6}" type="presOf" srcId="{F4DCEF7A-F4D0-4DF6-A5AA-8102AF0880D1}" destId="{ADE638EA-12A2-4541-9D84-32AEFCD3619A}" srcOrd="0" destOrd="0" presId="urn:microsoft.com/office/officeart/2005/8/layout/hChevron3"/>
    <dgm:cxn modelId="{57E455F6-79AB-4A31-89A5-0C5C563E7F22}" type="presOf" srcId="{802365B3-8A2F-4932-88E6-BB955883D5E0}" destId="{65BCE493-F3E2-447C-9FD8-409339628125}" srcOrd="0" destOrd="0" presId="urn:microsoft.com/office/officeart/2005/8/layout/hChevron3"/>
    <dgm:cxn modelId="{05E58689-61EA-44D7-8010-ABD8BD89E5DE}" type="presOf" srcId="{CA2B2413-616B-41CA-B1B4-E301A4596D3D}" destId="{26A4B019-F7BD-4AA0-A137-90A1D860DB05}" srcOrd="0" destOrd="0" presId="urn:microsoft.com/office/officeart/2005/8/layout/hChevron3"/>
    <dgm:cxn modelId="{22D4E038-7881-4239-A128-FEE914687BD5}" srcId="{CA2B2413-616B-41CA-B1B4-E301A4596D3D}" destId="{75D8582C-8AD0-4946-8585-62FE4E5EAC27}" srcOrd="0" destOrd="0" parTransId="{9A3A6861-F86F-4732-8403-288F18E60877}" sibTransId="{46EA265B-AB7E-4D6D-B3C7-C693F7F1F6E3}"/>
    <dgm:cxn modelId="{9E15CD35-B52C-4418-8C05-9477AB541334}" srcId="{CA2B2413-616B-41CA-B1B4-E301A4596D3D}" destId="{A6060942-F9DD-40E7-AE60-54758B7C9F98}" srcOrd="1" destOrd="0" parTransId="{48C740D9-2380-4CF6-88FD-3CA2A055204F}" sibTransId="{96F3FBF7-C959-4946-8FD1-B4A8C70AAA2E}"/>
    <dgm:cxn modelId="{59F67DC2-F01F-4D47-8967-46F5AA33F874}" type="presOf" srcId="{A6060942-F9DD-40E7-AE60-54758B7C9F98}" destId="{C120B1FB-6677-4EF0-A5F5-ECE4EAD10E21}" srcOrd="0" destOrd="0" presId="urn:microsoft.com/office/officeart/2005/8/layout/hChevron3"/>
    <dgm:cxn modelId="{CF6FF855-C378-468C-B7C6-2C6F5897FC6E}" srcId="{CA2B2413-616B-41CA-B1B4-E301A4596D3D}" destId="{802365B3-8A2F-4932-88E6-BB955883D5E0}" srcOrd="4" destOrd="0" parTransId="{6B28919E-9306-4CB2-BB2C-26B187B55FD0}" sibTransId="{BA68510A-8E5F-4483-A6E9-F1343AE836BB}"/>
    <dgm:cxn modelId="{D61E00B8-DD03-4B80-982B-2B0B9B0CC4F4}" type="presOf" srcId="{75D8582C-8AD0-4946-8585-62FE4E5EAC27}" destId="{6D0B9371-26E8-42E4-8201-0977310E42B3}" srcOrd="0" destOrd="0" presId="urn:microsoft.com/office/officeart/2005/8/layout/hChevron3"/>
    <dgm:cxn modelId="{168910F2-944B-4355-8749-7DFFD9645020}" type="presOf" srcId="{CEBE9268-E60A-4AB1-BC0A-784F8DD190A7}" destId="{1BA6BB75-C729-47AC-B188-4B70FF981425}" srcOrd="0" destOrd="0" presId="urn:microsoft.com/office/officeart/2005/8/layout/hChevron3"/>
    <dgm:cxn modelId="{6116082B-4D97-41E7-81BC-50DD866580DC}" srcId="{CA2B2413-616B-41CA-B1B4-E301A4596D3D}" destId="{F4DCEF7A-F4D0-4DF6-A5AA-8102AF0880D1}" srcOrd="2" destOrd="0" parTransId="{606F484E-2BB8-4584-B33C-D489A458F912}" sibTransId="{778E709A-BB89-4C13-8B08-8B8DEA21890A}"/>
    <dgm:cxn modelId="{DAD75921-53A4-4BD2-9C32-C6FEF25CA869}" type="presParOf" srcId="{26A4B019-F7BD-4AA0-A137-90A1D860DB05}" destId="{6D0B9371-26E8-42E4-8201-0977310E42B3}" srcOrd="0" destOrd="0" presId="urn:microsoft.com/office/officeart/2005/8/layout/hChevron3"/>
    <dgm:cxn modelId="{6D124046-5AC4-4FAC-BC5A-DFD0B789A00B}" type="presParOf" srcId="{26A4B019-F7BD-4AA0-A137-90A1D860DB05}" destId="{D78C116F-64B8-4069-AA1C-B11AEE1B4E3A}" srcOrd="1" destOrd="0" presId="urn:microsoft.com/office/officeart/2005/8/layout/hChevron3"/>
    <dgm:cxn modelId="{3700F070-06C4-4FD7-8F0C-E99EA6C8EC4A}" type="presParOf" srcId="{26A4B019-F7BD-4AA0-A137-90A1D860DB05}" destId="{C120B1FB-6677-4EF0-A5F5-ECE4EAD10E21}" srcOrd="2" destOrd="0" presId="urn:microsoft.com/office/officeart/2005/8/layout/hChevron3"/>
    <dgm:cxn modelId="{B6C4268C-8322-48C6-97F4-9AF7CDE9156D}" type="presParOf" srcId="{26A4B019-F7BD-4AA0-A137-90A1D860DB05}" destId="{7FCB1077-5C1E-4444-83D5-A7AC2960F539}" srcOrd="3" destOrd="0" presId="urn:microsoft.com/office/officeart/2005/8/layout/hChevron3"/>
    <dgm:cxn modelId="{2A6AED9E-4882-4F63-9D71-B53ACD17960F}" type="presParOf" srcId="{26A4B019-F7BD-4AA0-A137-90A1D860DB05}" destId="{ADE638EA-12A2-4541-9D84-32AEFCD3619A}" srcOrd="4" destOrd="0" presId="urn:microsoft.com/office/officeart/2005/8/layout/hChevron3"/>
    <dgm:cxn modelId="{DD2D15CD-A904-4CCB-94FE-02C96584C528}" type="presParOf" srcId="{26A4B019-F7BD-4AA0-A137-90A1D860DB05}" destId="{5CA12B31-5385-4BD7-91B5-772624888554}" srcOrd="5" destOrd="0" presId="urn:microsoft.com/office/officeart/2005/8/layout/hChevron3"/>
    <dgm:cxn modelId="{342C1C33-0EC2-409A-B412-6BFC3A30A4DD}" type="presParOf" srcId="{26A4B019-F7BD-4AA0-A137-90A1D860DB05}" destId="{1BA6BB75-C729-47AC-B188-4B70FF981425}" srcOrd="6" destOrd="0" presId="urn:microsoft.com/office/officeart/2005/8/layout/hChevron3"/>
    <dgm:cxn modelId="{2990186F-5EFB-4E77-8307-5ADAA9AF776C}" type="presParOf" srcId="{26A4B019-F7BD-4AA0-A137-90A1D860DB05}" destId="{34DED141-E333-447F-9ED0-7E8A3A5FD7B4}" srcOrd="7" destOrd="0" presId="urn:microsoft.com/office/officeart/2005/8/layout/hChevron3"/>
    <dgm:cxn modelId="{1E8B8295-4FAA-4CF9-A0CA-366CCD8C540F}" type="presParOf" srcId="{26A4B019-F7BD-4AA0-A137-90A1D860DB05}" destId="{65BCE493-F3E2-447C-9FD8-409339628125}" srcOrd="8" destOrd="0" presId="urn:microsoft.com/office/officeart/2005/8/layout/hChevron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2B2413-616B-41CA-B1B4-E301A4596D3D}" type="doc">
      <dgm:prSet loTypeId="urn:microsoft.com/office/officeart/2005/8/layout/hChevron3" loCatId="process" qsTypeId="urn:microsoft.com/office/officeart/2005/8/quickstyle/simple1" qsCatId="simple" csTypeId="urn:microsoft.com/office/officeart/2005/8/colors/accent1_2" csCatId="accent1" phldr="1"/>
      <dgm:spPr/>
    </dgm:pt>
    <dgm:pt modelId="{75D8582C-8AD0-4946-8585-62FE4E5EAC27}">
      <dgm:prSet phldrT="[Testo]" custT="1"/>
      <dgm:spPr>
        <a:solidFill>
          <a:schemeClr val="tx2">
            <a:lumMod val="60000"/>
            <a:lumOff val="40000"/>
          </a:schemeClr>
        </a:solidFill>
        <a:ln>
          <a:solidFill>
            <a:schemeClr val="bg1"/>
          </a:solidFill>
        </a:ln>
      </dgm:spPr>
      <dgm:t>
        <a:bodyPr/>
        <a:lstStyle/>
        <a:p>
          <a:r>
            <a:rPr lang="it-IT" sz="1600" b="1" dirty="0" err="1" smtClean="0">
              <a:latin typeface="+mn-lt"/>
              <a:ea typeface="Avenir Book" charset="0"/>
              <a:cs typeface="Avenir Book" charset="0"/>
            </a:rPr>
            <a:t>Introduction</a:t>
          </a:r>
          <a:r>
            <a:rPr lang="it-IT" sz="1600" b="1" dirty="0">
              <a:latin typeface="+mn-lt"/>
              <a:ea typeface="Avenir Book" charset="0"/>
              <a:cs typeface="Avenir Book" charset="0"/>
            </a:rPr>
            <a:t>	</a:t>
          </a:r>
          <a:r>
            <a:rPr lang="it-IT" sz="1600" b="1" dirty="0">
              <a:solidFill>
                <a:schemeClr val="accent1"/>
              </a:solidFill>
              <a:latin typeface="+mn-lt"/>
              <a:ea typeface="Avenir Book" charset="0"/>
              <a:cs typeface="Avenir Book" charset="0"/>
            </a:rPr>
            <a:t>.</a:t>
          </a:r>
          <a:endParaRPr lang="it-IT" sz="1600" b="1" dirty="0">
            <a:solidFill>
              <a:schemeClr val="accent1"/>
            </a:solidFill>
            <a:latin typeface="+mn-lt"/>
          </a:endParaRPr>
        </a:p>
      </dgm:t>
    </dgm:pt>
    <dgm:pt modelId="{9A3A6861-F86F-4732-8403-288F18E60877}" type="parTrans" cxnId="{22D4E038-7881-4239-A128-FEE914687BD5}">
      <dgm:prSet/>
      <dgm:spPr/>
      <dgm:t>
        <a:bodyPr/>
        <a:lstStyle/>
        <a:p>
          <a:endParaRPr lang="it-IT" sz="1600" b="1">
            <a:latin typeface="+mn-lt"/>
          </a:endParaRPr>
        </a:p>
      </dgm:t>
    </dgm:pt>
    <dgm:pt modelId="{46EA265B-AB7E-4D6D-B3C7-C693F7F1F6E3}" type="sibTrans" cxnId="{22D4E038-7881-4239-A128-FEE914687BD5}">
      <dgm:prSet/>
      <dgm:spPr/>
      <dgm:t>
        <a:bodyPr/>
        <a:lstStyle/>
        <a:p>
          <a:endParaRPr lang="it-IT" sz="1600" b="1">
            <a:latin typeface="+mn-lt"/>
          </a:endParaRPr>
        </a:p>
      </dgm:t>
    </dgm:pt>
    <dgm:pt modelId="{A6060942-F9DD-40E7-AE60-54758B7C9F98}">
      <dgm:prSet phldrT="[Testo]" custT="1"/>
      <dgm:spPr>
        <a:solidFill>
          <a:schemeClr val="accent1">
            <a:lumMod val="75000"/>
          </a:schemeClr>
        </a:solidFill>
      </dgm:spPr>
      <dgm:t>
        <a:bodyPr/>
        <a:lstStyle/>
        <a:p>
          <a:r>
            <a:rPr lang="it-IT" sz="1600" b="1" dirty="0" err="1" smtClean="0">
              <a:latin typeface="+mn-lt"/>
              <a:ea typeface="Avenir Book" charset="0"/>
              <a:cs typeface="Avenir Book" charset="0"/>
            </a:rPr>
            <a:t>Goals</a:t>
          </a:r>
          <a:r>
            <a:rPr lang="it-IT" sz="1600" b="1" dirty="0">
              <a:latin typeface="+mn-lt"/>
              <a:ea typeface="Avenir Book" charset="0"/>
              <a:cs typeface="Avenir Book" charset="0"/>
            </a:rPr>
            <a:t>	</a:t>
          </a:r>
          <a:endParaRPr lang="it-IT" sz="1600" b="1" dirty="0">
            <a:solidFill>
              <a:srgbClr val="E3BB29"/>
            </a:solidFill>
            <a:latin typeface="+mn-lt"/>
          </a:endParaRPr>
        </a:p>
      </dgm:t>
    </dgm:pt>
    <dgm:pt modelId="{48C740D9-2380-4CF6-88FD-3CA2A055204F}" type="parTrans" cxnId="{9E15CD35-B52C-4418-8C05-9477AB541334}">
      <dgm:prSet/>
      <dgm:spPr/>
      <dgm:t>
        <a:bodyPr/>
        <a:lstStyle/>
        <a:p>
          <a:endParaRPr lang="it-IT" sz="1600" b="1">
            <a:latin typeface="+mn-lt"/>
          </a:endParaRPr>
        </a:p>
      </dgm:t>
    </dgm:pt>
    <dgm:pt modelId="{96F3FBF7-C959-4946-8FD1-B4A8C70AAA2E}" type="sibTrans" cxnId="{9E15CD35-B52C-4418-8C05-9477AB541334}">
      <dgm:prSet/>
      <dgm:spPr/>
      <dgm:t>
        <a:bodyPr/>
        <a:lstStyle/>
        <a:p>
          <a:endParaRPr lang="it-IT" sz="1600" b="1">
            <a:latin typeface="+mn-lt"/>
          </a:endParaRPr>
        </a:p>
      </dgm:t>
    </dgm:pt>
    <dgm:pt modelId="{F4DCEF7A-F4D0-4DF6-A5AA-8102AF0880D1}">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Methods</a:t>
          </a:r>
          <a:endParaRPr lang="it-IT" sz="1600" b="1" dirty="0">
            <a:latin typeface="+mn-lt"/>
            <a:ea typeface="Avenir Book" charset="0"/>
            <a:cs typeface="Avenir Book" charset="0"/>
          </a:endParaRPr>
        </a:p>
      </dgm:t>
    </dgm:pt>
    <dgm:pt modelId="{606F484E-2BB8-4584-B33C-D489A458F912}" type="parTrans" cxnId="{6116082B-4D97-41E7-81BC-50DD866580DC}">
      <dgm:prSet/>
      <dgm:spPr/>
      <dgm:t>
        <a:bodyPr/>
        <a:lstStyle/>
        <a:p>
          <a:endParaRPr lang="it-IT" sz="1600" b="1">
            <a:latin typeface="+mn-lt"/>
          </a:endParaRPr>
        </a:p>
      </dgm:t>
    </dgm:pt>
    <dgm:pt modelId="{778E709A-BB89-4C13-8B08-8B8DEA21890A}" type="sibTrans" cxnId="{6116082B-4D97-41E7-81BC-50DD866580DC}">
      <dgm:prSet/>
      <dgm:spPr/>
      <dgm:t>
        <a:bodyPr/>
        <a:lstStyle/>
        <a:p>
          <a:endParaRPr lang="it-IT" sz="1600" b="1">
            <a:latin typeface="+mn-lt"/>
          </a:endParaRPr>
        </a:p>
      </dgm:t>
    </dgm:pt>
    <dgm:pt modelId="{CEBE9268-E60A-4AB1-BC0A-784F8DD190A7}">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Results</a:t>
          </a:r>
          <a:r>
            <a:rPr lang="it-IT" sz="1600" b="1" dirty="0">
              <a:latin typeface="+mn-lt"/>
              <a:ea typeface="Avenir Book" charset="0"/>
              <a:cs typeface="Avenir Book" charset="0"/>
            </a:rPr>
            <a:t>		</a:t>
          </a:r>
          <a:endParaRPr lang="it-IT" sz="1600" b="1" dirty="0">
            <a:solidFill>
              <a:srgbClr val="E3BB29"/>
            </a:solidFill>
            <a:latin typeface="+mn-lt"/>
          </a:endParaRPr>
        </a:p>
      </dgm:t>
    </dgm:pt>
    <dgm:pt modelId="{84D51AA0-33FD-4FF7-A212-7429480301EB}" type="parTrans" cxnId="{9980CE53-1394-434E-A564-B91999E03332}">
      <dgm:prSet/>
      <dgm:spPr/>
      <dgm:t>
        <a:bodyPr/>
        <a:lstStyle/>
        <a:p>
          <a:endParaRPr lang="it-IT" sz="1600" b="1">
            <a:latin typeface="+mn-lt"/>
          </a:endParaRPr>
        </a:p>
      </dgm:t>
    </dgm:pt>
    <dgm:pt modelId="{CD734653-DD2E-4902-B1CA-0E15BBC23C24}" type="sibTrans" cxnId="{9980CE53-1394-434E-A564-B91999E03332}">
      <dgm:prSet/>
      <dgm:spPr/>
      <dgm:t>
        <a:bodyPr/>
        <a:lstStyle/>
        <a:p>
          <a:endParaRPr lang="it-IT" sz="1600" b="1">
            <a:latin typeface="+mn-lt"/>
          </a:endParaRPr>
        </a:p>
      </dgm:t>
    </dgm:pt>
    <dgm:pt modelId="{802365B3-8A2F-4932-88E6-BB955883D5E0}">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Conclusions</a:t>
          </a:r>
          <a:endParaRPr lang="it-IT" sz="1600" b="1" dirty="0">
            <a:latin typeface="+mn-lt"/>
            <a:ea typeface="Avenir Book" charset="0"/>
            <a:cs typeface="Avenir Book" charset="0"/>
          </a:endParaRPr>
        </a:p>
      </dgm:t>
    </dgm:pt>
    <dgm:pt modelId="{6B28919E-9306-4CB2-BB2C-26B187B55FD0}" type="parTrans" cxnId="{CF6FF855-C378-468C-B7C6-2C6F5897FC6E}">
      <dgm:prSet/>
      <dgm:spPr/>
      <dgm:t>
        <a:bodyPr/>
        <a:lstStyle/>
        <a:p>
          <a:endParaRPr lang="it-IT" sz="1600" b="1">
            <a:latin typeface="+mn-lt"/>
          </a:endParaRPr>
        </a:p>
      </dgm:t>
    </dgm:pt>
    <dgm:pt modelId="{BA68510A-8E5F-4483-A6E9-F1343AE836BB}" type="sibTrans" cxnId="{CF6FF855-C378-468C-B7C6-2C6F5897FC6E}">
      <dgm:prSet/>
      <dgm:spPr/>
      <dgm:t>
        <a:bodyPr/>
        <a:lstStyle/>
        <a:p>
          <a:endParaRPr lang="it-IT" sz="1600" b="1">
            <a:latin typeface="+mn-lt"/>
          </a:endParaRPr>
        </a:p>
      </dgm:t>
    </dgm:pt>
    <dgm:pt modelId="{26A4B019-F7BD-4AA0-A137-90A1D860DB05}" type="pres">
      <dgm:prSet presAssocID="{CA2B2413-616B-41CA-B1B4-E301A4596D3D}" presName="Name0" presStyleCnt="0">
        <dgm:presLayoutVars>
          <dgm:dir/>
          <dgm:resizeHandles val="exact"/>
        </dgm:presLayoutVars>
      </dgm:prSet>
      <dgm:spPr/>
    </dgm:pt>
    <dgm:pt modelId="{6D0B9371-26E8-42E4-8201-0977310E42B3}" type="pres">
      <dgm:prSet presAssocID="{75D8582C-8AD0-4946-8585-62FE4E5EAC27}" presName="parTxOnly" presStyleLbl="node1" presStyleIdx="0" presStyleCnt="5" custScaleY="31906" custLinFactNeighborX="-256" custLinFactNeighborY="-6434">
        <dgm:presLayoutVars>
          <dgm:bulletEnabled val="1"/>
        </dgm:presLayoutVars>
      </dgm:prSet>
      <dgm:spPr/>
      <dgm:t>
        <a:bodyPr/>
        <a:lstStyle/>
        <a:p>
          <a:endParaRPr lang="it-IT"/>
        </a:p>
      </dgm:t>
    </dgm:pt>
    <dgm:pt modelId="{D78C116F-64B8-4069-AA1C-B11AEE1B4E3A}" type="pres">
      <dgm:prSet presAssocID="{46EA265B-AB7E-4D6D-B3C7-C693F7F1F6E3}" presName="parSpace" presStyleCnt="0"/>
      <dgm:spPr/>
    </dgm:pt>
    <dgm:pt modelId="{C120B1FB-6677-4EF0-A5F5-ECE4EAD10E21}" type="pres">
      <dgm:prSet presAssocID="{A6060942-F9DD-40E7-AE60-54758B7C9F98}" presName="parTxOnly" presStyleLbl="node1" presStyleIdx="1" presStyleCnt="5" custScaleY="31906" custLinFactNeighborY="-8205">
        <dgm:presLayoutVars>
          <dgm:bulletEnabled val="1"/>
        </dgm:presLayoutVars>
      </dgm:prSet>
      <dgm:spPr/>
      <dgm:t>
        <a:bodyPr/>
        <a:lstStyle/>
        <a:p>
          <a:endParaRPr lang="it-IT"/>
        </a:p>
      </dgm:t>
    </dgm:pt>
    <dgm:pt modelId="{7FCB1077-5C1E-4444-83D5-A7AC2960F539}" type="pres">
      <dgm:prSet presAssocID="{96F3FBF7-C959-4946-8FD1-B4A8C70AAA2E}" presName="parSpace" presStyleCnt="0"/>
      <dgm:spPr/>
    </dgm:pt>
    <dgm:pt modelId="{ADE638EA-12A2-4541-9D84-32AEFCD3619A}" type="pres">
      <dgm:prSet presAssocID="{F4DCEF7A-F4D0-4DF6-A5AA-8102AF0880D1}" presName="parTxOnly" presStyleLbl="node1" presStyleIdx="2" presStyleCnt="5" custScaleY="31906" custLinFactNeighborX="-28976" custLinFactNeighborY="-8205">
        <dgm:presLayoutVars>
          <dgm:bulletEnabled val="1"/>
        </dgm:presLayoutVars>
      </dgm:prSet>
      <dgm:spPr/>
      <dgm:t>
        <a:bodyPr/>
        <a:lstStyle/>
        <a:p>
          <a:endParaRPr lang="it-IT"/>
        </a:p>
      </dgm:t>
    </dgm:pt>
    <dgm:pt modelId="{5CA12B31-5385-4BD7-91B5-772624888554}" type="pres">
      <dgm:prSet presAssocID="{778E709A-BB89-4C13-8B08-8B8DEA21890A}" presName="parSpace" presStyleCnt="0"/>
      <dgm:spPr/>
    </dgm:pt>
    <dgm:pt modelId="{1BA6BB75-C729-47AC-B188-4B70FF981425}" type="pres">
      <dgm:prSet presAssocID="{CEBE9268-E60A-4AB1-BC0A-784F8DD190A7}" presName="parTxOnly" presStyleLbl="node1" presStyleIdx="3" presStyleCnt="5" custScaleY="31906" custLinFactNeighborY="-8205">
        <dgm:presLayoutVars>
          <dgm:bulletEnabled val="1"/>
        </dgm:presLayoutVars>
      </dgm:prSet>
      <dgm:spPr/>
      <dgm:t>
        <a:bodyPr/>
        <a:lstStyle/>
        <a:p>
          <a:endParaRPr lang="it-IT"/>
        </a:p>
      </dgm:t>
    </dgm:pt>
    <dgm:pt modelId="{34DED141-E333-447F-9ED0-7E8A3A5FD7B4}" type="pres">
      <dgm:prSet presAssocID="{CD734653-DD2E-4902-B1CA-0E15BBC23C24}" presName="parSpace" presStyleCnt="0"/>
      <dgm:spPr/>
    </dgm:pt>
    <dgm:pt modelId="{65BCE493-F3E2-447C-9FD8-409339628125}" type="pres">
      <dgm:prSet presAssocID="{802365B3-8A2F-4932-88E6-BB955883D5E0}" presName="parTxOnly" presStyleLbl="node1" presStyleIdx="4" presStyleCnt="5" custScaleY="31906" custLinFactNeighborY="-8205">
        <dgm:presLayoutVars>
          <dgm:bulletEnabled val="1"/>
        </dgm:presLayoutVars>
      </dgm:prSet>
      <dgm:spPr/>
      <dgm:t>
        <a:bodyPr/>
        <a:lstStyle/>
        <a:p>
          <a:endParaRPr lang="it-IT"/>
        </a:p>
      </dgm:t>
    </dgm:pt>
  </dgm:ptLst>
  <dgm:cxnLst>
    <dgm:cxn modelId="{CBFAB228-2F18-4F66-BE00-36306917AD54}" type="presOf" srcId="{A6060942-F9DD-40E7-AE60-54758B7C9F98}" destId="{C120B1FB-6677-4EF0-A5F5-ECE4EAD10E21}" srcOrd="0" destOrd="0" presId="urn:microsoft.com/office/officeart/2005/8/layout/hChevron3"/>
    <dgm:cxn modelId="{9D433922-48A6-4A56-8FA2-05CABC8AD71A}" type="presOf" srcId="{75D8582C-8AD0-4946-8585-62FE4E5EAC27}" destId="{6D0B9371-26E8-42E4-8201-0977310E42B3}" srcOrd="0" destOrd="0" presId="urn:microsoft.com/office/officeart/2005/8/layout/hChevron3"/>
    <dgm:cxn modelId="{CF6FF855-C378-468C-B7C6-2C6F5897FC6E}" srcId="{CA2B2413-616B-41CA-B1B4-E301A4596D3D}" destId="{802365B3-8A2F-4932-88E6-BB955883D5E0}" srcOrd="4" destOrd="0" parTransId="{6B28919E-9306-4CB2-BB2C-26B187B55FD0}" sibTransId="{BA68510A-8E5F-4483-A6E9-F1343AE836BB}"/>
    <dgm:cxn modelId="{9E15CD35-B52C-4418-8C05-9477AB541334}" srcId="{CA2B2413-616B-41CA-B1B4-E301A4596D3D}" destId="{A6060942-F9DD-40E7-AE60-54758B7C9F98}" srcOrd="1" destOrd="0" parTransId="{48C740D9-2380-4CF6-88FD-3CA2A055204F}" sibTransId="{96F3FBF7-C959-4946-8FD1-B4A8C70AAA2E}"/>
    <dgm:cxn modelId="{22D4E038-7881-4239-A128-FEE914687BD5}" srcId="{CA2B2413-616B-41CA-B1B4-E301A4596D3D}" destId="{75D8582C-8AD0-4946-8585-62FE4E5EAC27}" srcOrd="0" destOrd="0" parTransId="{9A3A6861-F86F-4732-8403-288F18E60877}" sibTransId="{46EA265B-AB7E-4D6D-B3C7-C693F7F1F6E3}"/>
    <dgm:cxn modelId="{0980025E-597D-43C4-A65F-9C4884D138A1}" type="presOf" srcId="{CA2B2413-616B-41CA-B1B4-E301A4596D3D}" destId="{26A4B019-F7BD-4AA0-A137-90A1D860DB05}" srcOrd="0" destOrd="0" presId="urn:microsoft.com/office/officeart/2005/8/layout/hChevron3"/>
    <dgm:cxn modelId="{3E0295F4-E166-4BF9-B8CC-21C9006982E6}" type="presOf" srcId="{F4DCEF7A-F4D0-4DF6-A5AA-8102AF0880D1}" destId="{ADE638EA-12A2-4541-9D84-32AEFCD3619A}" srcOrd="0" destOrd="0" presId="urn:microsoft.com/office/officeart/2005/8/layout/hChevron3"/>
    <dgm:cxn modelId="{4FDBECD2-D0E5-4ACD-98F9-45D01998BF1F}" type="presOf" srcId="{CEBE9268-E60A-4AB1-BC0A-784F8DD190A7}" destId="{1BA6BB75-C729-47AC-B188-4B70FF981425}" srcOrd="0" destOrd="0" presId="urn:microsoft.com/office/officeart/2005/8/layout/hChevron3"/>
    <dgm:cxn modelId="{6116082B-4D97-41E7-81BC-50DD866580DC}" srcId="{CA2B2413-616B-41CA-B1B4-E301A4596D3D}" destId="{F4DCEF7A-F4D0-4DF6-A5AA-8102AF0880D1}" srcOrd="2" destOrd="0" parTransId="{606F484E-2BB8-4584-B33C-D489A458F912}" sibTransId="{778E709A-BB89-4C13-8B08-8B8DEA21890A}"/>
    <dgm:cxn modelId="{9875B03A-C36A-495D-8B59-2723DDFDD582}" type="presOf" srcId="{802365B3-8A2F-4932-88E6-BB955883D5E0}" destId="{65BCE493-F3E2-447C-9FD8-409339628125}" srcOrd="0" destOrd="0" presId="urn:microsoft.com/office/officeart/2005/8/layout/hChevron3"/>
    <dgm:cxn modelId="{9980CE53-1394-434E-A564-B91999E03332}" srcId="{CA2B2413-616B-41CA-B1B4-E301A4596D3D}" destId="{CEBE9268-E60A-4AB1-BC0A-784F8DD190A7}" srcOrd="3" destOrd="0" parTransId="{84D51AA0-33FD-4FF7-A212-7429480301EB}" sibTransId="{CD734653-DD2E-4902-B1CA-0E15BBC23C24}"/>
    <dgm:cxn modelId="{5FB0319E-3004-4A9D-B816-7A57382077BF}" type="presParOf" srcId="{26A4B019-F7BD-4AA0-A137-90A1D860DB05}" destId="{6D0B9371-26E8-42E4-8201-0977310E42B3}" srcOrd="0" destOrd="0" presId="urn:microsoft.com/office/officeart/2005/8/layout/hChevron3"/>
    <dgm:cxn modelId="{69001CB3-E7DE-44F6-8E2A-E782CE41754E}" type="presParOf" srcId="{26A4B019-F7BD-4AA0-A137-90A1D860DB05}" destId="{D78C116F-64B8-4069-AA1C-B11AEE1B4E3A}" srcOrd="1" destOrd="0" presId="urn:microsoft.com/office/officeart/2005/8/layout/hChevron3"/>
    <dgm:cxn modelId="{0A155FEA-8B59-4E56-ADDD-0C9E42F0210D}" type="presParOf" srcId="{26A4B019-F7BD-4AA0-A137-90A1D860DB05}" destId="{C120B1FB-6677-4EF0-A5F5-ECE4EAD10E21}" srcOrd="2" destOrd="0" presId="urn:microsoft.com/office/officeart/2005/8/layout/hChevron3"/>
    <dgm:cxn modelId="{C8648A23-9096-41F4-92B6-D50C33A52FFB}" type="presParOf" srcId="{26A4B019-F7BD-4AA0-A137-90A1D860DB05}" destId="{7FCB1077-5C1E-4444-83D5-A7AC2960F539}" srcOrd="3" destOrd="0" presId="urn:microsoft.com/office/officeart/2005/8/layout/hChevron3"/>
    <dgm:cxn modelId="{82063342-50E7-417E-9958-7A7845722A0E}" type="presParOf" srcId="{26A4B019-F7BD-4AA0-A137-90A1D860DB05}" destId="{ADE638EA-12A2-4541-9D84-32AEFCD3619A}" srcOrd="4" destOrd="0" presId="urn:microsoft.com/office/officeart/2005/8/layout/hChevron3"/>
    <dgm:cxn modelId="{A1D0EA76-D641-46E4-8DE8-69FE46A97593}" type="presParOf" srcId="{26A4B019-F7BD-4AA0-A137-90A1D860DB05}" destId="{5CA12B31-5385-4BD7-91B5-772624888554}" srcOrd="5" destOrd="0" presId="urn:microsoft.com/office/officeart/2005/8/layout/hChevron3"/>
    <dgm:cxn modelId="{5401D4A3-BBD3-4E54-9182-151705022828}" type="presParOf" srcId="{26A4B019-F7BD-4AA0-A137-90A1D860DB05}" destId="{1BA6BB75-C729-47AC-B188-4B70FF981425}" srcOrd="6" destOrd="0" presId="urn:microsoft.com/office/officeart/2005/8/layout/hChevron3"/>
    <dgm:cxn modelId="{9A185168-1B5A-4E4A-B93A-AB670441C6D4}" type="presParOf" srcId="{26A4B019-F7BD-4AA0-A137-90A1D860DB05}" destId="{34DED141-E333-447F-9ED0-7E8A3A5FD7B4}" srcOrd="7" destOrd="0" presId="urn:microsoft.com/office/officeart/2005/8/layout/hChevron3"/>
    <dgm:cxn modelId="{5A7E2169-9A2F-46D4-8224-408D18196BC6}" type="presParOf" srcId="{26A4B019-F7BD-4AA0-A137-90A1D860DB05}" destId="{65BCE493-F3E2-447C-9FD8-409339628125}" srcOrd="8" destOrd="0" presId="urn:microsoft.com/office/officeart/2005/8/layout/hChevron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2B2413-616B-41CA-B1B4-E301A4596D3D}" type="doc">
      <dgm:prSet loTypeId="urn:microsoft.com/office/officeart/2005/8/layout/hChevron3" loCatId="process" qsTypeId="urn:microsoft.com/office/officeart/2005/8/quickstyle/simple1" qsCatId="simple" csTypeId="urn:microsoft.com/office/officeart/2005/8/colors/accent1_2" csCatId="accent1" phldr="1"/>
      <dgm:spPr/>
    </dgm:pt>
    <dgm:pt modelId="{75D8582C-8AD0-4946-8585-62FE4E5EAC27}">
      <dgm:prSet phldrT="[Testo]" custT="1"/>
      <dgm:spPr>
        <a:solidFill>
          <a:schemeClr val="tx2">
            <a:lumMod val="60000"/>
            <a:lumOff val="40000"/>
          </a:schemeClr>
        </a:solidFill>
        <a:ln>
          <a:solidFill>
            <a:schemeClr val="bg1"/>
          </a:solidFill>
        </a:ln>
      </dgm:spPr>
      <dgm:t>
        <a:bodyPr/>
        <a:lstStyle/>
        <a:p>
          <a:r>
            <a:rPr lang="it-IT" sz="1600" b="1" dirty="0" err="1" smtClean="0">
              <a:latin typeface="+mn-lt"/>
              <a:ea typeface="Avenir Book" charset="0"/>
              <a:cs typeface="Avenir Book" charset="0"/>
            </a:rPr>
            <a:t>Introduction</a:t>
          </a:r>
          <a:r>
            <a:rPr lang="it-IT" sz="1600" b="1" dirty="0">
              <a:latin typeface="+mn-lt"/>
              <a:ea typeface="Avenir Book" charset="0"/>
              <a:cs typeface="Avenir Book" charset="0"/>
            </a:rPr>
            <a:t>	</a:t>
          </a:r>
          <a:r>
            <a:rPr lang="it-IT" sz="1600" b="1" dirty="0">
              <a:solidFill>
                <a:schemeClr val="accent1"/>
              </a:solidFill>
              <a:latin typeface="+mn-lt"/>
              <a:ea typeface="Avenir Book" charset="0"/>
              <a:cs typeface="Avenir Book" charset="0"/>
            </a:rPr>
            <a:t>.</a:t>
          </a:r>
          <a:endParaRPr lang="it-IT" sz="1600" b="1" dirty="0">
            <a:solidFill>
              <a:schemeClr val="accent1"/>
            </a:solidFill>
            <a:latin typeface="+mn-lt"/>
          </a:endParaRPr>
        </a:p>
      </dgm:t>
    </dgm:pt>
    <dgm:pt modelId="{9A3A6861-F86F-4732-8403-288F18E60877}" type="parTrans" cxnId="{22D4E038-7881-4239-A128-FEE914687BD5}">
      <dgm:prSet/>
      <dgm:spPr/>
      <dgm:t>
        <a:bodyPr/>
        <a:lstStyle/>
        <a:p>
          <a:endParaRPr lang="it-IT" sz="1600" b="1">
            <a:latin typeface="+mn-lt"/>
          </a:endParaRPr>
        </a:p>
      </dgm:t>
    </dgm:pt>
    <dgm:pt modelId="{46EA265B-AB7E-4D6D-B3C7-C693F7F1F6E3}" type="sibTrans" cxnId="{22D4E038-7881-4239-A128-FEE914687BD5}">
      <dgm:prSet/>
      <dgm:spPr/>
      <dgm:t>
        <a:bodyPr/>
        <a:lstStyle/>
        <a:p>
          <a:endParaRPr lang="it-IT" sz="1600" b="1">
            <a:latin typeface="+mn-lt"/>
          </a:endParaRPr>
        </a:p>
      </dgm:t>
    </dgm:pt>
    <dgm:pt modelId="{A6060942-F9DD-40E7-AE60-54758B7C9F98}">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Goals</a:t>
          </a:r>
          <a:r>
            <a:rPr lang="it-IT" sz="1600" b="1" dirty="0">
              <a:latin typeface="+mn-lt"/>
              <a:ea typeface="Avenir Book" charset="0"/>
              <a:cs typeface="Avenir Book" charset="0"/>
            </a:rPr>
            <a:t>	</a:t>
          </a:r>
          <a:endParaRPr lang="it-IT" sz="1600" b="1" dirty="0">
            <a:solidFill>
              <a:srgbClr val="E3BB29"/>
            </a:solidFill>
            <a:latin typeface="+mn-lt"/>
          </a:endParaRPr>
        </a:p>
      </dgm:t>
    </dgm:pt>
    <dgm:pt modelId="{48C740D9-2380-4CF6-88FD-3CA2A055204F}" type="parTrans" cxnId="{9E15CD35-B52C-4418-8C05-9477AB541334}">
      <dgm:prSet/>
      <dgm:spPr/>
      <dgm:t>
        <a:bodyPr/>
        <a:lstStyle/>
        <a:p>
          <a:endParaRPr lang="it-IT" sz="1600" b="1">
            <a:latin typeface="+mn-lt"/>
          </a:endParaRPr>
        </a:p>
      </dgm:t>
    </dgm:pt>
    <dgm:pt modelId="{96F3FBF7-C959-4946-8FD1-B4A8C70AAA2E}" type="sibTrans" cxnId="{9E15CD35-B52C-4418-8C05-9477AB541334}">
      <dgm:prSet/>
      <dgm:spPr/>
      <dgm:t>
        <a:bodyPr/>
        <a:lstStyle/>
        <a:p>
          <a:endParaRPr lang="it-IT" sz="1600" b="1">
            <a:latin typeface="+mn-lt"/>
          </a:endParaRPr>
        </a:p>
      </dgm:t>
    </dgm:pt>
    <dgm:pt modelId="{F4DCEF7A-F4D0-4DF6-A5AA-8102AF0880D1}">
      <dgm:prSet phldrT="[Testo]" custT="1"/>
      <dgm:spPr>
        <a:solidFill>
          <a:schemeClr val="accent1">
            <a:lumMod val="75000"/>
          </a:schemeClr>
        </a:solidFill>
      </dgm:spPr>
      <dgm:t>
        <a:bodyPr/>
        <a:lstStyle/>
        <a:p>
          <a:r>
            <a:rPr lang="it-IT" sz="1600" b="1" dirty="0" err="1" smtClean="0">
              <a:latin typeface="+mn-lt"/>
              <a:ea typeface="Avenir Book" charset="0"/>
              <a:cs typeface="Avenir Book" charset="0"/>
            </a:rPr>
            <a:t>Methods</a:t>
          </a:r>
          <a:endParaRPr lang="it-IT" sz="1600" b="1" dirty="0">
            <a:latin typeface="+mn-lt"/>
            <a:ea typeface="Avenir Book" charset="0"/>
            <a:cs typeface="Avenir Book" charset="0"/>
          </a:endParaRPr>
        </a:p>
      </dgm:t>
    </dgm:pt>
    <dgm:pt modelId="{606F484E-2BB8-4584-B33C-D489A458F912}" type="parTrans" cxnId="{6116082B-4D97-41E7-81BC-50DD866580DC}">
      <dgm:prSet/>
      <dgm:spPr/>
      <dgm:t>
        <a:bodyPr/>
        <a:lstStyle/>
        <a:p>
          <a:endParaRPr lang="it-IT" sz="1600" b="1">
            <a:latin typeface="+mn-lt"/>
          </a:endParaRPr>
        </a:p>
      </dgm:t>
    </dgm:pt>
    <dgm:pt modelId="{778E709A-BB89-4C13-8B08-8B8DEA21890A}" type="sibTrans" cxnId="{6116082B-4D97-41E7-81BC-50DD866580DC}">
      <dgm:prSet/>
      <dgm:spPr/>
      <dgm:t>
        <a:bodyPr/>
        <a:lstStyle/>
        <a:p>
          <a:endParaRPr lang="it-IT" sz="1600" b="1">
            <a:latin typeface="+mn-lt"/>
          </a:endParaRPr>
        </a:p>
      </dgm:t>
    </dgm:pt>
    <dgm:pt modelId="{CEBE9268-E60A-4AB1-BC0A-784F8DD190A7}">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Results</a:t>
          </a:r>
          <a:r>
            <a:rPr lang="it-IT" sz="1600" b="1" dirty="0">
              <a:latin typeface="+mn-lt"/>
              <a:ea typeface="Avenir Book" charset="0"/>
              <a:cs typeface="Avenir Book" charset="0"/>
            </a:rPr>
            <a:t>		</a:t>
          </a:r>
          <a:endParaRPr lang="it-IT" sz="1600" b="1" dirty="0">
            <a:solidFill>
              <a:srgbClr val="E3BB29"/>
            </a:solidFill>
            <a:latin typeface="+mn-lt"/>
          </a:endParaRPr>
        </a:p>
      </dgm:t>
    </dgm:pt>
    <dgm:pt modelId="{84D51AA0-33FD-4FF7-A212-7429480301EB}" type="parTrans" cxnId="{9980CE53-1394-434E-A564-B91999E03332}">
      <dgm:prSet/>
      <dgm:spPr/>
      <dgm:t>
        <a:bodyPr/>
        <a:lstStyle/>
        <a:p>
          <a:endParaRPr lang="it-IT" sz="1600" b="1">
            <a:latin typeface="+mn-lt"/>
          </a:endParaRPr>
        </a:p>
      </dgm:t>
    </dgm:pt>
    <dgm:pt modelId="{CD734653-DD2E-4902-B1CA-0E15BBC23C24}" type="sibTrans" cxnId="{9980CE53-1394-434E-A564-B91999E03332}">
      <dgm:prSet/>
      <dgm:spPr/>
      <dgm:t>
        <a:bodyPr/>
        <a:lstStyle/>
        <a:p>
          <a:endParaRPr lang="it-IT" sz="1600" b="1">
            <a:latin typeface="+mn-lt"/>
          </a:endParaRPr>
        </a:p>
      </dgm:t>
    </dgm:pt>
    <dgm:pt modelId="{802365B3-8A2F-4932-88E6-BB955883D5E0}">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Conclusions</a:t>
          </a:r>
          <a:endParaRPr lang="it-IT" sz="1600" b="1" dirty="0">
            <a:latin typeface="+mn-lt"/>
            <a:ea typeface="Avenir Book" charset="0"/>
            <a:cs typeface="Avenir Book" charset="0"/>
          </a:endParaRPr>
        </a:p>
      </dgm:t>
    </dgm:pt>
    <dgm:pt modelId="{6B28919E-9306-4CB2-BB2C-26B187B55FD0}" type="parTrans" cxnId="{CF6FF855-C378-468C-B7C6-2C6F5897FC6E}">
      <dgm:prSet/>
      <dgm:spPr/>
      <dgm:t>
        <a:bodyPr/>
        <a:lstStyle/>
        <a:p>
          <a:endParaRPr lang="it-IT" sz="1600" b="1">
            <a:latin typeface="+mn-lt"/>
          </a:endParaRPr>
        </a:p>
      </dgm:t>
    </dgm:pt>
    <dgm:pt modelId="{BA68510A-8E5F-4483-A6E9-F1343AE836BB}" type="sibTrans" cxnId="{CF6FF855-C378-468C-B7C6-2C6F5897FC6E}">
      <dgm:prSet/>
      <dgm:spPr/>
      <dgm:t>
        <a:bodyPr/>
        <a:lstStyle/>
        <a:p>
          <a:endParaRPr lang="it-IT" sz="1600" b="1">
            <a:latin typeface="+mn-lt"/>
          </a:endParaRPr>
        </a:p>
      </dgm:t>
    </dgm:pt>
    <dgm:pt modelId="{26A4B019-F7BD-4AA0-A137-90A1D860DB05}" type="pres">
      <dgm:prSet presAssocID="{CA2B2413-616B-41CA-B1B4-E301A4596D3D}" presName="Name0" presStyleCnt="0">
        <dgm:presLayoutVars>
          <dgm:dir/>
          <dgm:resizeHandles val="exact"/>
        </dgm:presLayoutVars>
      </dgm:prSet>
      <dgm:spPr/>
    </dgm:pt>
    <dgm:pt modelId="{6D0B9371-26E8-42E4-8201-0977310E42B3}" type="pres">
      <dgm:prSet presAssocID="{75D8582C-8AD0-4946-8585-62FE4E5EAC27}" presName="parTxOnly" presStyleLbl="node1" presStyleIdx="0" presStyleCnt="5" custScaleY="31906" custLinFactNeighborX="-256" custLinFactNeighborY="-6434">
        <dgm:presLayoutVars>
          <dgm:bulletEnabled val="1"/>
        </dgm:presLayoutVars>
      </dgm:prSet>
      <dgm:spPr/>
      <dgm:t>
        <a:bodyPr/>
        <a:lstStyle/>
        <a:p>
          <a:endParaRPr lang="it-IT"/>
        </a:p>
      </dgm:t>
    </dgm:pt>
    <dgm:pt modelId="{D78C116F-64B8-4069-AA1C-B11AEE1B4E3A}" type="pres">
      <dgm:prSet presAssocID="{46EA265B-AB7E-4D6D-B3C7-C693F7F1F6E3}" presName="parSpace" presStyleCnt="0"/>
      <dgm:spPr/>
    </dgm:pt>
    <dgm:pt modelId="{C120B1FB-6677-4EF0-A5F5-ECE4EAD10E21}" type="pres">
      <dgm:prSet presAssocID="{A6060942-F9DD-40E7-AE60-54758B7C9F98}" presName="parTxOnly" presStyleLbl="node1" presStyleIdx="1" presStyleCnt="5" custScaleY="31906" custLinFactNeighborY="-8205">
        <dgm:presLayoutVars>
          <dgm:bulletEnabled val="1"/>
        </dgm:presLayoutVars>
      </dgm:prSet>
      <dgm:spPr/>
      <dgm:t>
        <a:bodyPr/>
        <a:lstStyle/>
        <a:p>
          <a:endParaRPr lang="it-IT"/>
        </a:p>
      </dgm:t>
    </dgm:pt>
    <dgm:pt modelId="{7FCB1077-5C1E-4444-83D5-A7AC2960F539}" type="pres">
      <dgm:prSet presAssocID="{96F3FBF7-C959-4946-8FD1-B4A8C70AAA2E}" presName="parSpace" presStyleCnt="0"/>
      <dgm:spPr/>
    </dgm:pt>
    <dgm:pt modelId="{ADE638EA-12A2-4541-9D84-32AEFCD3619A}" type="pres">
      <dgm:prSet presAssocID="{F4DCEF7A-F4D0-4DF6-A5AA-8102AF0880D1}" presName="parTxOnly" presStyleLbl="node1" presStyleIdx="2" presStyleCnt="5" custScaleY="31906" custLinFactNeighborX="-28976" custLinFactNeighborY="-8205">
        <dgm:presLayoutVars>
          <dgm:bulletEnabled val="1"/>
        </dgm:presLayoutVars>
      </dgm:prSet>
      <dgm:spPr/>
      <dgm:t>
        <a:bodyPr/>
        <a:lstStyle/>
        <a:p>
          <a:endParaRPr lang="it-IT"/>
        </a:p>
      </dgm:t>
    </dgm:pt>
    <dgm:pt modelId="{5CA12B31-5385-4BD7-91B5-772624888554}" type="pres">
      <dgm:prSet presAssocID="{778E709A-BB89-4C13-8B08-8B8DEA21890A}" presName="parSpace" presStyleCnt="0"/>
      <dgm:spPr/>
    </dgm:pt>
    <dgm:pt modelId="{1BA6BB75-C729-47AC-B188-4B70FF981425}" type="pres">
      <dgm:prSet presAssocID="{CEBE9268-E60A-4AB1-BC0A-784F8DD190A7}" presName="parTxOnly" presStyleLbl="node1" presStyleIdx="3" presStyleCnt="5" custScaleY="31906" custLinFactNeighborY="-8205">
        <dgm:presLayoutVars>
          <dgm:bulletEnabled val="1"/>
        </dgm:presLayoutVars>
      </dgm:prSet>
      <dgm:spPr/>
      <dgm:t>
        <a:bodyPr/>
        <a:lstStyle/>
        <a:p>
          <a:endParaRPr lang="it-IT"/>
        </a:p>
      </dgm:t>
    </dgm:pt>
    <dgm:pt modelId="{34DED141-E333-447F-9ED0-7E8A3A5FD7B4}" type="pres">
      <dgm:prSet presAssocID="{CD734653-DD2E-4902-B1CA-0E15BBC23C24}" presName="parSpace" presStyleCnt="0"/>
      <dgm:spPr/>
    </dgm:pt>
    <dgm:pt modelId="{65BCE493-F3E2-447C-9FD8-409339628125}" type="pres">
      <dgm:prSet presAssocID="{802365B3-8A2F-4932-88E6-BB955883D5E0}" presName="parTxOnly" presStyleLbl="node1" presStyleIdx="4" presStyleCnt="5" custScaleY="31906" custLinFactNeighborY="-8205">
        <dgm:presLayoutVars>
          <dgm:bulletEnabled val="1"/>
        </dgm:presLayoutVars>
      </dgm:prSet>
      <dgm:spPr/>
      <dgm:t>
        <a:bodyPr/>
        <a:lstStyle/>
        <a:p>
          <a:endParaRPr lang="it-IT"/>
        </a:p>
      </dgm:t>
    </dgm:pt>
  </dgm:ptLst>
  <dgm:cxnLst>
    <dgm:cxn modelId="{3F9994E8-8354-4135-9833-4B040548D789}" type="presOf" srcId="{F4DCEF7A-F4D0-4DF6-A5AA-8102AF0880D1}" destId="{ADE638EA-12A2-4541-9D84-32AEFCD3619A}" srcOrd="0" destOrd="0" presId="urn:microsoft.com/office/officeart/2005/8/layout/hChevron3"/>
    <dgm:cxn modelId="{0907359A-0D8A-45F2-91F8-922D7CEBACD4}" type="presOf" srcId="{CEBE9268-E60A-4AB1-BC0A-784F8DD190A7}" destId="{1BA6BB75-C729-47AC-B188-4B70FF981425}" srcOrd="0" destOrd="0" presId="urn:microsoft.com/office/officeart/2005/8/layout/hChevron3"/>
    <dgm:cxn modelId="{9E15CD35-B52C-4418-8C05-9477AB541334}" srcId="{CA2B2413-616B-41CA-B1B4-E301A4596D3D}" destId="{A6060942-F9DD-40E7-AE60-54758B7C9F98}" srcOrd="1" destOrd="0" parTransId="{48C740D9-2380-4CF6-88FD-3CA2A055204F}" sibTransId="{96F3FBF7-C959-4946-8FD1-B4A8C70AAA2E}"/>
    <dgm:cxn modelId="{CF6FF855-C378-468C-B7C6-2C6F5897FC6E}" srcId="{CA2B2413-616B-41CA-B1B4-E301A4596D3D}" destId="{802365B3-8A2F-4932-88E6-BB955883D5E0}" srcOrd="4" destOrd="0" parTransId="{6B28919E-9306-4CB2-BB2C-26B187B55FD0}" sibTransId="{BA68510A-8E5F-4483-A6E9-F1343AE836BB}"/>
    <dgm:cxn modelId="{22D4E038-7881-4239-A128-FEE914687BD5}" srcId="{CA2B2413-616B-41CA-B1B4-E301A4596D3D}" destId="{75D8582C-8AD0-4946-8585-62FE4E5EAC27}" srcOrd="0" destOrd="0" parTransId="{9A3A6861-F86F-4732-8403-288F18E60877}" sibTransId="{46EA265B-AB7E-4D6D-B3C7-C693F7F1F6E3}"/>
    <dgm:cxn modelId="{1A20F192-A8A4-423C-8D4D-FED97CD6A783}" type="presOf" srcId="{75D8582C-8AD0-4946-8585-62FE4E5EAC27}" destId="{6D0B9371-26E8-42E4-8201-0977310E42B3}" srcOrd="0" destOrd="0" presId="urn:microsoft.com/office/officeart/2005/8/layout/hChevron3"/>
    <dgm:cxn modelId="{6116082B-4D97-41E7-81BC-50DD866580DC}" srcId="{CA2B2413-616B-41CA-B1B4-E301A4596D3D}" destId="{F4DCEF7A-F4D0-4DF6-A5AA-8102AF0880D1}" srcOrd="2" destOrd="0" parTransId="{606F484E-2BB8-4584-B33C-D489A458F912}" sibTransId="{778E709A-BB89-4C13-8B08-8B8DEA21890A}"/>
    <dgm:cxn modelId="{C26B0AB7-EC72-4B71-A4F6-A741EF811735}" type="presOf" srcId="{A6060942-F9DD-40E7-AE60-54758B7C9F98}" destId="{C120B1FB-6677-4EF0-A5F5-ECE4EAD10E21}" srcOrd="0" destOrd="0" presId="urn:microsoft.com/office/officeart/2005/8/layout/hChevron3"/>
    <dgm:cxn modelId="{9704BB85-4624-41FD-B2FC-3C66FC228DBC}" type="presOf" srcId="{802365B3-8A2F-4932-88E6-BB955883D5E0}" destId="{65BCE493-F3E2-447C-9FD8-409339628125}" srcOrd="0" destOrd="0" presId="urn:microsoft.com/office/officeart/2005/8/layout/hChevron3"/>
    <dgm:cxn modelId="{7D11A935-5E45-46AB-B62D-FE5E2D95485C}" type="presOf" srcId="{CA2B2413-616B-41CA-B1B4-E301A4596D3D}" destId="{26A4B019-F7BD-4AA0-A137-90A1D860DB05}" srcOrd="0" destOrd="0" presId="urn:microsoft.com/office/officeart/2005/8/layout/hChevron3"/>
    <dgm:cxn modelId="{9980CE53-1394-434E-A564-B91999E03332}" srcId="{CA2B2413-616B-41CA-B1B4-E301A4596D3D}" destId="{CEBE9268-E60A-4AB1-BC0A-784F8DD190A7}" srcOrd="3" destOrd="0" parTransId="{84D51AA0-33FD-4FF7-A212-7429480301EB}" sibTransId="{CD734653-DD2E-4902-B1CA-0E15BBC23C24}"/>
    <dgm:cxn modelId="{A8D1DD67-97A7-4AFD-BF94-B3BE99CDE783}" type="presParOf" srcId="{26A4B019-F7BD-4AA0-A137-90A1D860DB05}" destId="{6D0B9371-26E8-42E4-8201-0977310E42B3}" srcOrd="0" destOrd="0" presId="urn:microsoft.com/office/officeart/2005/8/layout/hChevron3"/>
    <dgm:cxn modelId="{7BDEE833-84C6-4F7E-AA87-D04513C1AD51}" type="presParOf" srcId="{26A4B019-F7BD-4AA0-A137-90A1D860DB05}" destId="{D78C116F-64B8-4069-AA1C-B11AEE1B4E3A}" srcOrd="1" destOrd="0" presId="urn:microsoft.com/office/officeart/2005/8/layout/hChevron3"/>
    <dgm:cxn modelId="{5306E206-02AD-4218-B503-1538CFF8C897}" type="presParOf" srcId="{26A4B019-F7BD-4AA0-A137-90A1D860DB05}" destId="{C120B1FB-6677-4EF0-A5F5-ECE4EAD10E21}" srcOrd="2" destOrd="0" presId="urn:microsoft.com/office/officeart/2005/8/layout/hChevron3"/>
    <dgm:cxn modelId="{E3BBE81A-061D-4307-982D-DE3149919602}" type="presParOf" srcId="{26A4B019-F7BD-4AA0-A137-90A1D860DB05}" destId="{7FCB1077-5C1E-4444-83D5-A7AC2960F539}" srcOrd="3" destOrd="0" presId="urn:microsoft.com/office/officeart/2005/8/layout/hChevron3"/>
    <dgm:cxn modelId="{928A359C-4752-4735-B102-A5806308CF74}" type="presParOf" srcId="{26A4B019-F7BD-4AA0-A137-90A1D860DB05}" destId="{ADE638EA-12A2-4541-9D84-32AEFCD3619A}" srcOrd="4" destOrd="0" presId="urn:microsoft.com/office/officeart/2005/8/layout/hChevron3"/>
    <dgm:cxn modelId="{C82805E2-6F73-44E7-A5E1-C86A2D459FA5}" type="presParOf" srcId="{26A4B019-F7BD-4AA0-A137-90A1D860DB05}" destId="{5CA12B31-5385-4BD7-91B5-772624888554}" srcOrd="5" destOrd="0" presId="urn:microsoft.com/office/officeart/2005/8/layout/hChevron3"/>
    <dgm:cxn modelId="{AE11795F-C2B1-48A4-BF2B-6C82AB31B3B2}" type="presParOf" srcId="{26A4B019-F7BD-4AA0-A137-90A1D860DB05}" destId="{1BA6BB75-C729-47AC-B188-4B70FF981425}" srcOrd="6" destOrd="0" presId="urn:microsoft.com/office/officeart/2005/8/layout/hChevron3"/>
    <dgm:cxn modelId="{BC026849-9E0E-4CC0-B4FB-1047D4909F04}" type="presParOf" srcId="{26A4B019-F7BD-4AA0-A137-90A1D860DB05}" destId="{34DED141-E333-447F-9ED0-7E8A3A5FD7B4}" srcOrd="7" destOrd="0" presId="urn:microsoft.com/office/officeart/2005/8/layout/hChevron3"/>
    <dgm:cxn modelId="{E15E248F-D72D-49E2-8AC3-DB5C5EA4DEE5}" type="presParOf" srcId="{26A4B019-F7BD-4AA0-A137-90A1D860DB05}" destId="{65BCE493-F3E2-447C-9FD8-409339628125}" srcOrd="8" destOrd="0" presId="urn:microsoft.com/office/officeart/2005/8/layout/hChevron3"/>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2B2413-616B-41CA-B1B4-E301A4596D3D}" type="doc">
      <dgm:prSet loTypeId="urn:microsoft.com/office/officeart/2005/8/layout/hChevron3" loCatId="process" qsTypeId="urn:microsoft.com/office/officeart/2005/8/quickstyle/simple1" qsCatId="simple" csTypeId="urn:microsoft.com/office/officeart/2005/8/colors/accent1_2" csCatId="accent1" phldr="1"/>
      <dgm:spPr/>
    </dgm:pt>
    <dgm:pt modelId="{75D8582C-8AD0-4946-8585-62FE4E5EAC27}">
      <dgm:prSet phldrT="[Testo]" custT="1"/>
      <dgm:spPr>
        <a:solidFill>
          <a:schemeClr val="tx2">
            <a:lumMod val="60000"/>
            <a:lumOff val="40000"/>
          </a:schemeClr>
        </a:solidFill>
        <a:ln>
          <a:solidFill>
            <a:schemeClr val="bg1"/>
          </a:solidFill>
        </a:ln>
      </dgm:spPr>
      <dgm:t>
        <a:bodyPr/>
        <a:lstStyle/>
        <a:p>
          <a:r>
            <a:rPr lang="it-IT" sz="1600" b="1" dirty="0" err="1" smtClean="0">
              <a:latin typeface="+mn-lt"/>
              <a:ea typeface="Avenir Book" charset="0"/>
              <a:cs typeface="Avenir Book" charset="0"/>
            </a:rPr>
            <a:t>Introduction</a:t>
          </a:r>
          <a:r>
            <a:rPr lang="it-IT" sz="1600" b="1" dirty="0">
              <a:latin typeface="+mn-lt"/>
              <a:ea typeface="Avenir Book" charset="0"/>
              <a:cs typeface="Avenir Book" charset="0"/>
            </a:rPr>
            <a:t>	</a:t>
          </a:r>
          <a:r>
            <a:rPr lang="it-IT" sz="1600" b="1" dirty="0">
              <a:solidFill>
                <a:schemeClr val="accent1"/>
              </a:solidFill>
              <a:latin typeface="+mn-lt"/>
              <a:ea typeface="Avenir Book" charset="0"/>
              <a:cs typeface="Avenir Book" charset="0"/>
            </a:rPr>
            <a:t>.</a:t>
          </a:r>
          <a:endParaRPr lang="it-IT" sz="1600" b="1" dirty="0">
            <a:solidFill>
              <a:schemeClr val="accent1"/>
            </a:solidFill>
            <a:latin typeface="+mn-lt"/>
          </a:endParaRPr>
        </a:p>
      </dgm:t>
    </dgm:pt>
    <dgm:pt modelId="{9A3A6861-F86F-4732-8403-288F18E60877}" type="parTrans" cxnId="{22D4E038-7881-4239-A128-FEE914687BD5}">
      <dgm:prSet/>
      <dgm:spPr/>
      <dgm:t>
        <a:bodyPr/>
        <a:lstStyle/>
        <a:p>
          <a:endParaRPr lang="it-IT" sz="1600" b="1">
            <a:latin typeface="+mn-lt"/>
          </a:endParaRPr>
        </a:p>
      </dgm:t>
    </dgm:pt>
    <dgm:pt modelId="{46EA265B-AB7E-4D6D-B3C7-C693F7F1F6E3}" type="sibTrans" cxnId="{22D4E038-7881-4239-A128-FEE914687BD5}">
      <dgm:prSet/>
      <dgm:spPr/>
      <dgm:t>
        <a:bodyPr/>
        <a:lstStyle/>
        <a:p>
          <a:endParaRPr lang="it-IT" sz="1600" b="1">
            <a:latin typeface="+mn-lt"/>
          </a:endParaRPr>
        </a:p>
      </dgm:t>
    </dgm:pt>
    <dgm:pt modelId="{A6060942-F9DD-40E7-AE60-54758B7C9F98}">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Goals</a:t>
          </a:r>
          <a:r>
            <a:rPr lang="it-IT" sz="1600" b="1" dirty="0">
              <a:latin typeface="+mn-lt"/>
              <a:ea typeface="Avenir Book" charset="0"/>
              <a:cs typeface="Avenir Book" charset="0"/>
            </a:rPr>
            <a:t>	</a:t>
          </a:r>
          <a:endParaRPr lang="it-IT" sz="1600" b="1" dirty="0">
            <a:solidFill>
              <a:srgbClr val="E3BB29"/>
            </a:solidFill>
            <a:latin typeface="+mn-lt"/>
          </a:endParaRPr>
        </a:p>
      </dgm:t>
    </dgm:pt>
    <dgm:pt modelId="{48C740D9-2380-4CF6-88FD-3CA2A055204F}" type="parTrans" cxnId="{9E15CD35-B52C-4418-8C05-9477AB541334}">
      <dgm:prSet/>
      <dgm:spPr/>
      <dgm:t>
        <a:bodyPr/>
        <a:lstStyle/>
        <a:p>
          <a:endParaRPr lang="it-IT" sz="1600" b="1">
            <a:latin typeface="+mn-lt"/>
          </a:endParaRPr>
        </a:p>
      </dgm:t>
    </dgm:pt>
    <dgm:pt modelId="{96F3FBF7-C959-4946-8FD1-B4A8C70AAA2E}" type="sibTrans" cxnId="{9E15CD35-B52C-4418-8C05-9477AB541334}">
      <dgm:prSet/>
      <dgm:spPr/>
      <dgm:t>
        <a:bodyPr/>
        <a:lstStyle/>
        <a:p>
          <a:endParaRPr lang="it-IT" sz="1600" b="1">
            <a:latin typeface="+mn-lt"/>
          </a:endParaRPr>
        </a:p>
      </dgm:t>
    </dgm:pt>
    <dgm:pt modelId="{F4DCEF7A-F4D0-4DF6-A5AA-8102AF0880D1}">
      <dgm:prSet phldrT="[Testo]" custT="1"/>
      <dgm:spPr>
        <a:solidFill>
          <a:schemeClr val="accent1">
            <a:lumMod val="75000"/>
          </a:schemeClr>
        </a:solidFill>
      </dgm:spPr>
      <dgm:t>
        <a:bodyPr/>
        <a:lstStyle/>
        <a:p>
          <a:r>
            <a:rPr lang="it-IT" sz="1600" b="1" dirty="0" err="1" smtClean="0">
              <a:latin typeface="+mn-lt"/>
              <a:ea typeface="Avenir Book" charset="0"/>
              <a:cs typeface="Avenir Book" charset="0"/>
            </a:rPr>
            <a:t>Methods</a:t>
          </a:r>
          <a:endParaRPr lang="it-IT" sz="1600" b="1" dirty="0">
            <a:latin typeface="+mn-lt"/>
            <a:ea typeface="Avenir Book" charset="0"/>
            <a:cs typeface="Avenir Book" charset="0"/>
          </a:endParaRPr>
        </a:p>
      </dgm:t>
    </dgm:pt>
    <dgm:pt modelId="{606F484E-2BB8-4584-B33C-D489A458F912}" type="parTrans" cxnId="{6116082B-4D97-41E7-81BC-50DD866580DC}">
      <dgm:prSet/>
      <dgm:spPr/>
      <dgm:t>
        <a:bodyPr/>
        <a:lstStyle/>
        <a:p>
          <a:endParaRPr lang="it-IT" sz="1600" b="1">
            <a:latin typeface="+mn-lt"/>
          </a:endParaRPr>
        </a:p>
      </dgm:t>
    </dgm:pt>
    <dgm:pt modelId="{778E709A-BB89-4C13-8B08-8B8DEA21890A}" type="sibTrans" cxnId="{6116082B-4D97-41E7-81BC-50DD866580DC}">
      <dgm:prSet/>
      <dgm:spPr/>
      <dgm:t>
        <a:bodyPr/>
        <a:lstStyle/>
        <a:p>
          <a:endParaRPr lang="it-IT" sz="1600" b="1">
            <a:latin typeface="+mn-lt"/>
          </a:endParaRPr>
        </a:p>
      </dgm:t>
    </dgm:pt>
    <dgm:pt modelId="{CEBE9268-E60A-4AB1-BC0A-784F8DD190A7}">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Results</a:t>
          </a:r>
          <a:r>
            <a:rPr lang="it-IT" sz="1600" b="1" dirty="0">
              <a:latin typeface="+mn-lt"/>
              <a:ea typeface="Avenir Book" charset="0"/>
              <a:cs typeface="Avenir Book" charset="0"/>
            </a:rPr>
            <a:t>		</a:t>
          </a:r>
          <a:endParaRPr lang="it-IT" sz="1600" b="1" dirty="0">
            <a:solidFill>
              <a:srgbClr val="E3BB29"/>
            </a:solidFill>
            <a:latin typeface="+mn-lt"/>
          </a:endParaRPr>
        </a:p>
      </dgm:t>
    </dgm:pt>
    <dgm:pt modelId="{84D51AA0-33FD-4FF7-A212-7429480301EB}" type="parTrans" cxnId="{9980CE53-1394-434E-A564-B91999E03332}">
      <dgm:prSet/>
      <dgm:spPr/>
      <dgm:t>
        <a:bodyPr/>
        <a:lstStyle/>
        <a:p>
          <a:endParaRPr lang="it-IT" sz="1600" b="1">
            <a:latin typeface="+mn-lt"/>
          </a:endParaRPr>
        </a:p>
      </dgm:t>
    </dgm:pt>
    <dgm:pt modelId="{CD734653-DD2E-4902-B1CA-0E15BBC23C24}" type="sibTrans" cxnId="{9980CE53-1394-434E-A564-B91999E03332}">
      <dgm:prSet/>
      <dgm:spPr/>
      <dgm:t>
        <a:bodyPr/>
        <a:lstStyle/>
        <a:p>
          <a:endParaRPr lang="it-IT" sz="1600" b="1">
            <a:latin typeface="+mn-lt"/>
          </a:endParaRPr>
        </a:p>
      </dgm:t>
    </dgm:pt>
    <dgm:pt modelId="{802365B3-8A2F-4932-88E6-BB955883D5E0}">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Conclusions</a:t>
          </a:r>
          <a:endParaRPr lang="it-IT" sz="1600" b="1" dirty="0">
            <a:latin typeface="+mn-lt"/>
            <a:ea typeface="Avenir Book" charset="0"/>
            <a:cs typeface="Avenir Book" charset="0"/>
          </a:endParaRPr>
        </a:p>
      </dgm:t>
    </dgm:pt>
    <dgm:pt modelId="{6B28919E-9306-4CB2-BB2C-26B187B55FD0}" type="parTrans" cxnId="{CF6FF855-C378-468C-B7C6-2C6F5897FC6E}">
      <dgm:prSet/>
      <dgm:spPr/>
      <dgm:t>
        <a:bodyPr/>
        <a:lstStyle/>
        <a:p>
          <a:endParaRPr lang="it-IT" sz="1600" b="1">
            <a:latin typeface="+mn-lt"/>
          </a:endParaRPr>
        </a:p>
      </dgm:t>
    </dgm:pt>
    <dgm:pt modelId="{BA68510A-8E5F-4483-A6E9-F1343AE836BB}" type="sibTrans" cxnId="{CF6FF855-C378-468C-B7C6-2C6F5897FC6E}">
      <dgm:prSet/>
      <dgm:spPr/>
      <dgm:t>
        <a:bodyPr/>
        <a:lstStyle/>
        <a:p>
          <a:endParaRPr lang="it-IT" sz="1600" b="1">
            <a:latin typeface="+mn-lt"/>
          </a:endParaRPr>
        </a:p>
      </dgm:t>
    </dgm:pt>
    <dgm:pt modelId="{26A4B019-F7BD-4AA0-A137-90A1D860DB05}" type="pres">
      <dgm:prSet presAssocID="{CA2B2413-616B-41CA-B1B4-E301A4596D3D}" presName="Name0" presStyleCnt="0">
        <dgm:presLayoutVars>
          <dgm:dir/>
          <dgm:resizeHandles val="exact"/>
        </dgm:presLayoutVars>
      </dgm:prSet>
      <dgm:spPr/>
    </dgm:pt>
    <dgm:pt modelId="{6D0B9371-26E8-42E4-8201-0977310E42B3}" type="pres">
      <dgm:prSet presAssocID="{75D8582C-8AD0-4946-8585-62FE4E5EAC27}" presName="parTxOnly" presStyleLbl="node1" presStyleIdx="0" presStyleCnt="5" custScaleY="31906" custLinFactNeighborX="-256" custLinFactNeighborY="-6434">
        <dgm:presLayoutVars>
          <dgm:bulletEnabled val="1"/>
        </dgm:presLayoutVars>
      </dgm:prSet>
      <dgm:spPr/>
      <dgm:t>
        <a:bodyPr/>
        <a:lstStyle/>
        <a:p>
          <a:endParaRPr lang="it-IT"/>
        </a:p>
      </dgm:t>
    </dgm:pt>
    <dgm:pt modelId="{D78C116F-64B8-4069-AA1C-B11AEE1B4E3A}" type="pres">
      <dgm:prSet presAssocID="{46EA265B-AB7E-4D6D-B3C7-C693F7F1F6E3}" presName="parSpace" presStyleCnt="0"/>
      <dgm:spPr/>
    </dgm:pt>
    <dgm:pt modelId="{C120B1FB-6677-4EF0-A5F5-ECE4EAD10E21}" type="pres">
      <dgm:prSet presAssocID="{A6060942-F9DD-40E7-AE60-54758B7C9F98}" presName="parTxOnly" presStyleLbl="node1" presStyleIdx="1" presStyleCnt="5" custScaleY="31906" custLinFactNeighborY="-8205">
        <dgm:presLayoutVars>
          <dgm:bulletEnabled val="1"/>
        </dgm:presLayoutVars>
      </dgm:prSet>
      <dgm:spPr/>
      <dgm:t>
        <a:bodyPr/>
        <a:lstStyle/>
        <a:p>
          <a:endParaRPr lang="it-IT"/>
        </a:p>
      </dgm:t>
    </dgm:pt>
    <dgm:pt modelId="{7FCB1077-5C1E-4444-83D5-A7AC2960F539}" type="pres">
      <dgm:prSet presAssocID="{96F3FBF7-C959-4946-8FD1-B4A8C70AAA2E}" presName="parSpace" presStyleCnt="0"/>
      <dgm:spPr/>
    </dgm:pt>
    <dgm:pt modelId="{ADE638EA-12A2-4541-9D84-32AEFCD3619A}" type="pres">
      <dgm:prSet presAssocID="{F4DCEF7A-F4D0-4DF6-A5AA-8102AF0880D1}" presName="parTxOnly" presStyleLbl="node1" presStyleIdx="2" presStyleCnt="5" custScaleY="31906" custLinFactNeighborX="-28976" custLinFactNeighborY="-8205">
        <dgm:presLayoutVars>
          <dgm:bulletEnabled val="1"/>
        </dgm:presLayoutVars>
      </dgm:prSet>
      <dgm:spPr/>
      <dgm:t>
        <a:bodyPr/>
        <a:lstStyle/>
        <a:p>
          <a:endParaRPr lang="it-IT"/>
        </a:p>
      </dgm:t>
    </dgm:pt>
    <dgm:pt modelId="{5CA12B31-5385-4BD7-91B5-772624888554}" type="pres">
      <dgm:prSet presAssocID="{778E709A-BB89-4C13-8B08-8B8DEA21890A}" presName="parSpace" presStyleCnt="0"/>
      <dgm:spPr/>
    </dgm:pt>
    <dgm:pt modelId="{1BA6BB75-C729-47AC-B188-4B70FF981425}" type="pres">
      <dgm:prSet presAssocID="{CEBE9268-E60A-4AB1-BC0A-784F8DD190A7}" presName="parTxOnly" presStyleLbl="node1" presStyleIdx="3" presStyleCnt="5" custScaleY="31906" custLinFactNeighborY="-8205">
        <dgm:presLayoutVars>
          <dgm:bulletEnabled val="1"/>
        </dgm:presLayoutVars>
      </dgm:prSet>
      <dgm:spPr/>
      <dgm:t>
        <a:bodyPr/>
        <a:lstStyle/>
        <a:p>
          <a:endParaRPr lang="it-IT"/>
        </a:p>
      </dgm:t>
    </dgm:pt>
    <dgm:pt modelId="{34DED141-E333-447F-9ED0-7E8A3A5FD7B4}" type="pres">
      <dgm:prSet presAssocID="{CD734653-DD2E-4902-B1CA-0E15BBC23C24}" presName="parSpace" presStyleCnt="0"/>
      <dgm:spPr/>
    </dgm:pt>
    <dgm:pt modelId="{65BCE493-F3E2-447C-9FD8-409339628125}" type="pres">
      <dgm:prSet presAssocID="{802365B3-8A2F-4932-88E6-BB955883D5E0}" presName="parTxOnly" presStyleLbl="node1" presStyleIdx="4" presStyleCnt="5" custScaleY="31906" custLinFactNeighborY="-8205">
        <dgm:presLayoutVars>
          <dgm:bulletEnabled val="1"/>
        </dgm:presLayoutVars>
      </dgm:prSet>
      <dgm:spPr/>
      <dgm:t>
        <a:bodyPr/>
        <a:lstStyle/>
        <a:p>
          <a:endParaRPr lang="it-IT"/>
        </a:p>
      </dgm:t>
    </dgm:pt>
  </dgm:ptLst>
  <dgm:cxnLst>
    <dgm:cxn modelId="{3C22570C-1A79-407E-9258-3359C80FEAB9}" type="presOf" srcId="{CEBE9268-E60A-4AB1-BC0A-784F8DD190A7}" destId="{1BA6BB75-C729-47AC-B188-4B70FF981425}" srcOrd="0" destOrd="0" presId="urn:microsoft.com/office/officeart/2005/8/layout/hChevron3"/>
    <dgm:cxn modelId="{9E15CD35-B52C-4418-8C05-9477AB541334}" srcId="{CA2B2413-616B-41CA-B1B4-E301A4596D3D}" destId="{A6060942-F9DD-40E7-AE60-54758B7C9F98}" srcOrd="1" destOrd="0" parTransId="{48C740D9-2380-4CF6-88FD-3CA2A055204F}" sibTransId="{96F3FBF7-C959-4946-8FD1-B4A8C70AAA2E}"/>
    <dgm:cxn modelId="{CF6FF855-C378-468C-B7C6-2C6F5897FC6E}" srcId="{CA2B2413-616B-41CA-B1B4-E301A4596D3D}" destId="{802365B3-8A2F-4932-88E6-BB955883D5E0}" srcOrd="4" destOrd="0" parTransId="{6B28919E-9306-4CB2-BB2C-26B187B55FD0}" sibTransId="{BA68510A-8E5F-4483-A6E9-F1343AE836BB}"/>
    <dgm:cxn modelId="{22D4E038-7881-4239-A128-FEE914687BD5}" srcId="{CA2B2413-616B-41CA-B1B4-E301A4596D3D}" destId="{75D8582C-8AD0-4946-8585-62FE4E5EAC27}" srcOrd="0" destOrd="0" parTransId="{9A3A6861-F86F-4732-8403-288F18E60877}" sibTransId="{46EA265B-AB7E-4D6D-B3C7-C693F7F1F6E3}"/>
    <dgm:cxn modelId="{27A05245-35FC-48E5-A02C-87C1AB4AF973}" type="presOf" srcId="{F4DCEF7A-F4D0-4DF6-A5AA-8102AF0880D1}" destId="{ADE638EA-12A2-4541-9D84-32AEFCD3619A}" srcOrd="0" destOrd="0" presId="urn:microsoft.com/office/officeart/2005/8/layout/hChevron3"/>
    <dgm:cxn modelId="{7721CA81-3802-4433-A30D-DE519C129061}" type="presOf" srcId="{802365B3-8A2F-4932-88E6-BB955883D5E0}" destId="{65BCE493-F3E2-447C-9FD8-409339628125}" srcOrd="0" destOrd="0" presId="urn:microsoft.com/office/officeart/2005/8/layout/hChevron3"/>
    <dgm:cxn modelId="{DC4ACAD9-E1F1-4AB4-A7CF-D465081DB1B0}" type="presOf" srcId="{CA2B2413-616B-41CA-B1B4-E301A4596D3D}" destId="{26A4B019-F7BD-4AA0-A137-90A1D860DB05}" srcOrd="0" destOrd="0" presId="urn:microsoft.com/office/officeart/2005/8/layout/hChevron3"/>
    <dgm:cxn modelId="{6116082B-4D97-41E7-81BC-50DD866580DC}" srcId="{CA2B2413-616B-41CA-B1B4-E301A4596D3D}" destId="{F4DCEF7A-F4D0-4DF6-A5AA-8102AF0880D1}" srcOrd="2" destOrd="0" parTransId="{606F484E-2BB8-4584-B33C-D489A458F912}" sibTransId="{778E709A-BB89-4C13-8B08-8B8DEA21890A}"/>
    <dgm:cxn modelId="{9980CE53-1394-434E-A564-B91999E03332}" srcId="{CA2B2413-616B-41CA-B1B4-E301A4596D3D}" destId="{CEBE9268-E60A-4AB1-BC0A-784F8DD190A7}" srcOrd="3" destOrd="0" parTransId="{84D51AA0-33FD-4FF7-A212-7429480301EB}" sibTransId="{CD734653-DD2E-4902-B1CA-0E15BBC23C24}"/>
    <dgm:cxn modelId="{8517EAE6-9095-489D-A34A-3EB54F730F8B}" type="presOf" srcId="{75D8582C-8AD0-4946-8585-62FE4E5EAC27}" destId="{6D0B9371-26E8-42E4-8201-0977310E42B3}" srcOrd="0" destOrd="0" presId="urn:microsoft.com/office/officeart/2005/8/layout/hChevron3"/>
    <dgm:cxn modelId="{E9FAD2F7-2E8E-455E-90F5-4CA22356C4A5}" type="presOf" srcId="{A6060942-F9DD-40E7-AE60-54758B7C9F98}" destId="{C120B1FB-6677-4EF0-A5F5-ECE4EAD10E21}" srcOrd="0" destOrd="0" presId="urn:microsoft.com/office/officeart/2005/8/layout/hChevron3"/>
    <dgm:cxn modelId="{6C6EC035-D795-4B9C-9AC2-C1B018E1C202}" type="presParOf" srcId="{26A4B019-F7BD-4AA0-A137-90A1D860DB05}" destId="{6D0B9371-26E8-42E4-8201-0977310E42B3}" srcOrd="0" destOrd="0" presId="urn:microsoft.com/office/officeart/2005/8/layout/hChevron3"/>
    <dgm:cxn modelId="{677DE7A6-2A7A-4FF0-8BDA-C5FC2D507946}" type="presParOf" srcId="{26A4B019-F7BD-4AA0-A137-90A1D860DB05}" destId="{D78C116F-64B8-4069-AA1C-B11AEE1B4E3A}" srcOrd="1" destOrd="0" presId="urn:microsoft.com/office/officeart/2005/8/layout/hChevron3"/>
    <dgm:cxn modelId="{051D8479-DF46-4D69-A697-8A2B8C42427F}" type="presParOf" srcId="{26A4B019-F7BD-4AA0-A137-90A1D860DB05}" destId="{C120B1FB-6677-4EF0-A5F5-ECE4EAD10E21}" srcOrd="2" destOrd="0" presId="urn:microsoft.com/office/officeart/2005/8/layout/hChevron3"/>
    <dgm:cxn modelId="{82764EE6-195F-4CC8-B6FB-ACCDE4F0321B}" type="presParOf" srcId="{26A4B019-F7BD-4AA0-A137-90A1D860DB05}" destId="{7FCB1077-5C1E-4444-83D5-A7AC2960F539}" srcOrd="3" destOrd="0" presId="urn:microsoft.com/office/officeart/2005/8/layout/hChevron3"/>
    <dgm:cxn modelId="{9055890C-7D6C-47D9-B23C-06747891333D}" type="presParOf" srcId="{26A4B019-F7BD-4AA0-A137-90A1D860DB05}" destId="{ADE638EA-12A2-4541-9D84-32AEFCD3619A}" srcOrd="4" destOrd="0" presId="urn:microsoft.com/office/officeart/2005/8/layout/hChevron3"/>
    <dgm:cxn modelId="{2A7F0725-04F3-46A0-B945-0B726E2427AA}" type="presParOf" srcId="{26A4B019-F7BD-4AA0-A137-90A1D860DB05}" destId="{5CA12B31-5385-4BD7-91B5-772624888554}" srcOrd="5" destOrd="0" presId="urn:microsoft.com/office/officeart/2005/8/layout/hChevron3"/>
    <dgm:cxn modelId="{59BB7AE0-2325-4C59-B40F-7AA291754586}" type="presParOf" srcId="{26A4B019-F7BD-4AA0-A137-90A1D860DB05}" destId="{1BA6BB75-C729-47AC-B188-4B70FF981425}" srcOrd="6" destOrd="0" presId="urn:microsoft.com/office/officeart/2005/8/layout/hChevron3"/>
    <dgm:cxn modelId="{F95A2E3F-D443-4538-9386-6F302CA7AB7F}" type="presParOf" srcId="{26A4B019-F7BD-4AA0-A137-90A1D860DB05}" destId="{34DED141-E333-447F-9ED0-7E8A3A5FD7B4}" srcOrd="7" destOrd="0" presId="urn:microsoft.com/office/officeart/2005/8/layout/hChevron3"/>
    <dgm:cxn modelId="{8F2290F0-E743-4765-A5AA-6E2668643432}" type="presParOf" srcId="{26A4B019-F7BD-4AA0-A137-90A1D860DB05}" destId="{65BCE493-F3E2-447C-9FD8-409339628125}" srcOrd="8"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2B2413-616B-41CA-B1B4-E301A4596D3D}" type="doc">
      <dgm:prSet loTypeId="urn:microsoft.com/office/officeart/2005/8/layout/hChevron3" loCatId="process" qsTypeId="urn:microsoft.com/office/officeart/2005/8/quickstyle/simple1" qsCatId="simple" csTypeId="urn:microsoft.com/office/officeart/2005/8/colors/accent1_2" csCatId="accent1" phldr="1"/>
      <dgm:spPr/>
    </dgm:pt>
    <dgm:pt modelId="{75D8582C-8AD0-4946-8585-62FE4E5EAC27}">
      <dgm:prSet phldrT="[Testo]" custT="1"/>
      <dgm:spPr>
        <a:solidFill>
          <a:schemeClr val="tx2">
            <a:lumMod val="60000"/>
            <a:lumOff val="40000"/>
          </a:schemeClr>
        </a:solidFill>
        <a:ln>
          <a:solidFill>
            <a:schemeClr val="bg1"/>
          </a:solidFill>
        </a:ln>
      </dgm:spPr>
      <dgm:t>
        <a:bodyPr/>
        <a:lstStyle/>
        <a:p>
          <a:r>
            <a:rPr lang="it-IT" sz="1600" b="1" dirty="0" err="1" smtClean="0">
              <a:latin typeface="+mn-lt"/>
              <a:ea typeface="Avenir Book" charset="0"/>
              <a:cs typeface="Avenir Book" charset="0"/>
            </a:rPr>
            <a:t>Introduction</a:t>
          </a:r>
          <a:r>
            <a:rPr lang="it-IT" sz="1600" b="1" dirty="0">
              <a:latin typeface="+mn-lt"/>
              <a:ea typeface="Avenir Book" charset="0"/>
              <a:cs typeface="Avenir Book" charset="0"/>
            </a:rPr>
            <a:t>	</a:t>
          </a:r>
          <a:r>
            <a:rPr lang="it-IT" sz="1600" b="1" dirty="0">
              <a:solidFill>
                <a:schemeClr val="accent1"/>
              </a:solidFill>
              <a:latin typeface="+mn-lt"/>
              <a:ea typeface="Avenir Book" charset="0"/>
              <a:cs typeface="Avenir Book" charset="0"/>
            </a:rPr>
            <a:t>.</a:t>
          </a:r>
          <a:endParaRPr lang="it-IT" sz="1600" b="1" dirty="0">
            <a:solidFill>
              <a:schemeClr val="accent1"/>
            </a:solidFill>
            <a:latin typeface="+mn-lt"/>
          </a:endParaRPr>
        </a:p>
      </dgm:t>
    </dgm:pt>
    <dgm:pt modelId="{9A3A6861-F86F-4732-8403-288F18E60877}" type="parTrans" cxnId="{22D4E038-7881-4239-A128-FEE914687BD5}">
      <dgm:prSet/>
      <dgm:spPr/>
      <dgm:t>
        <a:bodyPr/>
        <a:lstStyle/>
        <a:p>
          <a:endParaRPr lang="it-IT" sz="1600" b="1">
            <a:latin typeface="+mn-lt"/>
          </a:endParaRPr>
        </a:p>
      </dgm:t>
    </dgm:pt>
    <dgm:pt modelId="{46EA265B-AB7E-4D6D-B3C7-C693F7F1F6E3}" type="sibTrans" cxnId="{22D4E038-7881-4239-A128-FEE914687BD5}">
      <dgm:prSet/>
      <dgm:spPr/>
      <dgm:t>
        <a:bodyPr/>
        <a:lstStyle/>
        <a:p>
          <a:endParaRPr lang="it-IT" sz="1600" b="1">
            <a:latin typeface="+mn-lt"/>
          </a:endParaRPr>
        </a:p>
      </dgm:t>
    </dgm:pt>
    <dgm:pt modelId="{A6060942-F9DD-40E7-AE60-54758B7C9F98}">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Goals</a:t>
          </a:r>
          <a:r>
            <a:rPr lang="it-IT" sz="1600" b="1" dirty="0">
              <a:latin typeface="+mn-lt"/>
              <a:ea typeface="Avenir Book" charset="0"/>
              <a:cs typeface="Avenir Book" charset="0"/>
            </a:rPr>
            <a:t>	</a:t>
          </a:r>
          <a:endParaRPr lang="it-IT" sz="1600" b="1" dirty="0">
            <a:solidFill>
              <a:srgbClr val="E3BB29"/>
            </a:solidFill>
            <a:latin typeface="+mn-lt"/>
          </a:endParaRPr>
        </a:p>
      </dgm:t>
    </dgm:pt>
    <dgm:pt modelId="{48C740D9-2380-4CF6-88FD-3CA2A055204F}" type="parTrans" cxnId="{9E15CD35-B52C-4418-8C05-9477AB541334}">
      <dgm:prSet/>
      <dgm:spPr/>
      <dgm:t>
        <a:bodyPr/>
        <a:lstStyle/>
        <a:p>
          <a:endParaRPr lang="it-IT" sz="1600" b="1">
            <a:latin typeface="+mn-lt"/>
          </a:endParaRPr>
        </a:p>
      </dgm:t>
    </dgm:pt>
    <dgm:pt modelId="{96F3FBF7-C959-4946-8FD1-B4A8C70AAA2E}" type="sibTrans" cxnId="{9E15CD35-B52C-4418-8C05-9477AB541334}">
      <dgm:prSet/>
      <dgm:spPr/>
      <dgm:t>
        <a:bodyPr/>
        <a:lstStyle/>
        <a:p>
          <a:endParaRPr lang="it-IT" sz="1600" b="1">
            <a:latin typeface="+mn-lt"/>
          </a:endParaRPr>
        </a:p>
      </dgm:t>
    </dgm:pt>
    <dgm:pt modelId="{F4DCEF7A-F4D0-4DF6-A5AA-8102AF0880D1}">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Methods</a:t>
          </a:r>
          <a:endParaRPr lang="it-IT" sz="1600" b="1" dirty="0">
            <a:latin typeface="+mn-lt"/>
            <a:ea typeface="Avenir Book" charset="0"/>
            <a:cs typeface="Avenir Book" charset="0"/>
          </a:endParaRPr>
        </a:p>
      </dgm:t>
    </dgm:pt>
    <dgm:pt modelId="{606F484E-2BB8-4584-B33C-D489A458F912}" type="parTrans" cxnId="{6116082B-4D97-41E7-81BC-50DD866580DC}">
      <dgm:prSet/>
      <dgm:spPr/>
      <dgm:t>
        <a:bodyPr/>
        <a:lstStyle/>
        <a:p>
          <a:endParaRPr lang="it-IT" sz="1600" b="1">
            <a:latin typeface="+mn-lt"/>
          </a:endParaRPr>
        </a:p>
      </dgm:t>
    </dgm:pt>
    <dgm:pt modelId="{778E709A-BB89-4C13-8B08-8B8DEA21890A}" type="sibTrans" cxnId="{6116082B-4D97-41E7-81BC-50DD866580DC}">
      <dgm:prSet/>
      <dgm:spPr/>
      <dgm:t>
        <a:bodyPr/>
        <a:lstStyle/>
        <a:p>
          <a:endParaRPr lang="it-IT" sz="1600" b="1">
            <a:latin typeface="+mn-lt"/>
          </a:endParaRPr>
        </a:p>
      </dgm:t>
    </dgm:pt>
    <dgm:pt modelId="{CEBE9268-E60A-4AB1-BC0A-784F8DD190A7}">
      <dgm:prSet phldrT="[Testo]" custT="1"/>
      <dgm:spPr>
        <a:solidFill>
          <a:schemeClr val="accent1">
            <a:lumMod val="75000"/>
          </a:schemeClr>
        </a:solidFill>
      </dgm:spPr>
      <dgm:t>
        <a:bodyPr/>
        <a:lstStyle/>
        <a:p>
          <a:r>
            <a:rPr lang="it-IT" sz="1600" b="1" dirty="0" err="1" smtClean="0">
              <a:latin typeface="+mn-lt"/>
              <a:ea typeface="Avenir Book" charset="0"/>
              <a:cs typeface="Avenir Book" charset="0"/>
            </a:rPr>
            <a:t>Results</a:t>
          </a:r>
          <a:r>
            <a:rPr lang="it-IT" sz="1600" b="1" dirty="0">
              <a:latin typeface="+mn-lt"/>
              <a:ea typeface="Avenir Book" charset="0"/>
              <a:cs typeface="Avenir Book" charset="0"/>
            </a:rPr>
            <a:t>		</a:t>
          </a:r>
          <a:endParaRPr lang="it-IT" sz="1600" b="1" dirty="0">
            <a:solidFill>
              <a:srgbClr val="E3BB29"/>
            </a:solidFill>
            <a:latin typeface="+mn-lt"/>
          </a:endParaRPr>
        </a:p>
      </dgm:t>
    </dgm:pt>
    <dgm:pt modelId="{84D51AA0-33FD-4FF7-A212-7429480301EB}" type="parTrans" cxnId="{9980CE53-1394-434E-A564-B91999E03332}">
      <dgm:prSet/>
      <dgm:spPr/>
      <dgm:t>
        <a:bodyPr/>
        <a:lstStyle/>
        <a:p>
          <a:endParaRPr lang="it-IT" sz="1600" b="1">
            <a:latin typeface="+mn-lt"/>
          </a:endParaRPr>
        </a:p>
      </dgm:t>
    </dgm:pt>
    <dgm:pt modelId="{CD734653-DD2E-4902-B1CA-0E15BBC23C24}" type="sibTrans" cxnId="{9980CE53-1394-434E-A564-B91999E03332}">
      <dgm:prSet/>
      <dgm:spPr/>
      <dgm:t>
        <a:bodyPr/>
        <a:lstStyle/>
        <a:p>
          <a:endParaRPr lang="it-IT" sz="1600" b="1">
            <a:latin typeface="+mn-lt"/>
          </a:endParaRPr>
        </a:p>
      </dgm:t>
    </dgm:pt>
    <dgm:pt modelId="{802365B3-8A2F-4932-88E6-BB955883D5E0}">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Conclusions</a:t>
          </a:r>
          <a:endParaRPr lang="it-IT" sz="1600" b="1" dirty="0">
            <a:latin typeface="+mn-lt"/>
            <a:ea typeface="Avenir Book" charset="0"/>
            <a:cs typeface="Avenir Book" charset="0"/>
          </a:endParaRPr>
        </a:p>
      </dgm:t>
    </dgm:pt>
    <dgm:pt modelId="{6B28919E-9306-4CB2-BB2C-26B187B55FD0}" type="parTrans" cxnId="{CF6FF855-C378-468C-B7C6-2C6F5897FC6E}">
      <dgm:prSet/>
      <dgm:spPr/>
      <dgm:t>
        <a:bodyPr/>
        <a:lstStyle/>
        <a:p>
          <a:endParaRPr lang="it-IT" sz="1600" b="1">
            <a:latin typeface="+mn-lt"/>
          </a:endParaRPr>
        </a:p>
      </dgm:t>
    </dgm:pt>
    <dgm:pt modelId="{BA68510A-8E5F-4483-A6E9-F1343AE836BB}" type="sibTrans" cxnId="{CF6FF855-C378-468C-B7C6-2C6F5897FC6E}">
      <dgm:prSet/>
      <dgm:spPr/>
      <dgm:t>
        <a:bodyPr/>
        <a:lstStyle/>
        <a:p>
          <a:endParaRPr lang="it-IT" sz="1600" b="1">
            <a:latin typeface="+mn-lt"/>
          </a:endParaRPr>
        </a:p>
      </dgm:t>
    </dgm:pt>
    <dgm:pt modelId="{26A4B019-F7BD-4AA0-A137-90A1D860DB05}" type="pres">
      <dgm:prSet presAssocID="{CA2B2413-616B-41CA-B1B4-E301A4596D3D}" presName="Name0" presStyleCnt="0">
        <dgm:presLayoutVars>
          <dgm:dir/>
          <dgm:resizeHandles val="exact"/>
        </dgm:presLayoutVars>
      </dgm:prSet>
      <dgm:spPr/>
    </dgm:pt>
    <dgm:pt modelId="{6D0B9371-26E8-42E4-8201-0977310E42B3}" type="pres">
      <dgm:prSet presAssocID="{75D8582C-8AD0-4946-8585-62FE4E5EAC27}" presName="parTxOnly" presStyleLbl="node1" presStyleIdx="0" presStyleCnt="5" custScaleY="31906" custLinFactNeighborX="-256" custLinFactNeighborY="-6434">
        <dgm:presLayoutVars>
          <dgm:bulletEnabled val="1"/>
        </dgm:presLayoutVars>
      </dgm:prSet>
      <dgm:spPr/>
      <dgm:t>
        <a:bodyPr/>
        <a:lstStyle/>
        <a:p>
          <a:endParaRPr lang="it-IT"/>
        </a:p>
      </dgm:t>
    </dgm:pt>
    <dgm:pt modelId="{D78C116F-64B8-4069-AA1C-B11AEE1B4E3A}" type="pres">
      <dgm:prSet presAssocID="{46EA265B-AB7E-4D6D-B3C7-C693F7F1F6E3}" presName="parSpace" presStyleCnt="0"/>
      <dgm:spPr/>
    </dgm:pt>
    <dgm:pt modelId="{C120B1FB-6677-4EF0-A5F5-ECE4EAD10E21}" type="pres">
      <dgm:prSet presAssocID="{A6060942-F9DD-40E7-AE60-54758B7C9F98}" presName="parTxOnly" presStyleLbl="node1" presStyleIdx="1" presStyleCnt="5" custScaleY="31906" custLinFactNeighborY="-8205">
        <dgm:presLayoutVars>
          <dgm:bulletEnabled val="1"/>
        </dgm:presLayoutVars>
      </dgm:prSet>
      <dgm:spPr/>
      <dgm:t>
        <a:bodyPr/>
        <a:lstStyle/>
        <a:p>
          <a:endParaRPr lang="it-IT"/>
        </a:p>
      </dgm:t>
    </dgm:pt>
    <dgm:pt modelId="{7FCB1077-5C1E-4444-83D5-A7AC2960F539}" type="pres">
      <dgm:prSet presAssocID="{96F3FBF7-C959-4946-8FD1-B4A8C70AAA2E}" presName="parSpace" presStyleCnt="0"/>
      <dgm:spPr/>
    </dgm:pt>
    <dgm:pt modelId="{ADE638EA-12A2-4541-9D84-32AEFCD3619A}" type="pres">
      <dgm:prSet presAssocID="{F4DCEF7A-F4D0-4DF6-A5AA-8102AF0880D1}" presName="parTxOnly" presStyleLbl="node1" presStyleIdx="2" presStyleCnt="5" custScaleY="31906" custLinFactNeighborX="-28976" custLinFactNeighborY="-8205">
        <dgm:presLayoutVars>
          <dgm:bulletEnabled val="1"/>
        </dgm:presLayoutVars>
      </dgm:prSet>
      <dgm:spPr/>
      <dgm:t>
        <a:bodyPr/>
        <a:lstStyle/>
        <a:p>
          <a:endParaRPr lang="it-IT"/>
        </a:p>
      </dgm:t>
    </dgm:pt>
    <dgm:pt modelId="{5CA12B31-5385-4BD7-91B5-772624888554}" type="pres">
      <dgm:prSet presAssocID="{778E709A-BB89-4C13-8B08-8B8DEA21890A}" presName="parSpace" presStyleCnt="0"/>
      <dgm:spPr/>
    </dgm:pt>
    <dgm:pt modelId="{1BA6BB75-C729-47AC-B188-4B70FF981425}" type="pres">
      <dgm:prSet presAssocID="{CEBE9268-E60A-4AB1-BC0A-784F8DD190A7}" presName="parTxOnly" presStyleLbl="node1" presStyleIdx="3" presStyleCnt="5" custScaleY="31906" custLinFactNeighborY="-8205">
        <dgm:presLayoutVars>
          <dgm:bulletEnabled val="1"/>
        </dgm:presLayoutVars>
      </dgm:prSet>
      <dgm:spPr/>
      <dgm:t>
        <a:bodyPr/>
        <a:lstStyle/>
        <a:p>
          <a:endParaRPr lang="it-IT"/>
        </a:p>
      </dgm:t>
    </dgm:pt>
    <dgm:pt modelId="{34DED141-E333-447F-9ED0-7E8A3A5FD7B4}" type="pres">
      <dgm:prSet presAssocID="{CD734653-DD2E-4902-B1CA-0E15BBC23C24}" presName="parSpace" presStyleCnt="0"/>
      <dgm:spPr/>
    </dgm:pt>
    <dgm:pt modelId="{65BCE493-F3E2-447C-9FD8-409339628125}" type="pres">
      <dgm:prSet presAssocID="{802365B3-8A2F-4932-88E6-BB955883D5E0}" presName="parTxOnly" presStyleLbl="node1" presStyleIdx="4" presStyleCnt="5" custScaleY="31906" custLinFactNeighborY="-8205">
        <dgm:presLayoutVars>
          <dgm:bulletEnabled val="1"/>
        </dgm:presLayoutVars>
      </dgm:prSet>
      <dgm:spPr/>
      <dgm:t>
        <a:bodyPr/>
        <a:lstStyle/>
        <a:p>
          <a:endParaRPr lang="it-IT"/>
        </a:p>
      </dgm:t>
    </dgm:pt>
  </dgm:ptLst>
  <dgm:cxnLst>
    <dgm:cxn modelId="{C1A3DD2D-F124-4AC8-B885-56FB5B08710E}" type="presOf" srcId="{75D8582C-8AD0-4946-8585-62FE4E5EAC27}" destId="{6D0B9371-26E8-42E4-8201-0977310E42B3}" srcOrd="0" destOrd="0" presId="urn:microsoft.com/office/officeart/2005/8/layout/hChevron3"/>
    <dgm:cxn modelId="{B737B897-BC8D-4DB8-865D-8B389D243ED1}" type="presOf" srcId="{F4DCEF7A-F4D0-4DF6-A5AA-8102AF0880D1}" destId="{ADE638EA-12A2-4541-9D84-32AEFCD3619A}" srcOrd="0" destOrd="0" presId="urn:microsoft.com/office/officeart/2005/8/layout/hChevron3"/>
    <dgm:cxn modelId="{39CBF231-D830-4D38-8DE1-4A74ACD155AF}" type="presOf" srcId="{CEBE9268-E60A-4AB1-BC0A-784F8DD190A7}" destId="{1BA6BB75-C729-47AC-B188-4B70FF981425}" srcOrd="0" destOrd="0" presId="urn:microsoft.com/office/officeart/2005/8/layout/hChevron3"/>
    <dgm:cxn modelId="{B14BEE5E-E6D1-4702-8F70-CE56B2640F9B}" type="presOf" srcId="{A6060942-F9DD-40E7-AE60-54758B7C9F98}" destId="{C120B1FB-6677-4EF0-A5F5-ECE4EAD10E21}" srcOrd="0" destOrd="0" presId="urn:microsoft.com/office/officeart/2005/8/layout/hChevron3"/>
    <dgm:cxn modelId="{9E15CD35-B52C-4418-8C05-9477AB541334}" srcId="{CA2B2413-616B-41CA-B1B4-E301A4596D3D}" destId="{A6060942-F9DD-40E7-AE60-54758B7C9F98}" srcOrd="1" destOrd="0" parTransId="{48C740D9-2380-4CF6-88FD-3CA2A055204F}" sibTransId="{96F3FBF7-C959-4946-8FD1-B4A8C70AAA2E}"/>
    <dgm:cxn modelId="{CF6FF855-C378-468C-B7C6-2C6F5897FC6E}" srcId="{CA2B2413-616B-41CA-B1B4-E301A4596D3D}" destId="{802365B3-8A2F-4932-88E6-BB955883D5E0}" srcOrd="4" destOrd="0" parTransId="{6B28919E-9306-4CB2-BB2C-26B187B55FD0}" sibTransId="{BA68510A-8E5F-4483-A6E9-F1343AE836BB}"/>
    <dgm:cxn modelId="{22D4E038-7881-4239-A128-FEE914687BD5}" srcId="{CA2B2413-616B-41CA-B1B4-E301A4596D3D}" destId="{75D8582C-8AD0-4946-8585-62FE4E5EAC27}" srcOrd="0" destOrd="0" parTransId="{9A3A6861-F86F-4732-8403-288F18E60877}" sibTransId="{46EA265B-AB7E-4D6D-B3C7-C693F7F1F6E3}"/>
    <dgm:cxn modelId="{FDFEA99C-E266-4321-963B-A6466FAE8403}" type="presOf" srcId="{CA2B2413-616B-41CA-B1B4-E301A4596D3D}" destId="{26A4B019-F7BD-4AA0-A137-90A1D860DB05}" srcOrd="0" destOrd="0" presId="urn:microsoft.com/office/officeart/2005/8/layout/hChevron3"/>
    <dgm:cxn modelId="{6116082B-4D97-41E7-81BC-50DD866580DC}" srcId="{CA2B2413-616B-41CA-B1B4-E301A4596D3D}" destId="{F4DCEF7A-F4D0-4DF6-A5AA-8102AF0880D1}" srcOrd="2" destOrd="0" parTransId="{606F484E-2BB8-4584-B33C-D489A458F912}" sibTransId="{778E709A-BB89-4C13-8B08-8B8DEA21890A}"/>
    <dgm:cxn modelId="{BF64D92A-A436-450A-8A12-386F1281817B}" type="presOf" srcId="{802365B3-8A2F-4932-88E6-BB955883D5E0}" destId="{65BCE493-F3E2-447C-9FD8-409339628125}" srcOrd="0" destOrd="0" presId="urn:microsoft.com/office/officeart/2005/8/layout/hChevron3"/>
    <dgm:cxn modelId="{9980CE53-1394-434E-A564-B91999E03332}" srcId="{CA2B2413-616B-41CA-B1B4-E301A4596D3D}" destId="{CEBE9268-E60A-4AB1-BC0A-784F8DD190A7}" srcOrd="3" destOrd="0" parTransId="{84D51AA0-33FD-4FF7-A212-7429480301EB}" sibTransId="{CD734653-DD2E-4902-B1CA-0E15BBC23C24}"/>
    <dgm:cxn modelId="{604849A8-2CC2-4781-BF30-5A2E0E197C82}" type="presParOf" srcId="{26A4B019-F7BD-4AA0-A137-90A1D860DB05}" destId="{6D0B9371-26E8-42E4-8201-0977310E42B3}" srcOrd="0" destOrd="0" presId="urn:microsoft.com/office/officeart/2005/8/layout/hChevron3"/>
    <dgm:cxn modelId="{04CEE7BD-4F73-49DF-B6AC-B9F1AEDC1E8A}" type="presParOf" srcId="{26A4B019-F7BD-4AA0-A137-90A1D860DB05}" destId="{D78C116F-64B8-4069-AA1C-B11AEE1B4E3A}" srcOrd="1" destOrd="0" presId="urn:microsoft.com/office/officeart/2005/8/layout/hChevron3"/>
    <dgm:cxn modelId="{591B3167-1033-4CC4-A3D4-872A169B5240}" type="presParOf" srcId="{26A4B019-F7BD-4AA0-A137-90A1D860DB05}" destId="{C120B1FB-6677-4EF0-A5F5-ECE4EAD10E21}" srcOrd="2" destOrd="0" presId="urn:microsoft.com/office/officeart/2005/8/layout/hChevron3"/>
    <dgm:cxn modelId="{AFAC6E1C-AA95-4016-851F-16B174E332B4}" type="presParOf" srcId="{26A4B019-F7BD-4AA0-A137-90A1D860DB05}" destId="{7FCB1077-5C1E-4444-83D5-A7AC2960F539}" srcOrd="3" destOrd="0" presId="urn:microsoft.com/office/officeart/2005/8/layout/hChevron3"/>
    <dgm:cxn modelId="{BA24A34E-B0C9-4AA6-8E08-ABF093C6E574}" type="presParOf" srcId="{26A4B019-F7BD-4AA0-A137-90A1D860DB05}" destId="{ADE638EA-12A2-4541-9D84-32AEFCD3619A}" srcOrd="4" destOrd="0" presId="urn:microsoft.com/office/officeart/2005/8/layout/hChevron3"/>
    <dgm:cxn modelId="{A4931E6D-08E7-4B8B-AFC9-FB87D102AA0E}" type="presParOf" srcId="{26A4B019-F7BD-4AA0-A137-90A1D860DB05}" destId="{5CA12B31-5385-4BD7-91B5-772624888554}" srcOrd="5" destOrd="0" presId="urn:microsoft.com/office/officeart/2005/8/layout/hChevron3"/>
    <dgm:cxn modelId="{63C451E6-6D4D-451F-A4E7-FED5C8D80C2A}" type="presParOf" srcId="{26A4B019-F7BD-4AA0-A137-90A1D860DB05}" destId="{1BA6BB75-C729-47AC-B188-4B70FF981425}" srcOrd="6" destOrd="0" presId="urn:microsoft.com/office/officeart/2005/8/layout/hChevron3"/>
    <dgm:cxn modelId="{05E6A9FD-CF7E-4208-83D2-72DC3C195216}" type="presParOf" srcId="{26A4B019-F7BD-4AA0-A137-90A1D860DB05}" destId="{34DED141-E333-447F-9ED0-7E8A3A5FD7B4}" srcOrd="7" destOrd="0" presId="urn:microsoft.com/office/officeart/2005/8/layout/hChevron3"/>
    <dgm:cxn modelId="{EB6CAD56-74AB-40BA-B6C4-03D64A86281D}" type="presParOf" srcId="{26A4B019-F7BD-4AA0-A137-90A1D860DB05}" destId="{65BCE493-F3E2-447C-9FD8-409339628125}" srcOrd="8"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A2B2413-616B-41CA-B1B4-E301A4596D3D}" type="doc">
      <dgm:prSet loTypeId="urn:microsoft.com/office/officeart/2005/8/layout/hChevron3" loCatId="process" qsTypeId="urn:microsoft.com/office/officeart/2005/8/quickstyle/simple1" qsCatId="simple" csTypeId="urn:microsoft.com/office/officeart/2005/8/colors/accent1_2" csCatId="accent1" phldr="1"/>
      <dgm:spPr/>
    </dgm:pt>
    <dgm:pt modelId="{75D8582C-8AD0-4946-8585-62FE4E5EAC27}">
      <dgm:prSet phldrT="[Testo]" custT="1"/>
      <dgm:spPr>
        <a:solidFill>
          <a:schemeClr val="tx2">
            <a:lumMod val="60000"/>
            <a:lumOff val="40000"/>
          </a:schemeClr>
        </a:solidFill>
        <a:ln>
          <a:solidFill>
            <a:schemeClr val="bg1"/>
          </a:solidFill>
        </a:ln>
      </dgm:spPr>
      <dgm:t>
        <a:bodyPr/>
        <a:lstStyle/>
        <a:p>
          <a:r>
            <a:rPr lang="it-IT" sz="1600" b="1" dirty="0" err="1" smtClean="0">
              <a:latin typeface="+mn-lt"/>
              <a:ea typeface="Avenir Book" charset="0"/>
              <a:cs typeface="Avenir Book" charset="0"/>
            </a:rPr>
            <a:t>Introduction</a:t>
          </a:r>
          <a:r>
            <a:rPr lang="it-IT" sz="1600" b="1" dirty="0">
              <a:latin typeface="+mn-lt"/>
              <a:ea typeface="Avenir Book" charset="0"/>
              <a:cs typeface="Avenir Book" charset="0"/>
            </a:rPr>
            <a:t>	</a:t>
          </a:r>
          <a:r>
            <a:rPr lang="it-IT" sz="1600" b="1" dirty="0">
              <a:solidFill>
                <a:schemeClr val="accent1"/>
              </a:solidFill>
              <a:latin typeface="+mn-lt"/>
              <a:ea typeface="Avenir Book" charset="0"/>
              <a:cs typeface="Avenir Book" charset="0"/>
            </a:rPr>
            <a:t>.</a:t>
          </a:r>
          <a:endParaRPr lang="it-IT" sz="1600" b="1" dirty="0">
            <a:solidFill>
              <a:schemeClr val="accent1"/>
            </a:solidFill>
            <a:latin typeface="+mn-lt"/>
          </a:endParaRPr>
        </a:p>
      </dgm:t>
    </dgm:pt>
    <dgm:pt modelId="{9A3A6861-F86F-4732-8403-288F18E60877}" type="parTrans" cxnId="{22D4E038-7881-4239-A128-FEE914687BD5}">
      <dgm:prSet/>
      <dgm:spPr/>
      <dgm:t>
        <a:bodyPr/>
        <a:lstStyle/>
        <a:p>
          <a:endParaRPr lang="it-IT" sz="1600" b="1">
            <a:latin typeface="+mn-lt"/>
          </a:endParaRPr>
        </a:p>
      </dgm:t>
    </dgm:pt>
    <dgm:pt modelId="{46EA265B-AB7E-4D6D-B3C7-C693F7F1F6E3}" type="sibTrans" cxnId="{22D4E038-7881-4239-A128-FEE914687BD5}">
      <dgm:prSet/>
      <dgm:spPr/>
      <dgm:t>
        <a:bodyPr/>
        <a:lstStyle/>
        <a:p>
          <a:endParaRPr lang="it-IT" sz="1600" b="1">
            <a:latin typeface="+mn-lt"/>
          </a:endParaRPr>
        </a:p>
      </dgm:t>
    </dgm:pt>
    <dgm:pt modelId="{A6060942-F9DD-40E7-AE60-54758B7C9F98}">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Goals</a:t>
          </a:r>
          <a:r>
            <a:rPr lang="it-IT" sz="1600" b="1" dirty="0">
              <a:latin typeface="+mn-lt"/>
              <a:ea typeface="Avenir Book" charset="0"/>
              <a:cs typeface="Avenir Book" charset="0"/>
            </a:rPr>
            <a:t>	</a:t>
          </a:r>
          <a:endParaRPr lang="it-IT" sz="1600" b="1" dirty="0">
            <a:solidFill>
              <a:srgbClr val="E3BB29"/>
            </a:solidFill>
            <a:latin typeface="+mn-lt"/>
          </a:endParaRPr>
        </a:p>
      </dgm:t>
    </dgm:pt>
    <dgm:pt modelId="{48C740D9-2380-4CF6-88FD-3CA2A055204F}" type="parTrans" cxnId="{9E15CD35-B52C-4418-8C05-9477AB541334}">
      <dgm:prSet/>
      <dgm:spPr/>
      <dgm:t>
        <a:bodyPr/>
        <a:lstStyle/>
        <a:p>
          <a:endParaRPr lang="it-IT" sz="1600" b="1">
            <a:latin typeface="+mn-lt"/>
          </a:endParaRPr>
        </a:p>
      </dgm:t>
    </dgm:pt>
    <dgm:pt modelId="{96F3FBF7-C959-4946-8FD1-B4A8C70AAA2E}" type="sibTrans" cxnId="{9E15CD35-B52C-4418-8C05-9477AB541334}">
      <dgm:prSet/>
      <dgm:spPr/>
      <dgm:t>
        <a:bodyPr/>
        <a:lstStyle/>
        <a:p>
          <a:endParaRPr lang="it-IT" sz="1600" b="1">
            <a:latin typeface="+mn-lt"/>
          </a:endParaRPr>
        </a:p>
      </dgm:t>
    </dgm:pt>
    <dgm:pt modelId="{F4DCEF7A-F4D0-4DF6-A5AA-8102AF0880D1}">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Methods</a:t>
          </a:r>
          <a:endParaRPr lang="it-IT" sz="1600" b="1" dirty="0">
            <a:latin typeface="+mn-lt"/>
            <a:ea typeface="Avenir Book" charset="0"/>
            <a:cs typeface="Avenir Book" charset="0"/>
          </a:endParaRPr>
        </a:p>
      </dgm:t>
    </dgm:pt>
    <dgm:pt modelId="{606F484E-2BB8-4584-B33C-D489A458F912}" type="parTrans" cxnId="{6116082B-4D97-41E7-81BC-50DD866580DC}">
      <dgm:prSet/>
      <dgm:spPr/>
      <dgm:t>
        <a:bodyPr/>
        <a:lstStyle/>
        <a:p>
          <a:endParaRPr lang="it-IT" sz="1600" b="1">
            <a:latin typeface="+mn-lt"/>
          </a:endParaRPr>
        </a:p>
      </dgm:t>
    </dgm:pt>
    <dgm:pt modelId="{778E709A-BB89-4C13-8B08-8B8DEA21890A}" type="sibTrans" cxnId="{6116082B-4D97-41E7-81BC-50DD866580DC}">
      <dgm:prSet/>
      <dgm:spPr/>
      <dgm:t>
        <a:bodyPr/>
        <a:lstStyle/>
        <a:p>
          <a:endParaRPr lang="it-IT" sz="1600" b="1">
            <a:latin typeface="+mn-lt"/>
          </a:endParaRPr>
        </a:p>
      </dgm:t>
    </dgm:pt>
    <dgm:pt modelId="{CEBE9268-E60A-4AB1-BC0A-784F8DD190A7}">
      <dgm:prSet phldrT="[Testo]" custT="1"/>
      <dgm:spPr>
        <a:solidFill>
          <a:schemeClr val="accent1">
            <a:lumMod val="75000"/>
          </a:schemeClr>
        </a:solidFill>
      </dgm:spPr>
      <dgm:t>
        <a:bodyPr/>
        <a:lstStyle/>
        <a:p>
          <a:r>
            <a:rPr lang="it-IT" sz="1600" b="1" dirty="0" err="1" smtClean="0">
              <a:latin typeface="+mn-lt"/>
              <a:ea typeface="Avenir Book" charset="0"/>
              <a:cs typeface="Avenir Book" charset="0"/>
            </a:rPr>
            <a:t>Results</a:t>
          </a:r>
          <a:r>
            <a:rPr lang="it-IT" sz="1600" b="1" dirty="0">
              <a:latin typeface="+mn-lt"/>
              <a:ea typeface="Avenir Book" charset="0"/>
              <a:cs typeface="Avenir Book" charset="0"/>
            </a:rPr>
            <a:t>		</a:t>
          </a:r>
          <a:endParaRPr lang="it-IT" sz="1600" b="1" dirty="0">
            <a:solidFill>
              <a:srgbClr val="E3BB29"/>
            </a:solidFill>
            <a:latin typeface="+mn-lt"/>
          </a:endParaRPr>
        </a:p>
      </dgm:t>
    </dgm:pt>
    <dgm:pt modelId="{84D51AA0-33FD-4FF7-A212-7429480301EB}" type="parTrans" cxnId="{9980CE53-1394-434E-A564-B91999E03332}">
      <dgm:prSet/>
      <dgm:spPr/>
      <dgm:t>
        <a:bodyPr/>
        <a:lstStyle/>
        <a:p>
          <a:endParaRPr lang="it-IT" sz="1600" b="1">
            <a:latin typeface="+mn-lt"/>
          </a:endParaRPr>
        </a:p>
      </dgm:t>
    </dgm:pt>
    <dgm:pt modelId="{CD734653-DD2E-4902-B1CA-0E15BBC23C24}" type="sibTrans" cxnId="{9980CE53-1394-434E-A564-B91999E03332}">
      <dgm:prSet/>
      <dgm:spPr/>
      <dgm:t>
        <a:bodyPr/>
        <a:lstStyle/>
        <a:p>
          <a:endParaRPr lang="it-IT" sz="1600" b="1">
            <a:latin typeface="+mn-lt"/>
          </a:endParaRPr>
        </a:p>
      </dgm:t>
    </dgm:pt>
    <dgm:pt modelId="{802365B3-8A2F-4932-88E6-BB955883D5E0}">
      <dgm:prSet phldrT="[Testo]" custT="1"/>
      <dgm:spPr>
        <a:solidFill>
          <a:schemeClr val="tx2">
            <a:lumMod val="60000"/>
            <a:lumOff val="40000"/>
          </a:schemeClr>
        </a:solidFill>
      </dgm:spPr>
      <dgm:t>
        <a:bodyPr/>
        <a:lstStyle/>
        <a:p>
          <a:r>
            <a:rPr lang="it-IT" sz="1600" b="1" dirty="0" err="1" smtClean="0">
              <a:latin typeface="+mn-lt"/>
              <a:ea typeface="Avenir Book" charset="0"/>
              <a:cs typeface="Avenir Book" charset="0"/>
            </a:rPr>
            <a:t>Conclusions</a:t>
          </a:r>
          <a:endParaRPr lang="it-IT" sz="1600" b="1" dirty="0">
            <a:latin typeface="+mn-lt"/>
            <a:ea typeface="Avenir Book" charset="0"/>
            <a:cs typeface="Avenir Book" charset="0"/>
          </a:endParaRPr>
        </a:p>
      </dgm:t>
    </dgm:pt>
    <dgm:pt modelId="{6B28919E-9306-4CB2-BB2C-26B187B55FD0}" type="parTrans" cxnId="{CF6FF855-C378-468C-B7C6-2C6F5897FC6E}">
      <dgm:prSet/>
      <dgm:spPr/>
      <dgm:t>
        <a:bodyPr/>
        <a:lstStyle/>
        <a:p>
          <a:endParaRPr lang="it-IT" sz="1600" b="1">
            <a:latin typeface="+mn-lt"/>
          </a:endParaRPr>
        </a:p>
      </dgm:t>
    </dgm:pt>
    <dgm:pt modelId="{BA68510A-8E5F-4483-A6E9-F1343AE836BB}" type="sibTrans" cxnId="{CF6FF855-C378-468C-B7C6-2C6F5897FC6E}">
      <dgm:prSet/>
      <dgm:spPr/>
      <dgm:t>
        <a:bodyPr/>
        <a:lstStyle/>
        <a:p>
          <a:endParaRPr lang="it-IT" sz="1600" b="1">
            <a:latin typeface="+mn-lt"/>
          </a:endParaRPr>
        </a:p>
      </dgm:t>
    </dgm:pt>
    <dgm:pt modelId="{26A4B019-F7BD-4AA0-A137-90A1D860DB05}" type="pres">
      <dgm:prSet presAssocID="{CA2B2413-616B-41CA-B1B4-E301A4596D3D}" presName="Name0" presStyleCnt="0">
        <dgm:presLayoutVars>
          <dgm:dir/>
          <dgm:resizeHandles val="exact"/>
        </dgm:presLayoutVars>
      </dgm:prSet>
      <dgm:spPr/>
    </dgm:pt>
    <dgm:pt modelId="{6D0B9371-26E8-42E4-8201-0977310E42B3}" type="pres">
      <dgm:prSet presAssocID="{75D8582C-8AD0-4946-8585-62FE4E5EAC27}" presName="parTxOnly" presStyleLbl="node1" presStyleIdx="0" presStyleCnt="5" custScaleY="31906" custLinFactNeighborX="-256" custLinFactNeighborY="-6434">
        <dgm:presLayoutVars>
          <dgm:bulletEnabled val="1"/>
        </dgm:presLayoutVars>
      </dgm:prSet>
      <dgm:spPr/>
      <dgm:t>
        <a:bodyPr/>
        <a:lstStyle/>
        <a:p>
          <a:endParaRPr lang="it-IT"/>
        </a:p>
      </dgm:t>
    </dgm:pt>
    <dgm:pt modelId="{D78C116F-64B8-4069-AA1C-B11AEE1B4E3A}" type="pres">
      <dgm:prSet presAssocID="{46EA265B-AB7E-4D6D-B3C7-C693F7F1F6E3}" presName="parSpace" presStyleCnt="0"/>
      <dgm:spPr/>
    </dgm:pt>
    <dgm:pt modelId="{C120B1FB-6677-4EF0-A5F5-ECE4EAD10E21}" type="pres">
      <dgm:prSet presAssocID="{A6060942-F9DD-40E7-AE60-54758B7C9F98}" presName="parTxOnly" presStyleLbl="node1" presStyleIdx="1" presStyleCnt="5" custScaleY="31906" custLinFactNeighborY="-8205">
        <dgm:presLayoutVars>
          <dgm:bulletEnabled val="1"/>
        </dgm:presLayoutVars>
      </dgm:prSet>
      <dgm:spPr/>
      <dgm:t>
        <a:bodyPr/>
        <a:lstStyle/>
        <a:p>
          <a:endParaRPr lang="it-IT"/>
        </a:p>
      </dgm:t>
    </dgm:pt>
    <dgm:pt modelId="{7FCB1077-5C1E-4444-83D5-A7AC2960F539}" type="pres">
      <dgm:prSet presAssocID="{96F3FBF7-C959-4946-8FD1-B4A8C70AAA2E}" presName="parSpace" presStyleCnt="0"/>
      <dgm:spPr/>
    </dgm:pt>
    <dgm:pt modelId="{ADE638EA-12A2-4541-9D84-32AEFCD3619A}" type="pres">
      <dgm:prSet presAssocID="{F4DCEF7A-F4D0-4DF6-A5AA-8102AF0880D1}" presName="parTxOnly" presStyleLbl="node1" presStyleIdx="2" presStyleCnt="5" custScaleY="31906" custLinFactNeighborX="-28976" custLinFactNeighborY="-8205">
        <dgm:presLayoutVars>
          <dgm:bulletEnabled val="1"/>
        </dgm:presLayoutVars>
      </dgm:prSet>
      <dgm:spPr/>
      <dgm:t>
        <a:bodyPr/>
        <a:lstStyle/>
        <a:p>
          <a:endParaRPr lang="it-IT"/>
        </a:p>
      </dgm:t>
    </dgm:pt>
    <dgm:pt modelId="{5CA12B31-5385-4BD7-91B5-772624888554}" type="pres">
      <dgm:prSet presAssocID="{778E709A-BB89-4C13-8B08-8B8DEA21890A}" presName="parSpace" presStyleCnt="0"/>
      <dgm:spPr/>
    </dgm:pt>
    <dgm:pt modelId="{1BA6BB75-C729-47AC-B188-4B70FF981425}" type="pres">
      <dgm:prSet presAssocID="{CEBE9268-E60A-4AB1-BC0A-784F8DD190A7}" presName="parTxOnly" presStyleLbl="node1" presStyleIdx="3" presStyleCnt="5" custScaleY="31906" custLinFactNeighborY="-8205">
        <dgm:presLayoutVars>
          <dgm:bulletEnabled val="1"/>
        </dgm:presLayoutVars>
      </dgm:prSet>
      <dgm:spPr/>
      <dgm:t>
        <a:bodyPr/>
        <a:lstStyle/>
        <a:p>
          <a:endParaRPr lang="it-IT"/>
        </a:p>
      </dgm:t>
    </dgm:pt>
    <dgm:pt modelId="{34DED141-E333-447F-9ED0-7E8A3A5FD7B4}" type="pres">
      <dgm:prSet presAssocID="{CD734653-DD2E-4902-B1CA-0E15BBC23C24}" presName="parSpace" presStyleCnt="0"/>
      <dgm:spPr/>
    </dgm:pt>
    <dgm:pt modelId="{65BCE493-F3E2-447C-9FD8-409339628125}" type="pres">
      <dgm:prSet presAssocID="{802365B3-8A2F-4932-88E6-BB955883D5E0}" presName="parTxOnly" presStyleLbl="node1" presStyleIdx="4" presStyleCnt="5" custScaleY="31906" custLinFactNeighborY="-8205">
        <dgm:presLayoutVars>
          <dgm:bulletEnabled val="1"/>
        </dgm:presLayoutVars>
      </dgm:prSet>
      <dgm:spPr/>
      <dgm:t>
        <a:bodyPr/>
        <a:lstStyle/>
        <a:p>
          <a:endParaRPr lang="it-IT"/>
        </a:p>
      </dgm:t>
    </dgm:pt>
  </dgm:ptLst>
  <dgm:cxnLst>
    <dgm:cxn modelId="{A26F1C0C-A253-49E0-80FC-0CB45BCE6BA1}" type="presOf" srcId="{A6060942-F9DD-40E7-AE60-54758B7C9F98}" destId="{C120B1FB-6677-4EF0-A5F5-ECE4EAD10E21}" srcOrd="0" destOrd="0" presId="urn:microsoft.com/office/officeart/2005/8/layout/hChevron3"/>
    <dgm:cxn modelId="{2320E057-CF08-4CA8-BC19-1DB8541E9DFB}" type="presOf" srcId="{802365B3-8A2F-4932-88E6-BB955883D5E0}" destId="{65BCE493-F3E2-447C-9FD8-409339628125}" srcOrd="0" destOrd="0" presId="urn:microsoft.com/office/officeart/2005/8/layout/hChevron3"/>
    <dgm:cxn modelId="{9980CE53-1394-434E-A564-B91999E03332}" srcId="{CA2B2413-616B-41CA-B1B4-E301A4596D3D}" destId="{CEBE9268-E60A-4AB1-BC0A-784F8DD190A7}" srcOrd="3" destOrd="0" parTransId="{84D51AA0-33FD-4FF7-A212-7429480301EB}" sibTransId="{CD734653-DD2E-4902-B1CA-0E15BBC23C24}"/>
    <dgm:cxn modelId="{851A72C4-E690-444B-98BF-6487304EB1B3}" type="presOf" srcId="{F4DCEF7A-F4D0-4DF6-A5AA-8102AF0880D1}" destId="{ADE638EA-12A2-4541-9D84-32AEFCD3619A}" srcOrd="0" destOrd="0" presId="urn:microsoft.com/office/officeart/2005/8/layout/hChevron3"/>
    <dgm:cxn modelId="{0932621D-79B0-4B99-8E76-322296FFC934}" type="presOf" srcId="{CEBE9268-E60A-4AB1-BC0A-784F8DD190A7}" destId="{1BA6BB75-C729-47AC-B188-4B70FF981425}" srcOrd="0" destOrd="0" presId="urn:microsoft.com/office/officeart/2005/8/layout/hChevron3"/>
    <dgm:cxn modelId="{22D4E038-7881-4239-A128-FEE914687BD5}" srcId="{CA2B2413-616B-41CA-B1B4-E301A4596D3D}" destId="{75D8582C-8AD0-4946-8585-62FE4E5EAC27}" srcOrd="0" destOrd="0" parTransId="{9A3A6861-F86F-4732-8403-288F18E60877}" sibTransId="{46EA265B-AB7E-4D6D-B3C7-C693F7F1F6E3}"/>
    <dgm:cxn modelId="{9E15CD35-B52C-4418-8C05-9477AB541334}" srcId="{CA2B2413-616B-41CA-B1B4-E301A4596D3D}" destId="{A6060942-F9DD-40E7-AE60-54758B7C9F98}" srcOrd="1" destOrd="0" parTransId="{48C740D9-2380-4CF6-88FD-3CA2A055204F}" sibTransId="{96F3FBF7-C959-4946-8FD1-B4A8C70AAA2E}"/>
    <dgm:cxn modelId="{CF6FF855-C378-468C-B7C6-2C6F5897FC6E}" srcId="{CA2B2413-616B-41CA-B1B4-E301A4596D3D}" destId="{802365B3-8A2F-4932-88E6-BB955883D5E0}" srcOrd="4" destOrd="0" parTransId="{6B28919E-9306-4CB2-BB2C-26B187B55FD0}" sibTransId="{BA68510A-8E5F-4483-A6E9-F1343AE836BB}"/>
    <dgm:cxn modelId="{97512B76-A8D3-4CE0-819C-C6A6857EC995}" type="presOf" srcId="{75D8582C-8AD0-4946-8585-62FE4E5EAC27}" destId="{6D0B9371-26E8-42E4-8201-0977310E42B3}" srcOrd="0" destOrd="0" presId="urn:microsoft.com/office/officeart/2005/8/layout/hChevron3"/>
    <dgm:cxn modelId="{F161CD80-6A9E-4C48-9782-ABF809BB1511}" type="presOf" srcId="{CA2B2413-616B-41CA-B1B4-E301A4596D3D}" destId="{26A4B019-F7BD-4AA0-A137-90A1D860DB05}" srcOrd="0" destOrd="0" presId="urn:microsoft.com/office/officeart/2005/8/layout/hChevron3"/>
    <dgm:cxn modelId="{6116082B-4D97-41E7-81BC-50DD866580DC}" srcId="{CA2B2413-616B-41CA-B1B4-E301A4596D3D}" destId="{F4DCEF7A-F4D0-4DF6-A5AA-8102AF0880D1}" srcOrd="2" destOrd="0" parTransId="{606F484E-2BB8-4584-B33C-D489A458F912}" sibTransId="{778E709A-BB89-4C13-8B08-8B8DEA21890A}"/>
    <dgm:cxn modelId="{10C0CC2C-500B-4589-B9BE-BA7FC995259D}" type="presParOf" srcId="{26A4B019-F7BD-4AA0-A137-90A1D860DB05}" destId="{6D0B9371-26E8-42E4-8201-0977310E42B3}" srcOrd="0" destOrd="0" presId="urn:microsoft.com/office/officeart/2005/8/layout/hChevron3"/>
    <dgm:cxn modelId="{5BCF2C96-6BE1-4B7C-ADDB-5A78B01AD09D}" type="presParOf" srcId="{26A4B019-F7BD-4AA0-A137-90A1D860DB05}" destId="{D78C116F-64B8-4069-AA1C-B11AEE1B4E3A}" srcOrd="1" destOrd="0" presId="urn:microsoft.com/office/officeart/2005/8/layout/hChevron3"/>
    <dgm:cxn modelId="{89E5DA3E-0A52-4EDB-A462-55C90FAF2BEE}" type="presParOf" srcId="{26A4B019-F7BD-4AA0-A137-90A1D860DB05}" destId="{C120B1FB-6677-4EF0-A5F5-ECE4EAD10E21}" srcOrd="2" destOrd="0" presId="urn:microsoft.com/office/officeart/2005/8/layout/hChevron3"/>
    <dgm:cxn modelId="{56B92BE9-9ED0-4BBA-BB83-F93F60293233}" type="presParOf" srcId="{26A4B019-F7BD-4AA0-A137-90A1D860DB05}" destId="{7FCB1077-5C1E-4444-83D5-A7AC2960F539}" srcOrd="3" destOrd="0" presId="urn:microsoft.com/office/officeart/2005/8/layout/hChevron3"/>
    <dgm:cxn modelId="{9128D88F-0AA0-4DE7-BCDC-6059BD2A06F0}" type="presParOf" srcId="{26A4B019-F7BD-4AA0-A137-90A1D860DB05}" destId="{ADE638EA-12A2-4541-9D84-32AEFCD3619A}" srcOrd="4" destOrd="0" presId="urn:microsoft.com/office/officeart/2005/8/layout/hChevron3"/>
    <dgm:cxn modelId="{0C1B95FF-4064-45DD-BC99-107245ADADED}" type="presParOf" srcId="{26A4B019-F7BD-4AA0-A137-90A1D860DB05}" destId="{5CA12B31-5385-4BD7-91B5-772624888554}" srcOrd="5" destOrd="0" presId="urn:microsoft.com/office/officeart/2005/8/layout/hChevron3"/>
    <dgm:cxn modelId="{8A081813-CC4D-465C-87A2-4FC33D2ABAFC}" type="presParOf" srcId="{26A4B019-F7BD-4AA0-A137-90A1D860DB05}" destId="{1BA6BB75-C729-47AC-B188-4B70FF981425}" srcOrd="6" destOrd="0" presId="urn:microsoft.com/office/officeart/2005/8/layout/hChevron3"/>
    <dgm:cxn modelId="{2547E71E-6127-40A3-998F-00B7BEA83D33}" type="presParOf" srcId="{26A4B019-F7BD-4AA0-A137-90A1D860DB05}" destId="{34DED141-E333-447F-9ED0-7E8A3A5FD7B4}" srcOrd="7" destOrd="0" presId="urn:microsoft.com/office/officeart/2005/8/layout/hChevron3"/>
    <dgm:cxn modelId="{848A7368-F581-4304-9EA9-56EF4F440B83}" type="presParOf" srcId="{26A4B019-F7BD-4AA0-A137-90A1D860DB05}" destId="{65BCE493-F3E2-447C-9FD8-409339628125}" srcOrd="8"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t>10/28/2020</a:t>
            </a:fld>
            <a:endParaRPr lang="en-US"/>
          </a:p>
        </p:txBody>
      </p:sp>
      <p:sp>
        <p:nvSpPr>
          <p:cNvPr id="4" name="Footer Placeholder 3">
            <a:extLst>
              <a:ext uri="{FF2B5EF4-FFF2-40B4-BE49-F238E27FC236}">
                <a16:creationId xmlns:a16="http://schemas.microsoft.com/office/drawing/2014/main" xmlns=""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t>‹N›</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5T12:26:46.453"/>
    </inkml:context>
    <inkml:brush xml:id="br0">
      <inkml:brushProperty name="width" value="0.1" units="cm"/>
      <inkml:brushProperty name="height" value="0.1" units="cm"/>
      <inkml:brushProperty name="color" value="#F6630D"/>
    </inkml:brush>
  </inkml:definitions>
  <inkml:trace contextRef="#ctx0" brushRef="#br0">0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5T12:27:11.620"/>
    </inkml:context>
    <inkml:brush xml:id="br0">
      <inkml:brushProperty name="width" value="0.1" units="cm"/>
      <inkml:brushProperty name="height" value="0.1" units="cm"/>
      <inkml:brushProperty name="color" value="#F6630D"/>
    </inkml:brush>
  </inkml:definitions>
  <inkml:trace contextRef="#ctx0" brushRef="#br0">0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5T12:27:12.486"/>
    </inkml:context>
    <inkml:brush xml:id="br0">
      <inkml:brushProperty name="width" value="0.1" units="cm"/>
      <inkml:brushProperty name="height" value="0.1" units="cm"/>
      <inkml:brushProperty name="color" value="#F6630D"/>
    </inkml:brush>
  </inkml:definitions>
  <inkml:trace contextRef="#ctx0" brushRef="#br0">1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5T12:27:14.875"/>
    </inkml:context>
    <inkml:brush xml:id="br0">
      <inkml:brushProperty name="width" value="0.1" units="cm"/>
      <inkml:brushProperty name="height" value="0.1" units="cm"/>
      <inkml:brushProperty name="color" value="#F6630D"/>
    </inkml:brush>
  </inkml:definitions>
  <inkml:trace contextRef="#ctx0" brushRef="#br0">1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5T12:27:15.563"/>
    </inkml:context>
    <inkml:brush xml:id="br0">
      <inkml:brushProperty name="width" value="0.1" units="cm"/>
      <inkml:brushProperty name="height" value="0.1" units="cm"/>
      <inkml:brushProperty name="color" value="#F6630D"/>
    </inkml:brush>
  </inkml:definitions>
  <inkml:trace contextRef="#ctx0" brushRef="#br0">1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5T12:27:16.429"/>
    </inkml:context>
    <inkml:brush xml:id="br0">
      <inkml:brushProperty name="width" value="0.1" units="cm"/>
      <inkml:brushProperty name="height" value="0.1" units="cm"/>
      <inkml:brushProperty name="color" value="#F6630D"/>
    </inkml:brush>
  </inkml:definitions>
  <inkml:trace contextRef="#ctx0" brushRef="#br0">1 0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5T12:27:17.503"/>
    </inkml:context>
    <inkml:brush xml:id="br0">
      <inkml:brushProperty name="width" value="0.1" units="cm"/>
      <inkml:brushProperty name="height" value="0.1" units="cm"/>
      <inkml:brushProperty name="color" value="#F6630D"/>
    </inkml:brush>
  </inkml:definitions>
  <inkml:trace contextRef="#ctx0" brushRef="#br0">1 0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5T12:27:18.393"/>
    </inkml:context>
    <inkml:brush xml:id="br0">
      <inkml:brushProperty name="width" value="0.1" units="cm"/>
      <inkml:brushProperty name="height" value="0.1" units="cm"/>
      <inkml:brushProperty name="color" value="#F6630D"/>
    </inkml:brush>
  </inkml:definitions>
  <inkml:trace contextRef="#ctx0" brushRef="#br0">0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5T12:27:21.071"/>
    </inkml:context>
    <inkml:brush xml:id="br0">
      <inkml:brushProperty name="width" value="0.1" units="cm"/>
      <inkml:brushProperty name="height" value="0.1" units="cm"/>
      <inkml:brushProperty name="color" value="#F6630D"/>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5T12:26:48.350"/>
    </inkml:context>
    <inkml:brush xml:id="br0">
      <inkml:brushProperty name="width" value="0.1" units="cm"/>
      <inkml:brushProperty name="height" value="0.1" units="cm"/>
      <inkml:brushProperty name="color" value="#F6630D"/>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5T12:26:49.064"/>
    </inkml:context>
    <inkml:brush xml:id="br0">
      <inkml:brushProperty name="width" value="0.1" units="cm"/>
      <inkml:brushProperty name="height" value="0.1" units="cm"/>
      <inkml:brushProperty name="color" value="#F6630D"/>
    </inkml:brush>
  </inkml:definitions>
  <inkml:trace contextRef="#ctx0" brushRef="#br0">1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5T12:26:49.938"/>
    </inkml:context>
    <inkml:brush xml:id="br0">
      <inkml:brushProperty name="width" value="0.1" units="cm"/>
      <inkml:brushProperty name="height" value="0.1" units="cm"/>
      <inkml:brushProperty name="color" value="#F6630D"/>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5T12:26:50.619"/>
    </inkml:context>
    <inkml:brush xml:id="br0">
      <inkml:brushProperty name="width" value="0.1" units="cm"/>
      <inkml:brushProperty name="height" value="0.1" units="cm"/>
      <inkml:brushProperty name="color" value="#F6630D"/>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5T12:26:51.750"/>
    </inkml:context>
    <inkml:brush xml:id="br0">
      <inkml:brushProperty name="width" value="0.1" units="cm"/>
      <inkml:brushProperty name="height" value="0.1" units="cm"/>
      <inkml:brushProperty name="color" value="#F6630D"/>
    </inkml:brush>
  </inkml:definitions>
  <inkml:trace contextRef="#ctx0" brushRef="#br0">0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5T12:26:52.319"/>
    </inkml:context>
    <inkml:brush xml:id="br0">
      <inkml:brushProperty name="width" value="0.1" units="cm"/>
      <inkml:brushProperty name="height" value="0.1" units="cm"/>
      <inkml:brushProperty name="color" value="#F6630D"/>
    </inkml:brush>
  </inkml:definitions>
  <inkml:trace contextRef="#ctx0" brushRef="#br0">0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5T12:26:52.800"/>
    </inkml:context>
    <inkml:brush xml:id="br0">
      <inkml:brushProperty name="width" value="0.1" units="cm"/>
      <inkml:brushProperty name="height" value="0.1" units="cm"/>
      <inkml:brushProperty name="color" value="#F6630D"/>
    </inkml:brush>
  </inkml:definitions>
  <inkml:trace contextRef="#ctx0" brushRef="#br0">0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5T12:27:09.207"/>
    </inkml:context>
    <inkml:brush xml:id="br0">
      <inkml:brushProperty name="width" value="0.1" units="cm"/>
      <inkml:brushProperty name="height" value="0.1" units="cm"/>
      <inkml:brushProperty name="color" value="#F6630D"/>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28/10/2020</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‹N›</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a:t>
            </a:fld>
            <a:endParaRPr lang="fr-FR"/>
          </a:p>
        </p:txBody>
      </p:sp>
    </p:spTree>
    <p:extLst>
      <p:ext uri="{BB962C8B-B14F-4D97-AF65-F5344CB8AC3E}">
        <p14:creationId xmlns:p14="http://schemas.microsoft.com/office/powerpoint/2010/main" val="3498320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8DBD54-5AB5-8D40-88EC-F4E49738C6D6}" type="slidenum">
              <a:rPr lang="it-IT" smtClean="0"/>
              <a:t>5</a:t>
            </a:fld>
            <a:endParaRPr lang="it-IT"/>
          </a:p>
        </p:txBody>
      </p:sp>
    </p:spTree>
    <p:extLst>
      <p:ext uri="{BB962C8B-B14F-4D97-AF65-F5344CB8AC3E}">
        <p14:creationId xmlns:p14="http://schemas.microsoft.com/office/powerpoint/2010/main" val="1593995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6269082-9D5D-43A3-B675-27AB9B8E552E}" type="slidenum">
              <a:rPr lang="en-US" smtClean="0"/>
              <a:t>12</a:t>
            </a:fld>
            <a:endParaRPr lang="en-US" dirty="0"/>
          </a:p>
        </p:txBody>
      </p:sp>
    </p:spTree>
    <p:extLst>
      <p:ext uri="{BB962C8B-B14F-4D97-AF65-F5344CB8AC3E}">
        <p14:creationId xmlns:p14="http://schemas.microsoft.com/office/powerpoint/2010/main" val="1130488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6269082-9D5D-43A3-B675-27AB9B8E552E}" type="slidenum">
              <a:rPr lang="en-US" smtClean="0"/>
              <a:t>14</a:t>
            </a:fld>
            <a:endParaRPr lang="en-US" dirty="0"/>
          </a:p>
        </p:txBody>
      </p:sp>
    </p:spTree>
    <p:extLst>
      <p:ext uri="{BB962C8B-B14F-4D97-AF65-F5344CB8AC3E}">
        <p14:creationId xmlns:p14="http://schemas.microsoft.com/office/powerpoint/2010/main" val="3915829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6269082-9D5D-43A3-B675-27AB9B8E552E}" type="slidenum">
              <a:rPr lang="en-US" smtClean="0"/>
              <a:t>15</a:t>
            </a:fld>
            <a:endParaRPr lang="en-US" dirty="0"/>
          </a:p>
        </p:txBody>
      </p:sp>
    </p:spTree>
    <p:extLst>
      <p:ext uri="{BB962C8B-B14F-4D97-AF65-F5344CB8AC3E}">
        <p14:creationId xmlns:p14="http://schemas.microsoft.com/office/powerpoint/2010/main" val="2961398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28/10/2020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28/10/2020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28/10/2020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10/28/2020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10/28/2020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10/28/2020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10/28/2020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28/10/2020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28/10/2020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28/10/2020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28/10/2020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28/10/2020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28/10/2020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28/10/2020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28/10/2020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28/10/2020</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10/28/2020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‹N›</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diagramColors" Target="../diagrams/colors7.xml"/><Relationship Id="rId3" Type="http://schemas.openxmlformats.org/officeDocument/2006/relationships/image" Target="../media/image39.jpeg"/><Relationship Id="rId7" Type="http://schemas.microsoft.com/office/2007/relationships/hdphoto" Target="../media/hdphoto1.wdp"/><Relationship Id="rId12" Type="http://schemas.openxmlformats.org/officeDocument/2006/relationships/diagramQuickStyle" Target="../diagrams/quickStyle7.xml"/><Relationship Id="rId2" Type="http://schemas.openxmlformats.org/officeDocument/2006/relationships/image" Target="../media/image1.jpeg"/><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diagramLayout" Target="../diagrams/layout7.xml"/><Relationship Id="rId5" Type="http://schemas.openxmlformats.org/officeDocument/2006/relationships/image" Target="../media/image41.jpeg"/><Relationship Id="rId15" Type="http://schemas.openxmlformats.org/officeDocument/2006/relationships/image" Target="../media/image43.png"/><Relationship Id="rId10" Type="http://schemas.openxmlformats.org/officeDocument/2006/relationships/diagramData" Target="../diagrams/data7.xml"/><Relationship Id="rId4" Type="http://schemas.openxmlformats.org/officeDocument/2006/relationships/image" Target="../media/image40.jpeg"/><Relationship Id="rId9" Type="http://schemas.openxmlformats.org/officeDocument/2006/relationships/image" Target="../media/image38.png"/><Relationship Id="rId14" Type="http://schemas.microsoft.com/office/2007/relationships/diagramDrawing" Target="../diagrams/drawing7.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chart" Target="../charts/chart2.xml"/><Relationship Id="rId7" Type="http://schemas.openxmlformats.org/officeDocument/2006/relationships/diagramLayout" Target="../diagrams/layout8.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Data" Target="../diagrams/data8.xml"/><Relationship Id="rId11" Type="http://schemas.openxmlformats.org/officeDocument/2006/relationships/image" Target="../media/image17.png"/><Relationship Id="rId5" Type="http://schemas.openxmlformats.org/officeDocument/2006/relationships/image" Target="../media/image7.png"/><Relationship Id="rId10" Type="http://schemas.microsoft.com/office/2007/relationships/diagramDrawing" Target="../diagrams/drawing8.xml"/><Relationship Id="rId4" Type="http://schemas.openxmlformats.org/officeDocument/2006/relationships/image" Target="../media/image4.jpg"/><Relationship Id="rId9" Type="http://schemas.openxmlformats.org/officeDocument/2006/relationships/diagramColors" Target="../diagrams/colors8.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1.jpeg"/><Relationship Id="rId7" Type="http://schemas.openxmlformats.org/officeDocument/2006/relationships/diagramLayout" Target="../diagrams/layout9.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Data" Target="../diagrams/data9.xml"/><Relationship Id="rId11" Type="http://schemas.openxmlformats.org/officeDocument/2006/relationships/image" Target="../media/image17.png"/><Relationship Id="rId5" Type="http://schemas.openxmlformats.org/officeDocument/2006/relationships/image" Target="../media/image7.png"/><Relationship Id="rId10" Type="http://schemas.microsoft.com/office/2007/relationships/diagramDrawing" Target="../diagrams/drawing9.xml"/><Relationship Id="rId4" Type="http://schemas.openxmlformats.org/officeDocument/2006/relationships/chart" Target="../charts/chart3.xml"/><Relationship Id="rId9" Type="http://schemas.openxmlformats.org/officeDocument/2006/relationships/diagramColors" Target="../diagrams/colors9.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5.jpeg"/><Relationship Id="rId7" Type="http://schemas.openxmlformats.org/officeDocument/2006/relationships/diagramQuickStyle" Target="../diagrams/quickStyle10.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17.png"/><Relationship Id="rId4" Type="http://schemas.openxmlformats.org/officeDocument/2006/relationships/image" Target="../media/image7.png"/><Relationship Id="rId9" Type="http://schemas.microsoft.com/office/2007/relationships/diagramDrawing" Target="../diagrams/drawing10.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1.jpeg"/><Relationship Id="rId7" Type="http://schemas.openxmlformats.org/officeDocument/2006/relationships/diagramQuickStyle" Target="../diagrams/quickStyle11.xml"/><Relationship Id="rId12" Type="http://schemas.openxmlformats.org/officeDocument/2006/relationships/image" Target="../media/image46.t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Layout" Target="../diagrams/layout11.xml"/><Relationship Id="rId11" Type="http://schemas.openxmlformats.org/officeDocument/2006/relationships/image" Target="../media/image45.emf"/><Relationship Id="rId5" Type="http://schemas.openxmlformats.org/officeDocument/2006/relationships/diagramData" Target="../diagrams/data11.xml"/><Relationship Id="rId10" Type="http://schemas.openxmlformats.org/officeDocument/2006/relationships/image" Target="../media/image17.png"/><Relationship Id="rId4" Type="http://schemas.openxmlformats.org/officeDocument/2006/relationships/image" Target="../media/image7.png"/><Relationship Id="rId9" Type="http://schemas.microsoft.com/office/2007/relationships/diagramDrawing" Target="../diagrams/drawing11.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1.jpeg"/><Relationship Id="rId7" Type="http://schemas.openxmlformats.org/officeDocument/2006/relationships/diagramQuickStyle" Target="../diagrams/quickStyle1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12.xml"/><Relationship Id="rId11" Type="http://schemas.openxmlformats.org/officeDocument/2006/relationships/image" Target="../media/image45.emf"/><Relationship Id="rId5" Type="http://schemas.openxmlformats.org/officeDocument/2006/relationships/diagramData" Target="../diagrams/data12.xml"/><Relationship Id="rId10" Type="http://schemas.openxmlformats.org/officeDocument/2006/relationships/image" Target="../media/image17.png"/><Relationship Id="rId4" Type="http://schemas.openxmlformats.org/officeDocument/2006/relationships/image" Target="../media/image7.png"/><Relationship Id="rId9" Type="http://schemas.microsoft.com/office/2007/relationships/diagramDrawing" Target="../diagrams/drawing12.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image" Target="../media/image410.png"/><Relationship Id="rId7" Type="http://schemas.openxmlformats.org/officeDocument/2006/relationships/diagramLayout" Target="../diagrams/layout13.xml"/><Relationship Id="rId12"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Data" Target="../diagrams/data13.xml"/><Relationship Id="rId11" Type="http://schemas.openxmlformats.org/officeDocument/2006/relationships/image" Target="../media/image21.png"/><Relationship Id="rId5" Type="http://schemas.openxmlformats.org/officeDocument/2006/relationships/image" Target="../media/image7.png"/><Relationship Id="rId10" Type="http://schemas.microsoft.com/office/2007/relationships/diagramDrawing" Target="../diagrams/drawing13.xml"/><Relationship Id="rId4" Type="http://schemas.openxmlformats.org/officeDocument/2006/relationships/image" Target="../media/image420.png"/><Relationship Id="rId9" Type="http://schemas.openxmlformats.org/officeDocument/2006/relationships/diagramColors" Target="../diagrams/colors13.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chart" Target="../charts/chart4.xml"/><Relationship Id="rId7" Type="http://schemas.openxmlformats.org/officeDocument/2006/relationships/diagramQuickStyle" Target="../diagrams/quickStyle14.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Layout" Target="../diagrams/layout14.xml"/><Relationship Id="rId11" Type="http://schemas.openxmlformats.org/officeDocument/2006/relationships/image" Target="../media/image17.png"/><Relationship Id="rId5" Type="http://schemas.openxmlformats.org/officeDocument/2006/relationships/diagramData" Target="../diagrams/data14.xml"/><Relationship Id="rId10" Type="http://schemas.openxmlformats.org/officeDocument/2006/relationships/image" Target="../media/image47.jpeg"/><Relationship Id="rId4" Type="http://schemas.openxmlformats.org/officeDocument/2006/relationships/image" Target="../media/image7.png"/><Relationship Id="rId9" Type="http://schemas.microsoft.com/office/2007/relationships/diagramDrawing" Target="../diagrams/drawing14.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image" Target="../media/image48.png"/><Relationship Id="rId7" Type="http://schemas.openxmlformats.org/officeDocument/2006/relationships/diagramData" Target="../diagrams/data15.xml"/><Relationship Id="rId12"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diagramDrawing" Target="../diagrams/drawing15.xml"/><Relationship Id="rId5" Type="http://schemas.openxmlformats.org/officeDocument/2006/relationships/image" Target="../media/image49.png"/><Relationship Id="rId10" Type="http://schemas.openxmlformats.org/officeDocument/2006/relationships/diagramColors" Target="../diagrams/colors15.xml"/><Relationship Id="rId4" Type="http://schemas.openxmlformats.org/officeDocument/2006/relationships/image" Target="../media/image7.png"/><Relationship Id="rId9" Type="http://schemas.openxmlformats.org/officeDocument/2006/relationships/diagramQuickStyle" Target="../diagrams/quickStyle15.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50.png"/><Relationship Id="rId7" Type="http://schemas.openxmlformats.org/officeDocument/2006/relationships/diagramQuickStyle" Target="../diagrams/quickStyle16.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Layout" Target="../diagrams/layout16.xml"/><Relationship Id="rId5" Type="http://schemas.openxmlformats.org/officeDocument/2006/relationships/diagramData" Target="../diagrams/data16.xml"/><Relationship Id="rId10" Type="http://schemas.openxmlformats.org/officeDocument/2006/relationships/image" Target="../media/image17.png"/><Relationship Id="rId4" Type="http://schemas.openxmlformats.org/officeDocument/2006/relationships/image" Target="../media/image7.png"/><Relationship Id="rId9" Type="http://schemas.microsoft.com/office/2007/relationships/diagramDrawing" Target="../diagrams/drawing1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6.jpeg"/><Relationship Id="rId7" Type="http://schemas.openxmlformats.org/officeDocument/2006/relationships/diagramQuickStyle" Target="../diagrams/quickStyle17.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Layout" Target="../diagrams/layout17.xml"/><Relationship Id="rId5" Type="http://schemas.openxmlformats.org/officeDocument/2006/relationships/diagramData" Target="../diagrams/data17.xml"/><Relationship Id="rId10" Type="http://schemas.openxmlformats.org/officeDocument/2006/relationships/image" Target="../media/image17.png"/><Relationship Id="rId4" Type="http://schemas.openxmlformats.org/officeDocument/2006/relationships/image" Target="../media/image7.png"/><Relationship Id="rId9" Type="http://schemas.microsoft.com/office/2007/relationships/diagramDrawing" Target="../diagrams/drawing17.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chart" Target="../charts/chart5.xml"/><Relationship Id="rId7" Type="http://schemas.openxmlformats.org/officeDocument/2006/relationships/diagramQuickStyle" Target="../diagrams/quickStyle18.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Layout" Target="../diagrams/layout18.xml"/><Relationship Id="rId5" Type="http://schemas.openxmlformats.org/officeDocument/2006/relationships/diagramData" Target="../diagrams/data18.xml"/><Relationship Id="rId10" Type="http://schemas.openxmlformats.org/officeDocument/2006/relationships/image" Target="../media/image17.png"/><Relationship Id="rId4" Type="http://schemas.openxmlformats.org/officeDocument/2006/relationships/image" Target="../media/image7.png"/><Relationship Id="rId9" Type="http://schemas.microsoft.com/office/2007/relationships/diagramDrawing" Target="../diagrams/drawing18.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chart" Target="../charts/chart6.xml"/><Relationship Id="rId7" Type="http://schemas.openxmlformats.org/officeDocument/2006/relationships/diagramQuickStyle" Target="../diagrams/quickStyle19.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Layout" Target="../diagrams/layout19.xml"/><Relationship Id="rId5" Type="http://schemas.openxmlformats.org/officeDocument/2006/relationships/diagramData" Target="../diagrams/data19.xml"/><Relationship Id="rId10" Type="http://schemas.openxmlformats.org/officeDocument/2006/relationships/image" Target="../media/image17.png"/><Relationship Id="rId4" Type="http://schemas.openxmlformats.org/officeDocument/2006/relationships/image" Target="../media/image7.png"/><Relationship Id="rId9" Type="http://schemas.microsoft.com/office/2007/relationships/diagramDrawing" Target="../diagrams/drawing19.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7.png"/><Relationship Id="rId7" Type="http://schemas.openxmlformats.org/officeDocument/2006/relationships/diagramQuickStyle" Target="../diagrams/quickStyle20.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Layout" Target="../diagrams/layout20.xml"/><Relationship Id="rId5" Type="http://schemas.openxmlformats.org/officeDocument/2006/relationships/diagramData" Target="../diagrams/data20.xml"/><Relationship Id="rId4" Type="http://schemas.openxmlformats.org/officeDocument/2006/relationships/image" Target="../media/image20.png"/><Relationship Id="rId9" Type="http://schemas.microsoft.com/office/2007/relationships/diagramDrawing" Target="../diagrams/drawing20.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gi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4.png"/><Relationship Id="rId17" Type="http://schemas.openxmlformats.org/officeDocument/2006/relationships/image" Target="../media/image18.jpeg"/><Relationship Id="rId2" Type="http://schemas.openxmlformats.org/officeDocument/2006/relationships/image" Target="../media/image1.jpe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3.png"/><Relationship Id="rId5" Type="http://schemas.openxmlformats.org/officeDocument/2006/relationships/diagramQuickStyle" Target="../diagrams/quickStyle1.xml"/><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11.png"/><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1.png"/><Relationship Id="rId3" Type="http://schemas.openxmlformats.org/officeDocument/2006/relationships/image" Target="../media/image1.jpeg"/><Relationship Id="rId7" Type="http://schemas.openxmlformats.org/officeDocument/2006/relationships/image" Target="../media/image20.png"/><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diagramColors" Target="../diagrams/colors2.xml"/><Relationship Id="rId5" Type="http://schemas.openxmlformats.org/officeDocument/2006/relationships/image" Target="../media/image7.png"/><Relationship Id="rId10" Type="http://schemas.openxmlformats.org/officeDocument/2006/relationships/diagramQuickStyle" Target="../diagrams/quickStyle2.xml"/><Relationship Id="rId4" Type="http://schemas.openxmlformats.org/officeDocument/2006/relationships/image" Target="../media/image19.png"/><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12"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24.gif"/><Relationship Id="rId5" Type="http://schemas.openxmlformats.org/officeDocument/2006/relationships/diagramLayout" Target="../diagrams/layout3.xml"/><Relationship Id="rId10" Type="http://schemas.openxmlformats.org/officeDocument/2006/relationships/image" Target="../media/image23.gif"/><Relationship Id="rId4" Type="http://schemas.openxmlformats.org/officeDocument/2006/relationships/diagramData" Target="../diagrams/data3.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svg"/><Relationship Id="rId18" Type="http://schemas.openxmlformats.org/officeDocument/2006/relationships/diagramColors" Target="../diagrams/colors4.xml"/><Relationship Id="rId3" Type="http://schemas.openxmlformats.org/officeDocument/2006/relationships/image" Target="../media/image26.png"/><Relationship Id="rId17" Type="http://schemas.openxmlformats.org/officeDocument/2006/relationships/diagramQuickStyle" Target="../diagrams/quickStyle4.xml"/><Relationship Id="rId2" Type="http://schemas.openxmlformats.org/officeDocument/2006/relationships/image" Target="../media/image1.jpeg"/><Relationship Id="rId16" Type="http://schemas.openxmlformats.org/officeDocument/2006/relationships/diagramLayout" Target="../diagrams/layout4.xml"/><Relationship Id="rId20" Type="http://schemas.openxmlformats.org/officeDocument/2006/relationships/image" Target="../media/image29.png"/><Relationship Id="rId1" Type="http://schemas.openxmlformats.org/officeDocument/2006/relationships/slideLayout" Target="../slideLayouts/slideLayout7.xml"/><Relationship Id="rId11" Type="http://schemas.openxmlformats.org/officeDocument/2006/relationships/image" Target="../media/image28.png"/><Relationship Id="rId15" Type="http://schemas.openxmlformats.org/officeDocument/2006/relationships/diagramData" Target="../diagrams/data4.xml"/><Relationship Id="rId10" Type="http://schemas.openxmlformats.org/officeDocument/2006/relationships/image" Target="../media/image16.svg"/><Relationship Id="rId19" Type="http://schemas.microsoft.com/office/2007/relationships/diagramDrawing" Target="../diagrams/drawing4.xml"/><Relationship Id="rId9" Type="http://schemas.openxmlformats.org/officeDocument/2006/relationships/image" Target="../media/image27.png"/><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7.png"/><Relationship Id="rId18" Type="http://schemas.openxmlformats.org/officeDocument/2006/relationships/diagramColors" Target="../diagrams/colors5.xml"/><Relationship Id="rId3" Type="http://schemas.openxmlformats.org/officeDocument/2006/relationships/image" Target="../media/image18.jpeg"/><Relationship Id="rId12" Type="http://schemas.openxmlformats.org/officeDocument/2006/relationships/image" Target="../media/image25.svg"/><Relationship Id="rId17" Type="http://schemas.openxmlformats.org/officeDocument/2006/relationships/diagramQuickStyle" Target="../diagrams/quickStyle5.xml"/><Relationship Id="rId2" Type="http://schemas.openxmlformats.org/officeDocument/2006/relationships/image" Target="../media/image1.jpeg"/><Relationship Id="rId16" Type="http://schemas.openxmlformats.org/officeDocument/2006/relationships/diagramLayout" Target="../diagrams/layout5.xml"/><Relationship Id="rId20" Type="http://schemas.openxmlformats.org/officeDocument/2006/relationships/image" Target="../media/image16.png"/><Relationship Id="rId1" Type="http://schemas.openxmlformats.org/officeDocument/2006/relationships/slideLayout" Target="../slideLayouts/slideLayout7.xml"/><Relationship Id="rId11" Type="http://schemas.openxmlformats.org/officeDocument/2006/relationships/image" Target="../media/image32.png"/><Relationship Id="rId15" Type="http://schemas.openxmlformats.org/officeDocument/2006/relationships/diagramData" Target="../diagrams/data5.xml"/><Relationship Id="rId10" Type="http://schemas.openxmlformats.org/officeDocument/2006/relationships/image" Target="../media/image23.svg"/><Relationship Id="rId19" Type="http://schemas.microsoft.com/office/2007/relationships/diagramDrawing" Target="../diagrams/drawing5.xml"/><Relationship Id="rId4" Type="http://schemas.openxmlformats.org/officeDocument/2006/relationships/image" Target="../media/image30.png"/><Relationship Id="rId9" Type="http://schemas.openxmlformats.org/officeDocument/2006/relationships/image" Target="../media/image31.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8.xml"/><Relationship Id="rId18" Type="http://schemas.openxmlformats.org/officeDocument/2006/relationships/customXml" Target="../ink/ink13.xml"/><Relationship Id="rId26" Type="http://schemas.openxmlformats.org/officeDocument/2006/relationships/image" Target="../media/image36.png"/><Relationship Id="rId3" Type="http://schemas.openxmlformats.org/officeDocument/2006/relationships/customXml" Target="../ink/ink1.xml"/><Relationship Id="rId21" Type="http://schemas.openxmlformats.org/officeDocument/2006/relationships/customXml" Target="../ink/ink16.xml"/><Relationship Id="rId34" Type="http://schemas.openxmlformats.org/officeDocument/2006/relationships/image" Target="../media/image38.png"/><Relationship Id="rId7" Type="http://schemas.openxmlformats.org/officeDocument/2006/relationships/customXml" Target="../ink/ink2.xml"/><Relationship Id="rId12" Type="http://schemas.openxmlformats.org/officeDocument/2006/relationships/customXml" Target="../ink/ink7.xml"/><Relationship Id="rId17" Type="http://schemas.openxmlformats.org/officeDocument/2006/relationships/customXml" Target="../ink/ink12.xml"/><Relationship Id="rId25" Type="http://schemas.openxmlformats.org/officeDocument/2006/relationships/image" Target="../media/image35.emf"/><Relationship Id="rId33" Type="http://schemas.microsoft.com/office/2007/relationships/diagramDrawing" Target="../diagrams/drawing6.xml"/><Relationship Id="rId2" Type="http://schemas.openxmlformats.org/officeDocument/2006/relationships/image" Target="../media/image1.jpeg"/><Relationship Id="rId16" Type="http://schemas.openxmlformats.org/officeDocument/2006/relationships/customXml" Target="../ink/ink11.xml"/><Relationship Id="rId20" Type="http://schemas.openxmlformats.org/officeDocument/2006/relationships/customXml" Target="../ink/ink15.xml"/><Relationship Id="rId29" Type="http://schemas.openxmlformats.org/officeDocument/2006/relationships/diagramData" Target="../diagrams/data6.xml"/><Relationship Id="rId1" Type="http://schemas.openxmlformats.org/officeDocument/2006/relationships/slideLayout" Target="../slideLayouts/slideLayout7.xml"/><Relationship Id="rId6" Type="http://schemas.openxmlformats.org/officeDocument/2006/relationships/image" Target="../media/image31.emf"/><Relationship Id="rId11" Type="http://schemas.openxmlformats.org/officeDocument/2006/relationships/customXml" Target="../ink/ink6.xml"/><Relationship Id="rId24" Type="http://schemas.openxmlformats.org/officeDocument/2006/relationships/image" Target="../media/image34.jpeg"/><Relationship Id="rId32" Type="http://schemas.openxmlformats.org/officeDocument/2006/relationships/diagramColors" Target="../diagrams/colors6.xml"/><Relationship Id="rId15" Type="http://schemas.openxmlformats.org/officeDocument/2006/relationships/customXml" Target="../ink/ink10.xml"/><Relationship Id="rId23" Type="http://schemas.openxmlformats.org/officeDocument/2006/relationships/image" Target="../media/image7.png"/><Relationship Id="rId28" Type="http://schemas.openxmlformats.org/officeDocument/2006/relationships/chart" Target="../charts/chart1.xml"/><Relationship Id="rId10" Type="http://schemas.openxmlformats.org/officeDocument/2006/relationships/customXml" Target="../ink/ink5.xml"/><Relationship Id="rId19" Type="http://schemas.openxmlformats.org/officeDocument/2006/relationships/customXml" Target="../ink/ink14.xml"/><Relationship Id="rId31" Type="http://schemas.openxmlformats.org/officeDocument/2006/relationships/diagramQuickStyle" Target="../diagrams/quickStyle6.xml"/><Relationship Id="rId9" Type="http://schemas.openxmlformats.org/officeDocument/2006/relationships/customXml" Target="../ink/ink4.xml"/><Relationship Id="rId14" Type="http://schemas.openxmlformats.org/officeDocument/2006/relationships/customXml" Target="../ink/ink9.xml"/><Relationship Id="rId22" Type="http://schemas.openxmlformats.org/officeDocument/2006/relationships/customXml" Target="../ink/ink17.xml"/><Relationship Id="rId27" Type="http://schemas.openxmlformats.org/officeDocument/2006/relationships/image" Target="../media/image37.png"/><Relationship Id="rId30"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reeze Drying | Nanoparticles | Millrock Technology, I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607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 y="2238648"/>
            <a:ext cx="9143999" cy="4647426"/>
          </a:xfrm>
          <a:prstGeom prst="rect">
            <a:avLst/>
          </a:prstGeom>
          <a:noFill/>
        </p:spPr>
        <p:txBody>
          <a:bodyPr wrap="square" rtlCol="0">
            <a:spAutoFit/>
          </a:bodyPr>
          <a:lstStyle/>
          <a:p>
            <a:pPr algn="ctr"/>
            <a:r>
              <a:rPr lang="en-US" sz="2400" b="1" dirty="0">
                <a:solidFill>
                  <a:schemeClr val="bg1"/>
                </a:solidFill>
              </a:rPr>
              <a:t>D-α-tocopherol-Based Polymeric Micelles for Successful </a:t>
            </a:r>
            <a:r>
              <a:rPr lang="en-US" sz="2400" b="1" dirty="0" smtClean="0">
                <a:solidFill>
                  <a:schemeClr val="bg1"/>
                </a:solidFill>
              </a:rPr>
              <a:t>Improving Encapsulation </a:t>
            </a:r>
            <a:r>
              <a:rPr lang="en-US" sz="2400" b="1" dirty="0">
                <a:solidFill>
                  <a:schemeClr val="bg1"/>
                </a:solidFill>
              </a:rPr>
              <a:t>of Retinoic </a:t>
            </a:r>
            <a:r>
              <a:rPr lang="en-US" sz="2400" b="1" dirty="0" smtClean="0">
                <a:solidFill>
                  <a:schemeClr val="bg1"/>
                </a:solidFill>
              </a:rPr>
              <a:t>Acid</a:t>
            </a:r>
            <a:endParaRPr lang="en-US" sz="2400"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fr-FR" dirty="0">
              <a:solidFill>
                <a:schemeClr val="bg1"/>
              </a:solidFill>
            </a:endParaRPr>
          </a:p>
          <a:p>
            <a:pPr algn="ctr"/>
            <a:r>
              <a:rPr lang="it-IT" b="1" dirty="0">
                <a:solidFill>
                  <a:schemeClr val="bg1"/>
                </a:solidFill>
              </a:rPr>
              <a:t>Guendalina Zuccari</a:t>
            </a:r>
            <a:r>
              <a:rPr lang="it-IT" b="1" baseline="30000" dirty="0">
                <a:solidFill>
                  <a:schemeClr val="bg1"/>
                </a:solidFill>
              </a:rPr>
              <a:t>1</a:t>
            </a:r>
            <a:r>
              <a:rPr lang="it-IT" b="1" dirty="0">
                <a:solidFill>
                  <a:schemeClr val="bg1"/>
                </a:solidFill>
              </a:rPr>
              <a:t>,* Sara Baldassari</a:t>
            </a:r>
            <a:r>
              <a:rPr lang="it-IT" b="1" baseline="30000" dirty="0">
                <a:solidFill>
                  <a:schemeClr val="bg1"/>
                </a:solidFill>
              </a:rPr>
              <a:t>1</a:t>
            </a:r>
            <a:r>
              <a:rPr lang="it-IT" b="1" dirty="0">
                <a:solidFill>
                  <a:schemeClr val="bg1"/>
                </a:solidFill>
              </a:rPr>
              <a:t>, Alice Atturo</a:t>
            </a:r>
            <a:r>
              <a:rPr lang="it-IT" b="1" baseline="30000" dirty="0">
                <a:solidFill>
                  <a:schemeClr val="bg1"/>
                </a:solidFill>
              </a:rPr>
              <a:t>1</a:t>
            </a:r>
            <a:r>
              <a:rPr lang="it-IT" b="1" dirty="0">
                <a:solidFill>
                  <a:schemeClr val="bg1"/>
                </a:solidFill>
              </a:rPr>
              <a:t>, Silvana Alfei</a:t>
            </a:r>
            <a:r>
              <a:rPr lang="it-IT" b="1" baseline="30000" dirty="0">
                <a:solidFill>
                  <a:schemeClr val="bg1"/>
                </a:solidFill>
              </a:rPr>
              <a:t>1</a:t>
            </a:r>
            <a:r>
              <a:rPr lang="it-IT" b="1" dirty="0">
                <a:solidFill>
                  <a:schemeClr val="bg1"/>
                </a:solidFill>
              </a:rPr>
              <a:t>, Giorgia Ailuno</a:t>
            </a:r>
            <a:r>
              <a:rPr lang="it-IT" b="1" baseline="30000" dirty="0">
                <a:solidFill>
                  <a:schemeClr val="bg1"/>
                </a:solidFill>
              </a:rPr>
              <a:t>1</a:t>
            </a:r>
            <a:r>
              <a:rPr lang="it-IT" b="1" dirty="0">
                <a:solidFill>
                  <a:schemeClr val="bg1"/>
                </a:solidFill>
              </a:rPr>
              <a:t>, Leonardo Marchitto</a:t>
            </a:r>
            <a:r>
              <a:rPr lang="it-IT" b="1" baseline="30000" dirty="0">
                <a:solidFill>
                  <a:schemeClr val="bg1"/>
                </a:solidFill>
              </a:rPr>
              <a:t>2</a:t>
            </a:r>
            <a:r>
              <a:rPr lang="it-IT" b="1" dirty="0">
                <a:solidFill>
                  <a:schemeClr val="bg1"/>
                </a:solidFill>
              </a:rPr>
              <a:t>, and Gabriele Caviglioli</a:t>
            </a:r>
            <a:r>
              <a:rPr lang="it-IT" b="1" baseline="30000" dirty="0">
                <a:solidFill>
                  <a:schemeClr val="bg1"/>
                </a:solidFill>
              </a:rPr>
              <a:t>1</a:t>
            </a:r>
            <a:endParaRPr lang="it-IT" b="1" dirty="0">
              <a:solidFill>
                <a:schemeClr val="bg1"/>
              </a:solidFill>
            </a:endParaRPr>
          </a:p>
          <a:p>
            <a:endParaRPr lang="fr-FR" dirty="0" smtClean="0">
              <a:solidFill>
                <a:schemeClr val="bg1"/>
              </a:solidFill>
            </a:endParaRPr>
          </a:p>
          <a:p>
            <a:r>
              <a:rPr lang="en-US" baseline="30000" dirty="0" smtClean="0">
                <a:solidFill>
                  <a:schemeClr val="bg1"/>
                </a:solidFill>
              </a:rPr>
              <a:t>1</a:t>
            </a:r>
            <a:r>
              <a:rPr lang="en-US" dirty="0">
                <a:solidFill>
                  <a:schemeClr val="bg1"/>
                </a:solidFill>
              </a:rPr>
              <a:t> Department of Pharmacy (</a:t>
            </a:r>
            <a:r>
              <a:rPr lang="en-US" dirty="0" err="1">
                <a:solidFill>
                  <a:schemeClr val="bg1"/>
                </a:solidFill>
              </a:rPr>
              <a:t>DiFAR</a:t>
            </a:r>
            <a:r>
              <a:rPr lang="en-US" dirty="0">
                <a:solidFill>
                  <a:schemeClr val="bg1"/>
                </a:solidFill>
              </a:rPr>
              <a:t>), University of Genoa, </a:t>
            </a:r>
            <a:r>
              <a:rPr lang="en-US" dirty="0" err="1">
                <a:solidFill>
                  <a:schemeClr val="bg1"/>
                </a:solidFill>
              </a:rPr>
              <a:t>Viale</a:t>
            </a:r>
            <a:r>
              <a:rPr lang="en-US" dirty="0">
                <a:solidFill>
                  <a:schemeClr val="bg1"/>
                </a:solidFill>
              </a:rPr>
              <a:t> </a:t>
            </a:r>
            <a:r>
              <a:rPr lang="en-US" dirty="0" err="1">
                <a:solidFill>
                  <a:schemeClr val="bg1"/>
                </a:solidFill>
              </a:rPr>
              <a:t>Cembrano</a:t>
            </a:r>
            <a:r>
              <a:rPr lang="en-US" dirty="0">
                <a:solidFill>
                  <a:schemeClr val="bg1"/>
                </a:solidFill>
              </a:rPr>
              <a:t> 4, I-16148, Genova, </a:t>
            </a:r>
            <a:r>
              <a:rPr lang="en-US" dirty="0" smtClean="0">
                <a:solidFill>
                  <a:schemeClr val="bg1"/>
                </a:solidFill>
              </a:rPr>
              <a:t>Italy; </a:t>
            </a:r>
            <a:endParaRPr lang="fr-FR" dirty="0" smtClean="0">
              <a:solidFill>
                <a:schemeClr val="bg1"/>
              </a:solidFill>
            </a:endParaRPr>
          </a:p>
          <a:p>
            <a:r>
              <a:rPr lang="en-US" baseline="30000" dirty="0" smtClean="0">
                <a:solidFill>
                  <a:schemeClr val="bg1"/>
                </a:solidFill>
              </a:rPr>
              <a:t>2</a:t>
            </a:r>
            <a:r>
              <a:rPr lang="en-US" dirty="0">
                <a:solidFill>
                  <a:schemeClr val="bg1"/>
                </a:solidFill>
              </a:rPr>
              <a:t> Department of Sciences for the Quality of Life, Corso </a:t>
            </a:r>
            <a:r>
              <a:rPr lang="en-US" dirty="0" err="1">
                <a:solidFill>
                  <a:schemeClr val="bg1"/>
                </a:solidFill>
              </a:rPr>
              <a:t>D'Augusto</a:t>
            </a:r>
            <a:r>
              <a:rPr lang="en-US" dirty="0">
                <a:solidFill>
                  <a:schemeClr val="bg1"/>
                </a:solidFill>
              </a:rPr>
              <a:t> 237, </a:t>
            </a:r>
            <a:r>
              <a:rPr lang="en-US" dirty="0" smtClean="0">
                <a:solidFill>
                  <a:schemeClr val="bg1"/>
                </a:solidFill>
              </a:rPr>
              <a:t>Rimini,   Department </a:t>
            </a:r>
            <a:r>
              <a:rPr lang="en-US" dirty="0">
                <a:solidFill>
                  <a:schemeClr val="bg1"/>
                </a:solidFill>
              </a:rPr>
              <a:t>of Pharmacy and Biotechnology, Via </a:t>
            </a:r>
            <a:r>
              <a:rPr lang="en-US" dirty="0" err="1">
                <a:solidFill>
                  <a:schemeClr val="bg1"/>
                </a:solidFill>
              </a:rPr>
              <a:t>Belmeloro</a:t>
            </a:r>
            <a:r>
              <a:rPr lang="en-US" dirty="0">
                <a:solidFill>
                  <a:schemeClr val="bg1"/>
                </a:solidFill>
              </a:rPr>
              <a:t> 6, Bologna, University of Bologna, </a:t>
            </a:r>
            <a:r>
              <a:rPr lang="en-US" dirty="0" smtClean="0">
                <a:solidFill>
                  <a:schemeClr val="bg1"/>
                </a:solidFill>
              </a:rPr>
              <a:t>Italy. </a:t>
            </a:r>
            <a:endParaRPr lang="en-US" dirty="0">
              <a:solidFill>
                <a:schemeClr val="bg1"/>
              </a:solidFill>
            </a:endParaRPr>
          </a:p>
          <a:p>
            <a:endParaRPr lang="fr-FR" dirty="0" smtClean="0">
              <a:solidFill>
                <a:schemeClr val="bg1"/>
              </a:solidFill>
            </a:endParaRPr>
          </a:p>
          <a:p>
            <a:endParaRPr lang="fr-FR" dirty="0">
              <a:solidFill>
                <a:schemeClr val="bg1"/>
              </a:solidFill>
            </a:endParaRPr>
          </a:p>
          <a:p>
            <a:endParaRPr lang="fr-FR" dirty="0">
              <a:solidFill>
                <a:schemeClr val="bg1"/>
              </a:solidFill>
            </a:endParaRPr>
          </a:p>
          <a:p>
            <a:r>
              <a:rPr lang="en-US" sz="1400" b="1" dirty="0" smtClean="0">
                <a:solidFill>
                  <a:schemeClr val="bg1"/>
                </a:solidFill>
              </a:rPr>
              <a:t>                                                                                                                                         *</a:t>
            </a:r>
            <a:r>
              <a:rPr lang="en-US" sz="1400" dirty="0" smtClean="0">
                <a:solidFill>
                  <a:schemeClr val="bg1"/>
                </a:solidFill>
              </a:rPr>
              <a:t> </a:t>
            </a:r>
            <a:r>
              <a:rPr lang="en-US" sz="1400" dirty="0">
                <a:solidFill>
                  <a:schemeClr val="bg1"/>
                </a:solidFill>
              </a:rPr>
              <a:t>Corresponding author: </a:t>
            </a:r>
            <a:r>
              <a:rPr lang="en-US" sz="1400" dirty="0" smtClean="0">
                <a:solidFill>
                  <a:schemeClr val="bg1"/>
                </a:solidFill>
              </a:rPr>
              <a:t>zuccari@difar.unige.it</a:t>
            </a:r>
            <a:endParaRPr lang="fr-FR" sz="1400" dirty="0">
              <a:solidFill>
                <a:schemeClr val="bg1"/>
              </a:solidFill>
            </a:endParaRPr>
          </a:p>
        </p:txBody>
      </p:sp>
      <p:sp>
        <p:nvSpPr>
          <p:cNvPr id="5" name="Slide Number Placeholder 4"/>
          <p:cNvSpPr>
            <a:spLocks noGrp="1"/>
          </p:cNvSpPr>
          <p:nvPr>
            <p:ph type="sldNum" sz="quarter" idx="12"/>
          </p:nvPr>
        </p:nvSpPr>
        <p:spPr/>
        <p:txBody>
          <a:bodyPr/>
          <a:lstStyle/>
          <a:p>
            <a:fld id="{FCAEAE96-855E-42B1-8DE9-9C9E68DE18C5}" type="slidenum">
              <a:rPr lang="fr-FR" smtClean="0"/>
              <a:pPr/>
              <a:t>1</a:t>
            </a:fld>
            <a:endParaRPr lang="fr-F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 y="2725"/>
            <a:ext cx="9143997" cy="2196051"/>
          </a:xfrm>
          <a:prstGeom prst="rect">
            <a:avLst/>
          </a:prstGeom>
          <a:effectLst>
            <a:softEdge rad="254000"/>
          </a:effectLst>
        </p:spPr>
      </p:pic>
      <p:pic>
        <p:nvPicPr>
          <p:cNvPr id="6" name="Immagine 5"/>
          <p:cNvPicPr>
            <a:picLocks noChangeAspect="1"/>
          </p:cNvPicPr>
          <p:nvPr/>
        </p:nvPicPr>
        <p:blipFill>
          <a:blip r:embed="rId5"/>
          <a:stretch>
            <a:fillRect/>
          </a:stretch>
        </p:blipFill>
        <p:spPr>
          <a:xfrm>
            <a:off x="0" y="5791200"/>
            <a:ext cx="1528385" cy="106679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Freeze Drying | Nanoparticles | Millrock Technology,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005"/>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Immagine 3" descr="Immagine che contiene tavolo, oggetto, persona, interni&#10;&#10;Descrizione generata automaticamente">
            <a:extLst>
              <a:ext uri="{FF2B5EF4-FFF2-40B4-BE49-F238E27FC236}">
                <a16:creationId xmlns="" xmlns:a16="http://schemas.microsoft.com/office/drawing/2014/main" id="{C3A36FA0-2FC6-F141-9564-F84D1EF7EF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t="2" r="7768" b="7156"/>
          <a:stretch/>
        </p:blipFill>
        <p:spPr bwMode="auto">
          <a:xfrm>
            <a:off x="6069414" y="1218043"/>
            <a:ext cx="2007786" cy="2694810"/>
          </a:xfrm>
          <a:prstGeom prst="rect">
            <a:avLst/>
          </a:prstGeom>
          <a:ln w="57150">
            <a:solidFill>
              <a:schemeClr val="bg1"/>
            </a:solidFill>
          </a:ln>
          <a:extLst>
            <a:ext uri="{53640926-AAD7-44D8-BBD7-CCE9431645EC}">
              <a14:shadowObscured xmlns:a14="http://schemas.microsoft.com/office/drawing/2010/main"/>
            </a:ext>
          </a:extLst>
        </p:spPr>
      </p:pic>
      <p:pic>
        <p:nvPicPr>
          <p:cNvPr id="5" name="officeArt object" descr="Immagine che contiene interni, tazza, tavolo, sedendo&#10;&#10;Descrizione generata automaticamente">
            <a:extLst>
              <a:ext uri="{FF2B5EF4-FFF2-40B4-BE49-F238E27FC236}">
                <a16:creationId xmlns="" xmlns:a16="http://schemas.microsoft.com/office/drawing/2014/main" id="{2C7DCB3A-B7D5-8943-965A-D01AF7D0A488}"/>
              </a:ext>
            </a:extLst>
          </p:cNvPr>
          <p:cNvPicPr>
            <a:picLocks noChangeAspect="1"/>
          </p:cNvPicPr>
          <p:nvPr/>
        </p:nvPicPr>
        <p:blipFill rotWithShape="1">
          <a:blip r:embed="rId4"/>
          <a:srcRect l="1252" r="9678" b="-2"/>
          <a:stretch/>
        </p:blipFill>
        <p:spPr>
          <a:xfrm>
            <a:off x="2430287" y="1236266"/>
            <a:ext cx="1798619" cy="2692494"/>
          </a:xfrm>
          <a:prstGeom prst="rect">
            <a:avLst/>
          </a:prstGeom>
          <a:ln w="57150">
            <a:solidFill>
              <a:schemeClr val="bg1"/>
            </a:solidFill>
          </a:ln>
        </p:spPr>
      </p:pic>
      <p:pic>
        <p:nvPicPr>
          <p:cNvPr id="6" name="officeArt object" descr="Immagine che contiene tazza, interni, caffè, cibo&#10;&#10;Descrizione generata automaticamente">
            <a:extLst>
              <a:ext uri="{FF2B5EF4-FFF2-40B4-BE49-F238E27FC236}">
                <a16:creationId xmlns="" xmlns:a16="http://schemas.microsoft.com/office/drawing/2014/main" id="{FD38F76B-8F0A-854C-933D-E9192B915DCC}"/>
              </a:ext>
            </a:extLst>
          </p:cNvPr>
          <p:cNvPicPr>
            <a:picLocks noChangeAspect="1"/>
          </p:cNvPicPr>
          <p:nvPr/>
        </p:nvPicPr>
        <p:blipFill rotWithShape="1">
          <a:blip r:embed="rId5"/>
          <a:srcRect l="3730" r="7200" b="-2"/>
          <a:stretch/>
        </p:blipFill>
        <p:spPr>
          <a:xfrm>
            <a:off x="4190795" y="1235144"/>
            <a:ext cx="1798619" cy="2692496"/>
          </a:xfrm>
          <a:prstGeom prst="rect">
            <a:avLst/>
          </a:prstGeom>
          <a:ln w="57150">
            <a:solidFill>
              <a:schemeClr val="bg1"/>
            </a:solidFill>
          </a:ln>
        </p:spPr>
      </p:pic>
      <p:pic>
        <p:nvPicPr>
          <p:cNvPr id="7" name="officeArt object" descr="Immagine che contiene interni, tavolo, tazza, cibo&#10;&#10;Descrizione generata automaticamente">
            <a:extLst>
              <a:ext uri="{FF2B5EF4-FFF2-40B4-BE49-F238E27FC236}">
                <a16:creationId xmlns="" xmlns:a16="http://schemas.microsoft.com/office/drawing/2014/main" id="{2BD1206F-DD39-CF4F-AE87-55F59AE4E2E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l="10999" r="23000" b="-4"/>
          <a:stretch/>
        </p:blipFill>
        <p:spPr>
          <a:xfrm>
            <a:off x="84094" y="1219200"/>
            <a:ext cx="2354306" cy="2675347"/>
          </a:xfrm>
          <a:prstGeom prst="rect">
            <a:avLst/>
          </a:prstGeom>
          <a:ln w="57150">
            <a:solidFill>
              <a:schemeClr val="bg1"/>
            </a:solidFill>
          </a:ln>
        </p:spPr>
      </p:pic>
      <p:cxnSp>
        <p:nvCxnSpPr>
          <p:cNvPr id="12" name="Connettore 2 11">
            <a:extLst>
              <a:ext uri="{FF2B5EF4-FFF2-40B4-BE49-F238E27FC236}">
                <a16:creationId xmlns="" xmlns:a16="http://schemas.microsoft.com/office/drawing/2014/main" id="{CCBC725D-5A58-2B4D-841A-00F4C923BED6}"/>
              </a:ext>
            </a:extLst>
          </p:cNvPr>
          <p:cNvCxnSpPr>
            <a:cxnSpLocks/>
          </p:cNvCxnSpPr>
          <p:nvPr/>
        </p:nvCxnSpPr>
        <p:spPr>
          <a:xfrm>
            <a:off x="-76200" y="4908337"/>
            <a:ext cx="9195042" cy="44663"/>
          </a:xfrm>
          <a:prstGeom prst="straightConnector1">
            <a:avLst/>
          </a:prstGeom>
          <a:ln w="76200">
            <a:solidFill>
              <a:schemeClr val="bg1"/>
            </a:solidFill>
            <a:headEnd w="lg" len="lg"/>
            <a:tailEnd type="triangle" w="med" len="lg"/>
          </a:ln>
        </p:spPr>
        <p:style>
          <a:lnRef idx="1">
            <a:schemeClr val="accent1"/>
          </a:lnRef>
          <a:fillRef idx="0">
            <a:schemeClr val="accent1"/>
          </a:fillRef>
          <a:effectRef idx="0">
            <a:schemeClr val="accent1"/>
          </a:effectRef>
          <a:fontRef idx="minor">
            <a:schemeClr val="tx1"/>
          </a:fontRef>
        </p:style>
      </p:cxnSp>
      <p:sp>
        <p:nvSpPr>
          <p:cNvPr id="13" name="Rettangolo con angoli arrotondati 12">
            <a:extLst>
              <a:ext uri="{FF2B5EF4-FFF2-40B4-BE49-F238E27FC236}">
                <a16:creationId xmlns="" xmlns:a16="http://schemas.microsoft.com/office/drawing/2014/main" id="{ECD68A49-B6DD-454B-BB0A-DC3697E5F5E0}"/>
              </a:ext>
            </a:extLst>
          </p:cNvPr>
          <p:cNvSpPr/>
          <p:nvPr/>
        </p:nvSpPr>
        <p:spPr>
          <a:xfrm>
            <a:off x="40105" y="4384963"/>
            <a:ext cx="2058031" cy="1287552"/>
          </a:xfrm>
          <a:prstGeom prst="roundRect">
            <a:avLst/>
          </a:prstGeom>
          <a:solidFill>
            <a:schemeClr val="accent1">
              <a:lumMod val="75000"/>
            </a:schemeClr>
          </a:solidFill>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2000" b="1" dirty="0" smtClean="0">
                <a:solidFill>
                  <a:schemeClr val="bg1"/>
                </a:solidFill>
              </a:rPr>
              <a:t> ATRA and </a:t>
            </a:r>
          </a:p>
          <a:p>
            <a:pPr algn="ctr"/>
            <a:r>
              <a:rPr lang="it-IT" sz="2000" b="1" dirty="0" err="1" smtClean="0">
                <a:solidFill>
                  <a:schemeClr val="bg1"/>
                </a:solidFill>
              </a:rPr>
              <a:t>Vitamin</a:t>
            </a:r>
            <a:r>
              <a:rPr lang="it-IT" sz="2000" b="1" dirty="0" smtClean="0">
                <a:solidFill>
                  <a:schemeClr val="bg1"/>
                </a:solidFill>
              </a:rPr>
              <a:t> </a:t>
            </a:r>
            <a:r>
              <a:rPr lang="it-IT" sz="2000" b="1" dirty="0">
                <a:solidFill>
                  <a:schemeClr val="bg1"/>
                </a:solidFill>
              </a:rPr>
              <a:t>E </a:t>
            </a:r>
            <a:r>
              <a:rPr lang="it-IT" sz="2000" b="1" dirty="0" smtClean="0">
                <a:solidFill>
                  <a:schemeClr val="bg1"/>
                </a:solidFill>
              </a:rPr>
              <a:t>TPGS Solution </a:t>
            </a:r>
            <a:r>
              <a:rPr lang="it-IT" sz="2000" b="1" dirty="0">
                <a:solidFill>
                  <a:schemeClr val="bg1"/>
                </a:solidFill>
              </a:rPr>
              <a:t>in </a:t>
            </a:r>
            <a:r>
              <a:rPr lang="it-IT" sz="2000" b="1" dirty="0" err="1" smtClean="0">
                <a:solidFill>
                  <a:schemeClr val="bg1"/>
                </a:solidFill>
              </a:rPr>
              <a:t>Ethanol</a:t>
            </a:r>
            <a:endParaRPr lang="it-IT" sz="2000" b="1" dirty="0">
              <a:solidFill>
                <a:schemeClr val="bg1"/>
              </a:solidFill>
            </a:endParaRPr>
          </a:p>
        </p:txBody>
      </p:sp>
      <p:sp>
        <p:nvSpPr>
          <p:cNvPr id="14" name="Ovale 13">
            <a:extLst>
              <a:ext uri="{FF2B5EF4-FFF2-40B4-BE49-F238E27FC236}">
                <a16:creationId xmlns="" xmlns:a16="http://schemas.microsoft.com/office/drawing/2014/main" id="{EC9409C0-8894-C340-8F41-7AAB7CA2AC8B}"/>
              </a:ext>
            </a:extLst>
          </p:cNvPr>
          <p:cNvSpPr>
            <a:spLocks noChangeAspect="1"/>
          </p:cNvSpPr>
          <p:nvPr/>
        </p:nvSpPr>
        <p:spPr>
          <a:xfrm>
            <a:off x="713016" y="3736806"/>
            <a:ext cx="769707" cy="73152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a:solidFill>
                  <a:schemeClr val="accent1">
                    <a:lumMod val="75000"/>
                  </a:schemeClr>
                </a:solidFill>
              </a:rPr>
              <a:t>1</a:t>
            </a:r>
          </a:p>
        </p:txBody>
      </p:sp>
      <p:sp>
        <p:nvSpPr>
          <p:cNvPr id="17" name="Rettangolo con angoli arrotondati 16">
            <a:extLst>
              <a:ext uri="{FF2B5EF4-FFF2-40B4-BE49-F238E27FC236}">
                <a16:creationId xmlns="" xmlns:a16="http://schemas.microsoft.com/office/drawing/2014/main" id="{10F0ADE4-F69D-4B4C-8FA2-51A713358E14}"/>
              </a:ext>
            </a:extLst>
          </p:cNvPr>
          <p:cNvSpPr/>
          <p:nvPr/>
        </p:nvSpPr>
        <p:spPr>
          <a:xfrm>
            <a:off x="3124200" y="4316285"/>
            <a:ext cx="1711445" cy="1160750"/>
          </a:xfrm>
          <a:prstGeom prst="roundRect">
            <a:avLst/>
          </a:prstGeom>
          <a:solidFill>
            <a:schemeClr val="accent1">
              <a:lumMod val="75000"/>
            </a:schemeClr>
          </a:solidFill>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bg1"/>
                </a:solidFill>
              </a:rPr>
              <a:t>Formation of the thin layer</a:t>
            </a:r>
            <a:endParaRPr lang="it-IT" sz="2000" b="1" dirty="0">
              <a:solidFill>
                <a:schemeClr val="bg1"/>
              </a:solidFill>
            </a:endParaRPr>
          </a:p>
        </p:txBody>
      </p:sp>
      <p:sp>
        <p:nvSpPr>
          <p:cNvPr id="18" name="Rettangolo con angoli arrotondati 17">
            <a:extLst>
              <a:ext uri="{FF2B5EF4-FFF2-40B4-BE49-F238E27FC236}">
                <a16:creationId xmlns="" xmlns:a16="http://schemas.microsoft.com/office/drawing/2014/main" id="{DBA4BDC8-6EC2-0E4C-A304-BD4CBEF427AD}"/>
              </a:ext>
            </a:extLst>
          </p:cNvPr>
          <p:cNvSpPr/>
          <p:nvPr/>
        </p:nvSpPr>
        <p:spPr>
          <a:xfrm>
            <a:off x="6248400" y="4384963"/>
            <a:ext cx="1668576" cy="885964"/>
          </a:xfrm>
          <a:prstGeom prst="roundRect">
            <a:avLst/>
          </a:prstGeom>
          <a:solidFill>
            <a:schemeClr val="accent1">
              <a:lumMod val="75000"/>
            </a:schemeClr>
          </a:solidFill>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2000" b="1" dirty="0" err="1" smtClean="0">
                <a:solidFill>
                  <a:schemeClr val="bg1"/>
                </a:solidFill>
              </a:rPr>
              <a:t>Micellar</a:t>
            </a:r>
            <a:r>
              <a:rPr lang="it-IT" sz="2000" b="1" dirty="0" smtClean="0">
                <a:solidFill>
                  <a:schemeClr val="bg1"/>
                </a:solidFill>
              </a:rPr>
              <a:t> </a:t>
            </a:r>
            <a:r>
              <a:rPr lang="it-IT" sz="2000" b="1" dirty="0" err="1" smtClean="0">
                <a:solidFill>
                  <a:schemeClr val="bg1"/>
                </a:solidFill>
              </a:rPr>
              <a:t>Suspension</a:t>
            </a:r>
            <a:endParaRPr lang="it-IT" sz="2000" b="1" dirty="0">
              <a:solidFill>
                <a:schemeClr val="bg1"/>
              </a:solidFill>
            </a:endParaRPr>
          </a:p>
        </p:txBody>
      </p:sp>
      <p:sp>
        <p:nvSpPr>
          <p:cNvPr id="19" name="CasellaDiTesto 18">
            <a:extLst>
              <a:ext uri="{FF2B5EF4-FFF2-40B4-BE49-F238E27FC236}">
                <a16:creationId xmlns="" xmlns:a16="http://schemas.microsoft.com/office/drawing/2014/main" id="{A0A63582-F337-FB48-A304-C8BB01198CFA}"/>
              </a:ext>
            </a:extLst>
          </p:cNvPr>
          <p:cNvSpPr txBox="1"/>
          <p:nvPr/>
        </p:nvSpPr>
        <p:spPr>
          <a:xfrm>
            <a:off x="1804155" y="4419600"/>
            <a:ext cx="1624845" cy="1015663"/>
          </a:xfrm>
          <a:prstGeom prst="rect">
            <a:avLst/>
          </a:prstGeom>
          <a:noFill/>
        </p:spPr>
        <p:txBody>
          <a:bodyPr wrap="square" rtlCol="0">
            <a:spAutoFit/>
          </a:bodyPr>
          <a:lstStyle/>
          <a:p>
            <a:pPr algn="ctr"/>
            <a:r>
              <a:rPr lang="it-IT" sz="2000" b="1" dirty="0" err="1" smtClean="0">
                <a:solidFill>
                  <a:srgbClr val="FFFF00"/>
                </a:solidFill>
              </a:rPr>
              <a:t>Solvent</a:t>
            </a:r>
            <a:endParaRPr lang="it-IT" sz="2000" b="1" dirty="0" smtClean="0">
              <a:solidFill>
                <a:srgbClr val="FFFF00"/>
              </a:solidFill>
            </a:endParaRPr>
          </a:p>
          <a:p>
            <a:pPr algn="ctr"/>
            <a:endParaRPr lang="it-IT" sz="2000" b="1" dirty="0">
              <a:solidFill>
                <a:srgbClr val="FFFF00"/>
              </a:solidFill>
            </a:endParaRPr>
          </a:p>
          <a:p>
            <a:pPr algn="ctr"/>
            <a:r>
              <a:rPr lang="it-IT" sz="2000" b="1" dirty="0" err="1" smtClean="0">
                <a:solidFill>
                  <a:srgbClr val="FFFF00"/>
                </a:solidFill>
              </a:rPr>
              <a:t>removal</a:t>
            </a:r>
            <a:endParaRPr lang="it-IT" sz="2000" b="1" dirty="0">
              <a:solidFill>
                <a:srgbClr val="FFFF00"/>
              </a:solidFill>
            </a:endParaRPr>
          </a:p>
        </p:txBody>
      </p:sp>
      <p:sp>
        <p:nvSpPr>
          <p:cNvPr id="20" name="CasellaDiTesto 19">
            <a:extLst>
              <a:ext uri="{FF2B5EF4-FFF2-40B4-BE49-F238E27FC236}">
                <a16:creationId xmlns="" xmlns:a16="http://schemas.microsoft.com/office/drawing/2014/main" id="{E71AF726-8758-0D46-8DF3-C3C1424F1954}"/>
              </a:ext>
            </a:extLst>
          </p:cNvPr>
          <p:cNvSpPr txBox="1"/>
          <p:nvPr/>
        </p:nvSpPr>
        <p:spPr>
          <a:xfrm>
            <a:off x="4800600" y="4541320"/>
            <a:ext cx="1449692" cy="400110"/>
          </a:xfrm>
          <a:prstGeom prst="rect">
            <a:avLst/>
          </a:prstGeom>
          <a:noFill/>
        </p:spPr>
        <p:txBody>
          <a:bodyPr wrap="none" rtlCol="0">
            <a:spAutoFit/>
          </a:bodyPr>
          <a:lstStyle/>
          <a:p>
            <a:r>
              <a:rPr lang="it-IT" sz="2000" b="1" dirty="0" err="1" smtClean="0">
                <a:solidFill>
                  <a:srgbClr val="FFFF00"/>
                </a:solidFill>
              </a:rPr>
              <a:t>Hydratation</a:t>
            </a:r>
            <a:endParaRPr lang="it-IT" sz="2000" b="1" dirty="0">
              <a:solidFill>
                <a:srgbClr val="FFFF00"/>
              </a:solidFill>
            </a:endParaRPr>
          </a:p>
        </p:txBody>
      </p:sp>
      <p:sp>
        <p:nvSpPr>
          <p:cNvPr id="8" name="Rettangolo 7">
            <a:extLst>
              <a:ext uri="{FF2B5EF4-FFF2-40B4-BE49-F238E27FC236}">
                <a16:creationId xmlns="" xmlns:a16="http://schemas.microsoft.com/office/drawing/2014/main" id="{A71CE869-232A-F24C-82E4-42EB83948076}"/>
              </a:ext>
            </a:extLst>
          </p:cNvPr>
          <p:cNvSpPr/>
          <p:nvPr/>
        </p:nvSpPr>
        <p:spPr>
          <a:xfrm>
            <a:off x="3301870" y="616423"/>
            <a:ext cx="2710294" cy="400110"/>
          </a:xfrm>
          <a:prstGeom prst="rect">
            <a:avLst/>
          </a:prstGeom>
          <a:solidFill>
            <a:schemeClr val="bg1"/>
          </a:solidFill>
          <a:effectLst>
            <a:softEdge rad="63500"/>
          </a:effectLst>
        </p:spPr>
        <p:txBody>
          <a:bodyPr wrap="none">
            <a:spAutoFit/>
          </a:bodyPr>
          <a:lstStyle/>
          <a:p>
            <a:pPr algn="ctr"/>
            <a:r>
              <a:rPr lang="it-IT" sz="2000" b="1" i="1" dirty="0" err="1">
                <a:solidFill>
                  <a:schemeClr val="tx2">
                    <a:lumMod val="60000"/>
                    <a:lumOff val="40000"/>
                  </a:schemeClr>
                </a:solidFill>
              </a:rPr>
              <a:t>Solvent</a:t>
            </a:r>
            <a:r>
              <a:rPr lang="it-IT" sz="2000" b="1" i="1" dirty="0">
                <a:solidFill>
                  <a:schemeClr val="tx2">
                    <a:lumMod val="60000"/>
                    <a:lumOff val="40000"/>
                  </a:schemeClr>
                </a:solidFill>
              </a:rPr>
              <a:t> Casting Method</a:t>
            </a:r>
          </a:p>
        </p:txBody>
      </p:sp>
      <p:sp>
        <p:nvSpPr>
          <p:cNvPr id="21" name="Rettangolo 20">
            <a:extLst>
              <a:ext uri="{FF2B5EF4-FFF2-40B4-BE49-F238E27FC236}">
                <a16:creationId xmlns="" xmlns:a16="http://schemas.microsoft.com/office/drawing/2014/main" id="{11F8F958-E3E4-174C-A043-01F40FD496EF}"/>
              </a:ext>
            </a:extLst>
          </p:cNvPr>
          <p:cNvSpPr/>
          <p:nvPr/>
        </p:nvSpPr>
        <p:spPr>
          <a:xfrm>
            <a:off x="437724" y="202927"/>
            <a:ext cx="8495706" cy="3164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smtClean="0"/>
              <a:t>PREPARATION OF THE MICELLES</a:t>
            </a:r>
            <a:endParaRPr lang="it-IT" sz="2500" b="1" dirty="0"/>
          </a:p>
        </p:txBody>
      </p:sp>
      <p:sp>
        <p:nvSpPr>
          <p:cNvPr id="22" name="CasellaDiTesto 21">
            <a:extLst>
              <a:ext uri="{FF2B5EF4-FFF2-40B4-BE49-F238E27FC236}">
                <a16:creationId xmlns="" xmlns:a16="http://schemas.microsoft.com/office/drawing/2014/main" id="{B3A263A8-E4A9-EF4B-AADE-07E9523C695A}"/>
              </a:ext>
            </a:extLst>
          </p:cNvPr>
          <p:cNvSpPr txBox="1"/>
          <p:nvPr/>
        </p:nvSpPr>
        <p:spPr>
          <a:xfrm>
            <a:off x="7786438" y="4433598"/>
            <a:ext cx="1509962" cy="1015663"/>
          </a:xfrm>
          <a:prstGeom prst="rect">
            <a:avLst/>
          </a:prstGeom>
          <a:noFill/>
          <a:ln>
            <a:noFill/>
          </a:ln>
        </p:spPr>
        <p:txBody>
          <a:bodyPr wrap="square" rtlCol="0">
            <a:spAutoFit/>
          </a:bodyPr>
          <a:lstStyle/>
          <a:p>
            <a:pPr algn="ctr"/>
            <a:r>
              <a:rPr lang="it-IT" sz="2000" b="1" dirty="0" smtClean="0">
                <a:solidFill>
                  <a:srgbClr val="FFFF00"/>
                </a:solidFill>
              </a:rPr>
              <a:t>1)</a:t>
            </a:r>
            <a:r>
              <a:rPr lang="it-IT" sz="2000" b="1" dirty="0" err="1" smtClean="0">
                <a:solidFill>
                  <a:srgbClr val="FFFF00"/>
                </a:solidFill>
              </a:rPr>
              <a:t>Filtration</a:t>
            </a:r>
            <a:endParaRPr lang="it-IT" sz="2000" b="1" dirty="0" smtClean="0">
              <a:solidFill>
                <a:srgbClr val="FFFF00"/>
              </a:solidFill>
            </a:endParaRPr>
          </a:p>
          <a:p>
            <a:pPr algn="ctr"/>
            <a:endParaRPr lang="it-IT" sz="2000" b="1" dirty="0" smtClean="0">
              <a:solidFill>
                <a:srgbClr val="FFFF00"/>
              </a:solidFill>
            </a:endParaRPr>
          </a:p>
          <a:p>
            <a:pPr algn="ctr"/>
            <a:r>
              <a:rPr lang="it-IT" sz="2000" b="1" dirty="0" smtClean="0">
                <a:solidFill>
                  <a:srgbClr val="FFFF00"/>
                </a:solidFill>
              </a:rPr>
              <a:t>2)Analysis</a:t>
            </a:r>
            <a:endParaRPr lang="it-IT" sz="2000" b="1" dirty="0">
              <a:solidFill>
                <a:srgbClr val="FFFF00"/>
              </a:solidFill>
            </a:endParaRPr>
          </a:p>
        </p:txBody>
      </p:sp>
      <p:pic>
        <p:nvPicPr>
          <p:cNvPr id="23" name="Picture 4">
            <a:extLst>
              <a:ext uri="{FF2B5EF4-FFF2-40B4-BE49-F238E27FC236}">
                <a16:creationId xmlns:a16="http://schemas.microsoft.com/office/drawing/2014/main" xmlns="" id="{2CF8AFEB-D629-432D-9288-39A0078A474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0" y="6097181"/>
            <a:ext cx="9136918" cy="760819"/>
          </a:xfrm>
          <a:prstGeom prst="rect">
            <a:avLst/>
          </a:prstGeom>
        </p:spPr>
      </p:pic>
      <p:sp>
        <p:nvSpPr>
          <p:cNvPr id="26" name="Ovale 25">
            <a:extLst>
              <a:ext uri="{FF2B5EF4-FFF2-40B4-BE49-F238E27FC236}">
                <a16:creationId xmlns="" xmlns:a16="http://schemas.microsoft.com/office/drawing/2014/main" id="{2866A2F5-200F-DA46-B52F-9A20AD8AAA24}"/>
              </a:ext>
            </a:extLst>
          </p:cNvPr>
          <p:cNvSpPr>
            <a:spLocks noChangeAspect="1"/>
          </p:cNvSpPr>
          <p:nvPr/>
        </p:nvSpPr>
        <p:spPr>
          <a:xfrm>
            <a:off x="3784430" y="3711457"/>
            <a:ext cx="769707" cy="73152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a:solidFill>
                  <a:schemeClr val="accent1">
                    <a:lumMod val="75000"/>
                  </a:schemeClr>
                </a:solidFill>
              </a:rPr>
              <a:t>2</a:t>
            </a:r>
          </a:p>
        </p:txBody>
      </p:sp>
      <p:sp>
        <p:nvSpPr>
          <p:cNvPr id="27" name="Ovale 26">
            <a:extLst>
              <a:ext uri="{FF2B5EF4-FFF2-40B4-BE49-F238E27FC236}">
                <a16:creationId xmlns="" xmlns:a16="http://schemas.microsoft.com/office/drawing/2014/main" id="{659E4377-E5FE-254C-BFF3-42E1E0BD215C}"/>
              </a:ext>
            </a:extLst>
          </p:cNvPr>
          <p:cNvSpPr>
            <a:spLocks noChangeAspect="1"/>
          </p:cNvSpPr>
          <p:nvPr/>
        </p:nvSpPr>
        <p:spPr>
          <a:xfrm>
            <a:off x="6697893" y="3733800"/>
            <a:ext cx="769707" cy="73152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a:solidFill>
                  <a:schemeClr val="accent1">
                    <a:lumMod val="75000"/>
                  </a:schemeClr>
                </a:solidFill>
              </a:rPr>
              <a:t>3</a:t>
            </a:r>
          </a:p>
        </p:txBody>
      </p:sp>
      <p:pic>
        <p:nvPicPr>
          <p:cNvPr id="25" name="Picture 676" descr="Risultati immagini per structure chimich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1002" y="201501"/>
            <a:ext cx="1371600" cy="10708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4" name="Diagramma 33">
            <a:extLst>
              <a:ext uri="{FF2B5EF4-FFF2-40B4-BE49-F238E27FC236}">
                <a16:creationId xmlns:a16="http://schemas.microsoft.com/office/drawing/2014/main" xmlns="" id="{8A9F7CBD-04FB-0D45-A3BE-34DCBAB5D42F}"/>
              </a:ext>
            </a:extLst>
          </p:cNvPr>
          <p:cNvGraphicFramePr/>
          <p:nvPr>
            <p:extLst>
              <p:ext uri="{D42A27DB-BD31-4B8C-83A1-F6EECF244321}">
                <p14:modId xmlns:p14="http://schemas.microsoft.com/office/powerpoint/2010/main" val="2258725147"/>
              </p:ext>
            </p:extLst>
          </p:nvPr>
        </p:nvGraphicFramePr>
        <p:xfrm>
          <a:off x="0" y="5638800"/>
          <a:ext cx="9144000" cy="70554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35" name="Picture 37" descr="Risultati immagini per sorpresa"/>
          <p:cNvPicPr>
            <a:picLocks noChangeAspect="1" noChangeArrowheads="1"/>
          </p:cNvPicPr>
          <p:nvPr/>
        </p:nvPicPr>
        <p:blipFill>
          <a:blip r:embed="rId1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133194">
            <a:off x="127416" y="2737370"/>
            <a:ext cx="914400" cy="97373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7" descr="Risultati immagini per sorpresa"/>
          <p:cNvPicPr>
            <a:picLocks noChangeAspect="1" noChangeArrowheads="1"/>
          </p:cNvPicPr>
          <p:nvPr/>
        </p:nvPicPr>
        <p:blipFill>
          <a:blip r:embed="rId1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682384">
            <a:off x="2560499" y="1047991"/>
            <a:ext cx="914400" cy="9737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7" descr="Risultati immagini per sorpresa"/>
          <p:cNvPicPr>
            <a:picLocks noChangeAspect="1" noChangeArrowheads="1"/>
          </p:cNvPicPr>
          <p:nvPr/>
        </p:nvPicPr>
        <p:blipFill>
          <a:blip r:embed="rId15"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682384">
            <a:off x="4269323" y="1331677"/>
            <a:ext cx="914400" cy="97373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Risultati immagini per sorpresa"/>
          <p:cNvPicPr>
            <a:picLocks noChangeAspect="1" noChangeArrowheads="1"/>
          </p:cNvPicPr>
          <p:nvPr/>
        </p:nvPicPr>
        <p:blipFill>
          <a:blip r:embed="rId16"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8417523" flipH="1" flipV="1">
            <a:off x="5571901" y="2875824"/>
            <a:ext cx="952366" cy="92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2898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reeze Drying | Nanoparticles | Millrock Technology,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005"/>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 xmlns:a16="http://schemas.microsoft.com/office/drawing/2014/main" id="{E6E0D5F3-8C1E-9C45-9EB8-1B010CD53A22}"/>
              </a:ext>
            </a:extLst>
          </p:cNvPr>
          <p:cNvSpPr/>
          <p:nvPr/>
        </p:nvSpPr>
        <p:spPr>
          <a:xfrm>
            <a:off x="329184" y="569085"/>
            <a:ext cx="8495706" cy="3164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smtClean="0"/>
              <a:t>ATRA:TPGS RATIO OPTIMIZATION</a:t>
            </a:r>
            <a:endParaRPr lang="it-IT" sz="2500" b="1" dirty="0"/>
          </a:p>
        </p:txBody>
      </p:sp>
      <p:graphicFrame>
        <p:nvGraphicFramePr>
          <p:cNvPr id="5" name="Grafico 4">
            <a:extLst>
              <a:ext uri="{FF2B5EF4-FFF2-40B4-BE49-F238E27FC236}">
                <a16:creationId xmlns="" xmlns:a16="http://schemas.microsoft.com/office/drawing/2014/main" id="{EF64371C-BF62-0E49-8B38-204BCABEF371}"/>
              </a:ext>
            </a:extLst>
          </p:cNvPr>
          <p:cNvGraphicFramePr/>
          <p:nvPr>
            <p:extLst>
              <p:ext uri="{D42A27DB-BD31-4B8C-83A1-F6EECF244321}">
                <p14:modId xmlns:p14="http://schemas.microsoft.com/office/powerpoint/2010/main" val="2903040209"/>
              </p:ext>
            </p:extLst>
          </p:nvPr>
        </p:nvGraphicFramePr>
        <p:xfrm>
          <a:off x="3706548" y="1880329"/>
          <a:ext cx="5428764" cy="3450058"/>
        </p:xfrm>
        <a:graphic>
          <a:graphicData uri="http://schemas.openxmlformats.org/drawingml/2006/chart">
            <c:chart xmlns:c="http://schemas.openxmlformats.org/drawingml/2006/chart" xmlns:r="http://schemas.openxmlformats.org/officeDocument/2006/relationships" r:id="rId3"/>
          </a:graphicData>
        </a:graphic>
      </p:graphicFrame>
      <p:pic>
        <p:nvPicPr>
          <p:cNvPr id="6" name="Immagine 5" descr="Immagine che contiene interni, toeletta, mensola, contatore&#10;&#10;Descrizione generata automaticamente">
            <a:extLst>
              <a:ext uri="{FF2B5EF4-FFF2-40B4-BE49-F238E27FC236}">
                <a16:creationId xmlns="" xmlns:a16="http://schemas.microsoft.com/office/drawing/2014/main" id="{4E91A225-21C7-5A4F-8200-677D37CD88C9}"/>
              </a:ext>
            </a:extLst>
          </p:cNvPr>
          <p:cNvPicPr>
            <a:picLocks noChangeAspect="1"/>
          </p:cNvPicPr>
          <p:nvPr/>
        </p:nvPicPr>
        <p:blipFill>
          <a:blip r:embed="rId4"/>
          <a:stretch>
            <a:fillRect/>
          </a:stretch>
        </p:blipFill>
        <p:spPr>
          <a:xfrm>
            <a:off x="67086" y="2604403"/>
            <a:ext cx="3639462" cy="2729597"/>
          </a:xfrm>
          <a:prstGeom prst="rect">
            <a:avLst/>
          </a:prstGeom>
        </p:spPr>
      </p:pic>
      <p:sp>
        <p:nvSpPr>
          <p:cNvPr id="4" name="CasellaDiTesto 3">
            <a:extLst>
              <a:ext uri="{FF2B5EF4-FFF2-40B4-BE49-F238E27FC236}">
                <a16:creationId xmlns="" xmlns:a16="http://schemas.microsoft.com/office/drawing/2014/main" id="{BBBD93C5-4F84-F440-AF23-883102DE856E}"/>
              </a:ext>
            </a:extLst>
          </p:cNvPr>
          <p:cNvSpPr txBox="1"/>
          <p:nvPr/>
        </p:nvSpPr>
        <p:spPr>
          <a:xfrm>
            <a:off x="794179" y="996991"/>
            <a:ext cx="2256020" cy="1631216"/>
          </a:xfrm>
          <a:prstGeom prst="rect">
            <a:avLst/>
          </a:prstGeom>
          <a:noFill/>
        </p:spPr>
        <p:txBody>
          <a:bodyPr wrap="square" rtlCol="0">
            <a:spAutoFit/>
          </a:bodyPr>
          <a:lstStyle/>
          <a:p>
            <a:pPr algn="ctr"/>
            <a:r>
              <a:rPr lang="it-IT" sz="2000" b="1" dirty="0" smtClean="0">
                <a:solidFill>
                  <a:srgbClr val="FFFF00"/>
                </a:solidFill>
              </a:rPr>
              <a:t>ATRA:TPGS in the preparative </a:t>
            </a:r>
            <a:r>
              <a:rPr lang="it-IT" sz="2000" b="1" dirty="0" err="1" smtClean="0">
                <a:solidFill>
                  <a:srgbClr val="FFFF00"/>
                </a:solidFill>
              </a:rPr>
              <a:t>Mixture</a:t>
            </a:r>
            <a:endParaRPr lang="it-IT" sz="2000" b="1" dirty="0">
              <a:solidFill>
                <a:srgbClr val="FFFF00"/>
              </a:solidFill>
            </a:endParaRPr>
          </a:p>
          <a:p>
            <a:pPr algn="ctr"/>
            <a:r>
              <a:rPr lang="it-IT" sz="2000" b="1" dirty="0">
                <a:solidFill>
                  <a:schemeClr val="bg1"/>
                </a:solidFill>
              </a:rPr>
              <a:t>1:20, 1:30, 1:40, 1:50, 1:60, 1:70</a:t>
            </a:r>
          </a:p>
        </p:txBody>
      </p:sp>
      <p:sp>
        <p:nvSpPr>
          <p:cNvPr id="7" name="TextBox 3"/>
          <p:cNvSpPr txBox="1"/>
          <p:nvPr/>
        </p:nvSpPr>
        <p:spPr>
          <a:xfrm>
            <a:off x="28074" y="1"/>
            <a:ext cx="3248851" cy="469686"/>
          </a:xfrm>
          <a:prstGeom prst="rect">
            <a:avLst/>
          </a:prstGeom>
          <a:solidFill>
            <a:schemeClr val="bg1"/>
          </a:solidFill>
          <a:effectLst>
            <a:softEdge rad="63500"/>
          </a:effectLst>
        </p:spPr>
        <p:txBody>
          <a:bodyPr wrap="square" rtlCol="0">
            <a:spAutoFit/>
          </a:bodyPr>
          <a:lstStyle/>
          <a:p>
            <a:r>
              <a:rPr lang="fr-FR" sz="2400" b="1" dirty="0" err="1">
                <a:solidFill>
                  <a:srgbClr val="002060"/>
                </a:solidFill>
              </a:rPr>
              <a:t>Results</a:t>
            </a:r>
            <a:r>
              <a:rPr lang="fr-FR" sz="2400" b="1" dirty="0">
                <a:solidFill>
                  <a:srgbClr val="002060"/>
                </a:solidFill>
              </a:rPr>
              <a:t> and discussion</a:t>
            </a:r>
          </a:p>
        </p:txBody>
      </p:sp>
      <p:pic>
        <p:nvPicPr>
          <p:cNvPr id="10" name="Picture 4">
            <a:extLst>
              <a:ext uri="{FF2B5EF4-FFF2-40B4-BE49-F238E27FC236}">
                <a16:creationId xmlns:a16="http://schemas.microsoft.com/office/drawing/2014/main" xmlns=""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0" y="6097181"/>
            <a:ext cx="9136918" cy="760819"/>
          </a:xfrm>
          <a:prstGeom prst="rect">
            <a:avLst/>
          </a:prstGeom>
        </p:spPr>
      </p:pic>
      <p:graphicFrame>
        <p:nvGraphicFramePr>
          <p:cNvPr id="12" name="Diagramma 11">
            <a:extLst>
              <a:ext uri="{FF2B5EF4-FFF2-40B4-BE49-F238E27FC236}">
                <a16:creationId xmlns:a16="http://schemas.microsoft.com/office/drawing/2014/main" xmlns="" id="{8A9F7CBD-04FB-0D45-A3BE-34DCBAB5D42F}"/>
              </a:ext>
            </a:extLst>
          </p:cNvPr>
          <p:cNvGraphicFramePr/>
          <p:nvPr>
            <p:extLst>
              <p:ext uri="{D42A27DB-BD31-4B8C-83A1-F6EECF244321}">
                <p14:modId xmlns:p14="http://schemas.microsoft.com/office/powerpoint/2010/main" val="1283528955"/>
              </p:ext>
            </p:extLst>
          </p:nvPr>
        </p:nvGraphicFramePr>
        <p:xfrm>
          <a:off x="0" y="5638800"/>
          <a:ext cx="9144000" cy="7055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 name="Picture 294" descr="Risultati immagini per omino che indic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95665" y="111218"/>
            <a:ext cx="1371600" cy="1106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4546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reeze Drying | Nanoparticles | Millrock Technology, I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005"/>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 xmlns:a16="http://schemas.microsoft.com/office/drawing/2014/main" id="{E6E0D5F3-8C1E-9C45-9EB8-1B010CD53A22}"/>
              </a:ext>
            </a:extLst>
          </p:cNvPr>
          <p:cNvSpPr/>
          <p:nvPr/>
        </p:nvSpPr>
        <p:spPr>
          <a:xfrm>
            <a:off x="490250" y="192903"/>
            <a:ext cx="8495706" cy="3164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smtClean="0"/>
              <a:t>STABILITY STUDIES</a:t>
            </a:r>
            <a:endParaRPr lang="it-IT" sz="2500" b="1" dirty="0"/>
          </a:p>
        </p:txBody>
      </p:sp>
      <p:graphicFrame>
        <p:nvGraphicFramePr>
          <p:cNvPr id="4" name="Grafico 3">
            <a:extLst>
              <a:ext uri="{FF2B5EF4-FFF2-40B4-BE49-F238E27FC236}">
                <a16:creationId xmlns="" xmlns:a16="http://schemas.microsoft.com/office/drawing/2014/main" id="{1C2843FA-D7BB-AC4C-A4A3-6721AA47B8C5}"/>
              </a:ext>
            </a:extLst>
          </p:cNvPr>
          <p:cNvGraphicFramePr/>
          <p:nvPr>
            <p:extLst>
              <p:ext uri="{D42A27DB-BD31-4B8C-83A1-F6EECF244321}">
                <p14:modId xmlns:p14="http://schemas.microsoft.com/office/powerpoint/2010/main" val="729941685"/>
              </p:ext>
            </p:extLst>
          </p:nvPr>
        </p:nvGraphicFramePr>
        <p:xfrm>
          <a:off x="1986837" y="664309"/>
          <a:ext cx="6999119" cy="4736443"/>
        </p:xfrm>
        <a:graphic>
          <a:graphicData uri="http://schemas.openxmlformats.org/drawingml/2006/chart">
            <c:chart xmlns:c="http://schemas.openxmlformats.org/drawingml/2006/chart" xmlns:r="http://schemas.openxmlformats.org/officeDocument/2006/relationships" r:id="rId4"/>
          </a:graphicData>
        </a:graphic>
      </p:graphicFrame>
      <p:sp>
        <p:nvSpPr>
          <p:cNvPr id="5" name="CasellaDiTesto 4">
            <a:extLst>
              <a:ext uri="{FF2B5EF4-FFF2-40B4-BE49-F238E27FC236}">
                <a16:creationId xmlns="" xmlns:a16="http://schemas.microsoft.com/office/drawing/2014/main" id="{1B6572AA-2CAF-3647-B78C-9868D1065ADD}"/>
              </a:ext>
            </a:extLst>
          </p:cNvPr>
          <p:cNvSpPr txBox="1"/>
          <p:nvPr/>
        </p:nvSpPr>
        <p:spPr>
          <a:xfrm>
            <a:off x="0" y="1009752"/>
            <a:ext cx="1975553" cy="4708981"/>
          </a:xfrm>
          <a:prstGeom prst="rect">
            <a:avLst/>
          </a:prstGeom>
          <a:noFill/>
        </p:spPr>
        <p:txBody>
          <a:bodyPr wrap="square" rtlCol="0">
            <a:spAutoFit/>
          </a:bodyPr>
          <a:lstStyle/>
          <a:p>
            <a:pPr marL="214313" indent="-214313">
              <a:buFont typeface="Arial" panose="020B0604020202020204" pitchFamily="34" charset="0"/>
              <a:buChar char="•"/>
            </a:pPr>
            <a:r>
              <a:rPr lang="it-IT" sz="2000" b="1" dirty="0" err="1" smtClean="0">
                <a:solidFill>
                  <a:schemeClr val="bg1"/>
                </a:solidFill>
              </a:rPr>
              <a:t>Micellar</a:t>
            </a:r>
            <a:r>
              <a:rPr lang="it-IT" sz="2000" b="1" dirty="0" smtClean="0">
                <a:solidFill>
                  <a:schemeClr val="bg1"/>
                </a:solidFill>
              </a:rPr>
              <a:t> </a:t>
            </a:r>
            <a:r>
              <a:rPr lang="it-IT" sz="2000" b="1" dirty="0" err="1" smtClean="0">
                <a:solidFill>
                  <a:schemeClr val="bg1"/>
                </a:solidFill>
              </a:rPr>
              <a:t>solutions</a:t>
            </a:r>
            <a:r>
              <a:rPr lang="it-IT" sz="2000" b="1" dirty="0" smtClean="0">
                <a:solidFill>
                  <a:schemeClr val="bg1"/>
                </a:solidFill>
              </a:rPr>
              <a:t> in Incubator </a:t>
            </a:r>
            <a:r>
              <a:rPr lang="it-IT" sz="2000" b="1" dirty="0" err="1" smtClean="0">
                <a:solidFill>
                  <a:schemeClr val="bg1"/>
                </a:solidFill>
              </a:rPr>
              <a:t>at</a:t>
            </a:r>
            <a:r>
              <a:rPr lang="it-IT" sz="2000" b="1" dirty="0" smtClean="0">
                <a:solidFill>
                  <a:schemeClr val="bg1"/>
                </a:solidFill>
              </a:rPr>
              <a:t> 25°C</a:t>
            </a:r>
          </a:p>
          <a:p>
            <a:endParaRPr lang="it-IT" sz="2000" b="1" dirty="0">
              <a:solidFill>
                <a:schemeClr val="bg1"/>
              </a:solidFill>
            </a:endParaRPr>
          </a:p>
          <a:p>
            <a:pPr marL="214313" indent="-214313">
              <a:buFont typeface="Arial" panose="020B0604020202020204" pitchFamily="34" charset="0"/>
              <a:buChar char="•"/>
            </a:pPr>
            <a:r>
              <a:rPr lang="it-IT" sz="2000" b="1" dirty="0" smtClean="0">
                <a:solidFill>
                  <a:schemeClr val="bg1"/>
                </a:solidFill>
              </a:rPr>
              <a:t>Analysis </a:t>
            </a:r>
            <a:r>
              <a:rPr lang="it-IT" sz="2000" b="1" dirty="0" err="1" smtClean="0">
                <a:solidFill>
                  <a:schemeClr val="bg1"/>
                </a:solidFill>
              </a:rPr>
              <a:t>at</a:t>
            </a:r>
            <a:r>
              <a:rPr lang="it-IT" sz="2000" b="1" dirty="0" smtClean="0">
                <a:solidFill>
                  <a:schemeClr val="bg1"/>
                </a:solidFill>
              </a:rPr>
              <a:t> </a:t>
            </a:r>
            <a:r>
              <a:rPr lang="it-IT" sz="2000" b="1" dirty="0">
                <a:solidFill>
                  <a:schemeClr val="bg1"/>
                </a:solidFill>
              </a:rPr>
              <a:t>0, 24, 48 e 72 </a:t>
            </a:r>
            <a:r>
              <a:rPr lang="it-IT" sz="2000" b="1" dirty="0" smtClean="0">
                <a:solidFill>
                  <a:schemeClr val="bg1"/>
                </a:solidFill>
              </a:rPr>
              <a:t>h </a:t>
            </a:r>
          </a:p>
          <a:p>
            <a:endParaRPr lang="it-IT" sz="2000" b="1" dirty="0">
              <a:solidFill>
                <a:schemeClr val="bg1"/>
              </a:solidFill>
            </a:endParaRPr>
          </a:p>
          <a:p>
            <a:pPr marL="214313" indent="-214313">
              <a:buFont typeface="Arial" panose="020B0604020202020204" pitchFamily="34" charset="0"/>
              <a:buChar char="•"/>
            </a:pPr>
            <a:r>
              <a:rPr lang="it-IT" sz="2000" b="1" dirty="0" err="1" smtClean="0">
                <a:solidFill>
                  <a:schemeClr val="bg1"/>
                </a:solidFill>
              </a:rPr>
              <a:t>Filtration</a:t>
            </a:r>
            <a:r>
              <a:rPr lang="it-IT" sz="2000" b="1" dirty="0" smtClean="0">
                <a:solidFill>
                  <a:schemeClr val="bg1"/>
                </a:solidFill>
              </a:rPr>
              <a:t> with </a:t>
            </a:r>
            <a:r>
              <a:rPr lang="it-IT" sz="2000" b="1" dirty="0">
                <a:solidFill>
                  <a:schemeClr val="bg1"/>
                </a:solidFill>
              </a:rPr>
              <a:t>0,45 µm </a:t>
            </a:r>
            <a:r>
              <a:rPr lang="it-IT" sz="2000" b="1" dirty="0" smtClean="0">
                <a:solidFill>
                  <a:schemeClr val="bg1"/>
                </a:solidFill>
              </a:rPr>
              <a:t>membrane</a:t>
            </a:r>
          </a:p>
          <a:p>
            <a:endParaRPr lang="it-IT" sz="2000" b="1" dirty="0">
              <a:solidFill>
                <a:schemeClr val="bg1"/>
              </a:solidFill>
            </a:endParaRPr>
          </a:p>
          <a:p>
            <a:pPr marL="214313" indent="-214313">
              <a:buFont typeface="Arial" panose="020B0604020202020204" pitchFamily="34" charset="0"/>
              <a:buChar char="•"/>
            </a:pPr>
            <a:r>
              <a:rPr lang="it-IT" sz="2000" b="1" dirty="0" err="1" smtClean="0">
                <a:solidFill>
                  <a:schemeClr val="bg1"/>
                </a:solidFill>
              </a:rPr>
              <a:t>Absorbance</a:t>
            </a:r>
            <a:r>
              <a:rPr lang="it-IT" sz="2000" b="1" dirty="0" smtClean="0">
                <a:solidFill>
                  <a:schemeClr val="bg1"/>
                </a:solidFill>
              </a:rPr>
              <a:t> </a:t>
            </a:r>
            <a:r>
              <a:rPr lang="it-IT" sz="2000" b="1" dirty="0" err="1" smtClean="0">
                <a:solidFill>
                  <a:schemeClr val="bg1"/>
                </a:solidFill>
              </a:rPr>
              <a:t>measueres</a:t>
            </a:r>
            <a:r>
              <a:rPr lang="it-IT" sz="2000" b="1" dirty="0" smtClean="0">
                <a:solidFill>
                  <a:schemeClr val="bg1"/>
                </a:solidFill>
              </a:rPr>
              <a:t> </a:t>
            </a:r>
            <a:r>
              <a:rPr lang="it-IT" sz="2000" b="1" dirty="0" err="1" smtClean="0">
                <a:solidFill>
                  <a:schemeClr val="bg1"/>
                </a:solidFill>
              </a:rPr>
              <a:t>at</a:t>
            </a:r>
            <a:r>
              <a:rPr lang="it-IT" sz="2000" b="1" dirty="0" smtClean="0">
                <a:solidFill>
                  <a:schemeClr val="bg1"/>
                </a:solidFill>
              </a:rPr>
              <a:t> </a:t>
            </a:r>
            <a:r>
              <a:rPr lang="it-IT" sz="2000" b="1" dirty="0">
                <a:solidFill>
                  <a:schemeClr val="bg1"/>
                </a:solidFill>
              </a:rPr>
              <a:t>345 nm</a:t>
            </a:r>
          </a:p>
        </p:txBody>
      </p:sp>
      <p:sp>
        <p:nvSpPr>
          <p:cNvPr id="6" name="CasellaDiTesto 5">
            <a:extLst>
              <a:ext uri="{FF2B5EF4-FFF2-40B4-BE49-F238E27FC236}">
                <a16:creationId xmlns="" xmlns:a16="http://schemas.microsoft.com/office/drawing/2014/main" id="{4A596DB6-CC2A-7849-AFF7-0A8893B46D16}"/>
              </a:ext>
            </a:extLst>
          </p:cNvPr>
          <p:cNvSpPr txBox="1"/>
          <p:nvPr/>
        </p:nvSpPr>
        <p:spPr>
          <a:xfrm>
            <a:off x="1905000" y="5391090"/>
            <a:ext cx="3556888" cy="400110"/>
          </a:xfrm>
          <a:prstGeom prst="rect">
            <a:avLst/>
          </a:prstGeom>
          <a:noFill/>
        </p:spPr>
        <p:txBody>
          <a:bodyPr wrap="square" rtlCol="0">
            <a:spAutoFit/>
          </a:bodyPr>
          <a:lstStyle/>
          <a:p>
            <a:r>
              <a:rPr lang="it-IT" sz="2000" b="1" dirty="0" smtClean="0">
                <a:solidFill>
                  <a:srgbClr val="FFFF00"/>
                </a:solidFill>
              </a:rPr>
              <a:t>Best Preparative </a:t>
            </a:r>
            <a:r>
              <a:rPr lang="it-IT" sz="2000" b="1" dirty="0" err="1" smtClean="0">
                <a:solidFill>
                  <a:srgbClr val="FFFF00"/>
                </a:solidFill>
              </a:rPr>
              <a:t>Mixture</a:t>
            </a:r>
            <a:r>
              <a:rPr lang="it-IT" sz="2000" b="1" dirty="0" smtClean="0">
                <a:solidFill>
                  <a:srgbClr val="FFFF00"/>
                </a:solidFill>
              </a:rPr>
              <a:t> </a:t>
            </a:r>
            <a:r>
              <a:rPr lang="it-IT" sz="2000" b="1" dirty="0">
                <a:solidFill>
                  <a:srgbClr val="FFFF00"/>
                </a:solidFill>
              </a:rPr>
              <a:t>1:50</a:t>
            </a:r>
          </a:p>
        </p:txBody>
      </p:sp>
      <p:pic>
        <p:nvPicPr>
          <p:cNvPr id="9" name="Picture 4">
            <a:extLst>
              <a:ext uri="{FF2B5EF4-FFF2-40B4-BE49-F238E27FC236}">
                <a16:creationId xmlns:a16="http://schemas.microsoft.com/office/drawing/2014/main" xmlns=""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0" y="6097181"/>
            <a:ext cx="9136918" cy="760819"/>
          </a:xfrm>
          <a:prstGeom prst="rect">
            <a:avLst/>
          </a:prstGeom>
        </p:spPr>
      </p:pic>
      <p:graphicFrame>
        <p:nvGraphicFramePr>
          <p:cNvPr id="11" name="Diagramma 10">
            <a:extLst>
              <a:ext uri="{FF2B5EF4-FFF2-40B4-BE49-F238E27FC236}">
                <a16:creationId xmlns:a16="http://schemas.microsoft.com/office/drawing/2014/main" xmlns="" id="{8A9F7CBD-04FB-0D45-A3BE-34DCBAB5D42F}"/>
              </a:ext>
            </a:extLst>
          </p:cNvPr>
          <p:cNvGraphicFramePr/>
          <p:nvPr>
            <p:extLst>
              <p:ext uri="{D42A27DB-BD31-4B8C-83A1-F6EECF244321}">
                <p14:modId xmlns:p14="http://schemas.microsoft.com/office/powerpoint/2010/main" val="1653095565"/>
              </p:ext>
            </p:extLst>
          </p:nvPr>
        </p:nvGraphicFramePr>
        <p:xfrm>
          <a:off x="0" y="5638800"/>
          <a:ext cx="9144000" cy="7055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2" name="Picture 294" descr="Risultati immagini per omino che indic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67" y="-43890"/>
            <a:ext cx="1371600" cy="1106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532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Freeze Drying | Nanoparticles | Millrock Technology,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005"/>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cxnSp>
        <p:nvCxnSpPr>
          <p:cNvPr id="9" name="Connettore 2 8">
            <a:extLst>
              <a:ext uri="{FF2B5EF4-FFF2-40B4-BE49-F238E27FC236}">
                <a16:creationId xmlns="" xmlns:a16="http://schemas.microsoft.com/office/drawing/2014/main" id="{B5CB3DE2-980F-AB42-991D-BC708A76B2F0}"/>
              </a:ext>
            </a:extLst>
          </p:cNvPr>
          <p:cNvCxnSpPr>
            <a:cxnSpLocks/>
          </p:cNvCxnSpPr>
          <p:nvPr/>
        </p:nvCxnSpPr>
        <p:spPr>
          <a:xfrm>
            <a:off x="457200" y="990600"/>
            <a:ext cx="35980" cy="4608859"/>
          </a:xfrm>
          <a:prstGeom prst="straightConnector1">
            <a:avLst/>
          </a:prstGeom>
          <a:ln w="76200">
            <a:solidFill>
              <a:schemeClr val="bg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3" name="Rettangolo 2">
            <a:extLst>
              <a:ext uri="{FF2B5EF4-FFF2-40B4-BE49-F238E27FC236}">
                <a16:creationId xmlns="" xmlns:a16="http://schemas.microsoft.com/office/drawing/2014/main" id="{E6E0D5F3-8C1E-9C45-9EB8-1B010CD53A22}"/>
              </a:ext>
            </a:extLst>
          </p:cNvPr>
          <p:cNvSpPr/>
          <p:nvPr/>
        </p:nvSpPr>
        <p:spPr>
          <a:xfrm>
            <a:off x="333195" y="269348"/>
            <a:ext cx="8495706" cy="3164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smtClean="0"/>
              <a:t>FREEZE-DRYING</a:t>
            </a:r>
            <a:endParaRPr lang="it-IT" sz="2500" b="1" dirty="0"/>
          </a:p>
        </p:txBody>
      </p:sp>
      <p:pic>
        <p:nvPicPr>
          <p:cNvPr id="4" name="officeArt object" descr="Immagine che contiene interni, sedendo, tavolo, piccolo&#10;&#10;Descrizione generata automaticamente">
            <a:extLst>
              <a:ext uri="{FF2B5EF4-FFF2-40B4-BE49-F238E27FC236}">
                <a16:creationId xmlns="" xmlns:a16="http://schemas.microsoft.com/office/drawing/2014/main" id="{5D53DFF5-7AA3-E24C-B398-271D42E50F1B}"/>
              </a:ext>
            </a:extLst>
          </p:cNvPr>
          <p:cNvPicPr>
            <a:picLocks noChangeAspect="1"/>
          </p:cNvPicPr>
          <p:nvPr/>
        </p:nvPicPr>
        <p:blipFill>
          <a:blip r:embed="rId3">
            <a:duotone>
              <a:prstClr val="black"/>
              <a:schemeClr val="accent5">
                <a:tint val="45000"/>
                <a:satMod val="400000"/>
              </a:schemeClr>
            </a:duotone>
          </a:blip>
          <a:stretch>
            <a:fillRect/>
          </a:stretch>
        </p:blipFill>
        <p:spPr>
          <a:xfrm>
            <a:off x="2837072" y="1884429"/>
            <a:ext cx="4082157" cy="3240000"/>
          </a:xfrm>
          <a:prstGeom prst="rect">
            <a:avLst/>
          </a:prstGeom>
          <a:ln w="57150" cap="flat">
            <a:solidFill>
              <a:schemeClr val="bg1"/>
            </a:solidFill>
            <a:miter lim="400000"/>
          </a:ln>
          <a:effectLst>
            <a:softEdge rad="0"/>
          </a:effectLst>
        </p:spPr>
      </p:pic>
      <p:sp>
        <p:nvSpPr>
          <p:cNvPr id="5" name="CasellaDiTesto 4">
            <a:extLst>
              <a:ext uri="{FF2B5EF4-FFF2-40B4-BE49-F238E27FC236}">
                <a16:creationId xmlns="" xmlns:a16="http://schemas.microsoft.com/office/drawing/2014/main" id="{394EBD31-20AB-A047-A197-8325159A4288}"/>
              </a:ext>
            </a:extLst>
          </p:cNvPr>
          <p:cNvSpPr txBox="1"/>
          <p:nvPr/>
        </p:nvSpPr>
        <p:spPr>
          <a:xfrm>
            <a:off x="748260" y="872623"/>
            <a:ext cx="2550689" cy="4524315"/>
          </a:xfrm>
          <a:prstGeom prst="rect">
            <a:avLst/>
          </a:prstGeom>
          <a:noFill/>
          <a:ln cap="flat">
            <a:noFill/>
            <a:bevel/>
            <a:extLst>
              <a:ext uri="{C807C97D-BFC1-408E-A445-0C87EB9F89A2}">
                <ask:lineSketchStyleProps xmlns="" xmlns:ask="http://schemas.microsoft.com/office/drawing/2018/sketchyshapes" sd="1219033472">
                  <a:custGeom>
                    <a:avLst/>
                    <a:gdLst>
                      <a:gd name="connsiteX0" fmla="*/ 0 w 2279526"/>
                      <a:gd name="connsiteY0" fmla="*/ 0 h 2031325"/>
                      <a:gd name="connsiteX1" fmla="*/ 2279526 w 2279526"/>
                      <a:gd name="connsiteY1" fmla="*/ 0 h 2031325"/>
                      <a:gd name="connsiteX2" fmla="*/ 2279526 w 2279526"/>
                      <a:gd name="connsiteY2" fmla="*/ 2031325 h 2031325"/>
                      <a:gd name="connsiteX3" fmla="*/ 0 w 2279526"/>
                      <a:gd name="connsiteY3" fmla="*/ 2031325 h 2031325"/>
                      <a:gd name="connsiteX4" fmla="*/ 0 w 2279526"/>
                      <a:gd name="connsiteY4" fmla="*/ 0 h 2031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526" h="2031325" extrusionOk="0">
                        <a:moveTo>
                          <a:pt x="0" y="0"/>
                        </a:moveTo>
                        <a:cubicBezTo>
                          <a:pt x="548333" y="118645"/>
                          <a:pt x="1962671" y="116012"/>
                          <a:pt x="2279526" y="0"/>
                        </a:cubicBezTo>
                        <a:cubicBezTo>
                          <a:pt x="2146644" y="349898"/>
                          <a:pt x="2364477" y="1319597"/>
                          <a:pt x="2279526" y="2031325"/>
                        </a:cubicBezTo>
                        <a:cubicBezTo>
                          <a:pt x="1733084" y="2165925"/>
                          <a:pt x="853184" y="1874129"/>
                          <a:pt x="0" y="2031325"/>
                        </a:cubicBezTo>
                        <a:cubicBezTo>
                          <a:pt x="-20187" y="1074938"/>
                          <a:pt x="-152480" y="690292"/>
                          <a:pt x="0" y="0"/>
                        </a:cubicBezTo>
                        <a:close/>
                      </a:path>
                    </a:pathLst>
                  </a:custGeom>
                  <ask:type>
                    <ask:lineSketchNone/>
                  </ask:type>
                </ask:lineSketchStyleProps>
              </a:ext>
            </a:extLst>
          </a:ln>
        </p:spPr>
        <p:txBody>
          <a:bodyPr wrap="square" rtlCol="0">
            <a:spAutoFit/>
          </a:bodyPr>
          <a:lstStyle/>
          <a:p>
            <a:endParaRPr lang="it-IT" b="1" dirty="0">
              <a:solidFill>
                <a:schemeClr val="bg1"/>
              </a:solidFill>
            </a:endParaRPr>
          </a:p>
          <a:p>
            <a:r>
              <a:rPr lang="en-US" b="1" dirty="0">
                <a:solidFill>
                  <a:schemeClr val="bg1"/>
                </a:solidFill>
              </a:rPr>
              <a:t>Flute beak pre-freezing in a freezer at -20 ° C</a:t>
            </a:r>
            <a:endParaRPr lang="it-IT" b="1" dirty="0">
              <a:solidFill>
                <a:schemeClr val="bg1"/>
              </a:solidFill>
            </a:endParaRPr>
          </a:p>
          <a:p>
            <a:endParaRPr lang="it-IT" b="1" dirty="0" smtClean="0">
              <a:solidFill>
                <a:schemeClr val="bg1"/>
              </a:solidFill>
            </a:endParaRPr>
          </a:p>
          <a:p>
            <a:endParaRPr lang="it-IT" b="1" dirty="0">
              <a:solidFill>
                <a:schemeClr val="bg1"/>
              </a:solidFill>
            </a:endParaRPr>
          </a:p>
          <a:p>
            <a:r>
              <a:rPr lang="en-US" b="1" dirty="0">
                <a:solidFill>
                  <a:schemeClr val="bg1"/>
                </a:solidFill>
              </a:rPr>
              <a:t>Cooling </a:t>
            </a:r>
            <a:r>
              <a:rPr lang="en-US" b="1" dirty="0" smtClean="0">
                <a:solidFill>
                  <a:schemeClr val="bg1"/>
                </a:solidFill>
              </a:rPr>
              <a:t>at</a:t>
            </a:r>
            <a:endParaRPr lang="en-US" b="1" dirty="0">
              <a:solidFill>
                <a:schemeClr val="bg1"/>
              </a:solidFill>
            </a:endParaRPr>
          </a:p>
          <a:p>
            <a:r>
              <a:rPr lang="en-US" b="1" dirty="0">
                <a:solidFill>
                  <a:schemeClr val="bg1"/>
                </a:solidFill>
              </a:rPr>
              <a:t>-30 ° C in </a:t>
            </a:r>
            <a:r>
              <a:rPr lang="en-US" b="1" dirty="0" smtClean="0">
                <a:solidFill>
                  <a:schemeClr val="bg1"/>
                </a:solidFill>
              </a:rPr>
              <a:t>the</a:t>
            </a:r>
          </a:p>
          <a:p>
            <a:r>
              <a:rPr lang="en-US" b="1" dirty="0" smtClean="0">
                <a:solidFill>
                  <a:schemeClr val="bg1"/>
                </a:solidFill>
              </a:rPr>
              <a:t>freeze-drying </a:t>
            </a:r>
          </a:p>
          <a:p>
            <a:r>
              <a:rPr lang="en-US" b="1" dirty="0" smtClean="0">
                <a:solidFill>
                  <a:schemeClr val="bg1"/>
                </a:solidFill>
              </a:rPr>
              <a:t>chamber</a:t>
            </a:r>
            <a:endParaRPr lang="it-IT" b="1" dirty="0">
              <a:solidFill>
                <a:schemeClr val="bg1"/>
              </a:solidFill>
            </a:endParaRPr>
          </a:p>
          <a:p>
            <a:endParaRPr lang="it-IT" b="1" dirty="0" smtClean="0">
              <a:solidFill>
                <a:schemeClr val="bg1"/>
              </a:solidFill>
            </a:endParaRPr>
          </a:p>
          <a:p>
            <a:r>
              <a:rPr lang="en-US" b="1" dirty="0" smtClean="0">
                <a:solidFill>
                  <a:schemeClr val="bg1"/>
                </a:solidFill>
              </a:rPr>
              <a:t>Primary </a:t>
            </a:r>
            <a:r>
              <a:rPr lang="en-US" b="1" dirty="0">
                <a:solidFill>
                  <a:schemeClr val="bg1"/>
                </a:solidFill>
              </a:rPr>
              <a:t>drying </a:t>
            </a:r>
            <a:endParaRPr lang="en-US" b="1" dirty="0" smtClean="0">
              <a:solidFill>
                <a:schemeClr val="bg1"/>
              </a:solidFill>
            </a:endParaRPr>
          </a:p>
          <a:p>
            <a:r>
              <a:rPr lang="en-US" b="1" dirty="0" smtClean="0">
                <a:solidFill>
                  <a:schemeClr val="bg1"/>
                </a:solidFill>
              </a:rPr>
              <a:t>at </a:t>
            </a:r>
            <a:r>
              <a:rPr lang="en-US" b="1" dirty="0">
                <a:solidFill>
                  <a:schemeClr val="bg1"/>
                </a:solidFill>
              </a:rPr>
              <a:t>20 </a:t>
            </a:r>
            <a:r>
              <a:rPr lang="en-US" b="1" dirty="0" smtClean="0">
                <a:solidFill>
                  <a:schemeClr val="bg1"/>
                </a:solidFill>
              </a:rPr>
              <a:t>x 10</a:t>
            </a:r>
            <a:r>
              <a:rPr lang="en-US" b="1" baseline="30000" dirty="0" smtClean="0">
                <a:solidFill>
                  <a:schemeClr val="bg1"/>
                </a:solidFill>
              </a:rPr>
              <a:t>-3</a:t>
            </a:r>
            <a:r>
              <a:rPr lang="en-US" b="1" dirty="0" smtClean="0">
                <a:solidFill>
                  <a:schemeClr val="bg1"/>
                </a:solidFill>
              </a:rPr>
              <a:t> </a:t>
            </a:r>
            <a:r>
              <a:rPr lang="en-US" b="1" dirty="0" err="1" smtClean="0">
                <a:solidFill>
                  <a:schemeClr val="bg1"/>
                </a:solidFill>
              </a:rPr>
              <a:t>mBar</a:t>
            </a:r>
            <a:endParaRPr lang="en-US" b="1" dirty="0" smtClean="0">
              <a:solidFill>
                <a:schemeClr val="bg1"/>
              </a:solidFill>
            </a:endParaRPr>
          </a:p>
          <a:p>
            <a:r>
              <a:rPr lang="en-US" b="1" dirty="0" smtClean="0">
                <a:solidFill>
                  <a:schemeClr val="bg1"/>
                </a:solidFill>
              </a:rPr>
              <a:t>for </a:t>
            </a:r>
            <a:r>
              <a:rPr lang="en-US" b="1" dirty="0">
                <a:solidFill>
                  <a:schemeClr val="bg1"/>
                </a:solidFill>
              </a:rPr>
              <a:t>48 </a:t>
            </a:r>
            <a:r>
              <a:rPr lang="en-US" b="1" dirty="0" smtClean="0">
                <a:solidFill>
                  <a:schemeClr val="bg1"/>
                </a:solidFill>
              </a:rPr>
              <a:t>h</a:t>
            </a:r>
            <a:endParaRPr lang="it-IT" b="1" dirty="0">
              <a:solidFill>
                <a:schemeClr val="bg1"/>
              </a:solidFill>
            </a:endParaRPr>
          </a:p>
          <a:p>
            <a:endParaRPr lang="it-IT" b="1" dirty="0" smtClean="0">
              <a:solidFill>
                <a:schemeClr val="bg1"/>
              </a:solidFill>
            </a:endParaRPr>
          </a:p>
          <a:p>
            <a:r>
              <a:rPr lang="it-IT" b="1" dirty="0" err="1" smtClean="0">
                <a:solidFill>
                  <a:schemeClr val="bg1"/>
                </a:solidFill>
              </a:rPr>
              <a:t>Secondary</a:t>
            </a:r>
            <a:r>
              <a:rPr lang="it-IT" b="1" dirty="0" smtClean="0">
                <a:solidFill>
                  <a:schemeClr val="bg1"/>
                </a:solidFill>
              </a:rPr>
              <a:t> </a:t>
            </a:r>
            <a:r>
              <a:rPr lang="it-IT" b="1" dirty="0" err="1" smtClean="0">
                <a:solidFill>
                  <a:schemeClr val="bg1"/>
                </a:solidFill>
              </a:rPr>
              <a:t>drying</a:t>
            </a:r>
            <a:r>
              <a:rPr lang="it-IT" b="1" dirty="0" smtClean="0">
                <a:solidFill>
                  <a:schemeClr val="bg1"/>
                </a:solidFill>
              </a:rPr>
              <a:t> </a:t>
            </a:r>
          </a:p>
          <a:p>
            <a:r>
              <a:rPr lang="it-IT" b="1" dirty="0" err="1" smtClean="0">
                <a:solidFill>
                  <a:schemeClr val="bg1"/>
                </a:solidFill>
              </a:rPr>
              <a:t>at</a:t>
            </a:r>
            <a:r>
              <a:rPr lang="it-IT" b="1" dirty="0" smtClean="0">
                <a:solidFill>
                  <a:schemeClr val="bg1"/>
                </a:solidFill>
              </a:rPr>
              <a:t> </a:t>
            </a:r>
            <a:r>
              <a:rPr lang="it-IT" b="1" dirty="0">
                <a:solidFill>
                  <a:schemeClr val="bg1"/>
                </a:solidFill>
              </a:rPr>
              <a:t>25°C </a:t>
            </a:r>
            <a:r>
              <a:rPr lang="it-IT" b="1" dirty="0" smtClean="0">
                <a:solidFill>
                  <a:schemeClr val="bg1"/>
                </a:solidFill>
              </a:rPr>
              <a:t>for </a:t>
            </a:r>
            <a:r>
              <a:rPr lang="it-IT" b="1" dirty="0">
                <a:solidFill>
                  <a:schemeClr val="bg1"/>
                </a:solidFill>
              </a:rPr>
              <a:t>1 </a:t>
            </a:r>
            <a:r>
              <a:rPr lang="it-IT" b="1" dirty="0" smtClean="0">
                <a:solidFill>
                  <a:schemeClr val="bg1"/>
                </a:solidFill>
              </a:rPr>
              <a:t>h</a:t>
            </a:r>
            <a:endParaRPr lang="it-IT" b="1" dirty="0">
              <a:solidFill>
                <a:schemeClr val="bg1"/>
              </a:solidFill>
            </a:endParaRPr>
          </a:p>
        </p:txBody>
      </p:sp>
      <p:sp>
        <p:nvSpPr>
          <p:cNvPr id="6" name="Ovale 5">
            <a:extLst>
              <a:ext uri="{FF2B5EF4-FFF2-40B4-BE49-F238E27FC236}">
                <a16:creationId xmlns="" xmlns:a16="http://schemas.microsoft.com/office/drawing/2014/main" id="{86D7CA3F-FED6-F845-851A-090285E9DF4E}"/>
              </a:ext>
            </a:extLst>
          </p:cNvPr>
          <p:cNvSpPr>
            <a:spLocks noChangeAspect="1"/>
          </p:cNvSpPr>
          <p:nvPr/>
        </p:nvSpPr>
        <p:spPr>
          <a:xfrm>
            <a:off x="228600" y="1130931"/>
            <a:ext cx="457200" cy="457200"/>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bg1"/>
                </a:solidFill>
              </a:rPr>
              <a:t>1</a:t>
            </a:r>
          </a:p>
        </p:txBody>
      </p:sp>
      <p:sp>
        <p:nvSpPr>
          <p:cNvPr id="12" name="CasellaDiTesto 11">
            <a:extLst>
              <a:ext uri="{FF2B5EF4-FFF2-40B4-BE49-F238E27FC236}">
                <a16:creationId xmlns="" xmlns:a16="http://schemas.microsoft.com/office/drawing/2014/main" id="{126D2801-2554-8F47-B8F8-AE98B04EA15A}"/>
              </a:ext>
            </a:extLst>
          </p:cNvPr>
          <p:cNvSpPr txBox="1"/>
          <p:nvPr/>
        </p:nvSpPr>
        <p:spPr>
          <a:xfrm>
            <a:off x="2057400" y="5272945"/>
            <a:ext cx="5766048" cy="400110"/>
          </a:xfrm>
          <a:prstGeom prst="rect">
            <a:avLst/>
          </a:prstGeom>
          <a:noFill/>
        </p:spPr>
        <p:txBody>
          <a:bodyPr wrap="square" rtlCol="0">
            <a:spAutoFit/>
          </a:bodyPr>
          <a:lstStyle/>
          <a:p>
            <a:pPr algn="ctr"/>
            <a:r>
              <a:rPr lang="it-IT" sz="2000" b="1" dirty="0" smtClean="0">
                <a:solidFill>
                  <a:srgbClr val="FFFF00"/>
                </a:solidFill>
              </a:rPr>
              <a:t>Pale </a:t>
            </a:r>
            <a:r>
              <a:rPr lang="it-IT" sz="2000" b="1" dirty="0" err="1" smtClean="0">
                <a:solidFill>
                  <a:srgbClr val="FFFF00"/>
                </a:solidFill>
              </a:rPr>
              <a:t>yellow</a:t>
            </a:r>
            <a:r>
              <a:rPr lang="it-IT" sz="2000" b="1" dirty="0" smtClean="0">
                <a:solidFill>
                  <a:srgbClr val="FFFF00"/>
                </a:solidFill>
              </a:rPr>
              <a:t> </a:t>
            </a:r>
            <a:r>
              <a:rPr lang="it-IT" sz="2000" b="1" dirty="0" err="1" smtClean="0">
                <a:solidFill>
                  <a:srgbClr val="FFFF00"/>
                </a:solidFill>
              </a:rPr>
              <a:t>spongy</a:t>
            </a:r>
            <a:r>
              <a:rPr lang="it-IT" sz="2000" b="1" dirty="0" smtClean="0">
                <a:solidFill>
                  <a:srgbClr val="FFFF00"/>
                </a:solidFill>
              </a:rPr>
              <a:t> </a:t>
            </a:r>
            <a:r>
              <a:rPr lang="it-IT" sz="2000" b="1" dirty="0" err="1" smtClean="0">
                <a:solidFill>
                  <a:srgbClr val="FFFF00"/>
                </a:solidFill>
              </a:rPr>
              <a:t>solid</a:t>
            </a:r>
            <a:r>
              <a:rPr lang="it-IT" sz="2000" b="1" dirty="0" smtClean="0">
                <a:solidFill>
                  <a:srgbClr val="FFFF00"/>
                </a:solidFill>
              </a:rPr>
              <a:t> </a:t>
            </a:r>
            <a:r>
              <a:rPr lang="it-IT" sz="2000" b="1" dirty="0" err="1" smtClean="0">
                <a:solidFill>
                  <a:srgbClr val="FFFF00"/>
                </a:solidFill>
              </a:rPr>
              <a:t>easily</a:t>
            </a:r>
            <a:r>
              <a:rPr lang="it-IT" sz="2000" b="1" dirty="0" smtClean="0">
                <a:solidFill>
                  <a:srgbClr val="FFFF00"/>
                </a:solidFill>
              </a:rPr>
              <a:t> </a:t>
            </a:r>
            <a:r>
              <a:rPr lang="it-IT" sz="2000" b="1" dirty="0" err="1" smtClean="0">
                <a:solidFill>
                  <a:srgbClr val="FFFF00"/>
                </a:solidFill>
              </a:rPr>
              <a:t>resuspendable</a:t>
            </a:r>
            <a:r>
              <a:rPr lang="it-IT" sz="2000" b="1" dirty="0" smtClean="0">
                <a:solidFill>
                  <a:srgbClr val="FFFF00"/>
                </a:solidFill>
              </a:rPr>
              <a:t> </a:t>
            </a:r>
            <a:endParaRPr lang="it-IT" sz="2000" b="1" dirty="0">
              <a:solidFill>
                <a:srgbClr val="FFFF00"/>
              </a:solidFill>
            </a:endParaRPr>
          </a:p>
        </p:txBody>
      </p:sp>
      <p:sp>
        <p:nvSpPr>
          <p:cNvPr id="13" name="CasellaDiTesto 12">
            <a:extLst>
              <a:ext uri="{FF2B5EF4-FFF2-40B4-BE49-F238E27FC236}">
                <a16:creationId xmlns="" xmlns:a16="http://schemas.microsoft.com/office/drawing/2014/main" id="{98716352-8370-1247-9242-E019D25C2567}"/>
              </a:ext>
            </a:extLst>
          </p:cNvPr>
          <p:cNvSpPr txBox="1"/>
          <p:nvPr/>
        </p:nvSpPr>
        <p:spPr>
          <a:xfrm>
            <a:off x="6919229" y="1804947"/>
            <a:ext cx="2427971" cy="3139321"/>
          </a:xfrm>
          <a:prstGeom prst="rect">
            <a:avLst/>
          </a:prstGeom>
          <a:noFill/>
        </p:spPr>
        <p:txBody>
          <a:bodyPr wrap="square" rtlCol="0">
            <a:spAutoFit/>
          </a:bodyPr>
          <a:lstStyle/>
          <a:p>
            <a:pPr algn="ctr"/>
            <a:r>
              <a:rPr lang="it-IT" b="1" dirty="0" smtClean="0">
                <a:solidFill>
                  <a:srgbClr val="FFFF00"/>
                </a:solidFill>
              </a:rPr>
              <a:t>ADVANTAGES</a:t>
            </a:r>
            <a:endParaRPr lang="it-IT" b="1" dirty="0">
              <a:solidFill>
                <a:srgbClr val="FFFF00"/>
              </a:solidFill>
            </a:endParaRPr>
          </a:p>
          <a:p>
            <a:endParaRPr lang="it-IT" b="1" dirty="0">
              <a:solidFill>
                <a:schemeClr val="bg1"/>
              </a:solidFill>
            </a:endParaRPr>
          </a:p>
          <a:p>
            <a:pPr marL="214313" indent="-214313">
              <a:buFont typeface="Wingdings" pitchFamily="2" charset="2"/>
              <a:buChar char="ü"/>
            </a:pPr>
            <a:r>
              <a:rPr lang="it-IT" b="1" dirty="0" err="1" smtClean="0">
                <a:solidFill>
                  <a:schemeClr val="bg1"/>
                </a:solidFill>
              </a:rPr>
              <a:t>Drug</a:t>
            </a:r>
            <a:r>
              <a:rPr lang="it-IT" b="1" dirty="0" smtClean="0">
                <a:solidFill>
                  <a:schemeClr val="bg1"/>
                </a:solidFill>
              </a:rPr>
              <a:t> </a:t>
            </a:r>
            <a:r>
              <a:rPr lang="it-IT" b="1" dirty="0" err="1">
                <a:solidFill>
                  <a:schemeClr val="bg1"/>
                </a:solidFill>
              </a:rPr>
              <a:t>s</a:t>
            </a:r>
            <a:r>
              <a:rPr lang="it-IT" b="1" dirty="0" err="1" smtClean="0">
                <a:solidFill>
                  <a:schemeClr val="bg1"/>
                </a:solidFill>
              </a:rPr>
              <a:t>tabilization</a:t>
            </a:r>
            <a:r>
              <a:rPr lang="it-IT" b="1" dirty="0" smtClean="0">
                <a:solidFill>
                  <a:schemeClr val="bg1"/>
                </a:solidFill>
              </a:rPr>
              <a:t> inside the micelle</a:t>
            </a:r>
            <a:endParaRPr lang="it-IT" b="1" dirty="0">
              <a:solidFill>
                <a:schemeClr val="bg1"/>
              </a:solidFill>
            </a:endParaRPr>
          </a:p>
          <a:p>
            <a:endParaRPr lang="it-IT" b="1" dirty="0">
              <a:solidFill>
                <a:schemeClr val="bg1"/>
              </a:solidFill>
            </a:endParaRPr>
          </a:p>
          <a:p>
            <a:pPr marL="214313" indent="-214313">
              <a:buFont typeface="Wingdings" pitchFamily="2" charset="2"/>
              <a:buChar char="ü"/>
            </a:pPr>
            <a:r>
              <a:rPr lang="it-IT" b="1" dirty="0" smtClean="0">
                <a:solidFill>
                  <a:schemeClr val="bg1"/>
                </a:solidFill>
              </a:rPr>
              <a:t>Extended </a:t>
            </a:r>
            <a:r>
              <a:rPr lang="it-IT" b="1" dirty="0" err="1">
                <a:solidFill>
                  <a:schemeClr val="bg1"/>
                </a:solidFill>
              </a:rPr>
              <a:t>shelf</a:t>
            </a:r>
            <a:r>
              <a:rPr lang="it-IT" b="1" dirty="0">
                <a:solidFill>
                  <a:schemeClr val="bg1"/>
                </a:solidFill>
              </a:rPr>
              <a:t> life</a:t>
            </a:r>
          </a:p>
          <a:p>
            <a:endParaRPr lang="it-IT" b="1" dirty="0">
              <a:solidFill>
                <a:schemeClr val="bg1"/>
              </a:solidFill>
            </a:endParaRPr>
          </a:p>
          <a:p>
            <a:pPr marL="214313" indent="-214313">
              <a:buFont typeface="Wingdings" pitchFamily="2" charset="2"/>
              <a:buChar char="ü"/>
            </a:pPr>
            <a:r>
              <a:rPr lang="en-US" b="1" dirty="0">
                <a:solidFill>
                  <a:schemeClr val="bg1"/>
                </a:solidFill>
              </a:rPr>
              <a:t>Dimensions of the micelles unchanged after reconstitution of the </a:t>
            </a:r>
            <a:r>
              <a:rPr lang="en-US" b="1" dirty="0" smtClean="0">
                <a:solidFill>
                  <a:schemeClr val="bg1"/>
                </a:solidFill>
              </a:rPr>
              <a:t>powder</a:t>
            </a:r>
            <a:endParaRPr lang="it-IT" b="1" dirty="0">
              <a:solidFill>
                <a:schemeClr val="bg1"/>
              </a:solidFill>
            </a:endParaRPr>
          </a:p>
        </p:txBody>
      </p:sp>
      <p:sp>
        <p:nvSpPr>
          <p:cNvPr id="15" name="Ovale 14">
            <a:extLst>
              <a:ext uri="{FF2B5EF4-FFF2-40B4-BE49-F238E27FC236}">
                <a16:creationId xmlns="" xmlns:a16="http://schemas.microsoft.com/office/drawing/2014/main" id="{86D7CA3F-FED6-F845-851A-090285E9DF4E}"/>
              </a:ext>
            </a:extLst>
          </p:cNvPr>
          <p:cNvSpPr>
            <a:spLocks noChangeAspect="1"/>
          </p:cNvSpPr>
          <p:nvPr/>
        </p:nvSpPr>
        <p:spPr>
          <a:xfrm>
            <a:off x="228600" y="2209800"/>
            <a:ext cx="457200" cy="457200"/>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smtClean="0">
                <a:solidFill>
                  <a:schemeClr val="bg1"/>
                </a:solidFill>
              </a:rPr>
              <a:t>2</a:t>
            </a:r>
            <a:endParaRPr lang="it-IT" sz="2000" b="1" dirty="0">
              <a:solidFill>
                <a:schemeClr val="bg1"/>
              </a:solidFill>
            </a:endParaRPr>
          </a:p>
        </p:txBody>
      </p:sp>
      <p:sp>
        <p:nvSpPr>
          <p:cNvPr id="16" name="Ovale 15">
            <a:extLst>
              <a:ext uri="{FF2B5EF4-FFF2-40B4-BE49-F238E27FC236}">
                <a16:creationId xmlns="" xmlns:a16="http://schemas.microsoft.com/office/drawing/2014/main" id="{86D7CA3F-FED6-F845-851A-090285E9DF4E}"/>
              </a:ext>
            </a:extLst>
          </p:cNvPr>
          <p:cNvSpPr>
            <a:spLocks noChangeAspect="1"/>
          </p:cNvSpPr>
          <p:nvPr/>
        </p:nvSpPr>
        <p:spPr>
          <a:xfrm>
            <a:off x="228600" y="3581400"/>
            <a:ext cx="457200" cy="457200"/>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smtClean="0">
                <a:solidFill>
                  <a:schemeClr val="bg1"/>
                </a:solidFill>
              </a:rPr>
              <a:t>3</a:t>
            </a:r>
            <a:endParaRPr lang="it-IT" sz="2000" b="1" dirty="0">
              <a:solidFill>
                <a:schemeClr val="bg1"/>
              </a:solidFill>
            </a:endParaRPr>
          </a:p>
        </p:txBody>
      </p:sp>
      <p:sp>
        <p:nvSpPr>
          <p:cNvPr id="17" name="Ovale 16">
            <a:extLst>
              <a:ext uri="{FF2B5EF4-FFF2-40B4-BE49-F238E27FC236}">
                <a16:creationId xmlns="" xmlns:a16="http://schemas.microsoft.com/office/drawing/2014/main" id="{86D7CA3F-FED6-F845-851A-090285E9DF4E}"/>
              </a:ext>
            </a:extLst>
          </p:cNvPr>
          <p:cNvSpPr>
            <a:spLocks noChangeAspect="1"/>
          </p:cNvSpPr>
          <p:nvPr/>
        </p:nvSpPr>
        <p:spPr>
          <a:xfrm>
            <a:off x="264580" y="4667229"/>
            <a:ext cx="457200" cy="457200"/>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bg1"/>
                </a:solidFill>
              </a:rPr>
              <a:t>4</a:t>
            </a:r>
          </a:p>
        </p:txBody>
      </p:sp>
      <p:pic>
        <p:nvPicPr>
          <p:cNvPr id="19" name="Picture 4">
            <a:extLst>
              <a:ext uri="{FF2B5EF4-FFF2-40B4-BE49-F238E27FC236}">
                <a16:creationId xmlns:a16="http://schemas.microsoft.com/office/drawing/2014/main" xmlns=""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6097181"/>
            <a:ext cx="9136918" cy="760819"/>
          </a:xfrm>
          <a:prstGeom prst="rect">
            <a:avLst/>
          </a:prstGeom>
        </p:spPr>
      </p:pic>
      <p:graphicFrame>
        <p:nvGraphicFramePr>
          <p:cNvPr id="20" name="Diagramma 19">
            <a:extLst>
              <a:ext uri="{FF2B5EF4-FFF2-40B4-BE49-F238E27FC236}">
                <a16:creationId xmlns:a16="http://schemas.microsoft.com/office/drawing/2014/main" xmlns="" id="{8A9F7CBD-04FB-0D45-A3BE-34DCBAB5D42F}"/>
              </a:ext>
            </a:extLst>
          </p:cNvPr>
          <p:cNvGraphicFramePr/>
          <p:nvPr>
            <p:extLst>
              <p:ext uri="{D42A27DB-BD31-4B8C-83A1-F6EECF244321}">
                <p14:modId xmlns:p14="http://schemas.microsoft.com/office/powerpoint/2010/main" val="3613863409"/>
              </p:ext>
            </p:extLst>
          </p:nvPr>
        </p:nvGraphicFramePr>
        <p:xfrm>
          <a:off x="0" y="5638800"/>
          <a:ext cx="9144000" cy="7055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1" name="Picture 294" descr="Risultati immagini per omino che indic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3161" y="-76320"/>
            <a:ext cx="1371600" cy="1106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6680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reeze Drying | Nanoparticles | Millrock Technology, I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005"/>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xmlns="" id="{E6E0D5F3-8C1E-9C45-9EB8-1B010CD53A22}"/>
              </a:ext>
            </a:extLst>
          </p:cNvPr>
          <p:cNvSpPr/>
          <p:nvPr/>
        </p:nvSpPr>
        <p:spPr>
          <a:xfrm>
            <a:off x="891034" y="106254"/>
            <a:ext cx="7871966" cy="82293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smtClean="0"/>
              <a:t>FTIR PCA-ASSISTED ASSESSMENT OF THE SUCCESSFUL ENCAPSULATION</a:t>
            </a:r>
            <a:endParaRPr lang="it-IT" sz="2500" b="1" dirty="0"/>
          </a:p>
        </p:txBody>
      </p:sp>
      <p:sp>
        <p:nvSpPr>
          <p:cNvPr id="6" name="CasellaDiTesto 5">
            <a:extLst>
              <a:ext uri="{FF2B5EF4-FFF2-40B4-BE49-F238E27FC236}">
                <a16:creationId xmlns:a16="http://schemas.microsoft.com/office/drawing/2014/main" xmlns="" id="{2016B7F9-4A06-0A45-BC61-F147C7414C0C}"/>
              </a:ext>
            </a:extLst>
          </p:cNvPr>
          <p:cNvSpPr txBox="1"/>
          <p:nvPr/>
        </p:nvSpPr>
        <p:spPr>
          <a:xfrm>
            <a:off x="193357" y="4190357"/>
            <a:ext cx="4195882" cy="1631216"/>
          </a:xfrm>
          <a:prstGeom prst="rect">
            <a:avLst/>
          </a:prstGeom>
          <a:noFill/>
        </p:spPr>
        <p:txBody>
          <a:bodyPr wrap="square" rtlCol="0">
            <a:spAutoFit/>
          </a:bodyPr>
          <a:lstStyle/>
          <a:p>
            <a:pPr algn="just"/>
            <a:r>
              <a:rPr lang="en-US" sz="2000" b="1" dirty="0" smtClean="0">
                <a:solidFill>
                  <a:schemeClr val="bg1"/>
                </a:solidFill>
              </a:rPr>
              <a:t>Significant bands of FTIR spectra of samples of the micelles of this study and of three additional ones having a high content of ATRA prepared as reference (1:1, 1:5, 1:10)</a:t>
            </a:r>
            <a:endParaRPr lang="it-IT" sz="2000" b="1" dirty="0">
              <a:solidFill>
                <a:schemeClr val="bg1"/>
              </a:solidFill>
            </a:endParaRPr>
          </a:p>
        </p:txBody>
      </p:sp>
      <p:sp>
        <p:nvSpPr>
          <p:cNvPr id="7" name="CasellaDiTesto 6">
            <a:extLst>
              <a:ext uri="{FF2B5EF4-FFF2-40B4-BE49-F238E27FC236}">
                <a16:creationId xmlns:a16="http://schemas.microsoft.com/office/drawing/2014/main" xmlns="" id="{FBC2C5F6-6A05-2746-8050-611A77C15FED}"/>
              </a:ext>
            </a:extLst>
          </p:cNvPr>
          <p:cNvSpPr txBox="1"/>
          <p:nvPr/>
        </p:nvSpPr>
        <p:spPr>
          <a:xfrm>
            <a:off x="4389899" y="4062675"/>
            <a:ext cx="4754101" cy="1900520"/>
          </a:xfrm>
          <a:prstGeom prst="rect">
            <a:avLst/>
          </a:prstGeom>
          <a:noFill/>
        </p:spPr>
        <p:txBody>
          <a:bodyPr wrap="square" rtlCol="0">
            <a:spAutoFit/>
          </a:bodyPr>
          <a:lstStyle/>
          <a:p>
            <a:pPr algn="just">
              <a:lnSpc>
                <a:spcPts val="1900"/>
              </a:lnSpc>
              <a:spcAft>
                <a:spcPts val="500"/>
              </a:spcAft>
            </a:pPr>
            <a:r>
              <a:rPr lang="it-IT" sz="2000" b="1" dirty="0" smtClean="0">
                <a:solidFill>
                  <a:srgbClr val="FFFF00"/>
                </a:solidFill>
              </a:rPr>
              <a:t>Score Plot of PCA on the FTIR data of </a:t>
            </a:r>
            <a:r>
              <a:rPr lang="it-IT" sz="2000" b="1" dirty="0" err="1" smtClean="0">
                <a:solidFill>
                  <a:srgbClr val="FFFF00"/>
                </a:solidFill>
              </a:rPr>
              <a:t>all</a:t>
            </a:r>
            <a:r>
              <a:rPr lang="it-IT" sz="2000" b="1" dirty="0" smtClean="0">
                <a:solidFill>
                  <a:srgbClr val="FFFF00"/>
                </a:solidFill>
              </a:rPr>
              <a:t> </a:t>
            </a:r>
            <a:r>
              <a:rPr lang="it-IT" sz="2000" b="1" dirty="0" err="1" smtClean="0">
                <a:solidFill>
                  <a:srgbClr val="FFFF00"/>
                </a:solidFill>
              </a:rPr>
              <a:t>samples</a:t>
            </a:r>
            <a:r>
              <a:rPr lang="it-IT" sz="2000" b="1" dirty="0" smtClean="0">
                <a:solidFill>
                  <a:srgbClr val="FFFF00"/>
                </a:solidFill>
              </a:rPr>
              <a:t>, ATRA and </a:t>
            </a:r>
            <a:r>
              <a:rPr lang="it-IT" sz="2000" b="1" dirty="0" err="1" smtClean="0">
                <a:solidFill>
                  <a:srgbClr val="FFFF00"/>
                </a:solidFill>
              </a:rPr>
              <a:t>Vitamin</a:t>
            </a:r>
            <a:r>
              <a:rPr lang="it-IT" sz="2000" b="1" dirty="0" smtClean="0">
                <a:solidFill>
                  <a:srgbClr val="FFFF00"/>
                </a:solidFill>
              </a:rPr>
              <a:t> E TPGS</a:t>
            </a:r>
          </a:p>
          <a:p>
            <a:pPr algn="just">
              <a:lnSpc>
                <a:spcPts val="1900"/>
              </a:lnSpc>
              <a:spcAft>
                <a:spcPts val="300"/>
              </a:spcAft>
            </a:pPr>
            <a:r>
              <a:rPr lang="it-IT" sz="2000" b="1" dirty="0" smtClean="0">
                <a:solidFill>
                  <a:schemeClr val="bg1"/>
                </a:solidFill>
              </a:rPr>
              <a:t>FTIR </a:t>
            </a:r>
            <a:r>
              <a:rPr lang="it-IT" sz="2000" b="1" dirty="0" err="1" smtClean="0">
                <a:solidFill>
                  <a:schemeClr val="bg1"/>
                </a:solidFill>
              </a:rPr>
              <a:t>spectra</a:t>
            </a:r>
            <a:r>
              <a:rPr lang="it-IT" sz="2000" b="1" dirty="0" smtClean="0">
                <a:solidFill>
                  <a:schemeClr val="bg1"/>
                </a:solidFill>
              </a:rPr>
              <a:t> </a:t>
            </a:r>
            <a:r>
              <a:rPr lang="it-IT" sz="2000" b="1" dirty="0" err="1" smtClean="0">
                <a:solidFill>
                  <a:schemeClr val="bg1"/>
                </a:solidFill>
              </a:rPr>
              <a:t>were</a:t>
            </a:r>
            <a:r>
              <a:rPr lang="it-IT" sz="2000" b="1" dirty="0" smtClean="0">
                <a:solidFill>
                  <a:schemeClr val="bg1"/>
                </a:solidFill>
              </a:rPr>
              <a:t> </a:t>
            </a:r>
            <a:r>
              <a:rPr lang="it-IT" sz="2000" b="1" dirty="0" err="1" smtClean="0">
                <a:solidFill>
                  <a:schemeClr val="bg1"/>
                </a:solidFill>
              </a:rPr>
              <a:t>considered</a:t>
            </a:r>
            <a:r>
              <a:rPr lang="it-IT" sz="2000" b="1" dirty="0" smtClean="0">
                <a:solidFill>
                  <a:schemeClr val="bg1"/>
                </a:solidFill>
              </a:rPr>
              <a:t> in </a:t>
            </a:r>
            <a:r>
              <a:rPr lang="it-IT" sz="2000" b="1" dirty="0" err="1" smtClean="0">
                <a:solidFill>
                  <a:schemeClr val="bg1"/>
                </a:solidFill>
              </a:rPr>
              <a:t>absorbance</a:t>
            </a:r>
            <a:r>
              <a:rPr lang="it-IT" sz="2000" b="1" dirty="0" smtClean="0">
                <a:solidFill>
                  <a:schemeClr val="bg1"/>
                </a:solidFill>
              </a:rPr>
              <a:t> scale</a:t>
            </a:r>
          </a:p>
          <a:p>
            <a:pPr algn="just">
              <a:lnSpc>
                <a:spcPts val="1900"/>
              </a:lnSpc>
            </a:pPr>
            <a:r>
              <a:rPr lang="it-IT" sz="2000" b="1" dirty="0" smtClean="0">
                <a:solidFill>
                  <a:schemeClr val="bg1"/>
                </a:solidFill>
              </a:rPr>
              <a:t>Data </a:t>
            </a:r>
            <a:r>
              <a:rPr lang="it-IT" sz="2000" b="1" dirty="0" err="1" smtClean="0">
                <a:solidFill>
                  <a:schemeClr val="bg1"/>
                </a:solidFill>
              </a:rPr>
              <a:t>were</a:t>
            </a:r>
            <a:r>
              <a:rPr lang="it-IT" sz="2000" b="1" dirty="0" smtClean="0">
                <a:solidFill>
                  <a:schemeClr val="bg1"/>
                </a:solidFill>
              </a:rPr>
              <a:t> </a:t>
            </a:r>
            <a:r>
              <a:rPr lang="it-IT" sz="2000" b="1" dirty="0" err="1" smtClean="0">
                <a:solidFill>
                  <a:schemeClr val="bg1"/>
                </a:solidFill>
              </a:rPr>
              <a:t>processed</a:t>
            </a:r>
            <a:r>
              <a:rPr lang="it-IT" sz="2000" b="1" dirty="0" smtClean="0">
                <a:solidFill>
                  <a:schemeClr val="bg1"/>
                </a:solidFill>
              </a:rPr>
              <a:t> </a:t>
            </a:r>
            <a:r>
              <a:rPr lang="it-IT" sz="2000" b="1" dirty="0" err="1" smtClean="0">
                <a:solidFill>
                  <a:schemeClr val="bg1"/>
                </a:solidFill>
              </a:rPr>
              <a:t>after</a:t>
            </a:r>
            <a:r>
              <a:rPr lang="it-IT" sz="2000" b="1" dirty="0" smtClean="0">
                <a:solidFill>
                  <a:schemeClr val="bg1"/>
                </a:solidFill>
              </a:rPr>
              <a:t> Standard </a:t>
            </a:r>
            <a:r>
              <a:rPr lang="it-IT" sz="2000" b="1" dirty="0" err="1" smtClean="0">
                <a:solidFill>
                  <a:schemeClr val="bg1"/>
                </a:solidFill>
              </a:rPr>
              <a:t>Normal</a:t>
            </a:r>
            <a:r>
              <a:rPr lang="it-IT" sz="2000" b="1" dirty="0" smtClean="0">
                <a:solidFill>
                  <a:schemeClr val="bg1"/>
                </a:solidFill>
              </a:rPr>
              <a:t> Variate </a:t>
            </a:r>
            <a:r>
              <a:rPr lang="it-IT" sz="2000" b="1" dirty="0" err="1" smtClean="0">
                <a:solidFill>
                  <a:schemeClr val="bg1"/>
                </a:solidFill>
              </a:rPr>
              <a:t>Trasform</a:t>
            </a:r>
            <a:r>
              <a:rPr lang="it-IT" sz="2000" b="1" dirty="0" smtClean="0">
                <a:solidFill>
                  <a:schemeClr val="bg1"/>
                </a:solidFill>
              </a:rPr>
              <a:t> (SVN) and </a:t>
            </a:r>
            <a:r>
              <a:rPr lang="it-IT" sz="2000" b="1" dirty="0" err="1" smtClean="0">
                <a:solidFill>
                  <a:schemeClr val="bg1"/>
                </a:solidFill>
              </a:rPr>
              <a:t>column</a:t>
            </a:r>
            <a:r>
              <a:rPr lang="it-IT" sz="2000" b="1" dirty="0" smtClean="0">
                <a:solidFill>
                  <a:schemeClr val="bg1"/>
                </a:solidFill>
              </a:rPr>
              <a:t> </a:t>
            </a:r>
            <a:r>
              <a:rPr lang="it-IT" sz="2000" b="1" dirty="0" err="1" smtClean="0">
                <a:solidFill>
                  <a:schemeClr val="bg1"/>
                </a:solidFill>
              </a:rPr>
              <a:t>centering</a:t>
            </a:r>
            <a:r>
              <a:rPr lang="it-IT" sz="2000" b="1" dirty="0" smtClean="0">
                <a:solidFill>
                  <a:schemeClr val="bg1"/>
                </a:solidFill>
              </a:rPr>
              <a:t> </a:t>
            </a:r>
            <a:endParaRPr lang="it-IT" sz="2000" b="1" dirty="0">
              <a:solidFill>
                <a:schemeClr val="bg1"/>
              </a:solidFill>
            </a:endParaRPr>
          </a:p>
        </p:txBody>
      </p:sp>
      <p:pic>
        <p:nvPicPr>
          <p:cNvPr id="12" name="Picture 4">
            <a:extLst>
              <a:ext uri="{FF2B5EF4-FFF2-40B4-BE49-F238E27FC236}">
                <a16:creationId xmlns=""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6266445"/>
            <a:ext cx="9136918" cy="591555"/>
          </a:xfrm>
          <a:prstGeom prst="rect">
            <a:avLst/>
          </a:prstGeom>
        </p:spPr>
      </p:pic>
      <p:graphicFrame>
        <p:nvGraphicFramePr>
          <p:cNvPr id="14" name="Diagramma 13">
            <a:extLst>
              <a:ext uri="{FF2B5EF4-FFF2-40B4-BE49-F238E27FC236}">
                <a16:creationId xmlns="" xmlns:a16="http://schemas.microsoft.com/office/drawing/2014/main" id="{8A9F7CBD-04FB-0D45-A3BE-34DCBAB5D42F}"/>
              </a:ext>
            </a:extLst>
          </p:cNvPr>
          <p:cNvGraphicFramePr/>
          <p:nvPr>
            <p:extLst/>
          </p:nvPr>
        </p:nvGraphicFramePr>
        <p:xfrm>
          <a:off x="0" y="5847651"/>
          <a:ext cx="9144000" cy="7055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7" name="Picture 294" descr="Risultati immagini per omino che indic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101286"/>
            <a:ext cx="1371600" cy="1106537"/>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rotWithShape="1">
          <a:blip r:embed="rId11"/>
          <a:srcRect l="5103" r="5103" b="2303"/>
          <a:stretch/>
        </p:blipFill>
        <p:spPr>
          <a:xfrm>
            <a:off x="5094144" y="1066800"/>
            <a:ext cx="3516456" cy="2898648"/>
          </a:xfrm>
          <a:prstGeom prst="rect">
            <a:avLst/>
          </a:prstGeom>
          <a:ln w="57150">
            <a:solidFill>
              <a:srgbClr val="FFFF00"/>
            </a:solidFill>
          </a:ln>
        </p:spPr>
      </p:pic>
      <p:pic>
        <p:nvPicPr>
          <p:cNvPr id="8" name="Immagine 7"/>
          <p:cNvPicPr>
            <a:picLocks noChangeAspect="1"/>
          </p:cNvPicPr>
          <p:nvPr/>
        </p:nvPicPr>
        <p:blipFill rotWithShape="1">
          <a:blip r:embed="rId12">
            <a:extLst>
              <a:ext uri="{28A0092B-C50C-407E-A947-70E740481C1C}">
                <a14:useLocalDpi xmlns:a14="http://schemas.microsoft.com/office/drawing/2010/main" val="0"/>
              </a:ext>
            </a:extLst>
          </a:blip>
          <a:srcRect l="57500" t="7809" r="3334" b="13471"/>
          <a:stretch/>
        </p:blipFill>
        <p:spPr>
          <a:xfrm>
            <a:off x="743439" y="1066800"/>
            <a:ext cx="2743200" cy="2895600"/>
          </a:xfrm>
          <a:prstGeom prst="rect">
            <a:avLst/>
          </a:prstGeom>
          <a:ln w="57150">
            <a:solidFill>
              <a:srgbClr val="FFFF00"/>
            </a:solidFill>
          </a:ln>
        </p:spPr>
      </p:pic>
      <p:sp>
        <p:nvSpPr>
          <p:cNvPr id="9" name="CasellaDiTesto 8"/>
          <p:cNvSpPr txBox="1"/>
          <p:nvPr/>
        </p:nvSpPr>
        <p:spPr>
          <a:xfrm>
            <a:off x="193357" y="1676400"/>
            <a:ext cx="492443" cy="1847365"/>
          </a:xfrm>
          <a:prstGeom prst="rect">
            <a:avLst/>
          </a:prstGeom>
          <a:noFill/>
        </p:spPr>
        <p:txBody>
          <a:bodyPr vert="vert270" wrap="none" rtlCol="0">
            <a:spAutoFit/>
          </a:bodyPr>
          <a:lstStyle/>
          <a:p>
            <a:r>
              <a:rPr lang="it-IT" sz="2000" b="1" dirty="0" err="1" smtClean="0">
                <a:solidFill>
                  <a:srgbClr val="FFFF00"/>
                </a:solidFill>
              </a:rPr>
              <a:t>Transmittance</a:t>
            </a:r>
            <a:r>
              <a:rPr lang="it-IT" sz="2000" b="1" dirty="0" smtClean="0">
                <a:solidFill>
                  <a:srgbClr val="FFFF00"/>
                </a:solidFill>
              </a:rPr>
              <a:t> %</a:t>
            </a:r>
            <a:endParaRPr lang="it-IT" sz="2000" b="1" dirty="0">
              <a:solidFill>
                <a:srgbClr val="FFFF00"/>
              </a:solidFill>
            </a:endParaRPr>
          </a:p>
        </p:txBody>
      </p:sp>
      <p:sp>
        <p:nvSpPr>
          <p:cNvPr id="19" name="CasellaDiTesto 18">
            <a:extLst>
              <a:ext uri="{FF2B5EF4-FFF2-40B4-BE49-F238E27FC236}">
                <a16:creationId xmlns:a16="http://schemas.microsoft.com/office/drawing/2014/main" xmlns="" id="{2016B7F9-4A06-0A45-BC61-F147C7414C0C}"/>
              </a:ext>
            </a:extLst>
          </p:cNvPr>
          <p:cNvSpPr txBox="1"/>
          <p:nvPr/>
        </p:nvSpPr>
        <p:spPr>
          <a:xfrm>
            <a:off x="193357" y="3943290"/>
            <a:ext cx="3950804" cy="400110"/>
          </a:xfrm>
          <a:prstGeom prst="rect">
            <a:avLst/>
          </a:prstGeom>
          <a:noFill/>
        </p:spPr>
        <p:txBody>
          <a:bodyPr wrap="square" rtlCol="0">
            <a:spAutoFit/>
          </a:bodyPr>
          <a:lstStyle/>
          <a:p>
            <a:pPr algn="ctr"/>
            <a:r>
              <a:rPr lang="en-US" sz="2000" b="1" dirty="0">
                <a:solidFill>
                  <a:srgbClr val="FFFF00"/>
                </a:solidFill>
              </a:rPr>
              <a:t>c</a:t>
            </a:r>
            <a:r>
              <a:rPr lang="en-US" sz="2000" b="1" dirty="0" smtClean="0">
                <a:solidFill>
                  <a:srgbClr val="FFFF00"/>
                </a:solidFill>
              </a:rPr>
              <a:t>m</a:t>
            </a:r>
            <a:r>
              <a:rPr lang="en-US" sz="2000" b="1" baseline="30000" dirty="0" smtClean="0">
                <a:solidFill>
                  <a:srgbClr val="FFFF00"/>
                </a:solidFill>
              </a:rPr>
              <a:t>-1</a:t>
            </a:r>
            <a:endParaRPr lang="it-IT" sz="2000" b="1" baseline="30000" dirty="0">
              <a:solidFill>
                <a:srgbClr val="FFFF00"/>
              </a:solidFill>
            </a:endParaRPr>
          </a:p>
        </p:txBody>
      </p:sp>
      <p:sp>
        <p:nvSpPr>
          <p:cNvPr id="11" name="Ovale 10"/>
          <p:cNvSpPr/>
          <p:nvPr/>
        </p:nvSpPr>
        <p:spPr>
          <a:xfrm>
            <a:off x="5779944" y="2477487"/>
            <a:ext cx="849456" cy="61702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p:cNvSpPr/>
          <p:nvPr/>
        </p:nvSpPr>
        <p:spPr>
          <a:xfrm>
            <a:off x="6957121" y="2438400"/>
            <a:ext cx="1577280" cy="1287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822371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reeze Drying | Nanoparticles | Millrock Technology, I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005"/>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xmlns="" id="{E6E0D5F3-8C1E-9C45-9EB8-1B010CD53A22}"/>
              </a:ext>
            </a:extLst>
          </p:cNvPr>
          <p:cNvSpPr/>
          <p:nvPr/>
        </p:nvSpPr>
        <p:spPr>
          <a:xfrm>
            <a:off x="891034" y="106254"/>
            <a:ext cx="7871966" cy="82293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smtClean="0"/>
              <a:t>PCA (</a:t>
            </a:r>
            <a:r>
              <a:rPr lang="it-IT" sz="2500" b="1" dirty="0" err="1" smtClean="0"/>
              <a:t>absorbance</a:t>
            </a:r>
            <a:r>
              <a:rPr lang="it-IT" sz="2500" b="1" dirty="0" smtClean="0"/>
              <a:t> scale, SVN, </a:t>
            </a:r>
            <a:r>
              <a:rPr lang="it-IT" sz="2500" b="1" dirty="0" err="1" smtClean="0"/>
              <a:t>column</a:t>
            </a:r>
            <a:r>
              <a:rPr lang="it-IT" sz="2500" b="1" dirty="0" smtClean="0"/>
              <a:t> </a:t>
            </a:r>
            <a:r>
              <a:rPr lang="it-IT" sz="2500" b="1" dirty="0" err="1" smtClean="0"/>
              <a:t>centering</a:t>
            </a:r>
            <a:r>
              <a:rPr lang="it-IT" sz="2500" b="1" dirty="0" smtClean="0"/>
              <a:t>)</a:t>
            </a:r>
            <a:endParaRPr lang="it-IT" sz="2500" b="1" dirty="0"/>
          </a:p>
        </p:txBody>
      </p:sp>
      <p:sp>
        <p:nvSpPr>
          <p:cNvPr id="7" name="CasellaDiTesto 6">
            <a:extLst>
              <a:ext uri="{FF2B5EF4-FFF2-40B4-BE49-F238E27FC236}">
                <a16:creationId xmlns:a16="http://schemas.microsoft.com/office/drawing/2014/main" xmlns="" id="{FBC2C5F6-6A05-2746-8050-611A77C15FED}"/>
              </a:ext>
            </a:extLst>
          </p:cNvPr>
          <p:cNvSpPr txBox="1"/>
          <p:nvPr/>
        </p:nvSpPr>
        <p:spPr>
          <a:xfrm>
            <a:off x="4484669" y="999073"/>
            <a:ext cx="4495140" cy="4708981"/>
          </a:xfrm>
          <a:prstGeom prst="rect">
            <a:avLst/>
          </a:prstGeom>
          <a:noFill/>
        </p:spPr>
        <p:txBody>
          <a:bodyPr wrap="square" rtlCol="0">
            <a:spAutoFit/>
          </a:bodyPr>
          <a:lstStyle/>
          <a:p>
            <a:pPr algn="just"/>
            <a:r>
              <a:rPr lang="it-IT" sz="2000" b="1" dirty="0" err="1" smtClean="0">
                <a:solidFill>
                  <a:srgbClr val="FFFF00"/>
                </a:solidFill>
              </a:rPr>
              <a:t>Micelles</a:t>
            </a:r>
            <a:r>
              <a:rPr lang="it-IT" sz="2000" b="1" dirty="0" smtClean="0">
                <a:solidFill>
                  <a:srgbClr val="FFFF00"/>
                </a:solidFill>
              </a:rPr>
              <a:t> </a:t>
            </a:r>
            <a:r>
              <a:rPr lang="it-IT" sz="2000" b="1" dirty="0" err="1" smtClean="0">
                <a:solidFill>
                  <a:srgbClr val="FFFF00"/>
                </a:solidFill>
              </a:rPr>
              <a:t>samples</a:t>
            </a:r>
            <a:r>
              <a:rPr lang="it-IT" sz="2000" b="1" dirty="0" smtClean="0">
                <a:solidFill>
                  <a:srgbClr val="FFFF00"/>
                </a:solidFill>
              </a:rPr>
              <a:t>, ATRA and </a:t>
            </a:r>
            <a:r>
              <a:rPr lang="it-IT" sz="2000" b="1" dirty="0" err="1" smtClean="0">
                <a:solidFill>
                  <a:srgbClr val="FFFF00"/>
                </a:solidFill>
              </a:rPr>
              <a:t>Vitamin</a:t>
            </a:r>
            <a:r>
              <a:rPr lang="it-IT" sz="2000" b="1" dirty="0" smtClean="0">
                <a:solidFill>
                  <a:srgbClr val="FFFF00"/>
                </a:solidFill>
              </a:rPr>
              <a:t> E TPGS </a:t>
            </a:r>
            <a:r>
              <a:rPr lang="it-IT" sz="2000" b="1" dirty="0" err="1" smtClean="0">
                <a:solidFill>
                  <a:srgbClr val="FFFF00"/>
                </a:solidFill>
              </a:rPr>
              <a:t>appeared</a:t>
            </a:r>
            <a:r>
              <a:rPr lang="it-IT" sz="2000" b="1" dirty="0" smtClean="0">
                <a:solidFill>
                  <a:srgbClr val="FFFF00"/>
                </a:solidFill>
              </a:rPr>
              <a:t> </a:t>
            </a:r>
            <a:r>
              <a:rPr lang="it-IT" sz="2000" b="1" dirty="0" err="1" smtClean="0">
                <a:solidFill>
                  <a:srgbClr val="FFFF00"/>
                </a:solidFill>
              </a:rPr>
              <a:t>well</a:t>
            </a:r>
            <a:r>
              <a:rPr lang="it-IT" sz="2000" b="1" dirty="0" smtClean="0">
                <a:solidFill>
                  <a:srgbClr val="FFFF00"/>
                </a:solidFill>
              </a:rPr>
              <a:t> </a:t>
            </a:r>
            <a:r>
              <a:rPr lang="it-IT" sz="2000" b="1" dirty="0" err="1" smtClean="0">
                <a:solidFill>
                  <a:srgbClr val="FFFF00"/>
                </a:solidFill>
              </a:rPr>
              <a:t>separed</a:t>
            </a:r>
            <a:r>
              <a:rPr lang="it-IT" sz="2000" b="1" dirty="0" smtClean="0">
                <a:solidFill>
                  <a:srgbClr val="FFFF00"/>
                </a:solidFill>
              </a:rPr>
              <a:t> on PC2</a:t>
            </a:r>
          </a:p>
          <a:p>
            <a:pPr algn="just"/>
            <a:r>
              <a:rPr lang="it-IT" sz="2000" b="1" dirty="0" smtClean="0">
                <a:solidFill>
                  <a:schemeClr val="bg1"/>
                </a:solidFill>
              </a:rPr>
              <a:t>The location of </a:t>
            </a:r>
            <a:r>
              <a:rPr lang="it-IT" sz="2000" b="1" dirty="0" err="1" smtClean="0">
                <a:solidFill>
                  <a:schemeClr val="bg1"/>
                </a:solidFill>
              </a:rPr>
              <a:t>all</a:t>
            </a:r>
            <a:r>
              <a:rPr lang="it-IT" sz="2000" b="1" dirty="0" smtClean="0">
                <a:solidFill>
                  <a:schemeClr val="bg1"/>
                </a:solidFill>
              </a:rPr>
              <a:t> </a:t>
            </a:r>
            <a:r>
              <a:rPr lang="it-IT" sz="2000" b="1" dirty="0" err="1" smtClean="0">
                <a:solidFill>
                  <a:schemeClr val="bg1"/>
                </a:solidFill>
              </a:rPr>
              <a:t>samples</a:t>
            </a:r>
            <a:r>
              <a:rPr lang="it-IT" sz="2000" b="1" dirty="0" smtClean="0">
                <a:solidFill>
                  <a:schemeClr val="bg1"/>
                </a:solidFill>
              </a:rPr>
              <a:t> </a:t>
            </a:r>
            <a:r>
              <a:rPr lang="it-IT" sz="2000" b="1" dirty="0" err="1" smtClean="0">
                <a:solidFill>
                  <a:schemeClr val="bg1"/>
                </a:solidFill>
              </a:rPr>
              <a:t>close</a:t>
            </a:r>
            <a:r>
              <a:rPr lang="it-IT" sz="2000" b="1" dirty="0" smtClean="0">
                <a:solidFill>
                  <a:schemeClr val="bg1"/>
                </a:solidFill>
              </a:rPr>
              <a:t> to ATRA </a:t>
            </a:r>
            <a:r>
              <a:rPr lang="it-IT" sz="2000" b="1" dirty="0" err="1" smtClean="0">
                <a:solidFill>
                  <a:schemeClr val="bg1"/>
                </a:solidFill>
              </a:rPr>
              <a:t>rather</a:t>
            </a:r>
            <a:r>
              <a:rPr lang="it-IT" sz="2000" b="1" dirty="0" smtClean="0">
                <a:solidFill>
                  <a:schemeClr val="bg1"/>
                </a:solidFill>
              </a:rPr>
              <a:t> </a:t>
            </a:r>
            <a:r>
              <a:rPr lang="it-IT" sz="2000" b="1" dirty="0" err="1" smtClean="0">
                <a:solidFill>
                  <a:schemeClr val="bg1"/>
                </a:solidFill>
              </a:rPr>
              <a:t>than</a:t>
            </a:r>
            <a:r>
              <a:rPr lang="it-IT" sz="2000" b="1" dirty="0" smtClean="0">
                <a:solidFill>
                  <a:schemeClr val="bg1"/>
                </a:solidFill>
              </a:rPr>
              <a:t> to </a:t>
            </a:r>
            <a:r>
              <a:rPr lang="it-IT" sz="2000" b="1" dirty="0" err="1" smtClean="0">
                <a:solidFill>
                  <a:schemeClr val="bg1"/>
                </a:solidFill>
              </a:rPr>
              <a:t>Vitamin</a:t>
            </a:r>
            <a:r>
              <a:rPr lang="it-IT" sz="2000" b="1" dirty="0" smtClean="0">
                <a:solidFill>
                  <a:schemeClr val="bg1"/>
                </a:solidFill>
              </a:rPr>
              <a:t> E TPGS </a:t>
            </a:r>
            <a:r>
              <a:rPr lang="it-IT" sz="2000" b="1" dirty="0" err="1" smtClean="0">
                <a:solidFill>
                  <a:schemeClr val="bg1"/>
                </a:solidFill>
              </a:rPr>
              <a:t>confirmed</a:t>
            </a:r>
            <a:r>
              <a:rPr lang="it-IT" sz="2000" b="1" dirty="0" smtClean="0">
                <a:solidFill>
                  <a:schemeClr val="bg1"/>
                </a:solidFill>
              </a:rPr>
              <a:t> the </a:t>
            </a:r>
            <a:r>
              <a:rPr lang="it-IT" sz="2000" b="1" dirty="0" err="1" smtClean="0">
                <a:solidFill>
                  <a:schemeClr val="bg1"/>
                </a:solidFill>
              </a:rPr>
              <a:t>presence</a:t>
            </a:r>
            <a:r>
              <a:rPr lang="it-IT" sz="2000" b="1" dirty="0" smtClean="0">
                <a:solidFill>
                  <a:schemeClr val="bg1"/>
                </a:solidFill>
              </a:rPr>
              <a:t> of ATRA inside the </a:t>
            </a:r>
            <a:r>
              <a:rPr lang="it-IT" sz="2000" b="1" dirty="0" err="1" smtClean="0">
                <a:solidFill>
                  <a:schemeClr val="bg1"/>
                </a:solidFill>
              </a:rPr>
              <a:t>complexes</a:t>
            </a:r>
            <a:endParaRPr lang="it-IT" sz="2000" b="1" dirty="0" smtClean="0">
              <a:solidFill>
                <a:schemeClr val="bg1"/>
              </a:solidFill>
            </a:endParaRPr>
          </a:p>
          <a:p>
            <a:pPr algn="just"/>
            <a:endParaRPr lang="it-IT" sz="2000" b="1" dirty="0" smtClean="0">
              <a:solidFill>
                <a:schemeClr val="bg1"/>
              </a:solidFill>
            </a:endParaRPr>
          </a:p>
          <a:p>
            <a:pPr algn="just"/>
            <a:r>
              <a:rPr lang="it-IT" sz="2000" b="1" dirty="0" smtClean="0">
                <a:solidFill>
                  <a:srgbClr val="FFFF00"/>
                </a:solidFill>
              </a:rPr>
              <a:t>The </a:t>
            </a:r>
            <a:r>
              <a:rPr lang="it-IT" sz="2000" b="1" dirty="0" err="1" smtClean="0">
                <a:solidFill>
                  <a:srgbClr val="FFFF00"/>
                </a:solidFill>
              </a:rPr>
              <a:t>total</a:t>
            </a:r>
            <a:r>
              <a:rPr lang="it-IT" sz="2000" b="1" dirty="0" smtClean="0">
                <a:solidFill>
                  <a:srgbClr val="FFFF00"/>
                </a:solidFill>
              </a:rPr>
              <a:t> </a:t>
            </a:r>
            <a:r>
              <a:rPr lang="it-IT" sz="2000" b="1" dirty="0" err="1" smtClean="0">
                <a:solidFill>
                  <a:srgbClr val="FFFF00"/>
                </a:solidFill>
              </a:rPr>
              <a:t>samples</a:t>
            </a:r>
            <a:r>
              <a:rPr lang="it-IT" sz="2000" b="1" dirty="0" smtClean="0">
                <a:solidFill>
                  <a:srgbClr val="FFFF00"/>
                </a:solidFill>
              </a:rPr>
              <a:t> </a:t>
            </a:r>
            <a:r>
              <a:rPr lang="it-IT" sz="2000" b="1" dirty="0" err="1" smtClean="0">
                <a:solidFill>
                  <a:srgbClr val="FFFF00"/>
                </a:solidFill>
              </a:rPr>
              <a:t>population</a:t>
            </a:r>
            <a:r>
              <a:rPr lang="it-IT" sz="2000" b="1" dirty="0" smtClean="0">
                <a:solidFill>
                  <a:srgbClr val="FFFF00"/>
                </a:solidFill>
              </a:rPr>
              <a:t> </a:t>
            </a:r>
            <a:r>
              <a:rPr lang="it-IT" sz="2000" b="1" dirty="0" err="1" smtClean="0">
                <a:solidFill>
                  <a:srgbClr val="FFFF00"/>
                </a:solidFill>
              </a:rPr>
              <a:t>appeared</a:t>
            </a:r>
            <a:r>
              <a:rPr lang="it-IT" sz="2000" b="1" dirty="0" smtClean="0">
                <a:solidFill>
                  <a:srgbClr val="FFFF00"/>
                </a:solidFill>
              </a:rPr>
              <a:t> </a:t>
            </a:r>
            <a:r>
              <a:rPr lang="it-IT" sz="2000" b="1" dirty="0" err="1" smtClean="0">
                <a:solidFill>
                  <a:srgbClr val="FFFF00"/>
                </a:solidFill>
              </a:rPr>
              <a:t>furtherly</a:t>
            </a:r>
            <a:r>
              <a:rPr lang="it-IT" sz="2000" b="1" dirty="0" smtClean="0">
                <a:solidFill>
                  <a:srgbClr val="FFFF00"/>
                </a:solidFill>
              </a:rPr>
              <a:t> </a:t>
            </a:r>
            <a:r>
              <a:rPr lang="it-IT" sz="2000" b="1" dirty="0" err="1" smtClean="0">
                <a:solidFill>
                  <a:srgbClr val="FFFF00"/>
                </a:solidFill>
              </a:rPr>
              <a:t>separated</a:t>
            </a:r>
            <a:r>
              <a:rPr lang="it-IT" sz="2000" b="1" dirty="0" smtClean="0">
                <a:solidFill>
                  <a:srgbClr val="FFFF00"/>
                </a:solidFill>
              </a:rPr>
              <a:t> on PC1</a:t>
            </a:r>
          </a:p>
          <a:p>
            <a:pPr algn="just"/>
            <a:r>
              <a:rPr lang="it-IT" sz="2000" b="1" dirty="0">
                <a:solidFill>
                  <a:schemeClr val="bg1"/>
                </a:solidFill>
              </a:rPr>
              <a:t>The location of </a:t>
            </a:r>
            <a:r>
              <a:rPr lang="it-IT" sz="2000" b="1" dirty="0" err="1" smtClean="0">
                <a:solidFill>
                  <a:schemeClr val="bg1"/>
                </a:solidFill>
              </a:rPr>
              <a:t>samples</a:t>
            </a:r>
            <a:r>
              <a:rPr lang="it-IT" sz="2000" b="1" dirty="0" smtClean="0">
                <a:solidFill>
                  <a:schemeClr val="bg1"/>
                </a:solidFill>
              </a:rPr>
              <a:t> </a:t>
            </a:r>
            <a:r>
              <a:rPr lang="it-IT" sz="2000" b="1" dirty="0" err="1" smtClean="0">
                <a:solidFill>
                  <a:schemeClr val="bg1"/>
                </a:solidFill>
              </a:rPr>
              <a:t>circled</a:t>
            </a:r>
            <a:r>
              <a:rPr lang="it-IT" sz="2000" b="1" dirty="0" smtClean="0">
                <a:solidFill>
                  <a:schemeClr val="bg1"/>
                </a:solidFill>
              </a:rPr>
              <a:t> in </a:t>
            </a:r>
            <a:r>
              <a:rPr lang="it-IT" sz="2000" b="1" dirty="0" err="1" smtClean="0">
                <a:solidFill>
                  <a:schemeClr val="bg1"/>
                </a:solidFill>
              </a:rPr>
              <a:t>red</a:t>
            </a:r>
            <a:r>
              <a:rPr lang="it-IT" sz="2000" b="1" dirty="0" smtClean="0">
                <a:solidFill>
                  <a:schemeClr val="bg1"/>
                </a:solidFill>
              </a:rPr>
              <a:t> </a:t>
            </a:r>
            <a:r>
              <a:rPr lang="it-IT" sz="2000" b="1" dirty="0" err="1" smtClean="0">
                <a:solidFill>
                  <a:schemeClr val="bg1"/>
                </a:solidFill>
              </a:rPr>
              <a:t>closeer</a:t>
            </a:r>
            <a:r>
              <a:rPr lang="it-IT" sz="2000" b="1" dirty="0" smtClean="0">
                <a:solidFill>
                  <a:schemeClr val="bg1"/>
                </a:solidFill>
              </a:rPr>
              <a:t> </a:t>
            </a:r>
            <a:r>
              <a:rPr lang="it-IT" sz="2000" b="1" dirty="0">
                <a:solidFill>
                  <a:schemeClr val="bg1"/>
                </a:solidFill>
              </a:rPr>
              <a:t>to ATRA </a:t>
            </a:r>
            <a:r>
              <a:rPr lang="it-IT" sz="2000" b="1" dirty="0" err="1" smtClean="0">
                <a:solidFill>
                  <a:schemeClr val="bg1"/>
                </a:solidFill>
              </a:rPr>
              <a:t>than</a:t>
            </a:r>
            <a:r>
              <a:rPr lang="it-IT" sz="2000" b="1" dirty="0" smtClean="0">
                <a:solidFill>
                  <a:schemeClr val="bg1"/>
                </a:solidFill>
              </a:rPr>
              <a:t> </a:t>
            </a:r>
            <a:r>
              <a:rPr lang="it-IT" sz="2000" b="1" dirty="0" err="1" smtClean="0">
                <a:solidFill>
                  <a:schemeClr val="bg1"/>
                </a:solidFill>
              </a:rPr>
              <a:t>those</a:t>
            </a:r>
            <a:r>
              <a:rPr lang="it-IT" sz="2000" b="1" dirty="0" smtClean="0">
                <a:solidFill>
                  <a:schemeClr val="bg1"/>
                </a:solidFill>
              </a:rPr>
              <a:t> </a:t>
            </a:r>
            <a:r>
              <a:rPr lang="it-IT" sz="2000" b="1" dirty="0" err="1" smtClean="0">
                <a:solidFill>
                  <a:schemeClr val="bg1"/>
                </a:solidFill>
              </a:rPr>
              <a:t>circled</a:t>
            </a:r>
            <a:r>
              <a:rPr lang="it-IT" sz="2000" b="1" dirty="0" smtClean="0">
                <a:solidFill>
                  <a:schemeClr val="bg1"/>
                </a:solidFill>
              </a:rPr>
              <a:t> in blue </a:t>
            </a:r>
            <a:r>
              <a:rPr lang="it-IT" sz="2000" b="1" dirty="0" err="1" smtClean="0">
                <a:solidFill>
                  <a:schemeClr val="bg1"/>
                </a:solidFill>
              </a:rPr>
              <a:t>confirmed</a:t>
            </a:r>
            <a:r>
              <a:rPr lang="it-IT" sz="2000" b="1" dirty="0" smtClean="0">
                <a:solidFill>
                  <a:schemeClr val="bg1"/>
                </a:solidFill>
              </a:rPr>
              <a:t> </a:t>
            </a:r>
            <a:r>
              <a:rPr lang="it-IT" sz="2000" b="1" dirty="0" err="1" smtClean="0">
                <a:solidFill>
                  <a:schemeClr val="bg1"/>
                </a:solidFill>
              </a:rPr>
              <a:t>their</a:t>
            </a:r>
            <a:r>
              <a:rPr lang="it-IT" sz="2000" b="1" dirty="0" smtClean="0">
                <a:solidFill>
                  <a:schemeClr val="bg1"/>
                </a:solidFill>
              </a:rPr>
              <a:t> </a:t>
            </a:r>
            <a:r>
              <a:rPr lang="it-IT" sz="2000" b="1" dirty="0" err="1" smtClean="0">
                <a:solidFill>
                  <a:schemeClr val="bg1"/>
                </a:solidFill>
              </a:rPr>
              <a:t>higher</a:t>
            </a:r>
            <a:r>
              <a:rPr lang="it-IT" sz="2000" b="1" dirty="0" smtClean="0">
                <a:solidFill>
                  <a:schemeClr val="bg1"/>
                </a:solidFill>
              </a:rPr>
              <a:t> </a:t>
            </a:r>
            <a:r>
              <a:rPr lang="it-IT" sz="2000" b="1" dirty="0" err="1" smtClean="0">
                <a:solidFill>
                  <a:schemeClr val="bg1"/>
                </a:solidFill>
              </a:rPr>
              <a:t>content</a:t>
            </a:r>
            <a:r>
              <a:rPr lang="it-IT" sz="2000" b="1" dirty="0" smtClean="0">
                <a:solidFill>
                  <a:schemeClr val="bg1"/>
                </a:solidFill>
              </a:rPr>
              <a:t> in ATRA (1:1, 1:5, 1:10) in </a:t>
            </a:r>
            <a:r>
              <a:rPr lang="it-IT" sz="2000" b="1" dirty="0" err="1" smtClean="0">
                <a:solidFill>
                  <a:schemeClr val="bg1"/>
                </a:solidFill>
              </a:rPr>
              <a:t>respect</a:t>
            </a:r>
            <a:r>
              <a:rPr lang="it-IT" sz="2000" b="1" dirty="0" smtClean="0">
                <a:solidFill>
                  <a:schemeClr val="bg1"/>
                </a:solidFill>
              </a:rPr>
              <a:t> of </a:t>
            </a:r>
            <a:r>
              <a:rPr lang="it-IT" sz="2000" b="1" dirty="0" err="1" smtClean="0">
                <a:solidFill>
                  <a:schemeClr val="bg1"/>
                </a:solidFill>
              </a:rPr>
              <a:t>samples</a:t>
            </a:r>
            <a:r>
              <a:rPr lang="it-IT" sz="2000" b="1" dirty="0" smtClean="0">
                <a:solidFill>
                  <a:schemeClr val="bg1"/>
                </a:solidFill>
              </a:rPr>
              <a:t> 01-06 of the present work (1:20, 1:30, 1:40, 1:50, 1:60, 1:70)</a:t>
            </a:r>
            <a:endParaRPr lang="it-IT" sz="2000" b="1" dirty="0">
              <a:solidFill>
                <a:schemeClr val="bg1"/>
              </a:solidFill>
            </a:endParaRPr>
          </a:p>
        </p:txBody>
      </p:sp>
      <p:pic>
        <p:nvPicPr>
          <p:cNvPr id="12" name="Picture 4">
            <a:extLst>
              <a:ext uri="{FF2B5EF4-FFF2-40B4-BE49-F238E27FC236}">
                <a16:creationId xmlns=""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6266445"/>
            <a:ext cx="9136918" cy="591555"/>
          </a:xfrm>
          <a:prstGeom prst="rect">
            <a:avLst/>
          </a:prstGeom>
        </p:spPr>
      </p:pic>
      <p:graphicFrame>
        <p:nvGraphicFramePr>
          <p:cNvPr id="14" name="Diagramma 13">
            <a:extLst>
              <a:ext uri="{FF2B5EF4-FFF2-40B4-BE49-F238E27FC236}">
                <a16:creationId xmlns="" xmlns:a16="http://schemas.microsoft.com/office/drawing/2014/main" id="{8A9F7CBD-04FB-0D45-A3BE-34DCBAB5D42F}"/>
              </a:ext>
            </a:extLst>
          </p:cNvPr>
          <p:cNvGraphicFramePr/>
          <p:nvPr>
            <p:extLst/>
          </p:nvPr>
        </p:nvGraphicFramePr>
        <p:xfrm>
          <a:off x="0" y="5847651"/>
          <a:ext cx="9144000" cy="7055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7" name="Picture 294" descr="Risultati immagini per omino che indic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16351"/>
            <a:ext cx="1371600" cy="1106537"/>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rotWithShape="1">
          <a:blip r:embed="rId11"/>
          <a:srcRect l="5103" r="5103" b="2303"/>
          <a:stretch/>
        </p:blipFill>
        <p:spPr>
          <a:xfrm>
            <a:off x="804023" y="1724536"/>
            <a:ext cx="3516456" cy="2898648"/>
          </a:xfrm>
          <a:prstGeom prst="rect">
            <a:avLst/>
          </a:prstGeom>
          <a:ln w="57150">
            <a:solidFill>
              <a:srgbClr val="FFFF00"/>
            </a:solidFill>
          </a:ln>
        </p:spPr>
      </p:pic>
      <p:sp>
        <p:nvSpPr>
          <p:cNvPr id="11" name="Ovale 10"/>
          <p:cNvSpPr/>
          <p:nvPr/>
        </p:nvSpPr>
        <p:spPr>
          <a:xfrm>
            <a:off x="1447800" y="3048000"/>
            <a:ext cx="849456" cy="61702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p:cNvSpPr/>
          <p:nvPr/>
        </p:nvSpPr>
        <p:spPr>
          <a:xfrm>
            <a:off x="2743200" y="3056344"/>
            <a:ext cx="1577280" cy="1287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014687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reeze Drying | Nanoparticles | Millrock Technology,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005"/>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 xmlns:a16="http://schemas.microsoft.com/office/drawing/2014/main" id="{E6E0D5F3-8C1E-9C45-9EB8-1B010CD53A22}"/>
              </a:ext>
            </a:extLst>
          </p:cNvPr>
          <p:cNvSpPr/>
          <p:nvPr/>
        </p:nvSpPr>
        <p:spPr>
          <a:xfrm>
            <a:off x="320606" y="209427"/>
            <a:ext cx="8495706" cy="3164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smtClean="0"/>
              <a:t>ENCAPSULATION EFFICIENCY AND DRUG LOADING</a:t>
            </a:r>
            <a:endParaRPr lang="it-IT" sz="2500" b="1" dirty="0"/>
          </a:p>
        </p:txBody>
      </p:sp>
      <mc:AlternateContent xmlns:mc="http://schemas.openxmlformats.org/markup-compatibility/2006" xmlns:a14="http://schemas.microsoft.com/office/drawing/2010/main">
        <mc:Choice Requires="a14">
          <p:sp>
            <p:nvSpPr>
              <p:cNvPr id="4" name="Rettangolo 3">
                <a:extLst>
                  <a:ext uri="{FF2B5EF4-FFF2-40B4-BE49-F238E27FC236}">
                    <a16:creationId xmlns="" xmlns:a16="http://schemas.microsoft.com/office/drawing/2014/main" id="{F5B7B365-C7D6-8D4D-96AE-747BA3A23F3D}"/>
                  </a:ext>
                </a:extLst>
              </p:cNvPr>
              <p:cNvSpPr/>
              <p:nvPr/>
            </p:nvSpPr>
            <p:spPr>
              <a:xfrm>
                <a:off x="1082290" y="898335"/>
                <a:ext cx="2199641" cy="668516"/>
              </a:xfrm>
              <a:prstGeom prst="rect">
                <a:avLst/>
              </a:prstGeom>
              <a:solidFill>
                <a:schemeClr val="bg1"/>
              </a:solidFill>
              <a:effectLst>
                <a:softEdge rad="63500"/>
              </a:effectLst>
            </p:spPr>
            <p:txBody>
              <a:bodyPr wrap="none">
                <a:spAutoFit/>
              </a:bodyPr>
              <a:lstStyle/>
              <a:p>
                <a:pPr/>
                <a14:m>
                  <m:oMathPara xmlns:m="http://schemas.openxmlformats.org/officeDocument/2006/math">
                    <m:oMathParaPr>
                      <m:jc m:val="centerGroup"/>
                    </m:oMathParaPr>
                    <m:oMath xmlns:m="http://schemas.openxmlformats.org/officeDocument/2006/math">
                      <m:r>
                        <a:rPr lang="it-IT" sz="2000" b="1" i="1" smtClean="0">
                          <a:solidFill>
                            <a:srgbClr val="002060"/>
                          </a:solidFill>
                          <a:latin typeface="Cambria Math" panose="02040503050406030204" pitchFamily="18" charset="0"/>
                        </a:rPr>
                        <m:t>𝑬𝑬</m:t>
                      </m:r>
                      <m:r>
                        <a:rPr lang="it-IT" sz="2000" b="1">
                          <a:solidFill>
                            <a:srgbClr val="002060"/>
                          </a:solidFill>
                          <a:latin typeface="Cambria Math" panose="02040503050406030204" pitchFamily="18" charset="0"/>
                        </a:rPr>
                        <m:t>%=</m:t>
                      </m:r>
                      <m:f>
                        <m:fPr>
                          <m:ctrlPr>
                            <a:rPr lang="it-IT" sz="2000" b="1" i="1">
                              <a:solidFill>
                                <a:srgbClr val="002060"/>
                              </a:solidFill>
                              <a:latin typeface="Cambria Math" panose="02040503050406030204" pitchFamily="18" charset="0"/>
                            </a:rPr>
                          </m:ctrlPr>
                        </m:fPr>
                        <m:num>
                          <m:r>
                            <a:rPr lang="it-IT" sz="2000" b="1" i="1">
                              <a:solidFill>
                                <a:srgbClr val="002060"/>
                              </a:solidFill>
                              <a:latin typeface="Cambria Math" panose="02040503050406030204" pitchFamily="18" charset="0"/>
                            </a:rPr>
                            <m:t>𝑾𝒕</m:t>
                          </m:r>
                        </m:num>
                        <m:den>
                          <m:r>
                            <a:rPr lang="it-IT" sz="2000" b="1" i="1">
                              <a:solidFill>
                                <a:srgbClr val="002060"/>
                              </a:solidFill>
                              <a:latin typeface="Cambria Math" panose="02040503050406030204" pitchFamily="18" charset="0"/>
                            </a:rPr>
                            <m:t>𝑾𝒊</m:t>
                          </m:r>
                        </m:den>
                      </m:f>
                      <m:r>
                        <a:rPr lang="it-IT" sz="2000" b="1">
                          <a:solidFill>
                            <a:srgbClr val="002060"/>
                          </a:solidFill>
                          <a:latin typeface="Cambria Math" panose="02040503050406030204" pitchFamily="18" charset="0"/>
                        </a:rPr>
                        <m:t>∗</m:t>
                      </m:r>
                      <m:r>
                        <a:rPr lang="it-IT" sz="2000" b="1" i="1">
                          <a:solidFill>
                            <a:srgbClr val="002060"/>
                          </a:solidFill>
                          <a:latin typeface="Cambria Math" panose="02040503050406030204" pitchFamily="18" charset="0"/>
                        </a:rPr>
                        <m:t>𝟏𝟎𝟎</m:t>
                      </m:r>
                    </m:oMath>
                  </m:oMathPara>
                </a14:m>
                <a:endParaRPr lang="it-IT" sz="2000" b="1" dirty="0">
                  <a:solidFill>
                    <a:srgbClr val="002060"/>
                  </a:solidFill>
                </a:endParaRPr>
              </a:p>
            </p:txBody>
          </p:sp>
        </mc:Choice>
        <mc:Fallback xmlns="">
          <p:sp>
            <p:nvSpPr>
              <p:cNvPr id="4" name="Rettangolo 3">
                <a:extLst>
                  <a:ext uri="{FF2B5EF4-FFF2-40B4-BE49-F238E27FC236}">
                    <a16:creationId xmlns:a16="http://schemas.microsoft.com/office/drawing/2014/main" xmlns:a14="http://schemas.microsoft.com/office/drawing/2010/main" xmlns="" id="{F5B7B365-C7D6-8D4D-96AE-747BA3A23F3D}"/>
                  </a:ext>
                </a:extLst>
              </p:cNvPr>
              <p:cNvSpPr>
                <a:spLocks noRot="1" noChangeAspect="1" noMove="1" noResize="1" noEditPoints="1" noAdjustHandles="1" noChangeArrowheads="1" noChangeShapeType="1" noTextEdit="1"/>
              </p:cNvSpPr>
              <p:nvPr/>
            </p:nvSpPr>
            <p:spPr>
              <a:xfrm>
                <a:off x="1082290" y="898335"/>
                <a:ext cx="2199641" cy="668516"/>
              </a:xfrm>
              <a:prstGeom prst="rect">
                <a:avLst/>
              </a:prstGeom>
              <a:blipFill rotWithShape="0">
                <a:blip r:embed="rId3"/>
                <a:stretch>
                  <a:fillRect/>
                </a:stretch>
              </a:blipFill>
              <a:effectLst>
                <a:softEdge rad="63500"/>
              </a:effec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Rettangolo 4">
                <a:extLst>
                  <a:ext uri="{FF2B5EF4-FFF2-40B4-BE49-F238E27FC236}">
                    <a16:creationId xmlns="" xmlns:a16="http://schemas.microsoft.com/office/drawing/2014/main" id="{F0A96898-BA96-7340-83AC-173A9CBFC3D1}"/>
                  </a:ext>
                </a:extLst>
              </p:cNvPr>
              <p:cNvSpPr/>
              <p:nvPr/>
            </p:nvSpPr>
            <p:spPr>
              <a:xfrm>
                <a:off x="5632260" y="853828"/>
                <a:ext cx="2260555" cy="668516"/>
              </a:xfrm>
              <a:prstGeom prst="rect">
                <a:avLst/>
              </a:prstGeom>
              <a:solidFill>
                <a:schemeClr val="bg1"/>
              </a:solidFill>
              <a:effectLst>
                <a:softEdge rad="63500"/>
              </a:effectLst>
            </p:spPr>
            <p:txBody>
              <a:bodyPr wrap="none">
                <a:spAutoFit/>
              </a:bodyPr>
              <a:lstStyle/>
              <a:p>
                <a:pPr/>
                <a14:m>
                  <m:oMathPara xmlns:m="http://schemas.openxmlformats.org/officeDocument/2006/math">
                    <m:oMathParaPr>
                      <m:jc m:val="centerGroup"/>
                    </m:oMathParaPr>
                    <m:oMath xmlns:m="http://schemas.openxmlformats.org/officeDocument/2006/math">
                      <m:r>
                        <a:rPr lang="it-IT" sz="2000" b="1" i="1" smtClean="0">
                          <a:solidFill>
                            <a:srgbClr val="002060"/>
                          </a:solidFill>
                          <a:latin typeface="Cambria Math" panose="02040503050406030204" pitchFamily="18" charset="0"/>
                        </a:rPr>
                        <m:t>𝑫𝑳</m:t>
                      </m:r>
                      <m:r>
                        <a:rPr lang="it-IT" sz="2000" b="1">
                          <a:solidFill>
                            <a:srgbClr val="002060"/>
                          </a:solidFill>
                          <a:latin typeface="Cambria Math" panose="02040503050406030204" pitchFamily="18" charset="0"/>
                        </a:rPr>
                        <m:t>%=</m:t>
                      </m:r>
                      <m:f>
                        <m:fPr>
                          <m:ctrlPr>
                            <a:rPr lang="it-IT" sz="2000" b="1" i="1">
                              <a:solidFill>
                                <a:srgbClr val="002060"/>
                              </a:solidFill>
                              <a:latin typeface="Cambria Math" panose="02040503050406030204" pitchFamily="18" charset="0"/>
                            </a:rPr>
                          </m:ctrlPr>
                        </m:fPr>
                        <m:num>
                          <m:r>
                            <a:rPr lang="it-IT" sz="2000" b="1" i="1">
                              <a:solidFill>
                                <a:srgbClr val="002060"/>
                              </a:solidFill>
                              <a:latin typeface="Cambria Math" panose="02040503050406030204" pitchFamily="18" charset="0"/>
                            </a:rPr>
                            <m:t>𝑾𝒕</m:t>
                          </m:r>
                        </m:num>
                        <m:den>
                          <m:r>
                            <a:rPr lang="it-IT" sz="2000" b="1" i="1">
                              <a:solidFill>
                                <a:srgbClr val="002060"/>
                              </a:solidFill>
                              <a:latin typeface="Cambria Math" panose="02040503050406030204" pitchFamily="18" charset="0"/>
                            </a:rPr>
                            <m:t>𝑾𝒏</m:t>
                          </m:r>
                        </m:den>
                      </m:f>
                      <m:r>
                        <a:rPr lang="it-IT" sz="2000" b="1">
                          <a:solidFill>
                            <a:srgbClr val="002060"/>
                          </a:solidFill>
                          <a:latin typeface="Cambria Math" panose="02040503050406030204" pitchFamily="18" charset="0"/>
                        </a:rPr>
                        <m:t>∗</m:t>
                      </m:r>
                      <m:r>
                        <a:rPr lang="it-IT" sz="2000" b="1" i="1">
                          <a:solidFill>
                            <a:srgbClr val="002060"/>
                          </a:solidFill>
                          <a:latin typeface="Cambria Math" panose="02040503050406030204" pitchFamily="18" charset="0"/>
                        </a:rPr>
                        <m:t>𝟏𝟎𝟎</m:t>
                      </m:r>
                    </m:oMath>
                  </m:oMathPara>
                </a14:m>
                <a:endParaRPr lang="it-IT" sz="2000" b="1" dirty="0">
                  <a:solidFill>
                    <a:srgbClr val="002060"/>
                  </a:solidFill>
                </a:endParaRPr>
              </a:p>
            </p:txBody>
          </p:sp>
        </mc:Choice>
        <mc:Fallback xmlns="">
          <p:sp>
            <p:nvSpPr>
              <p:cNvPr id="5" name="Rettangolo 4">
                <a:extLst>
                  <a:ext uri="{FF2B5EF4-FFF2-40B4-BE49-F238E27FC236}">
                    <a16:creationId xmlns:a16="http://schemas.microsoft.com/office/drawing/2014/main" xmlns:a14="http://schemas.microsoft.com/office/drawing/2010/main" xmlns="" id="{F0A96898-BA96-7340-83AC-173A9CBFC3D1}"/>
                  </a:ext>
                </a:extLst>
              </p:cNvPr>
              <p:cNvSpPr>
                <a:spLocks noRot="1" noChangeAspect="1" noMove="1" noResize="1" noEditPoints="1" noAdjustHandles="1" noChangeArrowheads="1" noChangeShapeType="1" noTextEdit="1"/>
              </p:cNvSpPr>
              <p:nvPr/>
            </p:nvSpPr>
            <p:spPr>
              <a:xfrm>
                <a:off x="5632260" y="853828"/>
                <a:ext cx="2260555" cy="668516"/>
              </a:xfrm>
              <a:prstGeom prst="rect">
                <a:avLst/>
              </a:prstGeom>
              <a:blipFill rotWithShape="0">
                <a:blip r:embed="rId4"/>
                <a:stretch>
                  <a:fillRect/>
                </a:stretch>
              </a:blipFill>
              <a:effectLst>
                <a:softEdge rad="63500"/>
              </a:effectLst>
            </p:spPr>
            <p:txBody>
              <a:bodyPr/>
              <a:lstStyle/>
              <a:p>
                <a:r>
                  <a:rPr lang="it-IT">
                    <a:noFill/>
                  </a:rPr>
                  <a:t> </a:t>
                </a:r>
              </a:p>
            </p:txBody>
          </p:sp>
        </mc:Fallback>
      </mc:AlternateContent>
      <p:graphicFrame>
        <p:nvGraphicFramePr>
          <p:cNvPr id="15" name="Tabella 14">
            <a:extLst>
              <a:ext uri="{FF2B5EF4-FFF2-40B4-BE49-F238E27FC236}">
                <a16:creationId xmlns="" xmlns:a16="http://schemas.microsoft.com/office/drawing/2014/main" id="{CE22194E-A620-304E-9D94-A001F1BE43D3}"/>
              </a:ext>
            </a:extLst>
          </p:cNvPr>
          <p:cNvGraphicFramePr>
            <a:graphicFrameLocks noGrp="1"/>
          </p:cNvGraphicFramePr>
          <p:nvPr>
            <p:extLst>
              <p:ext uri="{D42A27DB-BD31-4B8C-83A1-F6EECF244321}">
                <p14:modId xmlns:p14="http://schemas.microsoft.com/office/powerpoint/2010/main" val="889450342"/>
              </p:ext>
            </p:extLst>
          </p:nvPr>
        </p:nvGraphicFramePr>
        <p:xfrm>
          <a:off x="5168642" y="3048791"/>
          <a:ext cx="3351618" cy="2373919"/>
        </p:xfrm>
        <a:graphic>
          <a:graphicData uri="http://schemas.openxmlformats.org/drawingml/2006/table">
            <a:tbl>
              <a:tblPr firstRow="1" firstCol="1" bandRow="1"/>
              <a:tblGrid>
                <a:gridCol w="1647817">
                  <a:extLst>
                    <a:ext uri="{9D8B030D-6E8A-4147-A177-3AD203B41FA5}">
                      <a16:colId xmlns="" xmlns:a16="http://schemas.microsoft.com/office/drawing/2014/main" val="2970869864"/>
                    </a:ext>
                  </a:extLst>
                </a:gridCol>
                <a:gridCol w="1703801">
                  <a:extLst>
                    <a:ext uri="{9D8B030D-6E8A-4147-A177-3AD203B41FA5}">
                      <a16:colId xmlns="" xmlns:a16="http://schemas.microsoft.com/office/drawing/2014/main" val="3601024110"/>
                    </a:ext>
                  </a:extLst>
                </a:gridCol>
              </a:tblGrid>
              <a:tr h="513074">
                <a:tc>
                  <a:txBody>
                    <a:bodyPr/>
                    <a:lstStyle/>
                    <a:p>
                      <a:pPr algn="ctr">
                        <a:spcAft>
                          <a:spcPts val="0"/>
                        </a:spcAft>
                      </a:pPr>
                      <a:r>
                        <a:rPr lang="it-IT" sz="2000" b="1" dirty="0" smtClean="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ATRA:TPGS</a:t>
                      </a:r>
                      <a:endParaRPr lang="it-IT" sz="2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2000" b="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DL%</a:t>
                      </a:r>
                      <a:endParaRPr lang="it-IT" sz="2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24036815"/>
                  </a:ext>
                </a:extLst>
              </a:tr>
              <a:tr h="308472">
                <a:tc>
                  <a:txBody>
                    <a:bodyPr/>
                    <a:lstStyle/>
                    <a:p>
                      <a:pPr algn="ctr">
                        <a:spcAft>
                          <a:spcPts val="0"/>
                        </a:spcAft>
                      </a:pPr>
                      <a:r>
                        <a:rPr lang="it-IT"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 to 20</a:t>
                      </a:r>
                      <a:endParaRPr lang="it-IT"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spcAft>
                          <a:spcPts val="0"/>
                        </a:spcAft>
                      </a:pPr>
                      <a:r>
                        <a:rPr lang="it-IT"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3,80 </a:t>
                      </a:r>
                      <a:r>
                        <a:rPr lang="it-IT" sz="2000" b="1" i="0" u="none" strike="noStrike" dirty="0">
                          <a:solidFill>
                            <a:schemeClr val="bg1"/>
                          </a:solidFill>
                          <a:effectLst/>
                          <a:latin typeface="Calibri" panose="020F0502020204030204" pitchFamily="34" charset="0"/>
                        </a:rPr>
                        <a:t>± 0,04</a:t>
                      </a:r>
                      <a:r>
                        <a:rPr lang="it-IT"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it-IT"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75181080"/>
                  </a:ext>
                </a:extLst>
              </a:tr>
              <a:tr h="308472">
                <a:tc>
                  <a:txBody>
                    <a:bodyPr/>
                    <a:lstStyle/>
                    <a:p>
                      <a:pPr algn="ctr">
                        <a:spcAft>
                          <a:spcPts val="0"/>
                        </a:spcAft>
                      </a:pPr>
                      <a:r>
                        <a:rPr lang="it-IT"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 to 30</a:t>
                      </a:r>
                      <a:endParaRPr lang="it-IT"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gn="ctr">
                        <a:spcAft>
                          <a:spcPts val="0"/>
                        </a:spcAft>
                      </a:pPr>
                      <a:r>
                        <a:rPr lang="it-IT"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3,74 </a:t>
                      </a:r>
                      <a:r>
                        <a:rPr lang="it-IT" sz="2000" b="1" i="0" u="none" strike="noStrike" dirty="0">
                          <a:solidFill>
                            <a:schemeClr val="bg1"/>
                          </a:solidFill>
                          <a:effectLst/>
                          <a:latin typeface="Calibri" panose="020F0502020204030204" pitchFamily="34" charset="0"/>
                        </a:rPr>
                        <a:t>± 0,87</a:t>
                      </a:r>
                      <a:endParaRPr lang="it-IT"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98754183"/>
                  </a:ext>
                </a:extLst>
              </a:tr>
              <a:tr h="308472">
                <a:tc>
                  <a:txBody>
                    <a:bodyPr/>
                    <a:lstStyle/>
                    <a:p>
                      <a:pPr algn="ctr">
                        <a:spcAft>
                          <a:spcPts val="0"/>
                        </a:spcAft>
                      </a:pPr>
                      <a:r>
                        <a:rPr lang="it-IT" sz="20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1 to 40</a:t>
                      </a:r>
                      <a:endParaRPr lang="it-IT"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t-IT"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3,71 </a:t>
                      </a:r>
                      <a:r>
                        <a:rPr lang="it-IT" sz="2000" b="1" i="0" u="none" strike="noStrike" dirty="0">
                          <a:solidFill>
                            <a:schemeClr val="bg1"/>
                          </a:solidFill>
                          <a:effectLst/>
                          <a:latin typeface="Calibri" panose="020F0502020204030204" pitchFamily="34" charset="0"/>
                        </a:rPr>
                        <a:t>± 1,12</a:t>
                      </a:r>
                      <a:endParaRPr lang="it-IT"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06039649"/>
                  </a:ext>
                </a:extLst>
              </a:tr>
              <a:tr h="308472">
                <a:tc>
                  <a:txBody>
                    <a:bodyPr/>
                    <a:lstStyle/>
                    <a:p>
                      <a:pPr algn="ctr">
                        <a:spcAft>
                          <a:spcPts val="0"/>
                        </a:spcAft>
                      </a:pPr>
                      <a:r>
                        <a:rPr lang="it-IT"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 to 50</a:t>
                      </a:r>
                      <a:endParaRPr lang="it-IT"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it-IT"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3,75 </a:t>
                      </a:r>
                      <a:r>
                        <a:rPr lang="it-IT" sz="2000" b="1" i="0" u="none" strike="noStrike" dirty="0">
                          <a:solidFill>
                            <a:schemeClr val="bg1"/>
                          </a:solidFill>
                          <a:effectLst/>
                          <a:latin typeface="Calibri" panose="020F0502020204030204" pitchFamily="34" charset="0"/>
                        </a:rPr>
                        <a:t>± 0,67</a:t>
                      </a:r>
                      <a:endParaRPr lang="it-IT"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61066017"/>
                  </a:ext>
                </a:extLst>
              </a:tr>
              <a:tr h="308472">
                <a:tc>
                  <a:txBody>
                    <a:bodyPr/>
                    <a:lstStyle/>
                    <a:p>
                      <a:pPr algn="ctr">
                        <a:spcAft>
                          <a:spcPts val="0"/>
                        </a:spcAft>
                      </a:pPr>
                      <a:r>
                        <a:rPr lang="it-IT"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 to 60</a:t>
                      </a:r>
                      <a:endParaRPr lang="it-IT"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FF"/>
                    </a:solidFill>
                  </a:tcPr>
                </a:tc>
                <a:tc>
                  <a:txBody>
                    <a:bodyPr/>
                    <a:lstStyle/>
                    <a:p>
                      <a:pPr algn="ctr">
                        <a:spcAft>
                          <a:spcPts val="0"/>
                        </a:spcAft>
                      </a:pPr>
                      <a:r>
                        <a:rPr lang="it-IT"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3,47 </a:t>
                      </a:r>
                      <a:r>
                        <a:rPr lang="it-IT" sz="2000" b="1" i="0" u="none" strike="noStrike" dirty="0">
                          <a:solidFill>
                            <a:schemeClr val="bg1"/>
                          </a:solidFill>
                          <a:effectLst/>
                          <a:latin typeface="Calibri" panose="020F0502020204030204" pitchFamily="34" charset="0"/>
                        </a:rPr>
                        <a:t>± 0,73</a:t>
                      </a:r>
                      <a:endParaRPr lang="it-IT"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43873350"/>
                  </a:ext>
                </a:extLst>
              </a:tr>
              <a:tr h="318485">
                <a:tc>
                  <a:txBody>
                    <a:bodyPr/>
                    <a:lstStyle/>
                    <a:p>
                      <a:pPr algn="ctr">
                        <a:spcAft>
                          <a:spcPts val="0"/>
                        </a:spcAft>
                      </a:pPr>
                      <a:r>
                        <a:rPr lang="it-IT"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 to 70</a:t>
                      </a:r>
                      <a:endParaRPr lang="it-IT"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Aft>
                          <a:spcPts val="0"/>
                        </a:spcAft>
                      </a:pPr>
                      <a:r>
                        <a:rPr lang="it-IT"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4,22 </a:t>
                      </a:r>
                      <a:r>
                        <a:rPr lang="it-IT" sz="2000" b="1" i="0" u="none" strike="noStrike" dirty="0">
                          <a:solidFill>
                            <a:schemeClr val="bg1"/>
                          </a:solidFill>
                          <a:effectLst/>
                          <a:latin typeface="Calibri" panose="020F0502020204030204" pitchFamily="34" charset="0"/>
                        </a:rPr>
                        <a:t>± 0,30</a:t>
                      </a:r>
                      <a:endParaRPr lang="it-IT"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27243401"/>
                  </a:ext>
                </a:extLst>
              </a:tr>
            </a:tbl>
          </a:graphicData>
        </a:graphic>
      </p:graphicFrame>
      <p:sp>
        <p:nvSpPr>
          <p:cNvPr id="6" name="CasellaDiTesto 5">
            <a:extLst>
              <a:ext uri="{FF2B5EF4-FFF2-40B4-BE49-F238E27FC236}">
                <a16:creationId xmlns="" xmlns:a16="http://schemas.microsoft.com/office/drawing/2014/main" id="{2016B7F9-4A06-0A45-BC61-F147C7414C0C}"/>
              </a:ext>
            </a:extLst>
          </p:cNvPr>
          <p:cNvSpPr txBox="1"/>
          <p:nvPr/>
        </p:nvSpPr>
        <p:spPr>
          <a:xfrm>
            <a:off x="420367" y="1522344"/>
            <a:ext cx="3950804" cy="1323439"/>
          </a:xfrm>
          <a:prstGeom prst="rect">
            <a:avLst/>
          </a:prstGeom>
          <a:noFill/>
        </p:spPr>
        <p:txBody>
          <a:bodyPr wrap="square" rtlCol="0">
            <a:spAutoFit/>
          </a:bodyPr>
          <a:lstStyle/>
          <a:p>
            <a:pPr algn="ctr"/>
            <a:r>
              <a:rPr lang="en-US" sz="2000" b="1" dirty="0">
                <a:solidFill>
                  <a:schemeClr val="bg1"/>
                </a:solidFill>
              </a:rPr>
              <a:t>It expresses the quantity of drug encapsulated by the </a:t>
            </a:r>
            <a:r>
              <a:rPr lang="en-US" sz="2000" b="1" dirty="0" err="1">
                <a:solidFill>
                  <a:schemeClr val="bg1"/>
                </a:solidFill>
              </a:rPr>
              <a:t>nanocarrier</a:t>
            </a:r>
            <a:r>
              <a:rPr lang="en-US" sz="2000" b="1" dirty="0">
                <a:solidFill>
                  <a:schemeClr val="bg1"/>
                </a:solidFill>
              </a:rPr>
              <a:t> in </a:t>
            </a:r>
            <a:r>
              <a:rPr lang="en-US" sz="2000" b="1" dirty="0" smtClean="0">
                <a:solidFill>
                  <a:schemeClr val="bg1"/>
                </a:solidFill>
              </a:rPr>
              <a:t>respect </a:t>
            </a:r>
            <a:r>
              <a:rPr lang="en-US" sz="2000" b="1" dirty="0">
                <a:solidFill>
                  <a:schemeClr val="bg1"/>
                </a:solidFill>
              </a:rPr>
              <a:t>to that used in the preparative mixture</a:t>
            </a:r>
            <a:endParaRPr lang="it-IT" sz="2000" b="1" dirty="0">
              <a:solidFill>
                <a:schemeClr val="bg1"/>
              </a:solidFill>
            </a:endParaRPr>
          </a:p>
        </p:txBody>
      </p:sp>
      <p:sp>
        <p:nvSpPr>
          <p:cNvPr id="7" name="CasellaDiTesto 6">
            <a:extLst>
              <a:ext uri="{FF2B5EF4-FFF2-40B4-BE49-F238E27FC236}">
                <a16:creationId xmlns="" xmlns:a16="http://schemas.microsoft.com/office/drawing/2014/main" id="{FBC2C5F6-6A05-2746-8050-611A77C15FED}"/>
              </a:ext>
            </a:extLst>
          </p:cNvPr>
          <p:cNvSpPr txBox="1"/>
          <p:nvPr/>
        </p:nvSpPr>
        <p:spPr>
          <a:xfrm>
            <a:off x="4869049" y="1546015"/>
            <a:ext cx="3950804" cy="1323439"/>
          </a:xfrm>
          <a:prstGeom prst="rect">
            <a:avLst/>
          </a:prstGeom>
          <a:noFill/>
        </p:spPr>
        <p:txBody>
          <a:bodyPr wrap="square" rtlCol="0">
            <a:spAutoFit/>
          </a:bodyPr>
          <a:lstStyle/>
          <a:p>
            <a:pPr algn="ctr"/>
            <a:r>
              <a:rPr lang="en-US" sz="2000" b="1" dirty="0">
                <a:solidFill>
                  <a:schemeClr val="bg1"/>
                </a:solidFill>
              </a:rPr>
              <a:t>It expresses the quantity of drug encapsulated by the </a:t>
            </a:r>
            <a:r>
              <a:rPr lang="en-US" sz="2000" b="1" dirty="0" err="1">
                <a:solidFill>
                  <a:schemeClr val="bg1"/>
                </a:solidFill>
              </a:rPr>
              <a:t>nanocarrier</a:t>
            </a:r>
            <a:r>
              <a:rPr lang="en-US" sz="2000" b="1" dirty="0">
                <a:solidFill>
                  <a:schemeClr val="bg1"/>
                </a:solidFill>
              </a:rPr>
              <a:t> in </a:t>
            </a:r>
            <a:r>
              <a:rPr lang="en-US" sz="2000" b="1" dirty="0" smtClean="0">
                <a:solidFill>
                  <a:schemeClr val="bg1"/>
                </a:solidFill>
              </a:rPr>
              <a:t>respect </a:t>
            </a:r>
            <a:r>
              <a:rPr lang="en-US" sz="2000" b="1" dirty="0">
                <a:solidFill>
                  <a:schemeClr val="bg1"/>
                </a:solidFill>
              </a:rPr>
              <a:t>to </a:t>
            </a:r>
            <a:r>
              <a:rPr lang="en-US" sz="2000" b="1" dirty="0" smtClean="0">
                <a:solidFill>
                  <a:schemeClr val="bg1"/>
                </a:solidFill>
              </a:rPr>
              <a:t>the mass of the </a:t>
            </a:r>
            <a:r>
              <a:rPr lang="it-IT" sz="2000" b="1" dirty="0" smtClean="0">
                <a:solidFill>
                  <a:schemeClr val="bg1"/>
                </a:solidFill>
              </a:rPr>
              <a:t>ATRA-TPGS </a:t>
            </a:r>
            <a:r>
              <a:rPr lang="it-IT" sz="2000" b="1" dirty="0" err="1" smtClean="0">
                <a:solidFill>
                  <a:schemeClr val="bg1"/>
                </a:solidFill>
              </a:rPr>
              <a:t>complex</a:t>
            </a:r>
            <a:endParaRPr lang="it-IT" sz="2000" b="1" dirty="0">
              <a:solidFill>
                <a:schemeClr val="bg1"/>
              </a:solidFill>
            </a:endParaRPr>
          </a:p>
        </p:txBody>
      </p:sp>
      <p:graphicFrame>
        <p:nvGraphicFramePr>
          <p:cNvPr id="10" name="Tabella 9">
            <a:extLst>
              <a:ext uri="{FF2B5EF4-FFF2-40B4-BE49-F238E27FC236}">
                <a16:creationId xmlns="" xmlns:a16="http://schemas.microsoft.com/office/drawing/2014/main" id="{3954691E-8174-8648-BB97-F7AF24D09726}"/>
              </a:ext>
            </a:extLst>
          </p:cNvPr>
          <p:cNvGraphicFramePr>
            <a:graphicFrameLocks noGrp="1"/>
          </p:cNvGraphicFramePr>
          <p:nvPr>
            <p:extLst>
              <p:ext uri="{D42A27DB-BD31-4B8C-83A1-F6EECF244321}">
                <p14:modId xmlns:p14="http://schemas.microsoft.com/office/powerpoint/2010/main" val="2351742721"/>
              </p:ext>
            </p:extLst>
          </p:nvPr>
        </p:nvGraphicFramePr>
        <p:xfrm>
          <a:off x="537669" y="3034404"/>
          <a:ext cx="3288882" cy="2349857"/>
        </p:xfrm>
        <a:graphic>
          <a:graphicData uri="http://schemas.openxmlformats.org/drawingml/2006/table">
            <a:tbl>
              <a:tblPr/>
              <a:tblGrid>
                <a:gridCol w="1860477">
                  <a:extLst>
                    <a:ext uri="{9D8B030D-6E8A-4147-A177-3AD203B41FA5}">
                      <a16:colId xmlns="" xmlns:a16="http://schemas.microsoft.com/office/drawing/2014/main" val="999112641"/>
                    </a:ext>
                  </a:extLst>
                </a:gridCol>
                <a:gridCol w="1428405">
                  <a:extLst>
                    <a:ext uri="{9D8B030D-6E8A-4147-A177-3AD203B41FA5}">
                      <a16:colId xmlns="" xmlns:a16="http://schemas.microsoft.com/office/drawing/2014/main" val="1052396653"/>
                    </a:ext>
                  </a:extLst>
                </a:gridCol>
              </a:tblGrid>
              <a:tr h="478193">
                <a:tc>
                  <a:txBody>
                    <a:bodyPr/>
                    <a:lstStyle/>
                    <a:p>
                      <a:pPr algn="ctr" fontAlgn="ctr"/>
                      <a:r>
                        <a:rPr lang="it-IT" sz="2000" b="1" i="0" u="none" strike="noStrike" dirty="0" smtClean="0">
                          <a:solidFill>
                            <a:srgbClr val="FFFF00"/>
                          </a:solidFill>
                          <a:effectLst/>
                          <a:latin typeface="Calibri" panose="020F0502020204030204" pitchFamily="34" charset="0"/>
                        </a:rPr>
                        <a:t>ATRA:TPGS</a:t>
                      </a:r>
                      <a:endParaRPr lang="it-IT" sz="2000" b="1" i="0" u="none" strike="noStrike" dirty="0">
                        <a:solidFill>
                          <a:srgbClr val="FFFF00"/>
                        </a:solidFill>
                        <a:effectLst/>
                        <a:latin typeface="Calibri" panose="020F0502020204030204" pitchFamily="34" charset="0"/>
                      </a:endParaRP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2000" b="1" i="0" u="none" strike="noStrike" dirty="0">
                          <a:solidFill>
                            <a:srgbClr val="FFFF00"/>
                          </a:solidFill>
                          <a:effectLst/>
                          <a:latin typeface="Calibri" panose="020F0502020204030204" pitchFamily="34" charset="0"/>
                        </a:rPr>
                        <a:t>EE%</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23811031"/>
                  </a:ext>
                </a:extLst>
              </a:tr>
              <a:tr h="304414">
                <a:tc>
                  <a:txBody>
                    <a:bodyPr/>
                    <a:lstStyle/>
                    <a:p>
                      <a:pPr algn="ctr" fontAlgn="ctr"/>
                      <a:r>
                        <a:rPr lang="it-IT" sz="2000" b="1" i="0" u="none" strike="noStrike" dirty="0">
                          <a:solidFill>
                            <a:schemeClr val="bg1"/>
                          </a:solidFill>
                          <a:effectLst/>
                          <a:latin typeface="Calibri" panose="020F0502020204030204" pitchFamily="34" charset="0"/>
                        </a:rPr>
                        <a:t>1 to 20</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it-IT" sz="2000" b="1" i="0" u="none" strike="noStrike" dirty="0">
                          <a:solidFill>
                            <a:schemeClr val="bg1"/>
                          </a:solidFill>
                          <a:effectLst/>
                          <a:latin typeface="Calibri" panose="020F0502020204030204" pitchFamily="34" charset="0"/>
                        </a:rPr>
                        <a:t>35,5 ± 2,2</a:t>
                      </a:r>
                    </a:p>
                  </a:txBody>
                  <a:tcPr marL="7144" marR="7144" marT="714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38480712"/>
                  </a:ext>
                </a:extLst>
              </a:tr>
              <a:tr h="304414">
                <a:tc>
                  <a:txBody>
                    <a:bodyPr/>
                    <a:lstStyle/>
                    <a:p>
                      <a:pPr algn="ctr" fontAlgn="ctr"/>
                      <a:r>
                        <a:rPr lang="it-IT" sz="2000" b="1" i="0" u="none" strike="noStrike" dirty="0">
                          <a:solidFill>
                            <a:schemeClr val="bg1"/>
                          </a:solidFill>
                          <a:effectLst/>
                          <a:latin typeface="Calibri" panose="020F0502020204030204" pitchFamily="34" charset="0"/>
                        </a:rPr>
                        <a:t>1 to 30</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it-IT" sz="2000" b="1" i="0" u="none" strike="noStrike" dirty="0">
                          <a:solidFill>
                            <a:schemeClr val="bg1"/>
                          </a:solidFill>
                          <a:effectLst/>
                          <a:latin typeface="Calibri" panose="020F0502020204030204" pitchFamily="34" charset="0"/>
                        </a:rPr>
                        <a:t>47,4 ± 3,3</a:t>
                      </a:r>
                    </a:p>
                  </a:txBody>
                  <a:tcPr marL="7144" marR="7144" marT="714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3835732"/>
                  </a:ext>
                </a:extLst>
              </a:tr>
              <a:tr h="304414">
                <a:tc>
                  <a:txBody>
                    <a:bodyPr/>
                    <a:lstStyle/>
                    <a:p>
                      <a:pPr algn="ctr" fontAlgn="ctr"/>
                      <a:r>
                        <a:rPr lang="it-IT" sz="2000" b="1" i="0" u="none" strike="noStrike" dirty="0">
                          <a:solidFill>
                            <a:srgbClr val="002060"/>
                          </a:solidFill>
                          <a:effectLst/>
                          <a:latin typeface="Calibri" panose="020F0502020204030204" pitchFamily="34" charset="0"/>
                        </a:rPr>
                        <a:t>1 to 40</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it-IT" sz="2000" b="1" i="0" u="none" strike="noStrike" dirty="0">
                          <a:solidFill>
                            <a:schemeClr val="bg1"/>
                          </a:solidFill>
                          <a:effectLst/>
                          <a:latin typeface="Calibri" panose="020F0502020204030204" pitchFamily="34" charset="0"/>
                        </a:rPr>
                        <a:t>58,6 ± 0,2</a:t>
                      </a:r>
                    </a:p>
                  </a:txBody>
                  <a:tcPr marL="7144" marR="7144" marT="714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89330398"/>
                  </a:ext>
                </a:extLst>
              </a:tr>
              <a:tr h="304414">
                <a:tc>
                  <a:txBody>
                    <a:bodyPr/>
                    <a:lstStyle/>
                    <a:p>
                      <a:pPr algn="ctr" fontAlgn="ctr"/>
                      <a:r>
                        <a:rPr lang="it-IT" sz="2000" b="1" i="0" u="none" strike="noStrike" dirty="0">
                          <a:solidFill>
                            <a:schemeClr val="bg1"/>
                          </a:solidFill>
                          <a:effectLst/>
                          <a:latin typeface="Calibri" panose="020F0502020204030204" pitchFamily="34" charset="0"/>
                        </a:rPr>
                        <a:t>1 to 50</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it-IT" sz="2000" b="1" i="0" u="none" strike="noStrike" dirty="0">
                          <a:solidFill>
                            <a:schemeClr val="bg1"/>
                          </a:solidFill>
                          <a:effectLst/>
                          <a:latin typeface="Calibri" panose="020F0502020204030204" pitchFamily="34" charset="0"/>
                        </a:rPr>
                        <a:t>64,8 ± 8,0</a:t>
                      </a:r>
                    </a:p>
                  </a:txBody>
                  <a:tcPr marL="7144" marR="7144" marT="714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7532499"/>
                  </a:ext>
                </a:extLst>
              </a:tr>
              <a:tr h="304414">
                <a:tc>
                  <a:txBody>
                    <a:bodyPr/>
                    <a:lstStyle/>
                    <a:p>
                      <a:pPr algn="ctr" fontAlgn="ctr"/>
                      <a:r>
                        <a:rPr lang="it-IT" sz="2000" b="1" i="0" u="none" strike="noStrike" dirty="0">
                          <a:solidFill>
                            <a:schemeClr val="bg1"/>
                          </a:solidFill>
                          <a:effectLst/>
                          <a:latin typeface="Calibri" panose="020F0502020204030204" pitchFamily="34" charset="0"/>
                        </a:rPr>
                        <a:t>1 to 60</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FF"/>
                    </a:solidFill>
                  </a:tcPr>
                </a:tc>
                <a:tc>
                  <a:txBody>
                    <a:bodyPr/>
                    <a:lstStyle/>
                    <a:p>
                      <a:pPr algn="ctr" fontAlgn="b"/>
                      <a:r>
                        <a:rPr lang="it-IT" sz="2000" b="1" i="0" u="none" strike="noStrike" dirty="0">
                          <a:solidFill>
                            <a:schemeClr val="bg1"/>
                          </a:solidFill>
                          <a:effectLst/>
                          <a:latin typeface="Calibri" panose="020F0502020204030204" pitchFamily="34" charset="0"/>
                        </a:rPr>
                        <a:t>64,3 ± 9,4</a:t>
                      </a:r>
                    </a:p>
                  </a:txBody>
                  <a:tcPr marL="7144" marR="7144" marT="714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63813880"/>
                  </a:ext>
                </a:extLst>
              </a:tr>
              <a:tr h="304414">
                <a:tc>
                  <a:txBody>
                    <a:bodyPr/>
                    <a:lstStyle/>
                    <a:p>
                      <a:pPr algn="ctr" fontAlgn="ctr"/>
                      <a:r>
                        <a:rPr lang="it-IT" sz="2000" b="1" i="0" u="none" strike="noStrike" dirty="0">
                          <a:solidFill>
                            <a:schemeClr val="bg1"/>
                          </a:solidFill>
                          <a:effectLst/>
                          <a:latin typeface="Calibri" panose="020F0502020204030204" pitchFamily="34" charset="0"/>
                        </a:rPr>
                        <a:t>1 to 70</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it-IT" sz="2000" b="1" i="0" u="none" strike="noStrike" dirty="0">
                          <a:solidFill>
                            <a:schemeClr val="bg1"/>
                          </a:solidFill>
                          <a:effectLst/>
                          <a:latin typeface="Calibri" panose="020F0502020204030204" pitchFamily="34" charset="0"/>
                        </a:rPr>
                        <a:t>79,1 ± 11,3 </a:t>
                      </a:r>
                    </a:p>
                  </a:txBody>
                  <a:tcPr marL="7144" marR="7144" marT="714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45643592"/>
                  </a:ext>
                </a:extLst>
              </a:tr>
            </a:tbl>
          </a:graphicData>
        </a:graphic>
      </p:graphicFrame>
      <p:pic>
        <p:nvPicPr>
          <p:cNvPr id="12" name="Picture 4">
            <a:extLst>
              <a:ext uri="{FF2B5EF4-FFF2-40B4-BE49-F238E27FC236}">
                <a16:creationId xmlns:a16="http://schemas.microsoft.com/office/drawing/2014/main" xmlns=""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0" y="6097181"/>
            <a:ext cx="9136918" cy="760819"/>
          </a:xfrm>
          <a:prstGeom prst="rect">
            <a:avLst/>
          </a:prstGeom>
        </p:spPr>
      </p:pic>
      <p:graphicFrame>
        <p:nvGraphicFramePr>
          <p:cNvPr id="14" name="Diagramma 13">
            <a:extLst>
              <a:ext uri="{FF2B5EF4-FFF2-40B4-BE49-F238E27FC236}">
                <a16:creationId xmlns:a16="http://schemas.microsoft.com/office/drawing/2014/main" xmlns="" id="{8A9F7CBD-04FB-0D45-A3BE-34DCBAB5D42F}"/>
              </a:ext>
            </a:extLst>
          </p:cNvPr>
          <p:cNvGraphicFramePr/>
          <p:nvPr>
            <p:extLst>
              <p:ext uri="{D42A27DB-BD31-4B8C-83A1-F6EECF244321}">
                <p14:modId xmlns:p14="http://schemas.microsoft.com/office/powerpoint/2010/main" val="576849556"/>
              </p:ext>
            </p:extLst>
          </p:nvPr>
        </p:nvGraphicFramePr>
        <p:xfrm>
          <a:off x="0" y="5638800"/>
          <a:ext cx="9144000" cy="7055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6" name="Picture 115" descr="Immagine correlat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68238" y="2556905"/>
            <a:ext cx="1188720" cy="9689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4" descr="Risultati immagini per omino che indic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525" y="-27366"/>
            <a:ext cx="1371600" cy="11065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5" descr="Immagine correlat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11326" y="2474637"/>
            <a:ext cx="1188720" cy="968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9113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reeze Drying | Nanoparticles | Millrock Technology,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005"/>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 xmlns:a16="http://schemas.microsoft.com/office/drawing/2014/main" id="{E6E0D5F3-8C1E-9C45-9EB8-1B010CD53A22}"/>
              </a:ext>
            </a:extLst>
          </p:cNvPr>
          <p:cNvSpPr/>
          <p:nvPr/>
        </p:nvSpPr>
        <p:spPr>
          <a:xfrm>
            <a:off x="329184" y="121522"/>
            <a:ext cx="8495706" cy="7828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smtClean="0"/>
              <a:t>DIMESIONAL ANALYSIS </a:t>
            </a:r>
          </a:p>
          <a:p>
            <a:pPr algn="ctr"/>
            <a:r>
              <a:rPr lang="it-IT" sz="2500" b="1" dirty="0" smtClean="0"/>
              <a:t>BY </a:t>
            </a:r>
            <a:r>
              <a:rPr lang="it-IT" sz="2500" b="1" dirty="0"/>
              <a:t>DYNAMIC LIGHT SCATTERING (1)</a:t>
            </a:r>
          </a:p>
        </p:txBody>
      </p:sp>
      <p:graphicFrame>
        <p:nvGraphicFramePr>
          <p:cNvPr id="8" name="Grafico 7">
            <a:extLst>
              <a:ext uri="{FF2B5EF4-FFF2-40B4-BE49-F238E27FC236}">
                <a16:creationId xmlns="" xmlns:a16="http://schemas.microsoft.com/office/drawing/2014/main" id="{BE58911A-249C-A14F-BD21-4F07D88728D7}"/>
              </a:ext>
            </a:extLst>
          </p:cNvPr>
          <p:cNvGraphicFramePr/>
          <p:nvPr>
            <p:extLst>
              <p:ext uri="{D42A27DB-BD31-4B8C-83A1-F6EECF244321}">
                <p14:modId xmlns:p14="http://schemas.microsoft.com/office/powerpoint/2010/main" val="1597653560"/>
              </p:ext>
            </p:extLst>
          </p:nvPr>
        </p:nvGraphicFramePr>
        <p:xfrm>
          <a:off x="329184" y="1087677"/>
          <a:ext cx="8495705" cy="4480455"/>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4">
            <a:extLst>
              <a:ext uri="{FF2B5EF4-FFF2-40B4-BE49-F238E27FC236}">
                <a16:creationId xmlns:a16="http://schemas.microsoft.com/office/drawing/2014/main" xmlns=""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6097181"/>
            <a:ext cx="9136918" cy="760819"/>
          </a:xfrm>
          <a:prstGeom prst="rect">
            <a:avLst/>
          </a:prstGeom>
        </p:spPr>
      </p:pic>
      <p:graphicFrame>
        <p:nvGraphicFramePr>
          <p:cNvPr id="10" name="Diagramma 9">
            <a:extLst>
              <a:ext uri="{FF2B5EF4-FFF2-40B4-BE49-F238E27FC236}">
                <a16:creationId xmlns:a16="http://schemas.microsoft.com/office/drawing/2014/main" xmlns="" id="{8A9F7CBD-04FB-0D45-A3BE-34DCBAB5D42F}"/>
              </a:ext>
            </a:extLst>
          </p:cNvPr>
          <p:cNvGraphicFramePr/>
          <p:nvPr>
            <p:extLst>
              <p:ext uri="{D42A27DB-BD31-4B8C-83A1-F6EECF244321}">
                <p14:modId xmlns:p14="http://schemas.microsoft.com/office/powerpoint/2010/main" val="1283040173"/>
              </p:ext>
            </p:extLst>
          </p:nvPr>
        </p:nvGraphicFramePr>
        <p:xfrm>
          <a:off x="0" y="5638800"/>
          <a:ext cx="9144000" cy="7055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81" descr="Risultati immagini per dimensioni"/>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8672" t="19402" r="19904" b="10668"/>
          <a:stretch/>
        </p:blipFill>
        <p:spPr bwMode="auto">
          <a:xfrm rot="663752">
            <a:off x="477226" y="4100925"/>
            <a:ext cx="1481404" cy="1686521"/>
          </a:xfrm>
          <a:prstGeom prst="rect">
            <a:avLst/>
          </a:prstGeom>
          <a:noFill/>
          <a:effectLst>
            <a:softEdge rad="406400"/>
          </a:effectLst>
          <a:extLst>
            <a:ext uri="{909E8E84-426E-40DD-AFC4-6F175D3DCCD1}">
              <a14:hiddenFill xmlns:a14="http://schemas.microsoft.com/office/drawing/2010/main">
                <a:solidFill>
                  <a:srgbClr val="FFFFFF"/>
                </a:solidFill>
              </a14:hiddenFill>
            </a:ext>
          </a:extLst>
        </p:spPr>
      </p:pic>
      <p:pic>
        <p:nvPicPr>
          <p:cNvPr id="12" name="Picture 294" descr="Risultati immagini per omino che indic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9131" y="-77496"/>
            <a:ext cx="1371600" cy="1106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9321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reeze Drying | Nanoparticles | Millrock Technology,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005"/>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officeArt object" descr="Picture 4">
            <a:extLst>
              <a:ext uri="{FF2B5EF4-FFF2-40B4-BE49-F238E27FC236}">
                <a16:creationId xmlns="" xmlns:a16="http://schemas.microsoft.com/office/drawing/2014/main" id="{51FA5EB7-F77F-D744-8AE6-89EFC84C9A99}"/>
              </a:ext>
            </a:extLst>
          </p:cNvPr>
          <p:cNvPicPr/>
          <p:nvPr/>
        </p:nvPicPr>
        <p:blipFill rotWithShape="1">
          <a:blip r:embed="rId3"/>
          <a:srcRect l="26235" t="16792" r="11185"/>
          <a:stretch/>
        </p:blipFill>
        <p:spPr>
          <a:xfrm>
            <a:off x="5958840" y="3021070"/>
            <a:ext cx="3108960" cy="2971800"/>
          </a:xfrm>
          <a:prstGeom prst="rect">
            <a:avLst/>
          </a:prstGeom>
          <a:solidFill>
            <a:schemeClr val="bg1"/>
          </a:solidFill>
          <a:ln w="57150" cap="flat">
            <a:solidFill>
              <a:srgbClr val="FFFF00"/>
            </a:solidFill>
            <a:miter lim="400000"/>
          </a:ln>
          <a:effectLst/>
        </p:spPr>
      </p:pic>
      <p:sp>
        <p:nvSpPr>
          <p:cNvPr id="7" name="Rettangolo 6">
            <a:extLst>
              <a:ext uri="{FF2B5EF4-FFF2-40B4-BE49-F238E27FC236}">
                <a16:creationId xmlns="" xmlns:a16="http://schemas.microsoft.com/office/drawing/2014/main" id="{E6E0D5F3-8C1E-9C45-9EB8-1B010CD53A22}"/>
              </a:ext>
            </a:extLst>
          </p:cNvPr>
          <p:cNvSpPr/>
          <p:nvPr/>
        </p:nvSpPr>
        <p:spPr>
          <a:xfrm>
            <a:off x="525269" y="176611"/>
            <a:ext cx="8495706" cy="3164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smtClean="0"/>
              <a:t>DIMESIONAL ANALYSIS BY </a:t>
            </a:r>
            <a:r>
              <a:rPr lang="it-IT" sz="2500" b="1" dirty="0"/>
              <a:t>DYNAMIC LIGHT SCATTERING </a:t>
            </a:r>
            <a:r>
              <a:rPr lang="it-IT" sz="2500" b="1" dirty="0" smtClean="0"/>
              <a:t>(2)</a:t>
            </a:r>
            <a:endParaRPr lang="it-IT" sz="2500" b="1" dirty="0"/>
          </a:p>
        </p:txBody>
      </p:sp>
      <p:pic>
        <p:nvPicPr>
          <p:cNvPr id="10" name="Picture 4">
            <a:extLst>
              <a:ext uri="{FF2B5EF4-FFF2-40B4-BE49-F238E27FC236}">
                <a16:creationId xmlns:a16="http://schemas.microsoft.com/office/drawing/2014/main" xmlns=""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6129866"/>
            <a:ext cx="9136918" cy="728134"/>
          </a:xfrm>
          <a:prstGeom prst="rect">
            <a:avLst/>
          </a:prstGeom>
        </p:spPr>
      </p:pic>
      <p:pic>
        <p:nvPicPr>
          <p:cNvPr id="4" name="officeArt object" descr="Picture 3">
            <a:extLst>
              <a:ext uri="{FF2B5EF4-FFF2-40B4-BE49-F238E27FC236}">
                <a16:creationId xmlns="" xmlns:a16="http://schemas.microsoft.com/office/drawing/2014/main" id="{77BFE44D-E5AE-934C-9471-0BD4C80F9720}"/>
              </a:ext>
            </a:extLst>
          </p:cNvPr>
          <p:cNvPicPr/>
          <p:nvPr/>
        </p:nvPicPr>
        <p:blipFill rotWithShape="1">
          <a:blip r:embed="rId5"/>
          <a:srcRect l="27313" t="14382" r="12581"/>
          <a:stretch/>
        </p:blipFill>
        <p:spPr>
          <a:xfrm>
            <a:off x="3477163" y="564677"/>
            <a:ext cx="3109937" cy="2971800"/>
          </a:xfrm>
          <a:prstGeom prst="rect">
            <a:avLst/>
          </a:prstGeom>
          <a:solidFill>
            <a:schemeClr val="bg1"/>
          </a:solidFill>
          <a:ln w="57150" cap="flat">
            <a:solidFill>
              <a:srgbClr val="FFFF00"/>
            </a:solidFill>
            <a:miter lim="400000"/>
          </a:ln>
          <a:effectLst/>
        </p:spPr>
      </p:pic>
      <p:sp>
        <p:nvSpPr>
          <p:cNvPr id="24" name="CasellaDiTesto 23"/>
          <p:cNvSpPr txBox="1"/>
          <p:nvPr/>
        </p:nvSpPr>
        <p:spPr>
          <a:xfrm>
            <a:off x="3657600" y="645599"/>
            <a:ext cx="645626" cy="338554"/>
          </a:xfrm>
          <a:prstGeom prst="rect">
            <a:avLst/>
          </a:prstGeom>
          <a:noFill/>
          <a:effectLst>
            <a:softEdge rad="63500"/>
          </a:effectLst>
        </p:spPr>
        <p:txBody>
          <a:bodyPr wrap="none" rtlCol="0">
            <a:spAutoFit/>
          </a:bodyPr>
          <a:lstStyle/>
          <a:p>
            <a:r>
              <a:rPr lang="it-IT" sz="1600" b="1" dirty="0" err="1" smtClean="0">
                <a:solidFill>
                  <a:srgbClr val="002060"/>
                </a:solidFill>
              </a:rPr>
              <a:t>Fresh</a:t>
            </a:r>
            <a:endParaRPr lang="it-IT" sz="1600" b="1" dirty="0">
              <a:solidFill>
                <a:srgbClr val="002060"/>
              </a:solidFill>
            </a:endParaRPr>
          </a:p>
        </p:txBody>
      </p:sp>
      <p:sp>
        <p:nvSpPr>
          <p:cNvPr id="25" name="CasellaDiTesto 24"/>
          <p:cNvSpPr txBox="1"/>
          <p:nvPr/>
        </p:nvSpPr>
        <p:spPr>
          <a:xfrm>
            <a:off x="5958840" y="3637345"/>
            <a:ext cx="1309910" cy="338554"/>
          </a:xfrm>
          <a:prstGeom prst="rect">
            <a:avLst/>
          </a:prstGeom>
          <a:noFill/>
          <a:effectLst>
            <a:softEdge rad="63500"/>
          </a:effectLst>
        </p:spPr>
        <p:txBody>
          <a:bodyPr wrap="none" rtlCol="0">
            <a:spAutoFit/>
          </a:bodyPr>
          <a:lstStyle/>
          <a:p>
            <a:r>
              <a:rPr lang="it-IT" sz="1600" b="1" dirty="0" err="1" smtClean="0">
                <a:solidFill>
                  <a:srgbClr val="002060"/>
                </a:solidFill>
              </a:rPr>
              <a:t>Freeze-Dried</a:t>
            </a:r>
            <a:r>
              <a:rPr lang="it-IT" sz="1600" b="1" dirty="0" smtClean="0">
                <a:solidFill>
                  <a:srgbClr val="002060"/>
                </a:solidFill>
              </a:rPr>
              <a:t> </a:t>
            </a:r>
            <a:endParaRPr lang="it-IT" sz="1600" b="1" dirty="0">
              <a:solidFill>
                <a:srgbClr val="002060"/>
              </a:solidFill>
            </a:endParaRPr>
          </a:p>
        </p:txBody>
      </p:sp>
      <p:pic>
        <p:nvPicPr>
          <p:cNvPr id="14" name="Picture 294" descr="Risultati immagini per omino che indic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314" y="368683"/>
            <a:ext cx="1371600" cy="11065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la 5">
            <a:extLst>
              <a:ext uri="{FF2B5EF4-FFF2-40B4-BE49-F238E27FC236}">
                <a16:creationId xmlns="" xmlns:a16="http://schemas.microsoft.com/office/drawing/2014/main" id="{49AE9822-DAF7-514C-9020-61C119DA0C7C}"/>
              </a:ext>
            </a:extLst>
          </p:cNvPr>
          <p:cNvGraphicFramePr>
            <a:graphicFrameLocks noGrp="1"/>
          </p:cNvGraphicFramePr>
          <p:nvPr>
            <p:extLst>
              <p:ext uri="{D42A27DB-BD31-4B8C-83A1-F6EECF244321}">
                <p14:modId xmlns:p14="http://schemas.microsoft.com/office/powerpoint/2010/main" val="4187304366"/>
              </p:ext>
            </p:extLst>
          </p:nvPr>
        </p:nvGraphicFramePr>
        <p:xfrm>
          <a:off x="105785" y="1572318"/>
          <a:ext cx="3196889" cy="3517169"/>
        </p:xfrm>
        <a:graphic>
          <a:graphicData uri="http://schemas.openxmlformats.org/drawingml/2006/table">
            <a:tbl>
              <a:tblPr/>
              <a:tblGrid>
                <a:gridCol w="1092633">
                  <a:extLst>
                    <a:ext uri="{9D8B030D-6E8A-4147-A177-3AD203B41FA5}">
                      <a16:colId xmlns="" xmlns:a16="http://schemas.microsoft.com/office/drawing/2014/main" val="456462081"/>
                    </a:ext>
                  </a:extLst>
                </a:gridCol>
                <a:gridCol w="970098">
                  <a:extLst>
                    <a:ext uri="{9D8B030D-6E8A-4147-A177-3AD203B41FA5}">
                      <a16:colId xmlns="" xmlns:a16="http://schemas.microsoft.com/office/drawing/2014/main" val="3855541355"/>
                    </a:ext>
                  </a:extLst>
                </a:gridCol>
                <a:gridCol w="1134158">
                  <a:extLst>
                    <a:ext uri="{9D8B030D-6E8A-4147-A177-3AD203B41FA5}">
                      <a16:colId xmlns="" xmlns:a16="http://schemas.microsoft.com/office/drawing/2014/main" val="2754804870"/>
                    </a:ext>
                  </a:extLst>
                </a:gridCol>
              </a:tblGrid>
              <a:tr h="866837">
                <a:tc>
                  <a:txBody>
                    <a:bodyPr/>
                    <a:lstStyle/>
                    <a:p>
                      <a:pPr algn="ctr" fontAlgn="ctr"/>
                      <a:r>
                        <a:rPr lang="it-IT" sz="1800" b="1" i="0" u="none" strike="noStrike" dirty="0" smtClean="0">
                          <a:solidFill>
                            <a:srgbClr val="FFFF00"/>
                          </a:solidFill>
                          <a:effectLst/>
                          <a:latin typeface="Calibri" panose="020F0502020204030204" pitchFamily="34" charset="0"/>
                        </a:rPr>
                        <a:t>ATRA:TPGS</a:t>
                      </a:r>
                      <a:endParaRPr lang="it-IT" sz="1800" b="1" i="0" u="none" strike="noStrike" dirty="0">
                        <a:solidFill>
                          <a:srgbClr val="FFFF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it-IT" sz="1800" b="1" i="0" u="none" strike="noStrike" dirty="0">
                          <a:solidFill>
                            <a:srgbClr val="FFFF00"/>
                          </a:solidFill>
                          <a:effectLst/>
                          <a:latin typeface="Calibri" panose="020F0502020204030204" pitchFamily="34" charset="0"/>
                        </a:rPr>
                        <a:t>PDI </a:t>
                      </a:r>
                      <a:r>
                        <a:rPr lang="it-IT" sz="1800" b="1" i="0" u="none" strike="noStrike" dirty="0" err="1" smtClean="0">
                          <a:solidFill>
                            <a:srgbClr val="FFFF00"/>
                          </a:solidFill>
                          <a:effectLst/>
                          <a:latin typeface="Calibri" panose="020F0502020204030204" pitchFamily="34" charset="0"/>
                        </a:rPr>
                        <a:t>Fresh</a:t>
                      </a:r>
                      <a:r>
                        <a:rPr lang="it-IT" sz="1800" b="1" i="0" u="none" strike="noStrike" dirty="0" smtClean="0">
                          <a:solidFill>
                            <a:srgbClr val="FFFF00"/>
                          </a:solidFill>
                          <a:effectLst/>
                          <a:latin typeface="Calibri" panose="020F0502020204030204" pitchFamily="34" charset="0"/>
                        </a:rPr>
                        <a:t> </a:t>
                      </a:r>
                      <a:r>
                        <a:rPr lang="it-IT" sz="1800" b="1" i="0" u="none" strike="noStrike" dirty="0" err="1" smtClean="0">
                          <a:solidFill>
                            <a:srgbClr val="FFFF00"/>
                          </a:solidFill>
                          <a:effectLst/>
                          <a:latin typeface="Calibri" panose="020F0502020204030204" pitchFamily="34" charset="0"/>
                        </a:rPr>
                        <a:t>Micelles</a:t>
                      </a:r>
                      <a:endParaRPr lang="it-IT" sz="1800" b="1" i="0" u="none" strike="noStrike" dirty="0">
                        <a:solidFill>
                          <a:srgbClr val="FFFF00"/>
                        </a:solidFill>
                        <a:effectLst/>
                        <a:latin typeface="Calibri" panose="020F0502020204030204" pitchFamily="34" charset="0"/>
                      </a:endParaRP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it-IT" sz="1800" b="1" i="0" u="none" strike="noStrike" dirty="0">
                          <a:solidFill>
                            <a:srgbClr val="FFFF00"/>
                          </a:solidFill>
                          <a:effectLst/>
                          <a:latin typeface="Calibri" panose="020F0502020204030204" pitchFamily="34" charset="0"/>
                        </a:rPr>
                        <a:t>PDI </a:t>
                      </a:r>
                      <a:r>
                        <a:rPr lang="it-IT" sz="1800" b="1" i="0" u="none" strike="noStrike" dirty="0" err="1" smtClean="0">
                          <a:solidFill>
                            <a:srgbClr val="FFFF00"/>
                          </a:solidFill>
                          <a:effectLst/>
                          <a:latin typeface="Calibri" panose="020F0502020204030204" pitchFamily="34" charset="0"/>
                        </a:rPr>
                        <a:t>Freeze-Dried</a:t>
                      </a:r>
                      <a:endParaRPr lang="it-IT" sz="1800" b="1" i="0" u="none" strike="noStrike" dirty="0" smtClean="0">
                        <a:solidFill>
                          <a:srgbClr val="FFFF00"/>
                        </a:solidFill>
                        <a:effectLst/>
                        <a:latin typeface="Calibri" panose="020F0502020204030204" pitchFamily="34" charset="0"/>
                      </a:endParaRPr>
                    </a:p>
                    <a:p>
                      <a:pPr algn="ctr" fontAlgn="ctr"/>
                      <a:r>
                        <a:rPr lang="it-IT" sz="1800" b="1" i="0" u="none" strike="noStrike" dirty="0" err="1" smtClean="0">
                          <a:solidFill>
                            <a:srgbClr val="FFFF00"/>
                          </a:solidFill>
                          <a:effectLst/>
                          <a:latin typeface="Calibri" panose="020F0502020204030204" pitchFamily="34" charset="0"/>
                        </a:rPr>
                        <a:t>Micelles</a:t>
                      </a:r>
                      <a:endParaRPr lang="it-IT" sz="1800" b="1" i="0" u="none" strike="noStrike" dirty="0">
                        <a:solidFill>
                          <a:srgbClr val="FFFF00"/>
                        </a:solidFill>
                        <a:effectLst/>
                        <a:latin typeface="Calibri" panose="020F0502020204030204" pitchFamily="34" charset="0"/>
                      </a:endParaRP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2302720805"/>
                  </a:ext>
                </a:extLst>
              </a:tr>
              <a:tr h="441722">
                <a:tc>
                  <a:txBody>
                    <a:bodyPr/>
                    <a:lstStyle/>
                    <a:p>
                      <a:pPr algn="ctr" fontAlgn="ctr"/>
                      <a:r>
                        <a:rPr lang="it-IT" sz="1800" b="1" i="0" u="none" strike="noStrike" dirty="0">
                          <a:solidFill>
                            <a:schemeClr val="bg1"/>
                          </a:solidFill>
                          <a:effectLst/>
                          <a:latin typeface="Calibri" panose="020F0502020204030204" pitchFamily="34" charset="0"/>
                        </a:rPr>
                        <a:t>1 to 20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1651"/>
                    </a:solidFill>
                  </a:tcPr>
                </a:tc>
                <a:tc>
                  <a:txBody>
                    <a:bodyPr/>
                    <a:lstStyle/>
                    <a:p>
                      <a:pPr algn="ctr" fontAlgn="ctr"/>
                      <a:r>
                        <a:rPr lang="it-IT" sz="1800" b="1" i="0" u="none" strike="noStrike" dirty="0" smtClean="0">
                          <a:solidFill>
                            <a:schemeClr val="bg1"/>
                          </a:solidFill>
                          <a:effectLst/>
                          <a:latin typeface="Calibri" panose="020F0502020204030204" pitchFamily="34" charset="0"/>
                        </a:rPr>
                        <a:t>0,238</a:t>
                      </a:r>
                      <a:endParaRPr lang="it-IT" sz="180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it-IT" sz="1800" b="1" i="0" u="none" strike="noStrike" dirty="0" smtClean="0">
                          <a:solidFill>
                            <a:schemeClr val="bg1"/>
                          </a:solidFill>
                          <a:effectLst/>
                          <a:latin typeface="Calibri" panose="020F0502020204030204" pitchFamily="34" charset="0"/>
                        </a:rPr>
                        <a:t>0,324</a:t>
                      </a:r>
                      <a:endParaRPr lang="it-IT" sz="180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899653112"/>
                  </a:ext>
                </a:extLst>
              </a:tr>
              <a:tr h="441722">
                <a:tc>
                  <a:txBody>
                    <a:bodyPr/>
                    <a:lstStyle/>
                    <a:p>
                      <a:pPr algn="ctr" fontAlgn="ctr"/>
                      <a:r>
                        <a:rPr lang="it-IT" sz="1800" b="1" i="0" u="none" strike="noStrike" dirty="0">
                          <a:solidFill>
                            <a:schemeClr val="bg1"/>
                          </a:solidFill>
                          <a:effectLst/>
                          <a:latin typeface="Calibri" panose="020F0502020204030204" pitchFamily="34" charset="0"/>
                        </a:rPr>
                        <a:t>1 to 30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579"/>
                    </a:solidFill>
                  </a:tcPr>
                </a:tc>
                <a:tc>
                  <a:txBody>
                    <a:bodyPr/>
                    <a:lstStyle/>
                    <a:p>
                      <a:pPr algn="ctr" fontAlgn="ctr"/>
                      <a:r>
                        <a:rPr lang="it-IT" sz="1800" b="1" i="0" u="none" strike="noStrike" dirty="0" smtClean="0">
                          <a:solidFill>
                            <a:schemeClr val="bg1"/>
                          </a:solidFill>
                          <a:effectLst/>
                          <a:latin typeface="Calibri" panose="020F0502020204030204" pitchFamily="34" charset="0"/>
                        </a:rPr>
                        <a:t>0,273</a:t>
                      </a:r>
                      <a:endParaRPr lang="it-IT" sz="180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it-IT" sz="1800" b="1" i="0" u="none" strike="noStrike" dirty="0" smtClean="0">
                          <a:solidFill>
                            <a:schemeClr val="bg1"/>
                          </a:solidFill>
                          <a:effectLst/>
                          <a:latin typeface="Calibri" panose="020F0502020204030204" pitchFamily="34" charset="0"/>
                        </a:rPr>
                        <a:t>0,314</a:t>
                      </a:r>
                      <a:endParaRPr lang="it-IT" sz="180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2875628031"/>
                  </a:ext>
                </a:extLst>
              </a:tr>
              <a:tr h="441722">
                <a:tc>
                  <a:txBody>
                    <a:bodyPr/>
                    <a:lstStyle/>
                    <a:p>
                      <a:pPr algn="ctr" fontAlgn="ctr"/>
                      <a:r>
                        <a:rPr lang="it-IT" sz="1800" b="1" i="0" u="none" strike="noStrike" dirty="0">
                          <a:solidFill>
                            <a:schemeClr val="bg1"/>
                          </a:solidFill>
                          <a:effectLst/>
                          <a:latin typeface="Calibri" panose="020F0502020204030204" pitchFamily="34" charset="0"/>
                        </a:rPr>
                        <a:t>1 to 40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5A5A5"/>
                    </a:solidFill>
                  </a:tcPr>
                </a:tc>
                <a:tc>
                  <a:txBody>
                    <a:bodyPr/>
                    <a:lstStyle/>
                    <a:p>
                      <a:pPr algn="ctr" fontAlgn="ctr"/>
                      <a:r>
                        <a:rPr lang="it-IT" sz="1800" b="1" i="0" u="none" strike="noStrike" dirty="0" smtClean="0">
                          <a:solidFill>
                            <a:schemeClr val="bg1"/>
                          </a:solidFill>
                          <a:effectLst/>
                          <a:latin typeface="Calibri" panose="020F0502020204030204" pitchFamily="34" charset="0"/>
                        </a:rPr>
                        <a:t>0,167</a:t>
                      </a:r>
                      <a:endParaRPr lang="it-IT" sz="180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it-IT" sz="1800" b="1" i="0" u="none" strike="noStrike" dirty="0" smtClean="0">
                          <a:solidFill>
                            <a:schemeClr val="bg1"/>
                          </a:solidFill>
                          <a:effectLst/>
                          <a:latin typeface="Calibri" panose="020F0502020204030204" pitchFamily="34" charset="0"/>
                        </a:rPr>
                        <a:t>0,213</a:t>
                      </a:r>
                      <a:endParaRPr lang="it-IT" sz="180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921221236"/>
                  </a:ext>
                </a:extLst>
              </a:tr>
              <a:tr h="441722">
                <a:tc>
                  <a:txBody>
                    <a:bodyPr/>
                    <a:lstStyle/>
                    <a:p>
                      <a:pPr algn="ctr" fontAlgn="ctr"/>
                      <a:r>
                        <a:rPr lang="it-IT" sz="1800" b="1" i="0" u="none" strike="noStrike" dirty="0">
                          <a:solidFill>
                            <a:schemeClr val="bg1"/>
                          </a:solidFill>
                          <a:effectLst/>
                          <a:latin typeface="Calibri" panose="020F0502020204030204" pitchFamily="34" charset="0"/>
                        </a:rPr>
                        <a:t>1 to 50 </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7D31"/>
                    </a:solidFill>
                  </a:tcPr>
                </a:tc>
                <a:tc>
                  <a:txBody>
                    <a:bodyPr/>
                    <a:lstStyle/>
                    <a:p>
                      <a:pPr algn="ctr" fontAlgn="ctr"/>
                      <a:r>
                        <a:rPr lang="it-IT" sz="1800" b="1" i="0" u="none" strike="noStrike" dirty="0" smtClean="0">
                          <a:solidFill>
                            <a:schemeClr val="bg1"/>
                          </a:solidFill>
                          <a:effectLst/>
                          <a:latin typeface="Calibri" panose="020F0502020204030204" pitchFamily="34" charset="0"/>
                        </a:rPr>
                        <a:t>0,126</a:t>
                      </a:r>
                      <a:endParaRPr lang="it-IT" sz="180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it-IT" sz="1800" b="1" i="0" u="none" strike="noStrike" dirty="0" smtClean="0">
                          <a:solidFill>
                            <a:schemeClr val="bg1"/>
                          </a:solidFill>
                          <a:effectLst/>
                          <a:latin typeface="Calibri" panose="020F0502020204030204" pitchFamily="34" charset="0"/>
                        </a:rPr>
                        <a:t>0,212</a:t>
                      </a:r>
                      <a:endParaRPr lang="it-IT" sz="180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2284576073"/>
                  </a:ext>
                </a:extLst>
              </a:tr>
              <a:tr h="441722">
                <a:tc>
                  <a:txBody>
                    <a:bodyPr/>
                    <a:lstStyle/>
                    <a:p>
                      <a:pPr algn="ctr" fontAlgn="ctr"/>
                      <a:r>
                        <a:rPr lang="it-IT" sz="1800" b="1" i="0" u="none" strike="noStrike" dirty="0">
                          <a:solidFill>
                            <a:schemeClr val="bg1"/>
                          </a:solidFill>
                          <a:effectLst/>
                          <a:latin typeface="Calibri" panose="020F0502020204030204" pitchFamily="34" charset="0"/>
                        </a:rPr>
                        <a:t>1 to 60 </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9BD5"/>
                    </a:solidFill>
                  </a:tcPr>
                </a:tc>
                <a:tc>
                  <a:txBody>
                    <a:bodyPr/>
                    <a:lstStyle/>
                    <a:p>
                      <a:pPr algn="ctr" fontAlgn="ctr"/>
                      <a:r>
                        <a:rPr lang="it-IT" sz="1800" b="1" i="0" u="none" strike="noStrike" dirty="0" smtClean="0">
                          <a:solidFill>
                            <a:schemeClr val="bg1"/>
                          </a:solidFill>
                          <a:effectLst/>
                          <a:latin typeface="Calibri" panose="020F0502020204030204" pitchFamily="34" charset="0"/>
                        </a:rPr>
                        <a:t>0,137</a:t>
                      </a:r>
                      <a:endParaRPr lang="it-IT" sz="180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it-IT" sz="1800" b="1" i="0" u="none" strike="noStrike" dirty="0" smtClean="0">
                          <a:solidFill>
                            <a:schemeClr val="bg1"/>
                          </a:solidFill>
                          <a:effectLst/>
                          <a:latin typeface="Calibri" panose="020F0502020204030204" pitchFamily="34" charset="0"/>
                        </a:rPr>
                        <a:t>0,364</a:t>
                      </a:r>
                      <a:endParaRPr lang="it-IT" sz="180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711542518"/>
                  </a:ext>
                </a:extLst>
              </a:tr>
              <a:tr h="441722">
                <a:tc>
                  <a:txBody>
                    <a:bodyPr/>
                    <a:lstStyle/>
                    <a:p>
                      <a:pPr algn="ctr" fontAlgn="ctr"/>
                      <a:r>
                        <a:rPr lang="it-IT" sz="1800" b="1" i="0" u="none" strike="noStrike" dirty="0">
                          <a:solidFill>
                            <a:schemeClr val="bg1"/>
                          </a:solidFill>
                          <a:effectLst/>
                          <a:latin typeface="Calibri" panose="020F0502020204030204" pitchFamily="34" charset="0"/>
                        </a:rPr>
                        <a:t>1 to 70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fontAlgn="ctr"/>
                      <a:r>
                        <a:rPr lang="it-IT" sz="1800" b="1" i="0" u="none" strike="noStrike" dirty="0" smtClean="0">
                          <a:solidFill>
                            <a:schemeClr val="bg1"/>
                          </a:solidFill>
                          <a:effectLst/>
                          <a:latin typeface="Calibri" panose="020F0502020204030204" pitchFamily="34" charset="0"/>
                        </a:rPr>
                        <a:t>0,114</a:t>
                      </a:r>
                      <a:endParaRPr lang="it-IT" sz="180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1800" b="1" i="0" u="none" strike="noStrike" dirty="0" smtClean="0">
                          <a:solidFill>
                            <a:schemeClr val="bg1"/>
                          </a:solidFill>
                          <a:effectLst/>
                          <a:latin typeface="Calibri" panose="020F0502020204030204" pitchFamily="34" charset="0"/>
                        </a:rPr>
                        <a:t>0,193</a:t>
                      </a:r>
                      <a:endParaRPr lang="it-IT" sz="180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58408277"/>
                  </a:ext>
                </a:extLst>
              </a:tr>
            </a:tbl>
          </a:graphicData>
        </a:graphic>
      </p:graphicFrame>
      <p:graphicFrame>
        <p:nvGraphicFramePr>
          <p:cNvPr id="15" name="Diagramma 14">
            <a:extLst>
              <a:ext uri="{FF2B5EF4-FFF2-40B4-BE49-F238E27FC236}">
                <a16:creationId xmlns:a16="http://schemas.microsoft.com/office/drawing/2014/main" xmlns="" id="{8A9F7CBD-04FB-0D45-A3BE-34DCBAB5D42F}"/>
              </a:ext>
            </a:extLst>
          </p:cNvPr>
          <p:cNvGraphicFramePr/>
          <p:nvPr>
            <p:extLst>
              <p:ext uri="{D42A27DB-BD31-4B8C-83A1-F6EECF244321}">
                <p14:modId xmlns:p14="http://schemas.microsoft.com/office/powerpoint/2010/main" val="3029199697"/>
              </p:ext>
            </p:extLst>
          </p:nvPr>
        </p:nvGraphicFramePr>
        <p:xfrm>
          <a:off x="0" y="5638800"/>
          <a:ext cx="9144000" cy="7055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6" name="Picture 81" descr="Risultati immagini per dimensioni"/>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8672" t="19402" r="19904" b="10668"/>
          <a:stretch/>
        </p:blipFill>
        <p:spPr bwMode="auto">
          <a:xfrm rot="663752">
            <a:off x="3805642" y="3780735"/>
            <a:ext cx="1481404" cy="1686521"/>
          </a:xfrm>
          <a:prstGeom prst="rect">
            <a:avLst/>
          </a:prstGeom>
          <a:noFill/>
          <a:effectLst>
            <a:softEdge rad="406400"/>
          </a:effectLst>
          <a:extLst>
            <a:ext uri="{909E8E84-426E-40DD-AFC4-6F175D3DCCD1}">
              <a14:hiddenFill xmlns:a14="http://schemas.microsoft.com/office/drawing/2010/main">
                <a:solidFill>
                  <a:srgbClr val="FFFFFF"/>
                </a:solidFill>
              </a14:hiddenFill>
            </a:ext>
          </a:extLst>
        </p:spPr>
      </p:pic>
      <p:pic>
        <p:nvPicPr>
          <p:cNvPr id="17" name="Picture 81" descr="Risultati immagini per dimensioni"/>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8672" t="19402" r="19904" b="10668"/>
          <a:stretch/>
        </p:blipFill>
        <p:spPr bwMode="auto">
          <a:xfrm rot="663752">
            <a:off x="6988335" y="832106"/>
            <a:ext cx="1481404" cy="1686521"/>
          </a:xfrm>
          <a:prstGeom prst="rect">
            <a:avLst/>
          </a:prstGeom>
          <a:noFill/>
          <a:effectLst>
            <a:softEdge rad="4064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6371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Freeze Drying | Nanoparticles | Millrock Technology,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005"/>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 xmlns:a16="http://schemas.microsoft.com/office/drawing/2014/main" id="{E6E0D5F3-8C1E-9C45-9EB8-1B010CD53A22}"/>
              </a:ext>
            </a:extLst>
          </p:cNvPr>
          <p:cNvSpPr/>
          <p:nvPr/>
        </p:nvSpPr>
        <p:spPr>
          <a:xfrm>
            <a:off x="313142" y="247947"/>
            <a:ext cx="8495706" cy="3164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smtClean="0">
                <a:solidFill>
                  <a:schemeClr val="bg1"/>
                </a:solidFill>
              </a:rPr>
              <a:t>ZETA POTENTIAL (</a:t>
            </a:r>
            <a:r>
              <a:rPr lang="el-GR" sz="2500" b="1" dirty="0" smtClean="0">
                <a:solidFill>
                  <a:schemeClr val="bg1"/>
                </a:solidFill>
              </a:rPr>
              <a:t>ζ</a:t>
            </a:r>
            <a:r>
              <a:rPr lang="it-IT" sz="2500" b="1" dirty="0" smtClean="0">
                <a:solidFill>
                  <a:schemeClr val="bg1"/>
                </a:solidFill>
              </a:rPr>
              <a:t>)</a:t>
            </a:r>
            <a:endParaRPr lang="it-IT" sz="2500" b="1" dirty="0">
              <a:solidFill>
                <a:schemeClr val="bg1"/>
              </a:solidFill>
            </a:endParaRPr>
          </a:p>
        </p:txBody>
      </p:sp>
      <p:pic>
        <p:nvPicPr>
          <p:cNvPr id="10" name="officeArt object" descr="Picture 3">
            <a:extLst>
              <a:ext uri="{FF2B5EF4-FFF2-40B4-BE49-F238E27FC236}">
                <a16:creationId xmlns="" xmlns:a16="http://schemas.microsoft.com/office/drawing/2014/main" id="{9295FC2A-8271-3546-BD46-78D802999018}"/>
              </a:ext>
            </a:extLst>
          </p:cNvPr>
          <p:cNvPicPr>
            <a:picLocks noChangeAspect="1"/>
          </p:cNvPicPr>
          <p:nvPr/>
        </p:nvPicPr>
        <p:blipFill rotWithShape="1">
          <a:blip r:embed="rId3"/>
          <a:srcRect l="18852" r="20474"/>
          <a:stretch/>
        </p:blipFill>
        <p:spPr>
          <a:xfrm>
            <a:off x="2839481" y="2722190"/>
            <a:ext cx="3465037" cy="3257583"/>
          </a:xfrm>
          <a:prstGeom prst="rect">
            <a:avLst/>
          </a:prstGeom>
          <a:solidFill>
            <a:schemeClr val="bg1"/>
          </a:solidFill>
          <a:ln w="57150" cap="flat">
            <a:solidFill>
              <a:srgbClr val="FFFF00"/>
            </a:solidFill>
            <a:miter lim="400000"/>
          </a:ln>
          <a:effectLst/>
        </p:spPr>
      </p:pic>
      <p:sp>
        <p:nvSpPr>
          <p:cNvPr id="5" name="Rettangolo con angoli arrotondati 4">
            <a:extLst>
              <a:ext uri="{FF2B5EF4-FFF2-40B4-BE49-F238E27FC236}">
                <a16:creationId xmlns="" xmlns:a16="http://schemas.microsoft.com/office/drawing/2014/main" id="{B977F7AE-9516-4A4A-ABC2-E991472D7257}"/>
              </a:ext>
            </a:extLst>
          </p:cNvPr>
          <p:cNvSpPr/>
          <p:nvPr/>
        </p:nvSpPr>
        <p:spPr>
          <a:xfrm>
            <a:off x="6039917" y="877112"/>
            <a:ext cx="3061749" cy="642344"/>
          </a:xfrm>
          <a:prstGeom prst="roundRect">
            <a:avLst/>
          </a:prstGeom>
          <a:solidFill>
            <a:schemeClr val="tx2">
              <a:lumMod val="60000"/>
              <a:lumOff val="40000"/>
            </a:schemeClr>
          </a:solidFill>
          <a:ln w="38100">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l-GR" sz="2000" b="1" dirty="0" smtClean="0">
                <a:solidFill>
                  <a:schemeClr val="bg1"/>
                </a:solidFill>
              </a:rPr>
              <a:t>ζ</a:t>
            </a:r>
            <a:r>
              <a:rPr lang="it-IT" sz="2000" b="1" dirty="0" smtClean="0">
                <a:solidFill>
                  <a:schemeClr val="bg1"/>
                </a:solidFill>
                <a:latin typeface="Calibri" panose="020F0502020204030204" pitchFamily="34" charset="0"/>
              </a:rPr>
              <a:t> </a:t>
            </a:r>
            <a:r>
              <a:rPr lang="it-IT" sz="2000" b="1" dirty="0" smtClean="0">
                <a:solidFill>
                  <a:schemeClr val="bg1"/>
                </a:solidFill>
              </a:rPr>
              <a:t>(H</a:t>
            </a:r>
            <a:r>
              <a:rPr lang="it-IT" sz="2000" b="1" baseline="-25000" dirty="0" smtClean="0">
                <a:solidFill>
                  <a:schemeClr val="bg1"/>
                </a:solidFill>
              </a:rPr>
              <a:t>2</a:t>
            </a:r>
            <a:r>
              <a:rPr lang="it-IT" sz="2000" b="1" dirty="0" smtClean="0">
                <a:solidFill>
                  <a:schemeClr val="bg1"/>
                </a:solidFill>
              </a:rPr>
              <a:t>O </a:t>
            </a:r>
            <a:r>
              <a:rPr lang="it-IT" sz="2000" b="1" dirty="0" err="1" smtClean="0">
                <a:solidFill>
                  <a:schemeClr val="bg1"/>
                </a:solidFill>
              </a:rPr>
              <a:t>mQ</a:t>
            </a:r>
            <a:r>
              <a:rPr lang="it-IT" sz="2000" b="1" dirty="0" smtClean="0">
                <a:solidFill>
                  <a:schemeClr val="bg1"/>
                </a:solidFill>
              </a:rPr>
              <a:t>) </a:t>
            </a:r>
          </a:p>
          <a:p>
            <a:pPr algn="ctr"/>
            <a:r>
              <a:rPr lang="it-IT" sz="2000" b="1" dirty="0" err="1" smtClean="0">
                <a:solidFill>
                  <a:schemeClr val="bg1"/>
                </a:solidFill>
              </a:rPr>
              <a:t>Mean</a:t>
            </a:r>
            <a:r>
              <a:rPr lang="it-IT" sz="2000" b="1" dirty="0" smtClean="0">
                <a:solidFill>
                  <a:schemeClr val="bg1"/>
                </a:solidFill>
              </a:rPr>
              <a:t> Value = </a:t>
            </a:r>
            <a:r>
              <a:rPr lang="it-IT" sz="2000" b="1" dirty="0">
                <a:solidFill>
                  <a:schemeClr val="bg1"/>
                </a:solidFill>
              </a:rPr>
              <a:t>-10,5 </a:t>
            </a:r>
            <a:r>
              <a:rPr lang="it-IT" sz="2000" b="1" dirty="0" err="1">
                <a:solidFill>
                  <a:schemeClr val="bg1"/>
                </a:solidFill>
              </a:rPr>
              <a:t>mV</a:t>
            </a:r>
            <a:endParaRPr lang="it-IT" sz="2000" b="1" dirty="0">
              <a:solidFill>
                <a:schemeClr val="bg1"/>
              </a:solidFill>
            </a:endParaRPr>
          </a:p>
        </p:txBody>
      </p:sp>
      <p:sp>
        <p:nvSpPr>
          <p:cNvPr id="15" name="Freccia angolare in su 14">
            <a:extLst>
              <a:ext uri="{FF2B5EF4-FFF2-40B4-BE49-F238E27FC236}">
                <a16:creationId xmlns="" xmlns:a16="http://schemas.microsoft.com/office/drawing/2014/main" id="{45CC08EC-2225-1F4F-B7F4-F68E6D9A8F39}"/>
              </a:ext>
            </a:extLst>
          </p:cNvPr>
          <p:cNvSpPr/>
          <p:nvPr/>
        </p:nvSpPr>
        <p:spPr>
          <a:xfrm rot="5400000">
            <a:off x="6818711" y="1560911"/>
            <a:ext cx="253856" cy="281922"/>
          </a:xfrm>
          <a:prstGeom prst="bentUpArrow">
            <a:avLst>
              <a:gd name="adj1" fmla="val 1812"/>
              <a:gd name="adj2" fmla="val 8696"/>
              <a:gd name="adj3" fmla="val 19565"/>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6" name="CasellaDiTesto 15">
            <a:extLst>
              <a:ext uri="{FF2B5EF4-FFF2-40B4-BE49-F238E27FC236}">
                <a16:creationId xmlns="" xmlns:a16="http://schemas.microsoft.com/office/drawing/2014/main" id="{20FC54A4-0093-7D4B-A233-DEF961DB847B}"/>
              </a:ext>
            </a:extLst>
          </p:cNvPr>
          <p:cNvSpPr txBox="1"/>
          <p:nvPr/>
        </p:nvSpPr>
        <p:spPr>
          <a:xfrm>
            <a:off x="7079129" y="1581090"/>
            <a:ext cx="1108317" cy="400110"/>
          </a:xfrm>
          <a:prstGeom prst="rect">
            <a:avLst/>
          </a:prstGeom>
          <a:noFill/>
        </p:spPr>
        <p:txBody>
          <a:bodyPr wrap="none" rtlCol="0">
            <a:spAutoFit/>
          </a:bodyPr>
          <a:lstStyle/>
          <a:p>
            <a:r>
              <a:rPr lang="it-IT" sz="2000" b="1" dirty="0" err="1">
                <a:solidFill>
                  <a:srgbClr val="FFFF00"/>
                </a:solidFill>
              </a:rPr>
              <a:t>Shelf</a:t>
            </a:r>
            <a:r>
              <a:rPr lang="it-IT" sz="2000" b="1" dirty="0">
                <a:solidFill>
                  <a:srgbClr val="FFFF00"/>
                </a:solidFill>
              </a:rPr>
              <a:t> life</a:t>
            </a:r>
          </a:p>
        </p:txBody>
      </p:sp>
      <p:sp>
        <p:nvSpPr>
          <p:cNvPr id="17" name="Freccia angolare in su 16">
            <a:extLst>
              <a:ext uri="{FF2B5EF4-FFF2-40B4-BE49-F238E27FC236}">
                <a16:creationId xmlns="" xmlns:a16="http://schemas.microsoft.com/office/drawing/2014/main" id="{96A67B60-4420-E943-8750-AC446797E1E4}"/>
              </a:ext>
            </a:extLst>
          </p:cNvPr>
          <p:cNvSpPr/>
          <p:nvPr/>
        </p:nvSpPr>
        <p:spPr>
          <a:xfrm rot="5400000">
            <a:off x="7013324" y="2610754"/>
            <a:ext cx="415180" cy="222872"/>
          </a:xfrm>
          <a:prstGeom prst="bentUpArrow">
            <a:avLst>
              <a:gd name="adj1" fmla="val 1812"/>
              <a:gd name="adj2" fmla="val 8696"/>
              <a:gd name="adj3" fmla="val 19565"/>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8" name="CasellaDiTesto 17">
            <a:extLst>
              <a:ext uri="{FF2B5EF4-FFF2-40B4-BE49-F238E27FC236}">
                <a16:creationId xmlns="" xmlns:a16="http://schemas.microsoft.com/office/drawing/2014/main" id="{CE5D5DED-6CC0-1041-A0A7-5158C132D143}"/>
              </a:ext>
            </a:extLst>
          </p:cNvPr>
          <p:cNvSpPr txBox="1"/>
          <p:nvPr/>
        </p:nvSpPr>
        <p:spPr>
          <a:xfrm>
            <a:off x="7332350" y="2667000"/>
            <a:ext cx="1811650" cy="400110"/>
          </a:xfrm>
          <a:prstGeom prst="rect">
            <a:avLst/>
          </a:prstGeom>
          <a:noFill/>
        </p:spPr>
        <p:txBody>
          <a:bodyPr wrap="none" rtlCol="0">
            <a:spAutoFit/>
          </a:bodyPr>
          <a:lstStyle/>
          <a:p>
            <a:r>
              <a:rPr lang="it-IT" sz="2000" b="1" dirty="0" err="1" smtClean="0">
                <a:solidFill>
                  <a:srgbClr val="FFFF00"/>
                </a:solidFill>
              </a:rPr>
              <a:t>Stability</a:t>
            </a:r>
            <a:r>
              <a:rPr lang="it-IT" sz="2000" b="1" dirty="0" smtClean="0">
                <a:solidFill>
                  <a:srgbClr val="FFFF00"/>
                </a:solidFill>
              </a:rPr>
              <a:t> </a:t>
            </a:r>
            <a:r>
              <a:rPr lang="it-IT" sz="2000" b="1" dirty="0">
                <a:solidFill>
                  <a:srgbClr val="FFFF00"/>
                </a:solidFill>
              </a:rPr>
              <a:t>in vivo</a:t>
            </a:r>
          </a:p>
        </p:txBody>
      </p:sp>
      <p:graphicFrame>
        <p:nvGraphicFramePr>
          <p:cNvPr id="14" name="Tabella 13">
            <a:extLst>
              <a:ext uri="{FF2B5EF4-FFF2-40B4-BE49-F238E27FC236}">
                <a16:creationId xmlns="" xmlns:a16="http://schemas.microsoft.com/office/drawing/2014/main" id="{CC11050A-FCD0-2746-B30A-0417AE739A2D}"/>
              </a:ext>
            </a:extLst>
          </p:cNvPr>
          <p:cNvGraphicFramePr>
            <a:graphicFrameLocks noGrp="1"/>
          </p:cNvGraphicFramePr>
          <p:nvPr>
            <p:extLst>
              <p:ext uri="{D42A27DB-BD31-4B8C-83A1-F6EECF244321}">
                <p14:modId xmlns:p14="http://schemas.microsoft.com/office/powerpoint/2010/main" val="3008815319"/>
              </p:ext>
            </p:extLst>
          </p:nvPr>
        </p:nvGraphicFramePr>
        <p:xfrm>
          <a:off x="24383" y="868564"/>
          <a:ext cx="5919217" cy="623888"/>
        </p:xfrm>
        <a:graphic>
          <a:graphicData uri="http://schemas.openxmlformats.org/drawingml/2006/table">
            <a:tbl>
              <a:tblPr/>
              <a:tblGrid>
                <a:gridCol w="1316689">
                  <a:extLst>
                    <a:ext uri="{9D8B030D-6E8A-4147-A177-3AD203B41FA5}">
                      <a16:colId xmlns="" xmlns:a16="http://schemas.microsoft.com/office/drawing/2014/main" val="1426225149"/>
                    </a:ext>
                  </a:extLst>
                </a:gridCol>
                <a:gridCol w="767088">
                  <a:extLst>
                    <a:ext uri="{9D8B030D-6E8A-4147-A177-3AD203B41FA5}">
                      <a16:colId xmlns="" xmlns:a16="http://schemas.microsoft.com/office/drawing/2014/main" val="4255365091"/>
                    </a:ext>
                  </a:extLst>
                </a:gridCol>
                <a:gridCol w="767088">
                  <a:extLst>
                    <a:ext uri="{9D8B030D-6E8A-4147-A177-3AD203B41FA5}">
                      <a16:colId xmlns="" xmlns:a16="http://schemas.microsoft.com/office/drawing/2014/main" val="4098827670"/>
                    </a:ext>
                  </a:extLst>
                </a:gridCol>
                <a:gridCol w="767088">
                  <a:extLst>
                    <a:ext uri="{9D8B030D-6E8A-4147-A177-3AD203B41FA5}">
                      <a16:colId xmlns="" xmlns:a16="http://schemas.microsoft.com/office/drawing/2014/main" val="3630409180"/>
                    </a:ext>
                  </a:extLst>
                </a:gridCol>
                <a:gridCol w="767088">
                  <a:extLst>
                    <a:ext uri="{9D8B030D-6E8A-4147-A177-3AD203B41FA5}">
                      <a16:colId xmlns="" xmlns:a16="http://schemas.microsoft.com/office/drawing/2014/main" val="3158609890"/>
                    </a:ext>
                  </a:extLst>
                </a:gridCol>
                <a:gridCol w="767088">
                  <a:extLst>
                    <a:ext uri="{9D8B030D-6E8A-4147-A177-3AD203B41FA5}">
                      <a16:colId xmlns="" xmlns:a16="http://schemas.microsoft.com/office/drawing/2014/main" val="4223677314"/>
                    </a:ext>
                  </a:extLst>
                </a:gridCol>
                <a:gridCol w="767088">
                  <a:extLst>
                    <a:ext uri="{9D8B030D-6E8A-4147-A177-3AD203B41FA5}">
                      <a16:colId xmlns="" xmlns:a16="http://schemas.microsoft.com/office/drawing/2014/main" val="1873974592"/>
                    </a:ext>
                  </a:extLst>
                </a:gridCol>
              </a:tblGrid>
              <a:tr h="282653">
                <a:tc>
                  <a:txBody>
                    <a:bodyPr/>
                    <a:lstStyle/>
                    <a:p>
                      <a:pPr algn="ctr" fontAlgn="ctr"/>
                      <a:r>
                        <a:rPr lang="it-IT" sz="2000" b="1" i="0" u="none" strike="noStrike" dirty="0" smtClean="0">
                          <a:solidFill>
                            <a:srgbClr val="FFFF00"/>
                          </a:solidFill>
                          <a:effectLst/>
                          <a:latin typeface="Calibri" panose="020F0502020204030204" pitchFamily="34" charset="0"/>
                        </a:rPr>
                        <a:t>ATRA:TPGS</a:t>
                      </a:r>
                      <a:endParaRPr lang="it-IT" sz="2000" b="1" i="0" u="none" strike="noStrike" dirty="0">
                        <a:solidFill>
                          <a:srgbClr val="FFFF00"/>
                        </a:solidFill>
                        <a:effectLst/>
                        <a:latin typeface="Calibri" panose="020F0502020204030204" pitchFamily="34" charset="0"/>
                      </a:endParaRP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2000" b="1" i="0" u="none" strike="noStrike" dirty="0">
                          <a:solidFill>
                            <a:srgbClr val="FFFF00"/>
                          </a:solidFill>
                          <a:effectLst/>
                          <a:latin typeface="Calibri" panose="020F0502020204030204" pitchFamily="34" charset="0"/>
                        </a:rPr>
                        <a:t>1 to 20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1651"/>
                    </a:solidFill>
                  </a:tcPr>
                </a:tc>
                <a:tc>
                  <a:txBody>
                    <a:bodyPr/>
                    <a:lstStyle/>
                    <a:p>
                      <a:pPr algn="ctr" fontAlgn="ctr"/>
                      <a:r>
                        <a:rPr lang="it-IT" sz="2000" b="1" i="0" u="none" strike="noStrike" dirty="0">
                          <a:solidFill>
                            <a:srgbClr val="FFFF00"/>
                          </a:solidFill>
                          <a:effectLst/>
                          <a:latin typeface="Calibri" panose="020F0502020204030204" pitchFamily="34" charset="0"/>
                        </a:rPr>
                        <a:t>1 to 30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79"/>
                    </a:solidFill>
                  </a:tcPr>
                </a:tc>
                <a:tc>
                  <a:txBody>
                    <a:bodyPr/>
                    <a:lstStyle/>
                    <a:p>
                      <a:pPr algn="ctr" fontAlgn="ctr"/>
                      <a:r>
                        <a:rPr lang="it-IT" sz="2000" b="1" i="0" u="none" strike="noStrike" dirty="0">
                          <a:solidFill>
                            <a:srgbClr val="FFFF00"/>
                          </a:solidFill>
                          <a:effectLst/>
                          <a:latin typeface="Calibri" panose="020F0502020204030204" pitchFamily="34" charset="0"/>
                        </a:rPr>
                        <a:t>1 to 40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it-IT" sz="2000" b="1" i="0" u="none" strike="noStrike" dirty="0">
                          <a:solidFill>
                            <a:srgbClr val="FFFF00"/>
                          </a:solidFill>
                          <a:effectLst/>
                          <a:latin typeface="Calibri" panose="020F0502020204030204" pitchFamily="34" charset="0"/>
                        </a:rPr>
                        <a:t>1 to 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it-IT" sz="2000" b="1" i="0" u="none" strike="noStrike" dirty="0">
                          <a:solidFill>
                            <a:srgbClr val="FFFF00"/>
                          </a:solidFill>
                          <a:effectLst/>
                          <a:latin typeface="Calibri" panose="020F0502020204030204" pitchFamily="34" charset="0"/>
                        </a:rPr>
                        <a:t>1 to 60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it-IT" sz="2000" b="1" i="0" u="none" strike="noStrike" dirty="0">
                          <a:solidFill>
                            <a:srgbClr val="FFFF00"/>
                          </a:solidFill>
                          <a:effectLst/>
                          <a:latin typeface="Calibri" panose="020F0502020204030204" pitchFamily="34" charset="0"/>
                        </a:rPr>
                        <a:t>1 to 70</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 xmlns:a16="http://schemas.microsoft.com/office/drawing/2014/main" val="363715135"/>
                  </a:ext>
                </a:extLst>
              </a:tr>
              <a:tr h="300319">
                <a:tc>
                  <a:txBody>
                    <a:bodyPr/>
                    <a:lstStyle/>
                    <a:p>
                      <a:pPr algn="ctr" fontAlgn="ctr"/>
                      <a:r>
                        <a:rPr lang="el-GR" sz="2000" b="1" i="0" u="none" strike="noStrike" dirty="0" smtClean="0">
                          <a:solidFill>
                            <a:schemeClr val="bg1"/>
                          </a:solidFill>
                          <a:effectLst/>
                          <a:latin typeface="Calibri" panose="020F0502020204030204" pitchFamily="34" charset="0"/>
                        </a:rPr>
                        <a:t>ζ</a:t>
                      </a:r>
                      <a:endParaRPr lang="it-IT" sz="200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2000" b="1" i="0" u="none" strike="noStrike" dirty="0">
                          <a:solidFill>
                            <a:schemeClr val="bg1"/>
                          </a:solidFill>
                          <a:effectLst/>
                          <a:latin typeface="Calibri" panose="020F0502020204030204" pitchFamily="34" charset="0"/>
                        </a:rPr>
                        <a:t>-</a:t>
                      </a:r>
                      <a:r>
                        <a:rPr lang="it-IT" sz="2000" b="1" i="0" u="none" strike="noStrike" dirty="0" smtClean="0">
                          <a:solidFill>
                            <a:schemeClr val="bg1"/>
                          </a:solidFill>
                          <a:effectLst/>
                          <a:latin typeface="Calibri" panose="020F0502020204030204" pitchFamily="34" charset="0"/>
                        </a:rPr>
                        <a:t>7,2</a:t>
                      </a:r>
                      <a:endParaRPr lang="it-IT" sz="2000" b="1" i="0" u="none" strike="noStrike" dirty="0">
                        <a:solidFill>
                          <a:schemeClr val="bg1"/>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2000" b="1" i="0" u="none" strike="noStrike" dirty="0">
                          <a:solidFill>
                            <a:schemeClr val="bg1"/>
                          </a:solidFill>
                          <a:effectLst/>
                          <a:latin typeface="Calibri" panose="020F0502020204030204" pitchFamily="34" charset="0"/>
                        </a:rPr>
                        <a:t>-</a:t>
                      </a:r>
                      <a:r>
                        <a:rPr lang="it-IT" sz="2000" b="1" i="0" u="none" strike="noStrike" dirty="0" smtClean="0">
                          <a:solidFill>
                            <a:schemeClr val="bg1"/>
                          </a:solidFill>
                          <a:effectLst/>
                          <a:latin typeface="Calibri" panose="020F0502020204030204" pitchFamily="34" charset="0"/>
                        </a:rPr>
                        <a:t>9,3</a:t>
                      </a:r>
                      <a:endParaRPr lang="it-IT" sz="2000" b="1" i="0" u="none" strike="noStrike" dirty="0">
                        <a:solidFill>
                          <a:schemeClr val="bg1"/>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2000" b="1" i="0" u="none" strike="noStrike" dirty="0">
                          <a:solidFill>
                            <a:schemeClr val="bg1"/>
                          </a:solidFill>
                          <a:effectLst/>
                          <a:latin typeface="Calibri" panose="020F0502020204030204" pitchFamily="34" charset="0"/>
                        </a:rPr>
                        <a:t>-</a:t>
                      </a:r>
                      <a:r>
                        <a:rPr lang="it-IT" sz="2000" b="1" i="0" u="none" strike="noStrike" dirty="0" smtClean="0">
                          <a:solidFill>
                            <a:schemeClr val="bg1"/>
                          </a:solidFill>
                          <a:effectLst/>
                          <a:latin typeface="Calibri" panose="020F0502020204030204" pitchFamily="34" charset="0"/>
                        </a:rPr>
                        <a:t>12,6</a:t>
                      </a:r>
                      <a:endParaRPr lang="it-IT" sz="2000" b="1" i="0" u="none" strike="noStrike" dirty="0">
                        <a:solidFill>
                          <a:schemeClr val="bg1"/>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2000" b="1" i="0" u="none" strike="noStrike" dirty="0">
                          <a:solidFill>
                            <a:schemeClr val="bg1"/>
                          </a:solidFill>
                          <a:effectLst/>
                          <a:latin typeface="Calibri" panose="020F0502020204030204" pitchFamily="34" charset="0"/>
                        </a:rPr>
                        <a:t>-</a:t>
                      </a:r>
                      <a:r>
                        <a:rPr lang="it-IT" sz="2000" b="1" i="0" u="none" strike="noStrike" dirty="0" smtClean="0">
                          <a:solidFill>
                            <a:schemeClr val="bg1"/>
                          </a:solidFill>
                          <a:effectLst/>
                          <a:latin typeface="Calibri" panose="020F0502020204030204" pitchFamily="34" charset="0"/>
                        </a:rPr>
                        <a:t>10,8</a:t>
                      </a:r>
                      <a:endParaRPr lang="it-IT" sz="2000" b="1" i="0" u="none" strike="noStrike" dirty="0">
                        <a:solidFill>
                          <a:schemeClr val="bg1"/>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2000" b="1" i="0" u="none" strike="noStrike" dirty="0">
                          <a:solidFill>
                            <a:schemeClr val="bg1"/>
                          </a:solidFill>
                          <a:effectLst/>
                          <a:latin typeface="Calibri" panose="020F0502020204030204" pitchFamily="34" charset="0"/>
                        </a:rPr>
                        <a:t>-</a:t>
                      </a:r>
                      <a:r>
                        <a:rPr lang="it-IT" sz="2000" b="1" i="0" u="none" strike="noStrike" dirty="0" smtClean="0">
                          <a:solidFill>
                            <a:schemeClr val="bg1"/>
                          </a:solidFill>
                          <a:effectLst/>
                          <a:latin typeface="Calibri" panose="020F0502020204030204" pitchFamily="34" charset="0"/>
                        </a:rPr>
                        <a:t>13,2</a:t>
                      </a:r>
                      <a:endParaRPr lang="it-IT" sz="2000" b="1" i="0" u="none" strike="noStrike" dirty="0">
                        <a:solidFill>
                          <a:schemeClr val="bg1"/>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2000" b="1" i="0" u="none" strike="noStrike" dirty="0">
                          <a:solidFill>
                            <a:schemeClr val="bg1"/>
                          </a:solidFill>
                          <a:effectLst/>
                          <a:latin typeface="Calibri" panose="020F0502020204030204" pitchFamily="34" charset="0"/>
                        </a:rPr>
                        <a:t>-</a:t>
                      </a:r>
                      <a:r>
                        <a:rPr lang="it-IT" sz="2000" b="1" i="0" u="none" strike="noStrike" dirty="0" smtClean="0">
                          <a:solidFill>
                            <a:schemeClr val="bg1"/>
                          </a:solidFill>
                          <a:effectLst/>
                          <a:latin typeface="Calibri" panose="020F0502020204030204" pitchFamily="34" charset="0"/>
                        </a:rPr>
                        <a:t>10,1</a:t>
                      </a:r>
                      <a:endParaRPr lang="it-IT" sz="2000" b="1" i="0" u="none" strike="noStrike" dirty="0">
                        <a:solidFill>
                          <a:schemeClr val="bg1"/>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56195890"/>
                  </a:ext>
                </a:extLst>
              </a:tr>
            </a:tbl>
          </a:graphicData>
        </a:graphic>
      </p:graphicFrame>
      <p:graphicFrame>
        <p:nvGraphicFramePr>
          <p:cNvPr id="19" name="Tabella 18">
            <a:extLst>
              <a:ext uri="{FF2B5EF4-FFF2-40B4-BE49-F238E27FC236}">
                <a16:creationId xmlns="" xmlns:a16="http://schemas.microsoft.com/office/drawing/2014/main" id="{7E0A17EB-46CA-6A48-9CCC-107BACA6E8DC}"/>
              </a:ext>
            </a:extLst>
          </p:cNvPr>
          <p:cNvGraphicFramePr>
            <a:graphicFrameLocks noGrp="1"/>
          </p:cNvGraphicFramePr>
          <p:nvPr>
            <p:extLst>
              <p:ext uri="{D42A27DB-BD31-4B8C-83A1-F6EECF244321}">
                <p14:modId xmlns:p14="http://schemas.microsoft.com/office/powerpoint/2010/main" val="436963441"/>
              </p:ext>
            </p:extLst>
          </p:nvPr>
        </p:nvGraphicFramePr>
        <p:xfrm>
          <a:off x="-1016" y="1949816"/>
          <a:ext cx="5919217" cy="623888"/>
        </p:xfrm>
        <a:graphic>
          <a:graphicData uri="http://schemas.openxmlformats.org/drawingml/2006/table">
            <a:tbl>
              <a:tblPr/>
              <a:tblGrid>
                <a:gridCol w="1316689">
                  <a:extLst>
                    <a:ext uri="{9D8B030D-6E8A-4147-A177-3AD203B41FA5}">
                      <a16:colId xmlns="" xmlns:a16="http://schemas.microsoft.com/office/drawing/2014/main" val="3776493052"/>
                    </a:ext>
                  </a:extLst>
                </a:gridCol>
                <a:gridCol w="767088">
                  <a:extLst>
                    <a:ext uri="{9D8B030D-6E8A-4147-A177-3AD203B41FA5}">
                      <a16:colId xmlns="" xmlns:a16="http://schemas.microsoft.com/office/drawing/2014/main" val="3413133895"/>
                    </a:ext>
                  </a:extLst>
                </a:gridCol>
                <a:gridCol w="767088">
                  <a:extLst>
                    <a:ext uri="{9D8B030D-6E8A-4147-A177-3AD203B41FA5}">
                      <a16:colId xmlns="" xmlns:a16="http://schemas.microsoft.com/office/drawing/2014/main" val="1706114035"/>
                    </a:ext>
                  </a:extLst>
                </a:gridCol>
                <a:gridCol w="767088">
                  <a:extLst>
                    <a:ext uri="{9D8B030D-6E8A-4147-A177-3AD203B41FA5}">
                      <a16:colId xmlns="" xmlns:a16="http://schemas.microsoft.com/office/drawing/2014/main" val="503753167"/>
                    </a:ext>
                  </a:extLst>
                </a:gridCol>
                <a:gridCol w="767088">
                  <a:extLst>
                    <a:ext uri="{9D8B030D-6E8A-4147-A177-3AD203B41FA5}">
                      <a16:colId xmlns="" xmlns:a16="http://schemas.microsoft.com/office/drawing/2014/main" val="3432779478"/>
                    </a:ext>
                  </a:extLst>
                </a:gridCol>
                <a:gridCol w="767088">
                  <a:extLst>
                    <a:ext uri="{9D8B030D-6E8A-4147-A177-3AD203B41FA5}">
                      <a16:colId xmlns="" xmlns:a16="http://schemas.microsoft.com/office/drawing/2014/main" val="2076009073"/>
                    </a:ext>
                  </a:extLst>
                </a:gridCol>
                <a:gridCol w="767088">
                  <a:extLst>
                    <a:ext uri="{9D8B030D-6E8A-4147-A177-3AD203B41FA5}">
                      <a16:colId xmlns="" xmlns:a16="http://schemas.microsoft.com/office/drawing/2014/main" val="23894778"/>
                    </a:ext>
                  </a:extLst>
                </a:gridCol>
              </a:tblGrid>
              <a:tr h="268458">
                <a:tc>
                  <a:txBody>
                    <a:bodyPr/>
                    <a:lstStyle/>
                    <a:p>
                      <a:pPr algn="ctr" fontAlgn="ctr"/>
                      <a:r>
                        <a:rPr lang="it-IT" sz="2000" b="1" i="0" u="none" strike="noStrike" dirty="0" smtClean="0">
                          <a:solidFill>
                            <a:srgbClr val="FFFF00"/>
                          </a:solidFill>
                          <a:effectLst/>
                          <a:latin typeface="Calibri" panose="020F0502020204030204" pitchFamily="34" charset="0"/>
                        </a:rPr>
                        <a:t>ATRA:TPGS</a:t>
                      </a:r>
                      <a:endParaRPr lang="it-IT" sz="2000" b="1" i="0" u="none" strike="noStrike" dirty="0">
                        <a:solidFill>
                          <a:srgbClr val="FFFF00"/>
                        </a:solidFill>
                        <a:effectLst/>
                        <a:latin typeface="Calibri" panose="020F0502020204030204" pitchFamily="34" charset="0"/>
                      </a:endParaRP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2000" b="1" i="0" u="none" strike="noStrike" dirty="0">
                          <a:solidFill>
                            <a:srgbClr val="FFFF00"/>
                          </a:solidFill>
                          <a:effectLst/>
                          <a:latin typeface="Calibri" panose="020F0502020204030204" pitchFamily="34" charset="0"/>
                        </a:rPr>
                        <a:t>1 to 20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1651"/>
                    </a:solidFill>
                  </a:tcPr>
                </a:tc>
                <a:tc>
                  <a:txBody>
                    <a:bodyPr/>
                    <a:lstStyle/>
                    <a:p>
                      <a:pPr algn="ctr" fontAlgn="ctr"/>
                      <a:r>
                        <a:rPr lang="it-IT" sz="2000" b="1" i="0" u="none" strike="noStrike" dirty="0">
                          <a:solidFill>
                            <a:srgbClr val="FFFF00"/>
                          </a:solidFill>
                          <a:effectLst/>
                          <a:latin typeface="Calibri" panose="020F0502020204030204" pitchFamily="34" charset="0"/>
                        </a:rPr>
                        <a:t>1 to 30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79"/>
                    </a:solidFill>
                  </a:tcPr>
                </a:tc>
                <a:tc>
                  <a:txBody>
                    <a:bodyPr/>
                    <a:lstStyle/>
                    <a:p>
                      <a:pPr algn="ctr" fontAlgn="ctr"/>
                      <a:r>
                        <a:rPr lang="it-IT" sz="2000" b="1" i="0" u="none" strike="noStrike" dirty="0">
                          <a:solidFill>
                            <a:srgbClr val="FFFF00"/>
                          </a:solidFill>
                          <a:effectLst/>
                          <a:latin typeface="Calibri" panose="020F0502020204030204" pitchFamily="34" charset="0"/>
                        </a:rPr>
                        <a:t>1 to 40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it-IT" sz="2000" b="1" i="0" u="none" strike="noStrike" dirty="0">
                          <a:solidFill>
                            <a:srgbClr val="FFFF00"/>
                          </a:solidFill>
                          <a:effectLst/>
                          <a:latin typeface="Calibri" panose="020F0502020204030204" pitchFamily="34" charset="0"/>
                        </a:rPr>
                        <a:t>1 to 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it-IT" sz="2000" b="1" i="0" u="none" strike="noStrike" dirty="0">
                          <a:solidFill>
                            <a:srgbClr val="FFFF00"/>
                          </a:solidFill>
                          <a:effectLst/>
                          <a:latin typeface="Calibri" panose="020F0502020204030204" pitchFamily="34" charset="0"/>
                        </a:rPr>
                        <a:t>1 to 60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it-IT" sz="2000" b="1" i="0" u="none" strike="noStrike" dirty="0">
                          <a:solidFill>
                            <a:srgbClr val="FFFF00"/>
                          </a:solidFill>
                          <a:effectLst/>
                          <a:latin typeface="Calibri" panose="020F0502020204030204" pitchFamily="34" charset="0"/>
                        </a:rPr>
                        <a:t>1 to 70</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 xmlns:a16="http://schemas.microsoft.com/office/drawing/2014/main" val="2015192340"/>
                  </a:ext>
                </a:extLst>
              </a:tr>
              <a:tr h="285238">
                <a:tc>
                  <a:txBody>
                    <a:bodyPr/>
                    <a:lstStyle/>
                    <a:p>
                      <a:pPr algn="ctr" fontAlgn="ctr"/>
                      <a:r>
                        <a:rPr lang="el-GR" sz="2000" b="1" i="0" u="none" strike="noStrike" dirty="0" smtClean="0">
                          <a:solidFill>
                            <a:schemeClr val="bg1"/>
                          </a:solidFill>
                          <a:effectLst/>
                          <a:latin typeface="Calibri" panose="020F0502020204030204" pitchFamily="34" charset="0"/>
                        </a:rPr>
                        <a:t>ζ</a:t>
                      </a:r>
                      <a:endParaRPr lang="it-IT" sz="2000" b="1" i="0" u="none" strike="noStrike" dirty="0">
                        <a:solidFill>
                          <a:schemeClr val="bg1"/>
                        </a:solidFill>
                        <a:effectLst/>
                        <a:latin typeface="Calibri" panose="020F0502020204030204" pitchFamily="34" charset="0"/>
                      </a:endParaRP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2000" b="1" i="0" u="none" strike="noStrike" dirty="0">
                          <a:solidFill>
                            <a:schemeClr val="bg1"/>
                          </a:solidFill>
                          <a:effectLst/>
                          <a:latin typeface="Calibri" panose="020F0502020204030204" pitchFamily="34" charset="0"/>
                        </a:rPr>
                        <a:t>-</a:t>
                      </a:r>
                      <a:r>
                        <a:rPr lang="it-IT" sz="2000" b="1" i="0" u="none" strike="noStrike" dirty="0" smtClean="0">
                          <a:solidFill>
                            <a:schemeClr val="bg1"/>
                          </a:solidFill>
                          <a:effectLst/>
                          <a:latin typeface="Calibri" panose="020F0502020204030204" pitchFamily="34" charset="0"/>
                        </a:rPr>
                        <a:t>0,5</a:t>
                      </a:r>
                      <a:endParaRPr lang="it-IT" sz="2000" b="1" i="0" u="none" strike="noStrike" dirty="0">
                        <a:solidFill>
                          <a:schemeClr val="bg1"/>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2000" b="1" i="0" u="none" strike="noStrike" dirty="0" smtClean="0">
                          <a:solidFill>
                            <a:schemeClr val="bg1"/>
                          </a:solidFill>
                          <a:effectLst/>
                          <a:latin typeface="Calibri" panose="020F0502020204030204" pitchFamily="34" charset="0"/>
                        </a:rPr>
                        <a:t>5,1</a:t>
                      </a:r>
                      <a:endParaRPr lang="it-IT" sz="2000" b="1" i="0" u="none" strike="noStrike" dirty="0">
                        <a:solidFill>
                          <a:schemeClr val="bg1"/>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2000" b="1" i="0" u="none" strike="noStrike" dirty="0">
                          <a:solidFill>
                            <a:schemeClr val="bg1"/>
                          </a:solidFill>
                          <a:effectLst/>
                          <a:latin typeface="Calibri" panose="020F0502020204030204" pitchFamily="34" charset="0"/>
                        </a:rPr>
                        <a:t>-</a:t>
                      </a:r>
                      <a:r>
                        <a:rPr lang="it-IT" sz="2000" b="1" i="0" u="none" strike="noStrike" dirty="0" smtClean="0">
                          <a:solidFill>
                            <a:schemeClr val="bg1"/>
                          </a:solidFill>
                          <a:effectLst/>
                          <a:latin typeface="Calibri" panose="020F0502020204030204" pitchFamily="34" charset="0"/>
                        </a:rPr>
                        <a:t>0,4</a:t>
                      </a:r>
                      <a:endParaRPr lang="it-IT" sz="2000" b="1" i="0" u="none" strike="noStrike" dirty="0">
                        <a:solidFill>
                          <a:schemeClr val="bg1"/>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2000" b="1" i="0" u="none" strike="noStrike" dirty="0" smtClean="0">
                          <a:solidFill>
                            <a:schemeClr val="bg1"/>
                          </a:solidFill>
                          <a:effectLst/>
                          <a:latin typeface="Calibri" panose="020F0502020204030204" pitchFamily="34" charset="0"/>
                        </a:rPr>
                        <a:t>5,0</a:t>
                      </a:r>
                      <a:endParaRPr lang="it-IT" sz="2000" b="1" i="0" u="none" strike="noStrike" dirty="0">
                        <a:solidFill>
                          <a:schemeClr val="bg1"/>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2000" b="1" i="0" u="none" strike="noStrike" dirty="0" smtClean="0">
                          <a:solidFill>
                            <a:schemeClr val="bg1"/>
                          </a:solidFill>
                          <a:effectLst/>
                          <a:latin typeface="Calibri" panose="020F0502020204030204" pitchFamily="34" charset="0"/>
                        </a:rPr>
                        <a:t>4,1</a:t>
                      </a:r>
                      <a:endParaRPr lang="it-IT" sz="2000" b="1" i="0" u="none" strike="noStrike" dirty="0">
                        <a:solidFill>
                          <a:schemeClr val="bg1"/>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2000" b="1" i="0" u="none" strike="noStrike" dirty="0" smtClean="0">
                          <a:solidFill>
                            <a:schemeClr val="bg1"/>
                          </a:solidFill>
                          <a:effectLst/>
                          <a:latin typeface="Calibri" panose="020F0502020204030204" pitchFamily="34" charset="0"/>
                        </a:rPr>
                        <a:t>4,0</a:t>
                      </a:r>
                      <a:endParaRPr lang="it-IT" sz="2000" b="1" i="0" u="none" strike="noStrike" dirty="0">
                        <a:solidFill>
                          <a:schemeClr val="bg1"/>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018094567"/>
                  </a:ext>
                </a:extLst>
              </a:tr>
            </a:tbl>
          </a:graphicData>
        </a:graphic>
      </p:graphicFrame>
      <p:pic>
        <p:nvPicPr>
          <p:cNvPr id="20" name="Picture 4">
            <a:extLst>
              <a:ext uri="{FF2B5EF4-FFF2-40B4-BE49-F238E27FC236}">
                <a16:creationId xmlns:a16="http://schemas.microsoft.com/office/drawing/2014/main" xmlns=""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6344350"/>
            <a:ext cx="9136918" cy="513650"/>
          </a:xfrm>
          <a:prstGeom prst="rect">
            <a:avLst/>
          </a:prstGeom>
        </p:spPr>
      </p:pic>
      <p:sp>
        <p:nvSpPr>
          <p:cNvPr id="21" name="Rettangolo con angoli arrotondati 4">
            <a:extLst>
              <a:ext uri="{FF2B5EF4-FFF2-40B4-BE49-F238E27FC236}">
                <a16:creationId xmlns="" xmlns:a16="http://schemas.microsoft.com/office/drawing/2014/main" id="{B977F7AE-9516-4A4A-ABC2-E991472D7257}"/>
              </a:ext>
            </a:extLst>
          </p:cNvPr>
          <p:cNvSpPr/>
          <p:nvPr/>
        </p:nvSpPr>
        <p:spPr>
          <a:xfrm>
            <a:off x="6019800" y="1966749"/>
            <a:ext cx="3061749" cy="654970"/>
          </a:xfrm>
          <a:prstGeom prst="roundRect">
            <a:avLst/>
          </a:prstGeom>
          <a:solidFill>
            <a:schemeClr val="tx2">
              <a:lumMod val="60000"/>
              <a:lumOff val="40000"/>
            </a:schemeClr>
          </a:solidFill>
          <a:ln w="38100">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l-GR" sz="2000" b="1" dirty="0" smtClean="0">
                <a:solidFill>
                  <a:schemeClr val="bg1"/>
                </a:solidFill>
              </a:rPr>
              <a:t>ζ</a:t>
            </a:r>
            <a:r>
              <a:rPr lang="it-IT" sz="2000" b="1" dirty="0" smtClean="0">
                <a:solidFill>
                  <a:schemeClr val="bg1"/>
                </a:solidFill>
                <a:latin typeface="Calibri" panose="020F0502020204030204" pitchFamily="34" charset="0"/>
              </a:rPr>
              <a:t> </a:t>
            </a:r>
            <a:r>
              <a:rPr lang="it-IT" sz="2000" b="1" dirty="0" smtClean="0">
                <a:solidFill>
                  <a:schemeClr val="bg1"/>
                </a:solidFill>
              </a:rPr>
              <a:t>(HEPES Buffer 5mM) </a:t>
            </a:r>
          </a:p>
          <a:p>
            <a:pPr algn="ctr"/>
            <a:r>
              <a:rPr lang="it-IT" sz="2000" b="1" dirty="0" err="1" smtClean="0">
                <a:solidFill>
                  <a:schemeClr val="bg1"/>
                </a:solidFill>
              </a:rPr>
              <a:t>Mean</a:t>
            </a:r>
            <a:r>
              <a:rPr lang="it-IT" sz="2000" b="1" dirty="0" smtClean="0">
                <a:solidFill>
                  <a:schemeClr val="bg1"/>
                </a:solidFill>
              </a:rPr>
              <a:t> Value = 2,9 </a:t>
            </a:r>
            <a:r>
              <a:rPr lang="it-IT" sz="2000" b="1" dirty="0" err="1">
                <a:solidFill>
                  <a:schemeClr val="bg1"/>
                </a:solidFill>
              </a:rPr>
              <a:t>mV</a:t>
            </a:r>
            <a:endParaRPr lang="it-IT" sz="2000" b="1" dirty="0">
              <a:solidFill>
                <a:schemeClr val="bg1"/>
              </a:solidFill>
            </a:endParaRPr>
          </a:p>
        </p:txBody>
      </p:sp>
      <p:graphicFrame>
        <p:nvGraphicFramePr>
          <p:cNvPr id="22" name="Diagramma 21">
            <a:extLst>
              <a:ext uri="{FF2B5EF4-FFF2-40B4-BE49-F238E27FC236}">
                <a16:creationId xmlns:a16="http://schemas.microsoft.com/office/drawing/2014/main" xmlns="" id="{8A9F7CBD-04FB-0D45-A3BE-34DCBAB5D42F}"/>
              </a:ext>
            </a:extLst>
          </p:cNvPr>
          <p:cNvGraphicFramePr/>
          <p:nvPr>
            <p:extLst>
              <p:ext uri="{D42A27DB-BD31-4B8C-83A1-F6EECF244321}">
                <p14:modId xmlns:p14="http://schemas.microsoft.com/office/powerpoint/2010/main" val="438556409"/>
              </p:ext>
            </p:extLst>
          </p:nvPr>
        </p:nvGraphicFramePr>
        <p:xfrm>
          <a:off x="0" y="5923851"/>
          <a:ext cx="9144000" cy="7055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3" name="Picture 294" descr="Risultati immagini per omino che indic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383" y="-76200"/>
            <a:ext cx="1371600" cy="961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7659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Freeze Drying | Nanoparticles | Millrock Technology,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12"/>
          </p:nvPr>
        </p:nvSpPr>
        <p:spPr/>
        <p:txBody>
          <a:bodyPr/>
          <a:lstStyle/>
          <a:p>
            <a:fld id="{FCAEAE96-855E-42B1-8DE9-9C9E68DE18C5}" type="slidenum">
              <a:rPr lang="fr-FR" smtClean="0"/>
              <a:pPr/>
              <a:t>2</a:t>
            </a:fld>
            <a:endParaRPr lang="fr-FR"/>
          </a:p>
        </p:txBody>
      </p:sp>
      <p:sp>
        <p:nvSpPr>
          <p:cNvPr id="19" name="Ovale 18"/>
          <p:cNvSpPr/>
          <p:nvPr/>
        </p:nvSpPr>
        <p:spPr>
          <a:xfrm>
            <a:off x="762003" y="885877"/>
            <a:ext cx="7762232" cy="1137920"/>
          </a:xfrm>
          <a:prstGeom prst="ellipse">
            <a:avLst/>
          </a:prstGeom>
          <a:solidFill>
            <a:schemeClr val="bg1">
              <a:alpha val="40000"/>
            </a:scheme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21" name="Freccia in giù 20"/>
          <p:cNvSpPr/>
          <p:nvPr/>
        </p:nvSpPr>
        <p:spPr>
          <a:xfrm>
            <a:off x="4267200" y="3733800"/>
            <a:ext cx="635000" cy="314775"/>
          </a:xfrm>
          <a:prstGeom prst="downArrow">
            <a:avLst/>
          </a:prstGeom>
          <a:solidFill>
            <a:schemeClr val="tx2">
              <a:lumMod val="60000"/>
              <a:lumOff val="40000"/>
            </a:schemeClr>
          </a:solidFill>
          <a:ln>
            <a:solidFill>
              <a:schemeClr val="bg1"/>
            </a:solidFill>
          </a:ln>
        </p:spPr>
        <p:style>
          <a:lnRef idx="2">
            <a:scrgbClr r="0" g="0" b="0"/>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2" name="Figura a mano libera 21"/>
          <p:cNvSpPr/>
          <p:nvPr/>
        </p:nvSpPr>
        <p:spPr>
          <a:xfrm>
            <a:off x="3124199" y="3997378"/>
            <a:ext cx="3048000" cy="762000"/>
          </a:xfrm>
          <a:custGeom>
            <a:avLst/>
            <a:gdLst>
              <a:gd name="connsiteX0" fmla="*/ 0 w 3048000"/>
              <a:gd name="connsiteY0" fmla="*/ 0 h 762000"/>
              <a:gd name="connsiteX1" fmla="*/ 3048000 w 3048000"/>
              <a:gd name="connsiteY1" fmla="*/ 0 h 762000"/>
              <a:gd name="connsiteX2" fmla="*/ 3048000 w 3048000"/>
              <a:gd name="connsiteY2" fmla="*/ 762000 h 762000"/>
              <a:gd name="connsiteX3" fmla="*/ 0 w 3048000"/>
              <a:gd name="connsiteY3" fmla="*/ 762000 h 762000"/>
              <a:gd name="connsiteX4" fmla="*/ 0 w 3048000"/>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762000">
                <a:moveTo>
                  <a:pt x="0" y="0"/>
                </a:moveTo>
                <a:lnTo>
                  <a:pt x="3048000" y="0"/>
                </a:lnTo>
                <a:lnTo>
                  <a:pt x="3048000" y="762000"/>
                </a:lnTo>
                <a:lnTo>
                  <a:pt x="0" y="762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endParaRPr lang="it-IT" sz="2700" kern="1200" dirty="0"/>
          </a:p>
        </p:txBody>
      </p:sp>
      <p:sp>
        <p:nvSpPr>
          <p:cNvPr id="25" name="Forma 24"/>
          <p:cNvSpPr/>
          <p:nvPr/>
        </p:nvSpPr>
        <p:spPr>
          <a:xfrm>
            <a:off x="135440" y="1137677"/>
            <a:ext cx="8991594" cy="2519923"/>
          </a:xfrm>
          <a:prstGeom prst="funnel">
            <a:avLst/>
          </a:prstGeom>
          <a:solidFill>
            <a:schemeClr val="tx2">
              <a:lumMod val="20000"/>
              <a:lumOff val="80000"/>
              <a:alpha val="40000"/>
            </a:schemeClr>
          </a:solidFill>
          <a:ln w="57150">
            <a:solidFill>
              <a:schemeClr val="bg1"/>
            </a:solid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sp>
      <p:sp>
        <p:nvSpPr>
          <p:cNvPr id="5" name="Rectangle 4"/>
          <p:cNvSpPr/>
          <p:nvPr/>
        </p:nvSpPr>
        <p:spPr>
          <a:xfrm>
            <a:off x="0" y="-29297"/>
            <a:ext cx="9144000" cy="830997"/>
          </a:xfrm>
          <a:prstGeom prst="rect">
            <a:avLst/>
          </a:prstGeom>
          <a:noFill/>
          <a:effectLst>
            <a:softEdge rad="127000"/>
          </a:effectLst>
        </p:spPr>
        <p:txBody>
          <a:bodyPr wrap="square">
            <a:spAutoFit/>
          </a:bodyPr>
          <a:lstStyle/>
          <a:p>
            <a:pPr algn="ctr"/>
            <a:r>
              <a:rPr lang="en-US" sz="2400" b="1" dirty="0">
                <a:solidFill>
                  <a:schemeClr val="bg1"/>
                </a:solidFill>
              </a:rPr>
              <a:t>D-α-tocopherol-Based Polymeric Micelles for Successful </a:t>
            </a:r>
            <a:r>
              <a:rPr lang="en-US" sz="2400" b="1" dirty="0" smtClean="0">
                <a:solidFill>
                  <a:schemeClr val="bg1"/>
                </a:solidFill>
              </a:rPr>
              <a:t>Improving Encapsulation </a:t>
            </a:r>
            <a:r>
              <a:rPr lang="en-US" sz="2400" b="1" dirty="0">
                <a:solidFill>
                  <a:schemeClr val="bg1"/>
                </a:solidFill>
              </a:rPr>
              <a:t>of Retinoic Acid</a:t>
            </a:r>
          </a:p>
        </p:txBody>
      </p:sp>
      <p:sp>
        <p:nvSpPr>
          <p:cNvPr id="6" name="Rectangle 4"/>
          <p:cNvSpPr/>
          <p:nvPr/>
        </p:nvSpPr>
        <p:spPr>
          <a:xfrm>
            <a:off x="2895600" y="2205335"/>
            <a:ext cx="990600" cy="461665"/>
          </a:xfrm>
          <a:prstGeom prst="rect">
            <a:avLst/>
          </a:prstGeom>
        </p:spPr>
        <p:txBody>
          <a:bodyPr wrap="square">
            <a:spAutoFit/>
          </a:bodyPr>
          <a:lstStyle/>
          <a:p>
            <a:pPr algn="ctr"/>
            <a:r>
              <a:rPr lang="en-US" sz="2400" b="1" dirty="0" smtClean="0">
                <a:solidFill>
                  <a:srgbClr val="FFFF00"/>
                </a:solidFill>
                <a:effectLst>
                  <a:outerShdw blurRad="38100" dist="38100" dir="2700000" algn="tl">
                    <a:srgbClr val="000000">
                      <a:alpha val="43137"/>
                    </a:srgbClr>
                  </a:outerShdw>
                </a:effectLst>
              </a:rPr>
              <a:t>ATRA</a:t>
            </a:r>
            <a:endParaRPr lang="en-US" sz="2400" b="1" dirty="0">
              <a:solidFill>
                <a:srgbClr val="FFFF00"/>
              </a:solidFill>
              <a:effectLst>
                <a:outerShdw blurRad="38100" dist="38100" dir="2700000" algn="tl">
                  <a:srgbClr val="000000">
                    <a:alpha val="43137"/>
                  </a:srgbClr>
                </a:outerShdw>
              </a:effectLst>
            </a:endParaRPr>
          </a:p>
        </p:txBody>
      </p:sp>
      <p:sp>
        <p:nvSpPr>
          <p:cNvPr id="7" name="Rectangle 4"/>
          <p:cNvSpPr/>
          <p:nvPr/>
        </p:nvSpPr>
        <p:spPr>
          <a:xfrm>
            <a:off x="5715000" y="2205335"/>
            <a:ext cx="990600" cy="461665"/>
          </a:xfrm>
          <a:prstGeom prst="rect">
            <a:avLst/>
          </a:prstGeom>
        </p:spPr>
        <p:txBody>
          <a:bodyPr wrap="square">
            <a:spAutoFit/>
          </a:bodyPr>
          <a:lstStyle/>
          <a:p>
            <a:pPr algn="ctr"/>
            <a:r>
              <a:rPr lang="en-US" sz="2400" b="1" dirty="0" smtClean="0">
                <a:solidFill>
                  <a:srgbClr val="FFFF00"/>
                </a:solidFill>
                <a:effectLst>
                  <a:outerShdw blurRad="38100" dist="38100" dir="2700000" algn="tl">
                    <a:srgbClr val="000000">
                      <a:alpha val="43137"/>
                    </a:srgbClr>
                  </a:outerShdw>
                </a:effectLst>
              </a:rPr>
              <a:t>TPGS</a:t>
            </a:r>
            <a:endParaRPr lang="en-US" sz="2400" b="1" dirty="0">
              <a:solidFill>
                <a:srgbClr val="FFFF00"/>
              </a:solidFill>
              <a:effectLst>
                <a:outerShdw blurRad="38100" dist="38100" dir="2700000" algn="tl">
                  <a:srgbClr val="000000">
                    <a:alpha val="43137"/>
                  </a:srgbClr>
                </a:outerShdw>
              </a:effectLst>
            </a:endParaRPr>
          </a:p>
        </p:txBody>
      </p:sp>
      <p:pic>
        <p:nvPicPr>
          <p:cNvPr id="8" name="Immagine 7" descr="Immagine che contiene interni, toeletta, mensola, contatore&#10;&#10;Descrizione generata automaticamente">
            <a:extLst>
              <a:ext uri="{FF2B5EF4-FFF2-40B4-BE49-F238E27FC236}">
                <a16:creationId xmlns:a16="http://schemas.microsoft.com/office/drawing/2014/main" xmlns="" id="{4E91A225-21C7-5A4F-8200-677D37CD88C9}"/>
              </a:ext>
            </a:extLst>
          </p:cNvPr>
          <p:cNvPicPr>
            <a:picLocks/>
          </p:cNvPicPr>
          <p:nvPr/>
        </p:nvPicPr>
        <p:blipFill>
          <a:blip r:embed="rId3"/>
          <a:stretch>
            <a:fillRect/>
          </a:stretch>
        </p:blipFill>
        <p:spPr>
          <a:xfrm>
            <a:off x="3200400" y="4114800"/>
            <a:ext cx="2743200" cy="1828800"/>
          </a:xfrm>
          <a:prstGeom prst="rect">
            <a:avLst/>
          </a:prstGeom>
          <a:ln w="57150">
            <a:solidFill>
              <a:srgbClr val="FFFF00"/>
            </a:solidFill>
          </a:ln>
        </p:spPr>
      </p:pic>
      <p:sp>
        <p:nvSpPr>
          <p:cNvPr id="9" name="Freccia a destra 8"/>
          <p:cNvSpPr/>
          <p:nvPr/>
        </p:nvSpPr>
        <p:spPr>
          <a:xfrm>
            <a:off x="6019800" y="4733857"/>
            <a:ext cx="304800" cy="523943"/>
          </a:xfrm>
          <a:prstGeom prst="rightArrow">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sinistra 9"/>
          <p:cNvSpPr/>
          <p:nvPr/>
        </p:nvSpPr>
        <p:spPr>
          <a:xfrm>
            <a:off x="2819400" y="4720304"/>
            <a:ext cx="301752" cy="537496"/>
          </a:xfrm>
          <a:prstGeom prst="leftArrow">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officeArt object" descr="Immagine che contiene interni, sedendo, tavolo, piccolo&#10;&#10;Descrizione generata automaticamente">
            <a:extLst>
              <a:ext uri="{FF2B5EF4-FFF2-40B4-BE49-F238E27FC236}">
                <a16:creationId xmlns:a16="http://schemas.microsoft.com/office/drawing/2014/main" xmlns="" id="{5D53DFF5-7AA3-E24C-B398-271D42E50F1B}"/>
              </a:ext>
            </a:extLst>
          </p:cNvPr>
          <p:cNvPicPr>
            <a:picLocks noChangeAspect="1"/>
          </p:cNvPicPr>
          <p:nvPr/>
        </p:nvPicPr>
        <p:blipFill rotWithShape="1">
          <a:blip r:embed="rId4"/>
          <a:srcRect l="7823" t="9491" r="7503" b="19954"/>
          <a:stretch/>
        </p:blipFill>
        <p:spPr>
          <a:xfrm>
            <a:off x="6431280" y="4343400"/>
            <a:ext cx="2560320" cy="1600200"/>
          </a:xfrm>
          <a:prstGeom prst="rect">
            <a:avLst/>
          </a:prstGeom>
          <a:solidFill>
            <a:srgbClr val="00B0F0"/>
          </a:solidFill>
          <a:ln w="57150" cap="flat">
            <a:solidFill>
              <a:srgbClr val="FFFF00"/>
            </a:solidFill>
            <a:miter lim="400000"/>
          </a:ln>
          <a:effectLst/>
        </p:spPr>
      </p:pic>
      <p:pic>
        <p:nvPicPr>
          <p:cNvPr id="12" name="officeArt object" descr="Immagine che contiene interni, tavolo, cibo, sedendo&#10;&#10;Descrizione generata automaticamente">
            <a:extLst>
              <a:ext uri="{FF2B5EF4-FFF2-40B4-BE49-F238E27FC236}">
                <a16:creationId xmlns:a16="http://schemas.microsoft.com/office/drawing/2014/main" xmlns="" id="{629E6B40-4F5D-A64B-BC4B-DD639CA992FB}"/>
              </a:ext>
            </a:extLst>
          </p:cNvPr>
          <p:cNvPicPr>
            <a:picLocks/>
          </p:cNvPicPr>
          <p:nvPr/>
        </p:nvPicPr>
        <p:blipFill rotWithShape="1">
          <a:blip r:embed="rId5"/>
          <a:srcRect l="24766" t="23948" r="22821" b="32718"/>
          <a:stretch/>
        </p:blipFill>
        <p:spPr>
          <a:xfrm>
            <a:off x="152400" y="4343400"/>
            <a:ext cx="2560320" cy="1600200"/>
          </a:xfrm>
          <a:prstGeom prst="rect">
            <a:avLst/>
          </a:prstGeom>
          <a:ln w="57150" cap="flat">
            <a:solidFill>
              <a:srgbClr val="FFFF00"/>
            </a:solidFill>
            <a:miter lim="400000"/>
          </a:ln>
          <a:effectLst/>
        </p:spPr>
      </p:pic>
      <p:sp>
        <p:nvSpPr>
          <p:cNvPr id="13" name="Esplosione 2 12"/>
          <p:cNvSpPr/>
          <p:nvPr/>
        </p:nvSpPr>
        <p:spPr>
          <a:xfrm>
            <a:off x="51215" y="3338191"/>
            <a:ext cx="3451860" cy="776609"/>
          </a:xfrm>
          <a:prstGeom prst="irregularSeal2">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smtClean="0"/>
              <a:t>11-20 nm</a:t>
            </a:r>
            <a:endParaRPr lang="it-IT" sz="2400" b="1" dirty="0"/>
          </a:p>
        </p:txBody>
      </p:sp>
      <p:sp>
        <p:nvSpPr>
          <p:cNvPr id="14" name="Esplosione 2 13"/>
          <p:cNvSpPr/>
          <p:nvPr/>
        </p:nvSpPr>
        <p:spPr>
          <a:xfrm>
            <a:off x="5026534" y="3885936"/>
            <a:ext cx="4419600" cy="533664"/>
          </a:xfrm>
          <a:prstGeom prst="irregularSeal2">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smtClean="0"/>
              <a:t>ζ</a:t>
            </a:r>
            <a:r>
              <a:rPr lang="it-IT" sz="2400" b="1" smtClean="0"/>
              <a:t> = 0.5-4 mV</a:t>
            </a:r>
            <a:endParaRPr lang="it-IT" sz="2400" b="1" dirty="0"/>
          </a:p>
        </p:txBody>
      </p:sp>
      <p:sp>
        <p:nvSpPr>
          <p:cNvPr id="15" name="Esplosione 2 14"/>
          <p:cNvSpPr/>
          <p:nvPr/>
        </p:nvSpPr>
        <p:spPr>
          <a:xfrm>
            <a:off x="6159803" y="3231045"/>
            <a:ext cx="3033963" cy="807555"/>
          </a:xfrm>
          <a:prstGeom prst="irregularSeal2">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err="1" smtClean="0"/>
              <a:t>Low</a:t>
            </a:r>
            <a:r>
              <a:rPr lang="it-IT" sz="2400" b="1" dirty="0" smtClean="0"/>
              <a:t> PDI</a:t>
            </a:r>
            <a:endParaRPr lang="it-IT" sz="2400" b="1" dirty="0"/>
          </a:p>
        </p:txBody>
      </p:sp>
      <p:sp>
        <p:nvSpPr>
          <p:cNvPr id="16" name="Esplosione 2 15"/>
          <p:cNvSpPr/>
          <p:nvPr/>
        </p:nvSpPr>
        <p:spPr>
          <a:xfrm>
            <a:off x="-19129" y="3868649"/>
            <a:ext cx="3786979" cy="627151"/>
          </a:xfrm>
          <a:prstGeom prst="irregularSeal2">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smtClean="0"/>
              <a:t>EE=36-79%</a:t>
            </a:r>
          </a:p>
        </p:txBody>
      </p:sp>
      <p:sp>
        <p:nvSpPr>
          <p:cNvPr id="17" name="TextBox 2"/>
          <p:cNvSpPr txBox="1"/>
          <p:nvPr/>
        </p:nvSpPr>
        <p:spPr>
          <a:xfrm>
            <a:off x="47204" y="706790"/>
            <a:ext cx="2522678" cy="430887"/>
          </a:xfrm>
          <a:prstGeom prst="rect">
            <a:avLst/>
          </a:prstGeom>
          <a:solidFill>
            <a:schemeClr val="bg1"/>
          </a:solidFill>
          <a:effectLst>
            <a:softEdge rad="63500"/>
          </a:effectLst>
        </p:spPr>
        <p:txBody>
          <a:bodyPr wrap="square" rtlCol="0">
            <a:spAutoFit/>
          </a:bodyPr>
          <a:lstStyle/>
          <a:p>
            <a:r>
              <a:rPr lang="fr-FR" sz="2200" b="1" dirty="0" err="1">
                <a:solidFill>
                  <a:srgbClr val="002060"/>
                </a:solidFill>
              </a:rPr>
              <a:t>Graphical</a:t>
            </a:r>
            <a:r>
              <a:rPr lang="fr-FR" sz="2200" b="1" dirty="0">
                <a:solidFill>
                  <a:srgbClr val="002060"/>
                </a:solidFill>
              </a:rPr>
              <a:t> </a:t>
            </a:r>
            <a:r>
              <a:rPr lang="fr-FR" sz="2200" b="1" dirty="0" smtClean="0">
                <a:solidFill>
                  <a:srgbClr val="002060"/>
                </a:solidFill>
              </a:rPr>
              <a:t>Abstract</a:t>
            </a:r>
            <a:endParaRPr lang="fr-FR" sz="2200" dirty="0">
              <a:solidFill>
                <a:srgbClr val="002060"/>
              </a:solidFill>
            </a:endParaRPr>
          </a:p>
        </p:txBody>
      </p:sp>
      <p:pic>
        <p:nvPicPr>
          <p:cNvPr id="20" name="Picture 6">
            <a:extLst>
              <a:ext uri="{FF2B5EF4-FFF2-40B4-BE49-F238E27FC236}">
                <a16:creationId xmlns:a16="http://schemas.microsoft.com/office/drawing/2014/main" xmlns="" id="{DD466382-20B6-490F-8C41-6253E43E3B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3" name="Figura a mano libera 22"/>
          <p:cNvSpPr/>
          <p:nvPr/>
        </p:nvSpPr>
        <p:spPr>
          <a:xfrm>
            <a:off x="4229112" y="746780"/>
            <a:ext cx="4648192" cy="1539220"/>
          </a:xfrm>
          <a:custGeom>
            <a:avLst/>
            <a:gdLst>
              <a:gd name="connsiteX0" fmla="*/ 0 w 4648192"/>
              <a:gd name="connsiteY0" fmla="*/ 769610 h 1539220"/>
              <a:gd name="connsiteX1" fmla="*/ 2324096 w 4648192"/>
              <a:gd name="connsiteY1" fmla="*/ 0 h 1539220"/>
              <a:gd name="connsiteX2" fmla="*/ 4648192 w 4648192"/>
              <a:gd name="connsiteY2" fmla="*/ 769610 h 1539220"/>
              <a:gd name="connsiteX3" fmla="*/ 2324096 w 4648192"/>
              <a:gd name="connsiteY3" fmla="*/ 1539220 h 1539220"/>
              <a:gd name="connsiteX4" fmla="*/ 0 w 4648192"/>
              <a:gd name="connsiteY4" fmla="*/ 769610 h 1539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192" h="1539220">
                <a:moveTo>
                  <a:pt x="0" y="769610"/>
                </a:moveTo>
                <a:cubicBezTo>
                  <a:pt x="0" y="344566"/>
                  <a:pt x="1040533" y="0"/>
                  <a:pt x="2324096" y="0"/>
                </a:cubicBezTo>
                <a:cubicBezTo>
                  <a:pt x="3607659" y="0"/>
                  <a:pt x="4648192" y="344566"/>
                  <a:pt x="4648192" y="769610"/>
                </a:cubicBezTo>
                <a:cubicBezTo>
                  <a:pt x="4648192" y="1194654"/>
                  <a:pt x="3607659" y="1539220"/>
                  <a:pt x="2324096" y="1539220"/>
                </a:cubicBezTo>
                <a:cubicBezTo>
                  <a:pt x="1040533" y="1539220"/>
                  <a:pt x="0" y="1194654"/>
                  <a:pt x="0" y="769610"/>
                </a:cubicBezTo>
                <a:close/>
              </a:path>
            </a:pathLst>
          </a:custGeom>
          <a:blipFill rotWithShape="0">
            <a:blip r:embed="rId7"/>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61992" tIns="306694" rIns="761992" bIns="306694" numCol="1" spcCol="1270" anchor="ctr" anchorCtr="0">
            <a:noAutofit/>
          </a:bodyPr>
          <a:lstStyle/>
          <a:p>
            <a:pPr lvl="0" algn="ctr" defTabSz="2844800">
              <a:lnSpc>
                <a:spcPct val="90000"/>
              </a:lnSpc>
              <a:spcBef>
                <a:spcPct val="0"/>
              </a:spcBef>
              <a:spcAft>
                <a:spcPct val="35000"/>
              </a:spcAft>
            </a:pPr>
            <a:endParaRPr lang="it-IT" sz="6400" kern="1200" dirty="0"/>
          </a:p>
        </p:txBody>
      </p:sp>
      <p:sp>
        <p:nvSpPr>
          <p:cNvPr id="24" name="Figura a mano libera 23"/>
          <p:cNvSpPr/>
          <p:nvPr/>
        </p:nvSpPr>
        <p:spPr>
          <a:xfrm>
            <a:off x="1066800" y="990600"/>
            <a:ext cx="3657600" cy="1828800"/>
          </a:xfrm>
          <a:custGeom>
            <a:avLst/>
            <a:gdLst>
              <a:gd name="connsiteX0" fmla="*/ 0 w 3657600"/>
              <a:gd name="connsiteY0" fmla="*/ 914400 h 1828800"/>
              <a:gd name="connsiteX1" fmla="*/ 1828800 w 3657600"/>
              <a:gd name="connsiteY1" fmla="*/ 0 h 1828800"/>
              <a:gd name="connsiteX2" fmla="*/ 3657600 w 3657600"/>
              <a:gd name="connsiteY2" fmla="*/ 914400 h 1828800"/>
              <a:gd name="connsiteX3" fmla="*/ 1828800 w 3657600"/>
              <a:gd name="connsiteY3" fmla="*/ 1828800 h 1828800"/>
              <a:gd name="connsiteX4" fmla="*/ 0 w 3657600"/>
              <a:gd name="connsiteY4" fmla="*/ 91440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1828800">
                <a:moveTo>
                  <a:pt x="0" y="914400"/>
                </a:moveTo>
                <a:cubicBezTo>
                  <a:pt x="0" y="409391"/>
                  <a:pt x="818782" y="0"/>
                  <a:pt x="1828800" y="0"/>
                </a:cubicBezTo>
                <a:cubicBezTo>
                  <a:pt x="2838818" y="0"/>
                  <a:pt x="3657600" y="409391"/>
                  <a:pt x="3657600" y="914400"/>
                </a:cubicBezTo>
                <a:cubicBezTo>
                  <a:pt x="3657600" y="1419409"/>
                  <a:pt x="2838818" y="1828800"/>
                  <a:pt x="1828800" y="1828800"/>
                </a:cubicBezTo>
                <a:cubicBezTo>
                  <a:pt x="818782" y="1828800"/>
                  <a:pt x="0" y="1419409"/>
                  <a:pt x="0" y="914400"/>
                </a:cubicBezTo>
                <a:close/>
              </a:path>
            </a:pathLst>
          </a:custGeom>
          <a:blipFill rotWithShape="0">
            <a:blip r:embed="rId8"/>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6923" tIns="349102" rIns="616923" bIns="349102" numCol="1" spcCol="1270" anchor="ctr" anchorCtr="0">
            <a:noAutofit/>
          </a:bodyPr>
          <a:lstStyle/>
          <a:p>
            <a:pPr lvl="0" algn="ctr" defTabSz="2844800">
              <a:lnSpc>
                <a:spcPct val="90000"/>
              </a:lnSpc>
              <a:spcBef>
                <a:spcPct val="0"/>
              </a:spcBef>
              <a:spcAft>
                <a:spcPct val="35000"/>
              </a:spcAft>
            </a:pPr>
            <a:endParaRPr lang="it-IT" sz="6400" kern="1200" dirty="0"/>
          </a:p>
        </p:txBody>
      </p:sp>
    </p:spTree>
    <p:extLst>
      <p:ext uri="{BB962C8B-B14F-4D97-AF65-F5344CB8AC3E}">
        <p14:creationId xmlns:p14="http://schemas.microsoft.com/office/powerpoint/2010/main" val="575143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Freeze Drying | Nanoparticles | Millrock Technology,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005"/>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 xmlns:a16="http://schemas.microsoft.com/office/drawing/2014/main" id="{E6E0D5F3-8C1E-9C45-9EB8-1B010CD53A22}"/>
              </a:ext>
            </a:extLst>
          </p:cNvPr>
          <p:cNvSpPr/>
          <p:nvPr/>
        </p:nvSpPr>
        <p:spPr>
          <a:xfrm>
            <a:off x="251390" y="223582"/>
            <a:ext cx="8495706" cy="3164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smtClean="0"/>
              <a:t>GEL PREPARATION</a:t>
            </a:r>
            <a:endParaRPr lang="it-IT" sz="2500" b="1" dirty="0"/>
          </a:p>
        </p:txBody>
      </p:sp>
      <p:pic>
        <p:nvPicPr>
          <p:cNvPr id="4" name="officeArt object" descr="Immagine che contiene interni, tavolo, cibo, sedendo&#10;&#10;Descrizione generata automaticamente">
            <a:extLst>
              <a:ext uri="{FF2B5EF4-FFF2-40B4-BE49-F238E27FC236}">
                <a16:creationId xmlns="" xmlns:a16="http://schemas.microsoft.com/office/drawing/2014/main" id="{629E6B40-4F5D-A64B-BC4B-DD639CA992FB}"/>
              </a:ext>
            </a:extLst>
          </p:cNvPr>
          <p:cNvPicPr>
            <a:picLocks noChangeAspect="1"/>
          </p:cNvPicPr>
          <p:nvPr/>
        </p:nvPicPr>
        <p:blipFill rotWithShape="1">
          <a:blip r:embed="rId3"/>
          <a:srcRect l="28037" t="14952" r="21496" b="25237"/>
          <a:stretch/>
        </p:blipFill>
        <p:spPr>
          <a:xfrm>
            <a:off x="3657600" y="2667001"/>
            <a:ext cx="2057400" cy="1828800"/>
          </a:xfrm>
          <a:prstGeom prst="rect">
            <a:avLst/>
          </a:prstGeom>
          <a:ln w="76200" cap="flat">
            <a:solidFill>
              <a:srgbClr val="FFFF00"/>
            </a:solidFill>
            <a:miter lim="400000"/>
          </a:ln>
          <a:effectLst/>
        </p:spPr>
      </p:pic>
      <p:sp>
        <p:nvSpPr>
          <p:cNvPr id="5" name="CasellaDiTesto 4">
            <a:extLst>
              <a:ext uri="{FF2B5EF4-FFF2-40B4-BE49-F238E27FC236}">
                <a16:creationId xmlns="" xmlns:a16="http://schemas.microsoft.com/office/drawing/2014/main" id="{E2F86D4D-3B4C-DF49-9E64-CCED0C8B4F9C}"/>
              </a:ext>
            </a:extLst>
          </p:cNvPr>
          <p:cNvSpPr txBox="1"/>
          <p:nvPr/>
        </p:nvSpPr>
        <p:spPr>
          <a:xfrm>
            <a:off x="725909" y="701219"/>
            <a:ext cx="2758195" cy="4708981"/>
          </a:xfrm>
          <a:prstGeom prst="rect">
            <a:avLst/>
          </a:prstGeom>
          <a:noFill/>
          <a:ln cap="flat">
            <a:noFill/>
            <a:bevel/>
            <a:extLst>
              <a:ext uri="{C807C97D-BFC1-408E-A445-0C87EB9F89A2}">
                <ask:lineSketchStyleProps xmlns="" xmlns:ask="http://schemas.microsoft.com/office/drawing/2018/sketchyshapes" sd="1219033472">
                  <a:custGeom>
                    <a:avLst/>
                    <a:gdLst>
                      <a:gd name="connsiteX0" fmla="*/ 0 w 2279526"/>
                      <a:gd name="connsiteY0" fmla="*/ 0 h 2031325"/>
                      <a:gd name="connsiteX1" fmla="*/ 2279526 w 2279526"/>
                      <a:gd name="connsiteY1" fmla="*/ 0 h 2031325"/>
                      <a:gd name="connsiteX2" fmla="*/ 2279526 w 2279526"/>
                      <a:gd name="connsiteY2" fmla="*/ 2031325 h 2031325"/>
                      <a:gd name="connsiteX3" fmla="*/ 0 w 2279526"/>
                      <a:gd name="connsiteY3" fmla="*/ 2031325 h 2031325"/>
                      <a:gd name="connsiteX4" fmla="*/ 0 w 2279526"/>
                      <a:gd name="connsiteY4" fmla="*/ 0 h 2031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526" h="2031325" extrusionOk="0">
                        <a:moveTo>
                          <a:pt x="0" y="0"/>
                        </a:moveTo>
                        <a:cubicBezTo>
                          <a:pt x="548333" y="118645"/>
                          <a:pt x="1962671" y="116012"/>
                          <a:pt x="2279526" y="0"/>
                        </a:cubicBezTo>
                        <a:cubicBezTo>
                          <a:pt x="2146644" y="349898"/>
                          <a:pt x="2364477" y="1319597"/>
                          <a:pt x="2279526" y="2031325"/>
                        </a:cubicBezTo>
                        <a:cubicBezTo>
                          <a:pt x="1733084" y="2165925"/>
                          <a:pt x="853184" y="1874129"/>
                          <a:pt x="0" y="2031325"/>
                        </a:cubicBezTo>
                        <a:cubicBezTo>
                          <a:pt x="-20187" y="1074938"/>
                          <a:pt x="-152480" y="690292"/>
                          <a:pt x="0" y="0"/>
                        </a:cubicBezTo>
                        <a:close/>
                      </a:path>
                    </a:pathLst>
                  </a:custGeom>
                  <ask:type>
                    <ask:lineSketchNone/>
                  </ask:type>
                </ask:lineSketchStyleProps>
              </a:ext>
            </a:extLst>
          </a:ln>
        </p:spPr>
        <p:txBody>
          <a:bodyPr wrap="square" rtlCol="0">
            <a:spAutoFit/>
          </a:bodyPr>
          <a:lstStyle/>
          <a:p>
            <a:endParaRPr lang="it-IT" sz="2000" b="1" dirty="0">
              <a:solidFill>
                <a:schemeClr val="bg1"/>
              </a:solidFill>
            </a:endParaRPr>
          </a:p>
          <a:p>
            <a:r>
              <a:rPr lang="it-IT" sz="2000" b="1" dirty="0" err="1" smtClean="0">
                <a:solidFill>
                  <a:schemeClr val="bg1"/>
                </a:solidFill>
              </a:rPr>
              <a:t>Addition</a:t>
            </a:r>
            <a:r>
              <a:rPr lang="it-IT" sz="2000" b="1" dirty="0" smtClean="0">
                <a:solidFill>
                  <a:schemeClr val="bg1"/>
                </a:solidFill>
              </a:rPr>
              <a:t> of </a:t>
            </a:r>
            <a:r>
              <a:rPr lang="it-IT" sz="2000" b="1" dirty="0" err="1">
                <a:solidFill>
                  <a:schemeClr val="bg1"/>
                </a:solidFill>
              </a:rPr>
              <a:t>i</a:t>
            </a:r>
            <a:r>
              <a:rPr lang="it-IT" sz="2000" b="1" dirty="0" err="1" smtClean="0">
                <a:solidFill>
                  <a:schemeClr val="bg1"/>
                </a:solidFill>
              </a:rPr>
              <a:t>ncreasing</a:t>
            </a:r>
            <a:r>
              <a:rPr lang="it-IT" sz="2000" b="1" dirty="0" smtClean="0">
                <a:solidFill>
                  <a:schemeClr val="bg1"/>
                </a:solidFill>
              </a:rPr>
              <a:t> </a:t>
            </a:r>
            <a:r>
              <a:rPr lang="it-IT" sz="2000" b="1" dirty="0" err="1" smtClean="0">
                <a:solidFill>
                  <a:schemeClr val="bg1"/>
                </a:solidFill>
              </a:rPr>
              <a:t>amounts</a:t>
            </a:r>
            <a:r>
              <a:rPr lang="it-IT" sz="2000" b="1" dirty="0" smtClean="0">
                <a:solidFill>
                  <a:schemeClr val="bg1"/>
                </a:solidFill>
              </a:rPr>
              <a:t> of </a:t>
            </a:r>
            <a:r>
              <a:rPr lang="it-IT" sz="2000" b="1" dirty="0" err="1">
                <a:solidFill>
                  <a:schemeClr val="bg1"/>
                </a:solidFill>
              </a:rPr>
              <a:t>Carbopol</a:t>
            </a:r>
            <a:r>
              <a:rPr lang="it-IT" sz="2000" b="1" dirty="0">
                <a:solidFill>
                  <a:schemeClr val="bg1"/>
                </a:solidFill>
              </a:rPr>
              <a:t> ® 980 NF </a:t>
            </a:r>
            <a:r>
              <a:rPr lang="it-IT" sz="2000" b="1" dirty="0" smtClean="0">
                <a:solidFill>
                  <a:schemeClr val="bg1"/>
                </a:solidFill>
              </a:rPr>
              <a:t>to the </a:t>
            </a:r>
            <a:r>
              <a:rPr lang="it-IT" sz="2000" b="1" dirty="0" err="1" smtClean="0">
                <a:solidFill>
                  <a:schemeClr val="bg1"/>
                </a:solidFill>
              </a:rPr>
              <a:t>colloidal</a:t>
            </a:r>
            <a:r>
              <a:rPr lang="it-IT" sz="2000" b="1" dirty="0" smtClean="0">
                <a:solidFill>
                  <a:schemeClr val="bg1"/>
                </a:solidFill>
              </a:rPr>
              <a:t> </a:t>
            </a:r>
            <a:r>
              <a:rPr lang="it-IT" sz="2000" b="1" dirty="0" err="1" smtClean="0">
                <a:solidFill>
                  <a:schemeClr val="bg1"/>
                </a:solidFill>
              </a:rPr>
              <a:t>solution</a:t>
            </a:r>
            <a:r>
              <a:rPr lang="it-IT" sz="2000" b="1" dirty="0" smtClean="0">
                <a:solidFill>
                  <a:schemeClr val="bg1"/>
                </a:solidFill>
              </a:rPr>
              <a:t> </a:t>
            </a:r>
            <a:r>
              <a:rPr lang="it-IT" sz="2000" b="1" dirty="0">
                <a:solidFill>
                  <a:schemeClr val="bg1"/>
                </a:solidFill>
              </a:rPr>
              <a:t>ATRA:TPGS 1:50	</a:t>
            </a:r>
          </a:p>
          <a:p>
            <a:pPr marL="214313" indent="-214313">
              <a:buFont typeface="Arial" panose="020B0604020202020204" pitchFamily="34" charset="0"/>
              <a:buChar char="•"/>
            </a:pPr>
            <a:r>
              <a:rPr lang="it-IT" sz="2000" b="1" dirty="0">
                <a:solidFill>
                  <a:srgbClr val="FFFF00"/>
                </a:solidFill>
              </a:rPr>
              <a:t>0,5%</a:t>
            </a:r>
          </a:p>
          <a:p>
            <a:pPr marL="214313" indent="-214313">
              <a:buFont typeface="Arial" panose="020B0604020202020204" pitchFamily="34" charset="0"/>
              <a:buChar char="•"/>
            </a:pPr>
            <a:r>
              <a:rPr lang="it-IT" sz="2000" b="1" dirty="0">
                <a:solidFill>
                  <a:srgbClr val="FFFF00"/>
                </a:solidFill>
              </a:rPr>
              <a:t>1,0%</a:t>
            </a:r>
          </a:p>
          <a:p>
            <a:pPr marL="214313" indent="-214313">
              <a:buFont typeface="Arial" panose="020B0604020202020204" pitchFamily="34" charset="0"/>
              <a:buChar char="•"/>
            </a:pPr>
            <a:r>
              <a:rPr lang="it-IT" sz="2000" b="1" dirty="0">
                <a:solidFill>
                  <a:srgbClr val="FFFF00"/>
                </a:solidFill>
              </a:rPr>
              <a:t>1,5% </a:t>
            </a:r>
          </a:p>
          <a:p>
            <a:endParaRPr lang="it-IT" sz="2000" b="1" dirty="0">
              <a:solidFill>
                <a:schemeClr val="bg1"/>
              </a:solidFill>
            </a:endParaRPr>
          </a:p>
          <a:p>
            <a:r>
              <a:rPr lang="it-IT" sz="2000" b="1" dirty="0" err="1" smtClean="0">
                <a:solidFill>
                  <a:schemeClr val="bg1"/>
                </a:solidFill>
              </a:rPr>
              <a:t>Carbopol</a:t>
            </a:r>
            <a:r>
              <a:rPr lang="it-IT" sz="2000" b="1" dirty="0" smtClean="0">
                <a:solidFill>
                  <a:schemeClr val="bg1"/>
                </a:solidFill>
              </a:rPr>
              <a:t> </a:t>
            </a:r>
            <a:r>
              <a:rPr lang="it-IT" sz="2000" b="1" dirty="0" err="1">
                <a:solidFill>
                  <a:schemeClr val="bg1"/>
                </a:solidFill>
              </a:rPr>
              <a:t>h</a:t>
            </a:r>
            <a:r>
              <a:rPr lang="it-IT" sz="2000" b="1" dirty="0" err="1" smtClean="0">
                <a:solidFill>
                  <a:schemeClr val="bg1"/>
                </a:solidFill>
              </a:rPr>
              <a:t>ydratation</a:t>
            </a:r>
            <a:r>
              <a:rPr lang="it-IT" sz="2000" b="1" dirty="0" smtClean="0">
                <a:solidFill>
                  <a:schemeClr val="bg1"/>
                </a:solidFill>
              </a:rPr>
              <a:t> for </a:t>
            </a:r>
            <a:r>
              <a:rPr lang="it-IT" sz="2000" b="1" dirty="0">
                <a:solidFill>
                  <a:schemeClr val="bg1"/>
                </a:solidFill>
              </a:rPr>
              <a:t>120 </a:t>
            </a:r>
            <a:r>
              <a:rPr lang="it-IT" sz="2000" b="1" dirty="0" err="1">
                <a:solidFill>
                  <a:schemeClr val="bg1"/>
                </a:solidFill>
              </a:rPr>
              <a:t>min</a:t>
            </a:r>
            <a:endParaRPr lang="it-IT" sz="2000" b="1" dirty="0">
              <a:solidFill>
                <a:schemeClr val="bg1"/>
              </a:solidFill>
            </a:endParaRPr>
          </a:p>
          <a:p>
            <a:endParaRPr lang="it-IT" sz="2000" b="1" dirty="0">
              <a:solidFill>
                <a:schemeClr val="bg1"/>
              </a:solidFill>
            </a:endParaRPr>
          </a:p>
          <a:p>
            <a:r>
              <a:rPr lang="it-IT" sz="2000" b="1" dirty="0" err="1" smtClean="0">
                <a:solidFill>
                  <a:schemeClr val="bg1"/>
                </a:solidFill>
              </a:rPr>
              <a:t>Neutralization</a:t>
            </a:r>
            <a:r>
              <a:rPr lang="it-IT" sz="2000" b="1" dirty="0" smtClean="0">
                <a:solidFill>
                  <a:schemeClr val="bg1"/>
                </a:solidFill>
              </a:rPr>
              <a:t> with </a:t>
            </a:r>
            <a:r>
              <a:rPr lang="it-IT" sz="2000" b="1" dirty="0" err="1" smtClean="0">
                <a:solidFill>
                  <a:schemeClr val="bg1"/>
                </a:solidFill>
              </a:rPr>
              <a:t>tryethanolamine</a:t>
            </a:r>
            <a:endParaRPr lang="it-IT" sz="2000" b="1" dirty="0">
              <a:solidFill>
                <a:schemeClr val="bg1"/>
              </a:solidFill>
            </a:endParaRPr>
          </a:p>
        </p:txBody>
      </p:sp>
      <p:graphicFrame>
        <p:nvGraphicFramePr>
          <p:cNvPr id="8" name="Tabella 7">
            <a:extLst>
              <a:ext uri="{FF2B5EF4-FFF2-40B4-BE49-F238E27FC236}">
                <a16:creationId xmlns="" xmlns:a16="http://schemas.microsoft.com/office/drawing/2014/main" id="{D71DFEC1-CEC3-0A4B-98B8-E442E12EFF23}"/>
              </a:ext>
            </a:extLst>
          </p:cNvPr>
          <p:cNvGraphicFramePr>
            <a:graphicFrameLocks noGrp="1"/>
          </p:cNvGraphicFramePr>
          <p:nvPr>
            <p:extLst>
              <p:ext uri="{D42A27DB-BD31-4B8C-83A1-F6EECF244321}">
                <p14:modId xmlns:p14="http://schemas.microsoft.com/office/powerpoint/2010/main" val="1434965096"/>
              </p:ext>
            </p:extLst>
          </p:nvPr>
        </p:nvGraphicFramePr>
        <p:xfrm>
          <a:off x="6172200" y="2566293"/>
          <a:ext cx="2797628" cy="2252009"/>
        </p:xfrm>
        <a:graphic>
          <a:graphicData uri="http://schemas.openxmlformats.org/drawingml/2006/table">
            <a:tbl>
              <a:tblPr firstRow="1" firstCol="1" bandRow="1">
                <a:tableStyleId>{5940675A-B579-460E-94D1-54222C63F5DA}</a:tableStyleId>
              </a:tblPr>
              <a:tblGrid>
                <a:gridCol w="1642026">
                  <a:extLst>
                    <a:ext uri="{9D8B030D-6E8A-4147-A177-3AD203B41FA5}">
                      <a16:colId xmlns="" xmlns:a16="http://schemas.microsoft.com/office/drawing/2014/main" val="2471024310"/>
                    </a:ext>
                  </a:extLst>
                </a:gridCol>
                <a:gridCol w="1155602">
                  <a:extLst>
                    <a:ext uri="{9D8B030D-6E8A-4147-A177-3AD203B41FA5}">
                      <a16:colId xmlns="" xmlns:a16="http://schemas.microsoft.com/office/drawing/2014/main" val="2604672994"/>
                    </a:ext>
                  </a:extLst>
                </a:gridCol>
              </a:tblGrid>
              <a:tr h="651809">
                <a:tc>
                  <a:txBody>
                    <a:bodyPr/>
                    <a:lstStyle/>
                    <a:p>
                      <a:pPr algn="ctr">
                        <a:lnSpc>
                          <a:spcPct val="150000"/>
                        </a:lnSpc>
                        <a:spcAft>
                          <a:spcPts val="0"/>
                        </a:spcAft>
                      </a:pPr>
                      <a:r>
                        <a:rPr lang="it-IT" sz="2000" b="1" dirty="0" err="1" smtClean="0">
                          <a:solidFill>
                            <a:srgbClr val="FFFF00"/>
                          </a:solidFill>
                          <a:effectLst/>
                          <a:latin typeface="Calibri" panose="020F0502020204030204" pitchFamily="34" charset="0"/>
                          <a:cs typeface="Calibri" panose="020F0502020204030204" pitchFamily="34" charset="0"/>
                        </a:rPr>
                        <a:t>Carbopol</a:t>
                      </a:r>
                      <a:r>
                        <a:rPr lang="it-IT" sz="2000" b="1" dirty="0" smtClean="0">
                          <a:solidFill>
                            <a:srgbClr val="FFFF00"/>
                          </a:solidFill>
                          <a:effectLst/>
                          <a:latin typeface="Calibri" panose="020F0502020204030204" pitchFamily="34" charset="0"/>
                          <a:cs typeface="Calibri" panose="020F0502020204030204" pitchFamily="34" charset="0"/>
                        </a:rPr>
                        <a:t> ® (%)</a:t>
                      </a:r>
                      <a:endParaRPr lang="it-IT" sz="2000" b="1" dirty="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txBody>
                  <a:tcPr marL="38100" marR="38100" marT="38100" marB="38100"/>
                </a:tc>
                <a:tc>
                  <a:txBody>
                    <a:bodyPr/>
                    <a:lstStyle/>
                    <a:p>
                      <a:pPr algn="ctr">
                        <a:lnSpc>
                          <a:spcPct val="150000"/>
                        </a:lnSpc>
                        <a:spcAft>
                          <a:spcPts val="0"/>
                        </a:spcAft>
                      </a:pPr>
                      <a:r>
                        <a:rPr lang="it-IT" sz="2000" b="1" dirty="0" err="1">
                          <a:solidFill>
                            <a:srgbClr val="FFFF00"/>
                          </a:solidFill>
                          <a:effectLst/>
                          <a:latin typeface="Calibri" panose="020F0502020204030204" pitchFamily="34" charset="0"/>
                          <a:cs typeface="Calibri" panose="020F0502020204030204" pitchFamily="34" charset="0"/>
                        </a:rPr>
                        <a:t>pH</a:t>
                      </a:r>
                      <a:endParaRPr lang="it-IT" sz="2000" b="1" dirty="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txBody>
                  <a:tcPr marL="38100" marR="38100" marT="38100" marB="38100"/>
                </a:tc>
                <a:extLst>
                  <a:ext uri="{0D108BD9-81ED-4DB2-BD59-A6C34878D82A}">
                    <a16:rowId xmlns="" xmlns:a16="http://schemas.microsoft.com/office/drawing/2014/main" val="1670232187"/>
                  </a:ext>
                </a:extLst>
              </a:tr>
              <a:tr h="363893">
                <a:tc>
                  <a:txBody>
                    <a:bodyPr/>
                    <a:lstStyle/>
                    <a:p>
                      <a:pPr algn="ctr">
                        <a:lnSpc>
                          <a:spcPct val="150000"/>
                        </a:lnSpc>
                        <a:spcAft>
                          <a:spcPts val="0"/>
                        </a:spcAft>
                      </a:pPr>
                      <a:r>
                        <a:rPr lang="it-IT" sz="2000" b="1" dirty="0">
                          <a:solidFill>
                            <a:schemeClr val="bg1"/>
                          </a:solidFill>
                          <a:effectLst/>
                          <a:latin typeface="Calibri" panose="020F0502020204030204" pitchFamily="34" charset="0"/>
                          <a:cs typeface="Calibri" panose="020F0502020204030204" pitchFamily="34" charset="0"/>
                        </a:rPr>
                        <a:t>0,5 %</a:t>
                      </a:r>
                      <a:endParaRPr lang="it-IT"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38100" marR="38100" marT="38100" marB="38100"/>
                </a:tc>
                <a:tc>
                  <a:txBody>
                    <a:bodyPr/>
                    <a:lstStyle/>
                    <a:p>
                      <a:pPr algn="ctr">
                        <a:lnSpc>
                          <a:spcPct val="150000"/>
                        </a:lnSpc>
                        <a:spcAft>
                          <a:spcPts val="0"/>
                        </a:spcAft>
                      </a:pPr>
                      <a:r>
                        <a:rPr lang="it-IT" sz="2000" b="1" dirty="0">
                          <a:solidFill>
                            <a:schemeClr val="bg1"/>
                          </a:solidFill>
                          <a:effectLst/>
                          <a:latin typeface="Calibri" panose="020F0502020204030204" pitchFamily="34" charset="0"/>
                          <a:cs typeface="Calibri" panose="020F0502020204030204" pitchFamily="34" charset="0"/>
                        </a:rPr>
                        <a:t>5,8</a:t>
                      </a:r>
                      <a:endParaRPr lang="it-IT"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38100" marR="38100" marT="38100" marB="38100"/>
                </a:tc>
                <a:extLst>
                  <a:ext uri="{0D108BD9-81ED-4DB2-BD59-A6C34878D82A}">
                    <a16:rowId xmlns="" xmlns:a16="http://schemas.microsoft.com/office/drawing/2014/main" val="3838612831"/>
                  </a:ext>
                </a:extLst>
              </a:tr>
              <a:tr h="363893">
                <a:tc>
                  <a:txBody>
                    <a:bodyPr/>
                    <a:lstStyle/>
                    <a:p>
                      <a:pPr algn="ctr">
                        <a:lnSpc>
                          <a:spcPct val="150000"/>
                        </a:lnSpc>
                        <a:spcAft>
                          <a:spcPts val="0"/>
                        </a:spcAft>
                      </a:pPr>
                      <a:r>
                        <a:rPr lang="it-IT" sz="2000" b="1" dirty="0">
                          <a:solidFill>
                            <a:schemeClr val="bg1"/>
                          </a:solidFill>
                          <a:effectLst/>
                          <a:latin typeface="Calibri" panose="020F0502020204030204" pitchFamily="34" charset="0"/>
                          <a:cs typeface="Calibri" panose="020F0502020204030204" pitchFamily="34" charset="0"/>
                        </a:rPr>
                        <a:t>1,0 %</a:t>
                      </a:r>
                      <a:endParaRPr lang="it-IT"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38100" marR="38100" marT="38100" marB="38100"/>
                </a:tc>
                <a:tc>
                  <a:txBody>
                    <a:bodyPr/>
                    <a:lstStyle/>
                    <a:p>
                      <a:pPr algn="ctr">
                        <a:lnSpc>
                          <a:spcPct val="150000"/>
                        </a:lnSpc>
                        <a:spcAft>
                          <a:spcPts val="0"/>
                        </a:spcAft>
                      </a:pPr>
                      <a:r>
                        <a:rPr lang="it-IT" sz="2000" b="1" dirty="0">
                          <a:solidFill>
                            <a:schemeClr val="bg1"/>
                          </a:solidFill>
                          <a:effectLst/>
                          <a:latin typeface="Calibri" panose="020F0502020204030204" pitchFamily="34" charset="0"/>
                          <a:cs typeface="Calibri" panose="020F0502020204030204" pitchFamily="34" charset="0"/>
                        </a:rPr>
                        <a:t>5,1</a:t>
                      </a:r>
                      <a:endParaRPr lang="it-IT"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38100" marR="38100" marT="38100" marB="38100"/>
                </a:tc>
                <a:extLst>
                  <a:ext uri="{0D108BD9-81ED-4DB2-BD59-A6C34878D82A}">
                    <a16:rowId xmlns="" xmlns:a16="http://schemas.microsoft.com/office/drawing/2014/main" val="4137849924"/>
                  </a:ext>
                </a:extLst>
              </a:tr>
              <a:tr h="363893">
                <a:tc>
                  <a:txBody>
                    <a:bodyPr/>
                    <a:lstStyle/>
                    <a:p>
                      <a:pPr algn="ctr">
                        <a:lnSpc>
                          <a:spcPct val="150000"/>
                        </a:lnSpc>
                        <a:spcAft>
                          <a:spcPts val="0"/>
                        </a:spcAft>
                      </a:pPr>
                      <a:r>
                        <a:rPr lang="it-IT" sz="2000" b="1" dirty="0">
                          <a:solidFill>
                            <a:schemeClr val="bg1"/>
                          </a:solidFill>
                          <a:effectLst/>
                          <a:latin typeface="Calibri" panose="020F0502020204030204" pitchFamily="34" charset="0"/>
                          <a:cs typeface="Calibri" panose="020F0502020204030204" pitchFamily="34" charset="0"/>
                        </a:rPr>
                        <a:t>1,5 %</a:t>
                      </a:r>
                      <a:endParaRPr lang="it-IT"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38100" marR="38100" marT="38100" marB="38100"/>
                </a:tc>
                <a:tc>
                  <a:txBody>
                    <a:bodyPr/>
                    <a:lstStyle/>
                    <a:p>
                      <a:pPr algn="ctr">
                        <a:lnSpc>
                          <a:spcPct val="150000"/>
                        </a:lnSpc>
                        <a:spcAft>
                          <a:spcPts val="0"/>
                        </a:spcAft>
                      </a:pPr>
                      <a:r>
                        <a:rPr lang="it-IT" sz="2000" b="1" dirty="0">
                          <a:solidFill>
                            <a:schemeClr val="bg1"/>
                          </a:solidFill>
                          <a:effectLst/>
                          <a:latin typeface="Calibri" panose="020F0502020204030204" pitchFamily="34" charset="0"/>
                          <a:cs typeface="Calibri" panose="020F0502020204030204" pitchFamily="34" charset="0"/>
                        </a:rPr>
                        <a:t>5,0</a:t>
                      </a:r>
                      <a:endParaRPr lang="it-IT"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38100" marR="38100" marT="38100" marB="38100"/>
                </a:tc>
                <a:extLst>
                  <a:ext uri="{0D108BD9-81ED-4DB2-BD59-A6C34878D82A}">
                    <a16:rowId xmlns="" xmlns:a16="http://schemas.microsoft.com/office/drawing/2014/main" val="707691931"/>
                  </a:ext>
                </a:extLst>
              </a:tr>
            </a:tbl>
          </a:graphicData>
        </a:graphic>
      </p:graphicFrame>
      <p:pic>
        <p:nvPicPr>
          <p:cNvPr id="15" name="Picture 4">
            <a:extLst>
              <a:ext uri="{FF2B5EF4-FFF2-40B4-BE49-F238E27FC236}">
                <a16:creationId xmlns:a16="http://schemas.microsoft.com/office/drawing/2014/main" xmlns=""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6132859"/>
            <a:ext cx="9136918" cy="725141"/>
          </a:xfrm>
          <a:prstGeom prst="rect">
            <a:avLst/>
          </a:prstGeom>
        </p:spPr>
      </p:pic>
      <p:cxnSp>
        <p:nvCxnSpPr>
          <p:cNvPr id="16" name="Connettore 2 15">
            <a:extLst>
              <a:ext uri="{FF2B5EF4-FFF2-40B4-BE49-F238E27FC236}">
                <a16:creationId xmlns="" xmlns:a16="http://schemas.microsoft.com/office/drawing/2014/main" id="{B5CB3DE2-980F-AB42-991D-BC708A76B2F0}"/>
              </a:ext>
            </a:extLst>
          </p:cNvPr>
          <p:cNvCxnSpPr>
            <a:cxnSpLocks/>
          </p:cNvCxnSpPr>
          <p:nvPr/>
        </p:nvCxnSpPr>
        <p:spPr>
          <a:xfrm>
            <a:off x="228600" y="990600"/>
            <a:ext cx="35980" cy="4608859"/>
          </a:xfrm>
          <a:prstGeom prst="straightConnector1">
            <a:avLst/>
          </a:prstGeom>
          <a:ln w="76200">
            <a:solidFill>
              <a:schemeClr val="bg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7" name="Ovale 16">
            <a:extLst>
              <a:ext uri="{FF2B5EF4-FFF2-40B4-BE49-F238E27FC236}">
                <a16:creationId xmlns="" xmlns:a16="http://schemas.microsoft.com/office/drawing/2014/main" id="{86D7CA3F-FED6-F845-851A-090285E9DF4E}"/>
              </a:ext>
            </a:extLst>
          </p:cNvPr>
          <p:cNvSpPr>
            <a:spLocks noChangeAspect="1"/>
          </p:cNvSpPr>
          <p:nvPr/>
        </p:nvSpPr>
        <p:spPr>
          <a:xfrm>
            <a:off x="0" y="1130931"/>
            <a:ext cx="457200" cy="457200"/>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bg1"/>
                </a:solidFill>
              </a:rPr>
              <a:t>1</a:t>
            </a:r>
          </a:p>
        </p:txBody>
      </p:sp>
      <p:sp>
        <p:nvSpPr>
          <p:cNvPr id="18" name="Ovale 17">
            <a:extLst>
              <a:ext uri="{FF2B5EF4-FFF2-40B4-BE49-F238E27FC236}">
                <a16:creationId xmlns="" xmlns:a16="http://schemas.microsoft.com/office/drawing/2014/main" id="{86D7CA3F-FED6-F845-851A-090285E9DF4E}"/>
              </a:ext>
            </a:extLst>
          </p:cNvPr>
          <p:cNvSpPr>
            <a:spLocks noChangeAspect="1"/>
          </p:cNvSpPr>
          <p:nvPr/>
        </p:nvSpPr>
        <p:spPr>
          <a:xfrm>
            <a:off x="0" y="3733800"/>
            <a:ext cx="457200" cy="457200"/>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bg1"/>
                </a:solidFill>
              </a:rPr>
              <a:t>2</a:t>
            </a:r>
          </a:p>
        </p:txBody>
      </p:sp>
      <p:sp>
        <p:nvSpPr>
          <p:cNvPr id="19" name="Ovale 18">
            <a:extLst>
              <a:ext uri="{FF2B5EF4-FFF2-40B4-BE49-F238E27FC236}">
                <a16:creationId xmlns="" xmlns:a16="http://schemas.microsoft.com/office/drawing/2014/main" id="{86D7CA3F-FED6-F845-851A-090285E9DF4E}"/>
              </a:ext>
            </a:extLst>
          </p:cNvPr>
          <p:cNvSpPr>
            <a:spLocks noChangeAspect="1"/>
          </p:cNvSpPr>
          <p:nvPr/>
        </p:nvSpPr>
        <p:spPr>
          <a:xfrm>
            <a:off x="0" y="4648200"/>
            <a:ext cx="457200" cy="457200"/>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smtClean="0">
                <a:solidFill>
                  <a:schemeClr val="bg1"/>
                </a:solidFill>
              </a:rPr>
              <a:t>3</a:t>
            </a:r>
            <a:endParaRPr lang="it-IT" sz="2000" b="1" dirty="0">
              <a:solidFill>
                <a:schemeClr val="bg1"/>
              </a:solidFill>
            </a:endParaRPr>
          </a:p>
        </p:txBody>
      </p:sp>
      <p:graphicFrame>
        <p:nvGraphicFramePr>
          <p:cNvPr id="13" name="Diagramma 12">
            <a:extLst>
              <a:ext uri="{FF2B5EF4-FFF2-40B4-BE49-F238E27FC236}">
                <a16:creationId xmlns:a16="http://schemas.microsoft.com/office/drawing/2014/main" xmlns="" id="{8A9F7CBD-04FB-0D45-A3BE-34DCBAB5D42F}"/>
              </a:ext>
            </a:extLst>
          </p:cNvPr>
          <p:cNvGraphicFramePr/>
          <p:nvPr>
            <p:extLst>
              <p:ext uri="{D42A27DB-BD31-4B8C-83A1-F6EECF244321}">
                <p14:modId xmlns:p14="http://schemas.microsoft.com/office/powerpoint/2010/main" val="3389930620"/>
              </p:ext>
            </p:extLst>
          </p:nvPr>
        </p:nvGraphicFramePr>
        <p:xfrm>
          <a:off x="0" y="5638800"/>
          <a:ext cx="9144000" cy="7055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1" name="Picture 294" descr="Risultati immagini per omino che indic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9284" y="0"/>
            <a:ext cx="1371600" cy="1106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5148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reeze Drying | Nanoparticles | Millrock Technology,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819"/>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 xmlns:a16="http://schemas.microsoft.com/office/drawing/2014/main" id="{E6E0D5F3-8C1E-9C45-9EB8-1B010CD53A22}"/>
              </a:ext>
            </a:extLst>
          </p:cNvPr>
          <p:cNvSpPr/>
          <p:nvPr/>
        </p:nvSpPr>
        <p:spPr>
          <a:xfrm>
            <a:off x="329184" y="228600"/>
            <a:ext cx="8495706" cy="3164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smtClean="0"/>
              <a:t>STUDY OF GELS RHEOLOGICAL PROPERTIES </a:t>
            </a:r>
            <a:r>
              <a:rPr lang="it-IT" sz="2500" b="1" dirty="0"/>
              <a:t>(1)</a:t>
            </a:r>
          </a:p>
        </p:txBody>
      </p:sp>
      <p:graphicFrame>
        <p:nvGraphicFramePr>
          <p:cNvPr id="4" name="Grafico 3">
            <a:extLst>
              <a:ext uri="{FF2B5EF4-FFF2-40B4-BE49-F238E27FC236}">
                <a16:creationId xmlns="" xmlns:a16="http://schemas.microsoft.com/office/drawing/2014/main" id="{15CAEF93-FCD5-9746-BA7F-49F095604A75}"/>
              </a:ext>
            </a:extLst>
          </p:cNvPr>
          <p:cNvGraphicFramePr/>
          <p:nvPr>
            <p:extLst>
              <p:ext uri="{D42A27DB-BD31-4B8C-83A1-F6EECF244321}">
                <p14:modId xmlns:p14="http://schemas.microsoft.com/office/powerpoint/2010/main" val="2965874246"/>
              </p:ext>
            </p:extLst>
          </p:nvPr>
        </p:nvGraphicFramePr>
        <p:xfrm>
          <a:off x="2438400" y="786299"/>
          <a:ext cx="6480000" cy="4687864"/>
        </p:xfrm>
        <a:graphic>
          <a:graphicData uri="http://schemas.openxmlformats.org/drawingml/2006/chart">
            <c:chart xmlns:c="http://schemas.openxmlformats.org/drawingml/2006/chart" xmlns:r="http://schemas.openxmlformats.org/officeDocument/2006/relationships" r:id="rId3"/>
          </a:graphicData>
        </a:graphic>
      </p:graphicFrame>
      <p:sp>
        <p:nvSpPr>
          <p:cNvPr id="5" name="Rettangolo 4">
            <a:extLst>
              <a:ext uri="{FF2B5EF4-FFF2-40B4-BE49-F238E27FC236}">
                <a16:creationId xmlns="" xmlns:a16="http://schemas.microsoft.com/office/drawing/2014/main" id="{EFC7E273-DEA6-D04F-8C61-BC5E3254A0B6}"/>
              </a:ext>
            </a:extLst>
          </p:cNvPr>
          <p:cNvSpPr/>
          <p:nvPr/>
        </p:nvSpPr>
        <p:spPr>
          <a:xfrm>
            <a:off x="152721" y="754215"/>
            <a:ext cx="2132958" cy="4852501"/>
          </a:xfrm>
          <a:prstGeom prst="rect">
            <a:avLst/>
          </a:prstGeom>
          <a:solidFill>
            <a:schemeClr val="tx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err="1" smtClean="0">
                <a:solidFill>
                  <a:schemeClr val="bg1"/>
                </a:solidFill>
              </a:rPr>
              <a:t>Viscosity</a:t>
            </a:r>
            <a:r>
              <a:rPr lang="it-IT" sz="2000" b="1" dirty="0" smtClean="0">
                <a:solidFill>
                  <a:schemeClr val="bg1"/>
                </a:solidFill>
              </a:rPr>
              <a:t> </a:t>
            </a:r>
            <a:r>
              <a:rPr lang="it-IT" sz="2000" b="1" dirty="0" err="1" smtClean="0">
                <a:solidFill>
                  <a:schemeClr val="bg1"/>
                </a:solidFill>
              </a:rPr>
              <a:t>varied</a:t>
            </a:r>
            <a:r>
              <a:rPr lang="it-IT" sz="2000" b="1" dirty="0" smtClean="0">
                <a:solidFill>
                  <a:schemeClr val="bg1"/>
                </a:solidFill>
              </a:rPr>
              <a:t> </a:t>
            </a:r>
            <a:r>
              <a:rPr lang="it-IT" sz="2000" b="1" dirty="0" err="1" smtClean="0">
                <a:solidFill>
                  <a:schemeClr val="bg1"/>
                </a:solidFill>
              </a:rPr>
              <a:t>as</a:t>
            </a:r>
            <a:r>
              <a:rPr lang="it-IT" sz="2000" b="1" dirty="0" smtClean="0">
                <a:solidFill>
                  <a:schemeClr val="bg1"/>
                </a:solidFill>
              </a:rPr>
              <a:t> a </a:t>
            </a:r>
            <a:r>
              <a:rPr lang="it-IT" sz="2000" b="1" dirty="0" err="1" smtClean="0">
                <a:solidFill>
                  <a:schemeClr val="bg1"/>
                </a:solidFill>
              </a:rPr>
              <a:t>function</a:t>
            </a:r>
            <a:r>
              <a:rPr lang="it-IT" sz="2000" b="1" dirty="0" smtClean="0">
                <a:solidFill>
                  <a:schemeClr val="bg1"/>
                </a:solidFill>
              </a:rPr>
              <a:t> of the </a:t>
            </a:r>
            <a:r>
              <a:rPr lang="it-IT" sz="2000" b="1" dirty="0" err="1" smtClean="0">
                <a:solidFill>
                  <a:schemeClr val="bg1"/>
                </a:solidFill>
              </a:rPr>
              <a:t>Shear</a:t>
            </a:r>
            <a:r>
              <a:rPr lang="it-IT" sz="2000" b="1" dirty="0" smtClean="0">
                <a:solidFill>
                  <a:schemeClr val="bg1"/>
                </a:solidFill>
              </a:rPr>
              <a:t> Rate</a:t>
            </a:r>
            <a:endParaRPr lang="it-IT" sz="2000" b="1" dirty="0">
              <a:solidFill>
                <a:schemeClr val="bg1"/>
              </a:solidFill>
            </a:endParaRPr>
          </a:p>
          <a:p>
            <a:pPr algn="ctr"/>
            <a:endParaRPr lang="it-IT" sz="2000" b="1" dirty="0">
              <a:solidFill>
                <a:schemeClr val="bg1"/>
              </a:solidFill>
            </a:endParaRPr>
          </a:p>
          <a:p>
            <a:pPr algn="ctr"/>
            <a:r>
              <a:rPr lang="it-IT" sz="2000" b="1" dirty="0" err="1" smtClean="0">
                <a:solidFill>
                  <a:schemeClr val="bg1"/>
                </a:solidFill>
              </a:rPr>
              <a:t>Fluids</a:t>
            </a:r>
            <a:r>
              <a:rPr lang="it-IT" sz="2000" b="1" dirty="0" smtClean="0">
                <a:solidFill>
                  <a:schemeClr val="bg1"/>
                </a:solidFill>
              </a:rPr>
              <a:t> with a </a:t>
            </a:r>
            <a:r>
              <a:rPr lang="it-IT" sz="2000" b="1" dirty="0">
                <a:solidFill>
                  <a:schemeClr val="bg1"/>
                </a:solidFill>
              </a:rPr>
              <a:t>SHEAR </a:t>
            </a:r>
            <a:r>
              <a:rPr lang="it-IT" sz="2000" b="1" dirty="0" smtClean="0">
                <a:solidFill>
                  <a:schemeClr val="bg1"/>
                </a:solidFill>
              </a:rPr>
              <a:t>THINNING </a:t>
            </a:r>
            <a:r>
              <a:rPr lang="it-IT" sz="2000" b="1" i="1" dirty="0" err="1" smtClean="0">
                <a:solidFill>
                  <a:schemeClr val="bg1"/>
                </a:solidFill>
              </a:rPr>
              <a:t>behaviour</a:t>
            </a:r>
            <a:endParaRPr lang="it-IT" sz="2000" b="1" i="1" dirty="0">
              <a:solidFill>
                <a:schemeClr val="bg1"/>
              </a:solidFill>
            </a:endParaRPr>
          </a:p>
          <a:p>
            <a:pPr algn="ctr"/>
            <a:endParaRPr lang="it-IT" sz="2000" b="1" dirty="0">
              <a:solidFill>
                <a:schemeClr val="bg1"/>
              </a:solidFill>
            </a:endParaRPr>
          </a:p>
          <a:p>
            <a:pPr algn="ctr"/>
            <a:r>
              <a:rPr lang="it-IT" sz="2000" b="1" dirty="0" err="1" smtClean="0">
                <a:solidFill>
                  <a:schemeClr val="bg1"/>
                </a:solidFill>
              </a:rPr>
              <a:t>Viscosity</a:t>
            </a:r>
            <a:r>
              <a:rPr lang="it-IT" sz="2000" b="1" dirty="0" smtClean="0">
                <a:solidFill>
                  <a:schemeClr val="bg1"/>
                </a:solidFill>
              </a:rPr>
              <a:t> </a:t>
            </a:r>
            <a:r>
              <a:rPr lang="it-IT" sz="2000" b="1" dirty="0" err="1" smtClean="0">
                <a:solidFill>
                  <a:schemeClr val="bg1"/>
                </a:solidFill>
              </a:rPr>
              <a:t>increased</a:t>
            </a:r>
            <a:r>
              <a:rPr lang="it-IT" sz="2000" b="1" dirty="0" smtClean="0">
                <a:solidFill>
                  <a:schemeClr val="bg1"/>
                </a:solidFill>
              </a:rPr>
              <a:t> with the </a:t>
            </a:r>
            <a:r>
              <a:rPr lang="it-IT" sz="2000" b="1" dirty="0" err="1" smtClean="0">
                <a:solidFill>
                  <a:schemeClr val="bg1"/>
                </a:solidFill>
              </a:rPr>
              <a:t>improvment</a:t>
            </a:r>
            <a:r>
              <a:rPr lang="it-IT" sz="2000" b="1" dirty="0" smtClean="0">
                <a:solidFill>
                  <a:schemeClr val="bg1"/>
                </a:solidFill>
              </a:rPr>
              <a:t> of the </a:t>
            </a:r>
            <a:r>
              <a:rPr lang="it-IT" sz="2000" b="1" dirty="0" err="1" smtClean="0">
                <a:solidFill>
                  <a:schemeClr val="bg1"/>
                </a:solidFill>
              </a:rPr>
              <a:t>concentration</a:t>
            </a:r>
            <a:r>
              <a:rPr lang="it-IT" sz="2000" b="1" dirty="0" smtClean="0">
                <a:solidFill>
                  <a:schemeClr val="bg1"/>
                </a:solidFill>
              </a:rPr>
              <a:t> of the </a:t>
            </a:r>
            <a:r>
              <a:rPr lang="it-IT" sz="2000" b="1" dirty="0" err="1" smtClean="0">
                <a:solidFill>
                  <a:schemeClr val="bg1"/>
                </a:solidFill>
              </a:rPr>
              <a:t>gelling</a:t>
            </a:r>
            <a:r>
              <a:rPr lang="it-IT" sz="2000" b="1" dirty="0" smtClean="0">
                <a:solidFill>
                  <a:schemeClr val="bg1"/>
                </a:solidFill>
              </a:rPr>
              <a:t> agent</a:t>
            </a:r>
            <a:endParaRPr lang="it-IT" sz="2000" b="1" dirty="0">
              <a:solidFill>
                <a:schemeClr val="bg1"/>
              </a:solidFill>
            </a:endParaRPr>
          </a:p>
        </p:txBody>
      </p:sp>
      <p:sp>
        <p:nvSpPr>
          <p:cNvPr id="6" name="Rettangolo con angoli arrotondati 5">
            <a:extLst>
              <a:ext uri="{FF2B5EF4-FFF2-40B4-BE49-F238E27FC236}">
                <a16:creationId xmlns="" xmlns:a16="http://schemas.microsoft.com/office/drawing/2014/main" id="{EEDA4389-E378-AD4C-83D8-ABD0F809604D}"/>
              </a:ext>
            </a:extLst>
          </p:cNvPr>
          <p:cNvSpPr/>
          <p:nvPr/>
        </p:nvSpPr>
        <p:spPr>
          <a:xfrm>
            <a:off x="5334000" y="1219200"/>
            <a:ext cx="3134139" cy="1639864"/>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err="1" smtClean="0">
                <a:solidFill>
                  <a:schemeClr val="bg1"/>
                </a:solidFill>
              </a:rPr>
              <a:t>Viscosity</a:t>
            </a:r>
            <a:r>
              <a:rPr lang="it-IT" sz="2000" b="1" dirty="0" smtClean="0">
                <a:solidFill>
                  <a:schemeClr val="bg1"/>
                </a:solidFill>
              </a:rPr>
              <a:t> </a:t>
            </a:r>
            <a:r>
              <a:rPr lang="it-IT" sz="2000" b="1" dirty="0" err="1" smtClean="0">
                <a:solidFill>
                  <a:schemeClr val="bg1"/>
                </a:solidFill>
              </a:rPr>
              <a:t>was</a:t>
            </a:r>
            <a:r>
              <a:rPr lang="it-IT" sz="2000" b="1" dirty="0" smtClean="0">
                <a:solidFill>
                  <a:schemeClr val="bg1"/>
                </a:solidFill>
              </a:rPr>
              <a:t> </a:t>
            </a:r>
            <a:r>
              <a:rPr lang="it-IT" sz="2000" b="1" dirty="0" err="1" smtClean="0">
                <a:solidFill>
                  <a:schemeClr val="bg1"/>
                </a:solidFill>
              </a:rPr>
              <a:t>measured</a:t>
            </a:r>
            <a:r>
              <a:rPr lang="it-IT" sz="2000" b="1" dirty="0" smtClean="0">
                <a:solidFill>
                  <a:schemeClr val="bg1"/>
                </a:solidFill>
              </a:rPr>
              <a:t> </a:t>
            </a:r>
            <a:r>
              <a:rPr lang="it-IT" sz="2000" b="1" dirty="0" err="1" smtClean="0">
                <a:solidFill>
                  <a:schemeClr val="bg1"/>
                </a:solidFill>
              </a:rPr>
              <a:t>at</a:t>
            </a:r>
            <a:r>
              <a:rPr lang="it-IT" sz="2000" b="1" dirty="0" smtClean="0">
                <a:solidFill>
                  <a:schemeClr val="bg1"/>
                </a:solidFill>
              </a:rPr>
              <a:t> </a:t>
            </a:r>
            <a:r>
              <a:rPr lang="it-IT" sz="2000" b="1" dirty="0">
                <a:solidFill>
                  <a:schemeClr val="bg1"/>
                </a:solidFill>
              </a:rPr>
              <a:t>25°C </a:t>
            </a:r>
            <a:r>
              <a:rPr lang="it-IT" sz="2000" b="1" dirty="0" err="1" smtClean="0">
                <a:solidFill>
                  <a:schemeClr val="bg1"/>
                </a:solidFill>
              </a:rPr>
              <a:t>while</a:t>
            </a:r>
            <a:r>
              <a:rPr lang="it-IT" sz="2000" b="1" dirty="0" smtClean="0">
                <a:solidFill>
                  <a:schemeClr val="bg1"/>
                </a:solidFill>
              </a:rPr>
              <a:t> </a:t>
            </a:r>
            <a:r>
              <a:rPr lang="it-IT" sz="2000" b="1" dirty="0" err="1" smtClean="0">
                <a:solidFill>
                  <a:schemeClr val="bg1"/>
                </a:solidFill>
              </a:rPr>
              <a:t>gels</a:t>
            </a:r>
            <a:r>
              <a:rPr lang="it-IT" sz="2000" b="1" dirty="0" smtClean="0">
                <a:solidFill>
                  <a:schemeClr val="bg1"/>
                </a:solidFill>
              </a:rPr>
              <a:t> </a:t>
            </a:r>
            <a:r>
              <a:rPr lang="it-IT" sz="2000" b="1" dirty="0" err="1" smtClean="0">
                <a:solidFill>
                  <a:schemeClr val="bg1"/>
                </a:solidFill>
              </a:rPr>
              <a:t>undergo</a:t>
            </a:r>
            <a:r>
              <a:rPr lang="it-IT" sz="2000" b="1" dirty="0" smtClean="0">
                <a:solidFill>
                  <a:schemeClr val="bg1"/>
                </a:solidFill>
              </a:rPr>
              <a:t> an </a:t>
            </a:r>
            <a:r>
              <a:rPr lang="it-IT" sz="2000" b="1" dirty="0" err="1" smtClean="0">
                <a:solidFill>
                  <a:schemeClr val="bg1"/>
                </a:solidFill>
              </a:rPr>
              <a:t>increasing</a:t>
            </a:r>
            <a:r>
              <a:rPr lang="it-IT" sz="2000" b="1" dirty="0" smtClean="0">
                <a:solidFill>
                  <a:schemeClr val="bg1"/>
                </a:solidFill>
              </a:rPr>
              <a:t> </a:t>
            </a:r>
            <a:r>
              <a:rPr lang="it-IT" sz="2000" b="1" i="1" dirty="0" err="1">
                <a:solidFill>
                  <a:schemeClr val="bg1"/>
                </a:solidFill>
              </a:rPr>
              <a:t>shear</a:t>
            </a:r>
            <a:r>
              <a:rPr lang="it-IT" sz="2000" b="1" i="1" dirty="0">
                <a:solidFill>
                  <a:schemeClr val="bg1"/>
                </a:solidFill>
              </a:rPr>
              <a:t> rate</a:t>
            </a:r>
            <a:r>
              <a:rPr lang="it-IT" sz="2000" b="1" dirty="0">
                <a:solidFill>
                  <a:schemeClr val="bg1"/>
                </a:solidFill>
              </a:rPr>
              <a:t> </a:t>
            </a:r>
            <a:r>
              <a:rPr lang="it-IT" sz="2000" b="1" dirty="0" smtClean="0">
                <a:solidFill>
                  <a:schemeClr val="bg1"/>
                </a:solidFill>
              </a:rPr>
              <a:t>from </a:t>
            </a:r>
            <a:r>
              <a:rPr lang="it-IT" sz="2000" b="1" dirty="0">
                <a:solidFill>
                  <a:schemeClr val="bg1"/>
                </a:solidFill>
              </a:rPr>
              <a:t>0 </a:t>
            </a:r>
            <a:r>
              <a:rPr lang="it-IT" sz="2000" b="1" dirty="0" smtClean="0">
                <a:solidFill>
                  <a:schemeClr val="bg1"/>
                </a:solidFill>
              </a:rPr>
              <a:t>to </a:t>
            </a:r>
            <a:r>
              <a:rPr lang="it-IT" sz="2000" b="1" dirty="0">
                <a:solidFill>
                  <a:schemeClr val="bg1"/>
                </a:solidFill>
              </a:rPr>
              <a:t>500 s</a:t>
            </a:r>
            <a:r>
              <a:rPr lang="it-IT" sz="2000" b="1" baseline="30000" dirty="0">
                <a:solidFill>
                  <a:schemeClr val="bg1"/>
                </a:solidFill>
              </a:rPr>
              <a:t>-1</a:t>
            </a:r>
            <a:r>
              <a:rPr lang="it-IT" sz="2000" b="1" dirty="0">
                <a:solidFill>
                  <a:schemeClr val="bg1"/>
                </a:solidFill>
              </a:rPr>
              <a:t> </a:t>
            </a:r>
            <a:r>
              <a:rPr lang="it-IT" sz="2000" b="1" dirty="0" smtClean="0">
                <a:solidFill>
                  <a:schemeClr val="bg1"/>
                </a:solidFill>
              </a:rPr>
              <a:t>with a </a:t>
            </a:r>
            <a:r>
              <a:rPr lang="it-IT" sz="2000" b="1" dirty="0">
                <a:solidFill>
                  <a:schemeClr val="bg1"/>
                </a:solidFill>
              </a:rPr>
              <a:t>100 </a:t>
            </a:r>
            <a:r>
              <a:rPr lang="it-IT" sz="2000" b="1" dirty="0" smtClean="0">
                <a:solidFill>
                  <a:schemeClr val="bg1"/>
                </a:solidFill>
              </a:rPr>
              <a:t>s</a:t>
            </a:r>
            <a:r>
              <a:rPr lang="it-IT" sz="2000" b="1" baseline="30000" dirty="0" smtClean="0">
                <a:solidFill>
                  <a:schemeClr val="bg1"/>
                </a:solidFill>
              </a:rPr>
              <a:t>1</a:t>
            </a:r>
            <a:r>
              <a:rPr lang="it-IT" sz="2000" b="1" dirty="0" smtClean="0">
                <a:solidFill>
                  <a:schemeClr val="bg1"/>
                </a:solidFill>
              </a:rPr>
              <a:t>/</a:t>
            </a:r>
            <a:r>
              <a:rPr lang="it-IT" sz="2000" b="1" dirty="0" err="1" smtClean="0">
                <a:solidFill>
                  <a:schemeClr val="bg1"/>
                </a:solidFill>
              </a:rPr>
              <a:t>min</a:t>
            </a:r>
            <a:r>
              <a:rPr lang="it-IT" sz="2000" b="1" dirty="0" smtClean="0">
                <a:solidFill>
                  <a:schemeClr val="bg1"/>
                </a:solidFill>
              </a:rPr>
              <a:t> </a:t>
            </a:r>
            <a:r>
              <a:rPr lang="it-IT" sz="2000" b="1" dirty="0" err="1" smtClean="0">
                <a:solidFill>
                  <a:schemeClr val="bg1"/>
                </a:solidFill>
              </a:rPr>
              <a:t>gradient</a:t>
            </a:r>
            <a:r>
              <a:rPr lang="it-IT" sz="2000" b="1" dirty="0" smtClean="0">
                <a:solidFill>
                  <a:schemeClr val="bg1"/>
                </a:solidFill>
              </a:rPr>
              <a:t> </a:t>
            </a:r>
            <a:endParaRPr lang="it-IT" sz="2000" b="1" dirty="0">
              <a:solidFill>
                <a:schemeClr val="bg1"/>
              </a:solidFill>
            </a:endParaRPr>
          </a:p>
        </p:txBody>
      </p:sp>
      <p:pic>
        <p:nvPicPr>
          <p:cNvPr id="8" name="Picture 4">
            <a:extLst>
              <a:ext uri="{FF2B5EF4-FFF2-40B4-BE49-F238E27FC236}">
                <a16:creationId xmlns:a16="http://schemas.microsoft.com/office/drawing/2014/main" xmlns=""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6128979"/>
            <a:ext cx="9136918" cy="729021"/>
          </a:xfrm>
          <a:prstGeom prst="rect">
            <a:avLst/>
          </a:prstGeom>
        </p:spPr>
      </p:pic>
      <p:graphicFrame>
        <p:nvGraphicFramePr>
          <p:cNvPr id="10" name="Diagramma 9">
            <a:extLst>
              <a:ext uri="{FF2B5EF4-FFF2-40B4-BE49-F238E27FC236}">
                <a16:creationId xmlns:a16="http://schemas.microsoft.com/office/drawing/2014/main" xmlns="" id="{8A9F7CBD-04FB-0D45-A3BE-34DCBAB5D42F}"/>
              </a:ext>
            </a:extLst>
          </p:cNvPr>
          <p:cNvGraphicFramePr/>
          <p:nvPr>
            <p:extLst>
              <p:ext uri="{D42A27DB-BD31-4B8C-83A1-F6EECF244321}">
                <p14:modId xmlns:p14="http://schemas.microsoft.com/office/powerpoint/2010/main" val="700096442"/>
              </p:ext>
            </p:extLst>
          </p:nvPr>
        </p:nvGraphicFramePr>
        <p:xfrm>
          <a:off x="0" y="5638800"/>
          <a:ext cx="9144000" cy="7055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294" descr="Risultati immagini per omino che indic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6408" y="-8193"/>
            <a:ext cx="1371600" cy="1106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2567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reeze Drying | Nanoparticles | Millrock Technology,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819"/>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graphicFrame>
        <p:nvGraphicFramePr>
          <p:cNvPr id="4" name="Grafico 3">
            <a:extLst>
              <a:ext uri="{FF2B5EF4-FFF2-40B4-BE49-F238E27FC236}">
                <a16:creationId xmlns="" xmlns:a16="http://schemas.microsoft.com/office/drawing/2014/main" id="{6D540EC2-9A0B-B84F-A922-41A0BFF0D483}"/>
              </a:ext>
            </a:extLst>
          </p:cNvPr>
          <p:cNvGraphicFramePr/>
          <p:nvPr>
            <p:extLst>
              <p:ext uri="{D42A27DB-BD31-4B8C-83A1-F6EECF244321}">
                <p14:modId xmlns:p14="http://schemas.microsoft.com/office/powerpoint/2010/main" val="580002371"/>
              </p:ext>
            </p:extLst>
          </p:nvPr>
        </p:nvGraphicFramePr>
        <p:xfrm>
          <a:off x="1828800" y="891770"/>
          <a:ext cx="7308118" cy="4676390"/>
        </p:xfrm>
        <a:graphic>
          <a:graphicData uri="http://schemas.openxmlformats.org/drawingml/2006/chart">
            <c:chart xmlns:c="http://schemas.openxmlformats.org/drawingml/2006/chart" xmlns:r="http://schemas.openxmlformats.org/officeDocument/2006/relationships" r:id="rId3"/>
          </a:graphicData>
        </a:graphic>
      </p:graphicFrame>
      <p:sp>
        <p:nvSpPr>
          <p:cNvPr id="5" name="Rettangolo 4">
            <a:extLst>
              <a:ext uri="{FF2B5EF4-FFF2-40B4-BE49-F238E27FC236}">
                <a16:creationId xmlns="" xmlns:a16="http://schemas.microsoft.com/office/drawing/2014/main" id="{2FBCE5CC-B70A-1446-B929-1FBCF556B184}"/>
              </a:ext>
            </a:extLst>
          </p:cNvPr>
          <p:cNvSpPr/>
          <p:nvPr/>
        </p:nvSpPr>
        <p:spPr>
          <a:xfrm>
            <a:off x="76200" y="891770"/>
            <a:ext cx="2015706" cy="4676390"/>
          </a:xfrm>
          <a:prstGeom prst="rect">
            <a:avLst/>
          </a:prstGeom>
          <a:solidFill>
            <a:schemeClr val="tx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The slip </a:t>
            </a:r>
            <a:r>
              <a:rPr lang="en-US" sz="2000" b="1" dirty="0" smtClean="0">
                <a:solidFill>
                  <a:schemeClr val="bg1"/>
                </a:solidFill>
              </a:rPr>
              <a:t>started </a:t>
            </a:r>
            <a:r>
              <a:rPr lang="en-US" sz="2000" b="1" dirty="0">
                <a:solidFill>
                  <a:schemeClr val="bg1"/>
                </a:solidFill>
              </a:rPr>
              <a:t>after a certain shear stress value (yield value</a:t>
            </a:r>
            <a:r>
              <a:rPr lang="en-US" sz="2000" b="1" dirty="0" smtClean="0">
                <a:solidFill>
                  <a:schemeClr val="bg1"/>
                </a:solidFill>
              </a:rPr>
              <a:t>)</a:t>
            </a:r>
          </a:p>
          <a:p>
            <a:pPr algn="ctr"/>
            <a:endParaRPr lang="it-IT" sz="2000" b="1" dirty="0">
              <a:solidFill>
                <a:schemeClr val="bg1"/>
              </a:solidFill>
            </a:endParaRPr>
          </a:p>
          <a:p>
            <a:pPr algn="ctr"/>
            <a:r>
              <a:rPr lang="it-IT" sz="2000" b="1" dirty="0" smtClean="0">
                <a:solidFill>
                  <a:schemeClr val="bg1"/>
                </a:solidFill>
              </a:rPr>
              <a:t>PLASTIC FLUIDS </a:t>
            </a:r>
            <a:endParaRPr lang="it-IT" sz="2000" b="1" dirty="0">
              <a:solidFill>
                <a:schemeClr val="bg1"/>
              </a:solidFill>
            </a:endParaRPr>
          </a:p>
          <a:p>
            <a:pPr algn="ctr"/>
            <a:endParaRPr lang="it-IT" sz="2000" b="1" dirty="0">
              <a:solidFill>
                <a:schemeClr val="bg1"/>
              </a:solidFill>
            </a:endParaRPr>
          </a:p>
          <a:p>
            <a:pPr algn="ctr"/>
            <a:r>
              <a:rPr lang="it-IT" sz="2000" b="1" dirty="0" err="1" smtClean="0">
                <a:solidFill>
                  <a:schemeClr val="bg1"/>
                </a:solidFill>
              </a:rPr>
              <a:t>Different</a:t>
            </a:r>
            <a:r>
              <a:rPr lang="it-IT" sz="2000" b="1" i="1" dirty="0" smtClean="0">
                <a:solidFill>
                  <a:schemeClr val="bg1"/>
                </a:solidFill>
              </a:rPr>
              <a:t> </a:t>
            </a:r>
            <a:r>
              <a:rPr lang="it-IT" sz="2000" b="1" dirty="0" err="1" smtClean="0">
                <a:solidFill>
                  <a:schemeClr val="bg1"/>
                </a:solidFill>
              </a:rPr>
              <a:t>Yield</a:t>
            </a:r>
            <a:r>
              <a:rPr lang="it-IT" sz="2000" b="1" dirty="0" smtClean="0">
                <a:solidFill>
                  <a:schemeClr val="bg1"/>
                </a:solidFill>
              </a:rPr>
              <a:t> </a:t>
            </a:r>
            <a:r>
              <a:rPr lang="it-IT" sz="2000" b="1" dirty="0" err="1">
                <a:solidFill>
                  <a:schemeClr val="bg1"/>
                </a:solidFill>
              </a:rPr>
              <a:t>values</a:t>
            </a:r>
            <a:r>
              <a:rPr lang="it-IT" sz="2000" b="1" dirty="0">
                <a:solidFill>
                  <a:schemeClr val="bg1"/>
                </a:solidFill>
              </a:rPr>
              <a:t> </a:t>
            </a:r>
            <a:r>
              <a:rPr lang="it-IT" sz="2000" b="1" dirty="0" smtClean="0">
                <a:solidFill>
                  <a:schemeClr val="bg1"/>
                </a:solidFill>
              </a:rPr>
              <a:t>on the base of the  </a:t>
            </a:r>
            <a:r>
              <a:rPr lang="it-IT" sz="2000" b="1" dirty="0" err="1" smtClean="0">
                <a:solidFill>
                  <a:schemeClr val="bg1"/>
                </a:solidFill>
              </a:rPr>
              <a:t>concentration</a:t>
            </a:r>
            <a:r>
              <a:rPr lang="it-IT" sz="2000" b="1" dirty="0" smtClean="0">
                <a:solidFill>
                  <a:schemeClr val="bg1"/>
                </a:solidFill>
              </a:rPr>
              <a:t> of the </a:t>
            </a:r>
            <a:r>
              <a:rPr lang="it-IT" sz="2000" b="1" dirty="0" err="1" smtClean="0">
                <a:solidFill>
                  <a:schemeClr val="bg1"/>
                </a:solidFill>
              </a:rPr>
              <a:t>gelling</a:t>
            </a:r>
            <a:r>
              <a:rPr lang="it-IT" sz="2000" b="1" dirty="0" smtClean="0">
                <a:solidFill>
                  <a:schemeClr val="bg1"/>
                </a:solidFill>
              </a:rPr>
              <a:t> agent </a:t>
            </a:r>
            <a:endParaRPr lang="it-IT" sz="2000" b="1" dirty="0">
              <a:solidFill>
                <a:schemeClr val="bg1"/>
              </a:solidFill>
            </a:endParaRPr>
          </a:p>
          <a:p>
            <a:pPr algn="ctr"/>
            <a:r>
              <a:rPr lang="it-IT" sz="2000" b="1" dirty="0" smtClean="0">
                <a:solidFill>
                  <a:schemeClr val="bg1"/>
                </a:solidFill>
              </a:rPr>
              <a:t>(</a:t>
            </a:r>
            <a:r>
              <a:rPr lang="it-IT" sz="2000" b="1" dirty="0" err="1" smtClean="0">
                <a:solidFill>
                  <a:schemeClr val="bg1"/>
                </a:solidFill>
              </a:rPr>
              <a:t>Bingham</a:t>
            </a:r>
            <a:r>
              <a:rPr lang="it-IT" sz="2000" b="1" dirty="0" smtClean="0">
                <a:solidFill>
                  <a:schemeClr val="bg1"/>
                </a:solidFill>
              </a:rPr>
              <a:t> Model)</a:t>
            </a:r>
            <a:endParaRPr lang="it-IT" sz="2000" b="1" dirty="0">
              <a:solidFill>
                <a:schemeClr val="bg1"/>
              </a:solidFill>
            </a:endParaRPr>
          </a:p>
        </p:txBody>
      </p:sp>
      <p:sp>
        <p:nvSpPr>
          <p:cNvPr id="6" name="Rettangolo 5">
            <a:extLst>
              <a:ext uri="{FF2B5EF4-FFF2-40B4-BE49-F238E27FC236}">
                <a16:creationId xmlns="" xmlns:a16="http://schemas.microsoft.com/office/drawing/2014/main" id="{E6E0D5F3-8C1E-9C45-9EB8-1B010CD53A22}"/>
              </a:ext>
            </a:extLst>
          </p:cNvPr>
          <p:cNvSpPr/>
          <p:nvPr/>
        </p:nvSpPr>
        <p:spPr>
          <a:xfrm>
            <a:off x="419694" y="228600"/>
            <a:ext cx="8495706" cy="3164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smtClean="0"/>
              <a:t>STUDY OF THE GELS RHEOLOGICAL PROPERTIES (2)</a:t>
            </a:r>
            <a:endParaRPr lang="it-IT" sz="2500" b="1" dirty="0"/>
          </a:p>
        </p:txBody>
      </p:sp>
      <p:pic>
        <p:nvPicPr>
          <p:cNvPr id="8" name="Picture 4">
            <a:extLst>
              <a:ext uri="{FF2B5EF4-FFF2-40B4-BE49-F238E27FC236}">
                <a16:creationId xmlns:a16="http://schemas.microsoft.com/office/drawing/2014/main" xmlns="" id="{2CF8AFEB-D629-432D-9288-39A0078A4748}"/>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0" y="6035040"/>
            <a:ext cx="9136918" cy="822960"/>
          </a:xfrm>
          <a:prstGeom prst="rect">
            <a:avLst/>
          </a:prstGeom>
        </p:spPr>
      </p:pic>
      <p:graphicFrame>
        <p:nvGraphicFramePr>
          <p:cNvPr id="10" name="Diagramma 9">
            <a:extLst>
              <a:ext uri="{FF2B5EF4-FFF2-40B4-BE49-F238E27FC236}">
                <a16:creationId xmlns:a16="http://schemas.microsoft.com/office/drawing/2014/main" xmlns="" id="{8A9F7CBD-04FB-0D45-A3BE-34DCBAB5D42F}"/>
              </a:ext>
            </a:extLst>
          </p:cNvPr>
          <p:cNvGraphicFramePr/>
          <p:nvPr>
            <p:extLst>
              <p:ext uri="{D42A27DB-BD31-4B8C-83A1-F6EECF244321}">
                <p14:modId xmlns:p14="http://schemas.microsoft.com/office/powerpoint/2010/main" val="2514962946"/>
              </p:ext>
            </p:extLst>
          </p:nvPr>
        </p:nvGraphicFramePr>
        <p:xfrm>
          <a:off x="0" y="5638800"/>
          <a:ext cx="9144000" cy="7055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294" descr="Risultati immagini per omino che indic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371600" cy="1106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6423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Freeze Drying | Nanoparticles | Millrock Technology,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819"/>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2" name="Rettangolo con angoli arrotondati 11">
            <a:extLst>
              <a:ext uri="{FF2B5EF4-FFF2-40B4-BE49-F238E27FC236}">
                <a16:creationId xmlns="" xmlns:a16="http://schemas.microsoft.com/office/drawing/2014/main" id="{B441FF10-31D9-2143-81A0-09BA36451B04}"/>
              </a:ext>
            </a:extLst>
          </p:cNvPr>
          <p:cNvSpPr/>
          <p:nvPr/>
        </p:nvSpPr>
        <p:spPr>
          <a:xfrm>
            <a:off x="3374599" y="1883580"/>
            <a:ext cx="3938888" cy="980194"/>
          </a:xfrm>
          <a:prstGeom prst="roundRect">
            <a:avLst/>
          </a:prstGeom>
          <a:solidFill>
            <a:schemeClr val="tx2">
              <a:lumMod val="60000"/>
              <a:lumOff val="40000"/>
            </a:schemeClr>
          </a:solidFill>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ts val="2000"/>
              </a:lnSpc>
            </a:pPr>
            <a:r>
              <a:rPr lang="it-IT" sz="2000" b="1" dirty="0" err="1" smtClean="0">
                <a:solidFill>
                  <a:schemeClr val="bg1"/>
                </a:solidFill>
              </a:rPr>
              <a:t>Micelles</a:t>
            </a:r>
            <a:r>
              <a:rPr lang="it-IT" sz="2000" b="1" dirty="0" smtClean="0">
                <a:solidFill>
                  <a:schemeClr val="bg1"/>
                </a:solidFill>
              </a:rPr>
              <a:t> with </a:t>
            </a:r>
            <a:r>
              <a:rPr lang="it-IT" sz="2000" b="1" dirty="0" err="1" smtClean="0">
                <a:solidFill>
                  <a:schemeClr val="bg1"/>
                </a:solidFill>
              </a:rPr>
              <a:t>low</a:t>
            </a:r>
            <a:r>
              <a:rPr lang="it-IT" sz="2000" b="1" dirty="0" smtClean="0">
                <a:solidFill>
                  <a:schemeClr val="bg1"/>
                </a:solidFill>
              </a:rPr>
              <a:t> </a:t>
            </a:r>
            <a:r>
              <a:rPr lang="it-IT" sz="2000" b="1" dirty="0" err="1" smtClean="0">
                <a:solidFill>
                  <a:schemeClr val="bg1"/>
                </a:solidFill>
              </a:rPr>
              <a:t>size</a:t>
            </a:r>
            <a:r>
              <a:rPr lang="it-IT" sz="2000" b="1" dirty="0" smtClean="0">
                <a:solidFill>
                  <a:schemeClr val="bg1"/>
                </a:solidFill>
              </a:rPr>
              <a:t> </a:t>
            </a:r>
            <a:r>
              <a:rPr lang="it-IT" sz="2000" b="1" dirty="0">
                <a:solidFill>
                  <a:schemeClr val="bg1"/>
                </a:solidFill>
              </a:rPr>
              <a:t>(16-20 nm) </a:t>
            </a:r>
          </a:p>
          <a:p>
            <a:pPr algn="ctr">
              <a:lnSpc>
                <a:spcPts val="2000"/>
              </a:lnSpc>
            </a:pPr>
            <a:r>
              <a:rPr lang="it-IT" sz="2000" b="1" dirty="0">
                <a:solidFill>
                  <a:schemeClr val="bg1"/>
                </a:solidFill>
              </a:rPr>
              <a:t>a</a:t>
            </a:r>
            <a:r>
              <a:rPr lang="it-IT" sz="2000" b="1" dirty="0" smtClean="0">
                <a:solidFill>
                  <a:schemeClr val="bg1"/>
                </a:solidFill>
              </a:rPr>
              <a:t>nd </a:t>
            </a:r>
            <a:r>
              <a:rPr lang="it-IT" sz="2000" b="1" dirty="0" err="1" smtClean="0">
                <a:solidFill>
                  <a:schemeClr val="bg1"/>
                </a:solidFill>
              </a:rPr>
              <a:t>low</a:t>
            </a:r>
            <a:r>
              <a:rPr lang="it-IT" sz="2000" b="1" dirty="0" smtClean="0">
                <a:solidFill>
                  <a:schemeClr val="bg1"/>
                </a:solidFill>
              </a:rPr>
              <a:t> </a:t>
            </a:r>
            <a:r>
              <a:rPr lang="it-IT" sz="2000" b="1" dirty="0" err="1" smtClean="0">
                <a:solidFill>
                  <a:schemeClr val="bg1"/>
                </a:solidFill>
              </a:rPr>
              <a:t>polydispersity</a:t>
            </a:r>
            <a:r>
              <a:rPr lang="it-IT" sz="2000" b="1" dirty="0" smtClean="0">
                <a:solidFill>
                  <a:schemeClr val="bg1"/>
                </a:solidFill>
              </a:rPr>
              <a:t> </a:t>
            </a:r>
            <a:r>
              <a:rPr lang="it-IT" sz="2000" b="1" dirty="0">
                <a:solidFill>
                  <a:schemeClr val="bg1"/>
                </a:solidFill>
              </a:rPr>
              <a:t>(PDI &lt; 0,3</a:t>
            </a:r>
            <a:r>
              <a:rPr lang="it-IT" sz="2000" b="1" dirty="0" smtClean="0">
                <a:solidFill>
                  <a:schemeClr val="bg1"/>
                </a:solidFill>
              </a:rPr>
              <a:t>) </a:t>
            </a:r>
            <a:r>
              <a:rPr lang="it-IT" sz="2000" b="1" dirty="0" err="1" smtClean="0">
                <a:solidFill>
                  <a:schemeClr val="bg1"/>
                </a:solidFill>
              </a:rPr>
              <a:t>were</a:t>
            </a:r>
            <a:r>
              <a:rPr lang="it-IT" sz="2000" b="1" dirty="0" smtClean="0">
                <a:solidFill>
                  <a:schemeClr val="bg1"/>
                </a:solidFill>
              </a:rPr>
              <a:t> </a:t>
            </a:r>
            <a:r>
              <a:rPr lang="it-IT" sz="2000" b="1" dirty="0" err="1" smtClean="0">
                <a:solidFill>
                  <a:schemeClr val="bg1"/>
                </a:solidFill>
              </a:rPr>
              <a:t>achieved</a:t>
            </a:r>
            <a:endParaRPr lang="it-IT" sz="2000" b="1" dirty="0">
              <a:solidFill>
                <a:schemeClr val="bg1"/>
              </a:solidFill>
            </a:endParaRPr>
          </a:p>
        </p:txBody>
      </p:sp>
      <p:sp>
        <p:nvSpPr>
          <p:cNvPr id="13" name="Rettangolo con angoli arrotondati 12">
            <a:extLst>
              <a:ext uri="{FF2B5EF4-FFF2-40B4-BE49-F238E27FC236}">
                <a16:creationId xmlns="" xmlns:a16="http://schemas.microsoft.com/office/drawing/2014/main" id="{6B200D70-BA8D-2C41-9931-AC6C561E6821}"/>
              </a:ext>
            </a:extLst>
          </p:cNvPr>
          <p:cNvSpPr/>
          <p:nvPr/>
        </p:nvSpPr>
        <p:spPr>
          <a:xfrm>
            <a:off x="3954911" y="3124200"/>
            <a:ext cx="4606244" cy="1392589"/>
          </a:xfrm>
          <a:prstGeom prst="roundRect">
            <a:avLst/>
          </a:prstGeom>
          <a:solidFill>
            <a:schemeClr val="tx2">
              <a:lumMod val="60000"/>
              <a:lumOff val="40000"/>
            </a:schemeClr>
          </a:solidFill>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ts val="2000"/>
              </a:lnSpc>
            </a:pPr>
            <a:r>
              <a:rPr lang="it-IT" sz="2000" b="1" dirty="0" err="1" smtClean="0">
                <a:solidFill>
                  <a:schemeClr val="bg1"/>
                </a:solidFill>
              </a:rPr>
              <a:t>Good</a:t>
            </a:r>
            <a:r>
              <a:rPr lang="it-IT" sz="2000" b="1" dirty="0" smtClean="0">
                <a:solidFill>
                  <a:schemeClr val="bg1"/>
                </a:solidFill>
              </a:rPr>
              <a:t> </a:t>
            </a:r>
            <a:r>
              <a:rPr lang="it-IT" sz="2000" b="1" dirty="0" err="1" smtClean="0">
                <a:solidFill>
                  <a:schemeClr val="bg1"/>
                </a:solidFill>
              </a:rPr>
              <a:t>stability</a:t>
            </a:r>
            <a:r>
              <a:rPr lang="it-IT" sz="2000" b="1" dirty="0" smtClean="0">
                <a:solidFill>
                  <a:schemeClr val="bg1"/>
                </a:solidFill>
              </a:rPr>
              <a:t> </a:t>
            </a:r>
            <a:r>
              <a:rPr lang="it-IT" sz="2000" b="1" dirty="0" err="1" smtClean="0">
                <a:solidFill>
                  <a:schemeClr val="bg1"/>
                </a:solidFill>
              </a:rPr>
              <a:t>was</a:t>
            </a:r>
            <a:r>
              <a:rPr lang="it-IT" sz="2000" b="1" dirty="0" smtClean="0">
                <a:solidFill>
                  <a:schemeClr val="bg1"/>
                </a:solidFill>
              </a:rPr>
              <a:t> </a:t>
            </a:r>
            <a:r>
              <a:rPr lang="it-IT" sz="2000" b="1" dirty="0" err="1" smtClean="0">
                <a:solidFill>
                  <a:schemeClr val="bg1"/>
                </a:solidFill>
              </a:rPr>
              <a:t>obtained</a:t>
            </a:r>
            <a:endParaRPr lang="it-IT" sz="2000" b="1" dirty="0" smtClean="0">
              <a:solidFill>
                <a:schemeClr val="bg1"/>
              </a:solidFill>
            </a:endParaRPr>
          </a:p>
          <a:p>
            <a:pPr algn="ctr">
              <a:lnSpc>
                <a:spcPts val="2000"/>
              </a:lnSpc>
            </a:pPr>
            <a:r>
              <a:rPr lang="it-IT" sz="2000" b="1" dirty="0" smtClean="0">
                <a:solidFill>
                  <a:schemeClr val="bg1"/>
                </a:solidFill>
              </a:rPr>
              <a:t>No </a:t>
            </a:r>
            <a:r>
              <a:rPr lang="it-IT" sz="2000" b="1" dirty="0" err="1" smtClean="0">
                <a:solidFill>
                  <a:schemeClr val="bg1"/>
                </a:solidFill>
              </a:rPr>
              <a:t>aggregates</a:t>
            </a:r>
            <a:r>
              <a:rPr lang="it-IT" sz="2000" b="1" dirty="0" smtClean="0">
                <a:solidFill>
                  <a:schemeClr val="bg1"/>
                </a:solidFill>
              </a:rPr>
              <a:t> or </a:t>
            </a:r>
            <a:r>
              <a:rPr lang="it-IT" sz="2000" b="1" dirty="0" err="1" smtClean="0">
                <a:solidFill>
                  <a:schemeClr val="bg1"/>
                </a:solidFill>
              </a:rPr>
              <a:t>residuals</a:t>
            </a:r>
            <a:r>
              <a:rPr lang="it-IT" sz="2000" b="1" dirty="0" smtClean="0">
                <a:solidFill>
                  <a:schemeClr val="bg1"/>
                </a:solidFill>
              </a:rPr>
              <a:t> </a:t>
            </a:r>
            <a:r>
              <a:rPr lang="it-IT" sz="2000" b="1" dirty="0" err="1" smtClean="0">
                <a:solidFill>
                  <a:schemeClr val="bg1"/>
                </a:solidFill>
              </a:rPr>
              <a:t>formation</a:t>
            </a:r>
            <a:r>
              <a:rPr lang="it-IT" sz="2000" b="1" dirty="0" smtClean="0">
                <a:solidFill>
                  <a:schemeClr val="bg1"/>
                </a:solidFill>
              </a:rPr>
              <a:t> </a:t>
            </a:r>
            <a:r>
              <a:rPr lang="it-IT" sz="2000" b="1" dirty="0" err="1" smtClean="0">
                <a:solidFill>
                  <a:schemeClr val="bg1"/>
                </a:solidFill>
              </a:rPr>
              <a:t>was</a:t>
            </a:r>
            <a:r>
              <a:rPr lang="it-IT" sz="2000" b="1" dirty="0" smtClean="0">
                <a:solidFill>
                  <a:schemeClr val="bg1"/>
                </a:solidFill>
              </a:rPr>
              <a:t> </a:t>
            </a:r>
            <a:r>
              <a:rPr lang="it-IT" sz="2000" b="1" dirty="0" err="1" smtClean="0">
                <a:solidFill>
                  <a:schemeClr val="bg1"/>
                </a:solidFill>
              </a:rPr>
              <a:t>observed</a:t>
            </a:r>
            <a:r>
              <a:rPr lang="it-IT" sz="2000" b="1" dirty="0" smtClean="0">
                <a:solidFill>
                  <a:schemeClr val="bg1"/>
                </a:solidFill>
              </a:rPr>
              <a:t> </a:t>
            </a:r>
            <a:r>
              <a:rPr lang="it-IT" sz="2000" b="1" dirty="0" err="1" smtClean="0">
                <a:solidFill>
                  <a:schemeClr val="bg1"/>
                </a:solidFill>
              </a:rPr>
              <a:t>after</a:t>
            </a:r>
            <a:r>
              <a:rPr lang="it-IT" sz="2000" b="1" dirty="0" smtClean="0">
                <a:solidFill>
                  <a:schemeClr val="bg1"/>
                </a:solidFill>
              </a:rPr>
              <a:t> 72 h</a:t>
            </a:r>
            <a:r>
              <a:rPr lang="it-IT" sz="2000" b="1" dirty="0">
                <a:solidFill>
                  <a:schemeClr val="bg1"/>
                </a:solidFill>
              </a:rPr>
              <a:t/>
            </a:r>
            <a:br>
              <a:rPr lang="it-IT" sz="2000" b="1" dirty="0">
                <a:solidFill>
                  <a:schemeClr val="bg1"/>
                </a:solidFill>
              </a:rPr>
            </a:br>
            <a:r>
              <a:rPr lang="it-IT" sz="2000" b="1" dirty="0" err="1" smtClean="0">
                <a:solidFill>
                  <a:schemeClr val="bg1"/>
                </a:solidFill>
              </a:rPr>
              <a:t>Materials</a:t>
            </a:r>
            <a:r>
              <a:rPr lang="it-IT" sz="2000" b="1" dirty="0" smtClean="0">
                <a:solidFill>
                  <a:schemeClr val="bg1"/>
                </a:solidFill>
              </a:rPr>
              <a:t> </a:t>
            </a:r>
            <a:r>
              <a:rPr lang="it-IT" sz="2000" b="1" dirty="0" err="1" smtClean="0">
                <a:solidFill>
                  <a:schemeClr val="bg1"/>
                </a:solidFill>
              </a:rPr>
              <a:t>suitable</a:t>
            </a:r>
            <a:r>
              <a:rPr lang="it-IT" sz="2000" b="1" dirty="0" smtClean="0">
                <a:solidFill>
                  <a:schemeClr val="bg1"/>
                </a:solidFill>
              </a:rPr>
              <a:t> for </a:t>
            </a:r>
            <a:r>
              <a:rPr lang="it-IT" sz="2000" b="1" dirty="0" err="1" smtClean="0">
                <a:solidFill>
                  <a:schemeClr val="bg1"/>
                </a:solidFill>
              </a:rPr>
              <a:t>freeze</a:t>
            </a:r>
            <a:r>
              <a:rPr lang="it-IT" sz="2000" b="1" dirty="0" smtClean="0">
                <a:solidFill>
                  <a:schemeClr val="bg1"/>
                </a:solidFill>
              </a:rPr>
              <a:t> </a:t>
            </a:r>
            <a:r>
              <a:rPr lang="it-IT" sz="2000" b="1" dirty="0" err="1" smtClean="0">
                <a:solidFill>
                  <a:schemeClr val="bg1"/>
                </a:solidFill>
              </a:rPr>
              <a:t>drying</a:t>
            </a:r>
            <a:r>
              <a:rPr lang="it-IT" sz="2000" b="1" dirty="0" smtClean="0">
                <a:solidFill>
                  <a:schemeClr val="bg1"/>
                </a:solidFill>
              </a:rPr>
              <a:t> </a:t>
            </a:r>
            <a:r>
              <a:rPr lang="it-IT" sz="2000" b="1" dirty="0" err="1" smtClean="0">
                <a:solidFill>
                  <a:schemeClr val="bg1"/>
                </a:solidFill>
              </a:rPr>
              <a:t>processes</a:t>
            </a:r>
            <a:r>
              <a:rPr lang="it-IT" sz="2000" b="1" dirty="0" smtClean="0">
                <a:solidFill>
                  <a:schemeClr val="bg1"/>
                </a:solidFill>
              </a:rPr>
              <a:t> </a:t>
            </a:r>
            <a:r>
              <a:rPr lang="it-IT" sz="2000" b="1" dirty="0" err="1" smtClean="0">
                <a:solidFill>
                  <a:schemeClr val="bg1"/>
                </a:solidFill>
              </a:rPr>
              <a:t>were</a:t>
            </a:r>
            <a:r>
              <a:rPr lang="it-IT" sz="2000" b="1" dirty="0" smtClean="0">
                <a:solidFill>
                  <a:schemeClr val="bg1"/>
                </a:solidFill>
              </a:rPr>
              <a:t> </a:t>
            </a:r>
            <a:r>
              <a:rPr lang="it-IT" sz="2000" b="1" dirty="0" err="1" smtClean="0">
                <a:solidFill>
                  <a:schemeClr val="bg1"/>
                </a:solidFill>
              </a:rPr>
              <a:t>prepared</a:t>
            </a:r>
            <a:endParaRPr lang="it-IT" sz="2000" b="1" dirty="0">
              <a:solidFill>
                <a:schemeClr val="bg1"/>
              </a:solidFill>
            </a:endParaRPr>
          </a:p>
        </p:txBody>
      </p:sp>
      <p:sp>
        <p:nvSpPr>
          <p:cNvPr id="18" name="Rettangolo con angoli arrotondati 17">
            <a:extLst>
              <a:ext uri="{FF2B5EF4-FFF2-40B4-BE49-F238E27FC236}">
                <a16:creationId xmlns="" xmlns:a16="http://schemas.microsoft.com/office/drawing/2014/main" id="{A304B314-550D-2246-91E8-F03DC26CACF6}"/>
              </a:ext>
            </a:extLst>
          </p:cNvPr>
          <p:cNvSpPr/>
          <p:nvPr/>
        </p:nvSpPr>
        <p:spPr>
          <a:xfrm>
            <a:off x="4362558" y="4757689"/>
            <a:ext cx="4546065" cy="881111"/>
          </a:xfrm>
          <a:prstGeom prst="roundRect">
            <a:avLst/>
          </a:prstGeom>
          <a:solidFill>
            <a:schemeClr val="tx2">
              <a:lumMod val="60000"/>
              <a:lumOff val="40000"/>
            </a:schemeClr>
          </a:solidFill>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ts val="2000"/>
              </a:lnSpc>
            </a:pPr>
            <a:r>
              <a:rPr lang="it-IT" sz="2000" b="1" dirty="0" smtClean="0">
                <a:solidFill>
                  <a:schemeClr val="bg1"/>
                </a:solidFill>
              </a:rPr>
              <a:t>Not </a:t>
            </a:r>
            <a:r>
              <a:rPr lang="it-IT" sz="2000" b="1" dirty="0" err="1" smtClean="0">
                <a:solidFill>
                  <a:schemeClr val="bg1"/>
                </a:solidFill>
              </a:rPr>
              <a:t>Newtonian</a:t>
            </a:r>
            <a:r>
              <a:rPr lang="it-IT" sz="2000" b="1" dirty="0" smtClean="0">
                <a:solidFill>
                  <a:schemeClr val="bg1"/>
                </a:solidFill>
              </a:rPr>
              <a:t> </a:t>
            </a:r>
            <a:r>
              <a:rPr lang="it-IT" sz="2000" b="1" dirty="0" err="1" smtClean="0">
                <a:solidFill>
                  <a:schemeClr val="bg1"/>
                </a:solidFill>
              </a:rPr>
              <a:t>gels</a:t>
            </a:r>
            <a:r>
              <a:rPr lang="it-IT" sz="2000" b="1" dirty="0" smtClean="0">
                <a:solidFill>
                  <a:schemeClr val="bg1"/>
                </a:solidFill>
              </a:rPr>
              <a:t> with </a:t>
            </a:r>
            <a:r>
              <a:rPr lang="it-IT" sz="2000" b="1" dirty="0" err="1" smtClean="0">
                <a:solidFill>
                  <a:schemeClr val="bg1"/>
                </a:solidFill>
              </a:rPr>
              <a:t>plastic</a:t>
            </a:r>
            <a:r>
              <a:rPr lang="it-IT" sz="2000" b="1" dirty="0" smtClean="0">
                <a:solidFill>
                  <a:schemeClr val="bg1"/>
                </a:solidFill>
              </a:rPr>
              <a:t> </a:t>
            </a:r>
            <a:r>
              <a:rPr lang="it-IT" sz="2000" b="1" dirty="0" err="1" smtClean="0">
                <a:solidFill>
                  <a:schemeClr val="bg1"/>
                </a:solidFill>
              </a:rPr>
              <a:t>behaviour</a:t>
            </a:r>
            <a:r>
              <a:rPr lang="it-IT" sz="2000" b="1" dirty="0" smtClean="0">
                <a:solidFill>
                  <a:schemeClr val="bg1"/>
                </a:solidFill>
              </a:rPr>
              <a:t> and </a:t>
            </a:r>
            <a:r>
              <a:rPr lang="it-IT" sz="2000" b="1" dirty="0" err="1" smtClean="0">
                <a:solidFill>
                  <a:schemeClr val="bg1"/>
                </a:solidFill>
              </a:rPr>
              <a:t>isoepidermic</a:t>
            </a:r>
            <a:r>
              <a:rPr lang="it-IT" sz="2000" b="1" dirty="0" smtClean="0">
                <a:solidFill>
                  <a:schemeClr val="bg1"/>
                </a:solidFill>
              </a:rPr>
              <a:t> </a:t>
            </a:r>
            <a:r>
              <a:rPr lang="it-IT" sz="2000" b="1" dirty="0" err="1" smtClean="0">
                <a:solidFill>
                  <a:schemeClr val="bg1"/>
                </a:solidFill>
              </a:rPr>
              <a:t>pH</a:t>
            </a:r>
            <a:r>
              <a:rPr lang="it-IT" sz="2000" b="1" dirty="0" smtClean="0">
                <a:solidFill>
                  <a:schemeClr val="bg1"/>
                </a:solidFill>
              </a:rPr>
              <a:t> </a:t>
            </a:r>
            <a:r>
              <a:rPr lang="it-IT" sz="2000" b="1" dirty="0" err="1" smtClean="0">
                <a:solidFill>
                  <a:schemeClr val="bg1"/>
                </a:solidFill>
              </a:rPr>
              <a:t>were</a:t>
            </a:r>
            <a:r>
              <a:rPr lang="it-IT" sz="2000" b="1" dirty="0" smtClean="0">
                <a:solidFill>
                  <a:schemeClr val="bg1"/>
                </a:solidFill>
              </a:rPr>
              <a:t> </a:t>
            </a:r>
            <a:r>
              <a:rPr lang="it-IT" sz="2000" b="1" dirty="0" err="1" smtClean="0">
                <a:solidFill>
                  <a:schemeClr val="bg1"/>
                </a:solidFill>
              </a:rPr>
              <a:t>obtained</a:t>
            </a:r>
            <a:endParaRPr lang="it-IT" sz="2000" b="1" dirty="0">
              <a:solidFill>
                <a:schemeClr val="bg1"/>
              </a:solidFill>
            </a:endParaRPr>
          </a:p>
        </p:txBody>
      </p:sp>
      <p:sp>
        <p:nvSpPr>
          <p:cNvPr id="3" name="Rettangolo 2">
            <a:extLst>
              <a:ext uri="{FF2B5EF4-FFF2-40B4-BE49-F238E27FC236}">
                <a16:creationId xmlns="" xmlns:a16="http://schemas.microsoft.com/office/drawing/2014/main" id="{E6E0D5F3-8C1E-9C45-9EB8-1B010CD53A22}"/>
              </a:ext>
            </a:extLst>
          </p:cNvPr>
          <p:cNvSpPr/>
          <p:nvPr/>
        </p:nvSpPr>
        <p:spPr>
          <a:xfrm>
            <a:off x="412918" y="205490"/>
            <a:ext cx="8495706" cy="3164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smtClean="0"/>
              <a:t>CONCLUSIONS</a:t>
            </a:r>
            <a:endParaRPr lang="it-IT" sz="2500" b="1" dirty="0"/>
          </a:p>
        </p:txBody>
      </p:sp>
      <p:sp>
        <p:nvSpPr>
          <p:cNvPr id="15" name="Mostrina 14">
            <a:extLst>
              <a:ext uri="{FF2B5EF4-FFF2-40B4-BE49-F238E27FC236}">
                <a16:creationId xmlns="" xmlns:a16="http://schemas.microsoft.com/office/drawing/2014/main" id="{EE9B6376-3A26-5840-A262-7CA57BFEF597}"/>
              </a:ext>
            </a:extLst>
          </p:cNvPr>
          <p:cNvSpPr/>
          <p:nvPr/>
        </p:nvSpPr>
        <p:spPr>
          <a:xfrm>
            <a:off x="1005333" y="1740300"/>
            <a:ext cx="2619971" cy="393300"/>
          </a:xfrm>
          <a:prstGeom prst="chevron">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smtClean="0">
                <a:solidFill>
                  <a:schemeClr val="tx2">
                    <a:lumMod val="60000"/>
                    <a:lumOff val="40000"/>
                  </a:schemeClr>
                </a:solidFill>
              </a:rPr>
              <a:t>SIZE</a:t>
            </a:r>
            <a:endParaRPr lang="it-IT" sz="2000" b="1" dirty="0">
              <a:solidFill>
                <a:schemeClr val="tx2">
                  <a:lumMod val="60000"/>
                  <a:lumOff val="40000"/>
                </a:schemeClr>
              </a:solidFill>
            </a:endParaRPr>
          </a:p>
        </p:txBody>
      </p:sp>
      <p:sp>
        <p:nvSpPr>
          <p:cNvPr id="16" name="Mostrina 15">
            <a:extLst>
              <a:ext uri="{FF2B5EF4-FFF2-40B4-BE49-F238E27FC236}">
                <a16:creationId xmlns="" xmlns:a16="http://schemas.microsoft.com/office/drawing/2014/main" id="{05E578DA-F25D-9240-89EF-7BCC31754D1B}"/>
              </a:ext>
            </a:extLst>
          </p:cNvPr>
          <p:cNvSpPr/>
          <p:nvPr/>
        </p:nvSpPr>
        <p:spPr>
          <a:xfrm>
            <a:off x="1702925" y="3035700"/>
            <a:ext cx="2619971" cy="393300"/>
          </a:xfrm>
          <a:prstGeom prst="chevron">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smtClean="0">
                <a:solidFill>
                  <a:schemeClr val="tx2">
                    <a:lumMod val="60000"/>
                    <a:lumOff val="40000"/>
                  </a:schemeClr>
                </a:solidFill>
              </a:rPr>
              <a:t>STABILITY</a:t>
            </a:r>
            <a:endParaRPr lang="it-IT" sz="2000" b="1" dirty="0">
              <a:solidFill>
                <a:schemeClr val="tx2">
                  <a:lumMod val="60000"/>
                  <a:lumOff val="40000"/>
                </a:schemeClr>
              </a:solidFill>
            </a:endParaRPr>
          </a:p>
        </p:txBody>
      </p:sp>
      <p:sp>
        <p:nvSpPr>
          <p:cNvPr id="17" name="Mostrina 16">
            <a:extLst>
              <a:ext uri="{FF2B5EF4-FFF2-40B4-BE49-F238E27FC236}">
                <a16:creationId xmlns="" xmlns:a16="http://schemas.microsoft.com/office/drawing/2014/main" id="{E7884CEA-7078-774A-8A1C-5CA2C5E4AAE3}"/>
              </a:ext>
            </a:extLst>
          </p:cNvPr>
          <p:cNvSpPr/>
          <p:nvPr/>
        </p:nvSpPr>
        <p:spPr>
          <a:xfrm>
            <a:off x="2122553" y="4724400"/>
            <a:ext cx="2619971" cy="393300"/>
          </a:xfrm>
          <a:prstGeom prst="chevron">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smtClean="0">
                <a:solidFill>
                  <a:schemeClr val="tx2">
                    <a:lumMod val="60000"/>
                    <a:lumOff val="40000"/>
                  </a:schemeClr>
                </a:solidFill>
              </a:rPr>
              <a:t>GELS</a:t>
            </a:r>
            <a:endParaRPr lang="it-IT" sz="2000" b="1" dirty="0">
              <a:solidFill>
                <a:schemeClr val="tx2">
                  <a:lumMod val="60000"/>
                  <a:lumOff val="40000"/>
                </a:schemeClr>
              </a:solidFill>
            </a:endParaRPr>
          </a:p>
        </p:txBody>
      </p:sp>
      <p:sp>
        <p:nvSpPr>
          <p:cNvPr id="19" name="Rettangolo con angoli arrotondati 18">
            <a:extLst>
              <a:ext uri="{FF2B5EF4-FFF2-40B4-BE49-F238E27FC236}">
                <a16:creationId xmlns="" xmlns:a16="http://schemas.microsoft.com/office/drawing/2014/main" id="{0D383247-98A7-314D-A1FF-B1F75E54F54D}"/>
              </a:ext>
            </a:extLst>
          </p:cNvPr>
          <p:cNvSpPr/>
          <p:nvPr/>
        </p:nvSpPr>
        <p:spPr>
          <a:xfrm>
            <a:off x="2773080" y="848708"/>
            <a:ext cx="3938888" cy="664279"/>
          </a:xfrm>
          <a:prstGeom prst="roundRect">
            <a:avLst/>
          </a:prstGeom>
          <a:solidFill>
            <a:schemeClr val="tx2">
              <a:lumMod val="60000"/>
              <a:lumOff val="40000"/>
            </a:schemeClr>
          </a:solidFill>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ts val="2000"/>
              </a:lnSpc>
            </a:pPr>
            <a:r>
              <a:rPr lang="it-IT" sz="2000" b="1" dirty="0" smtClean="0">
                <a:solidFill>
                  <a:schemeClr val="bg1"/>
                </a:solidFill>
              </a:rPr>
              <a:t>ATRA </a:t>
            </a:r>
            <a:r>
              <a:rPr lang="it-IT" sz="2000" b="1" dirty="0" err="1" smtClean="0">
                <a:solidFill>
                  <a:schemeClr val="bg1"/>
                </a:solidFill>
              </a:rPr>
              <a:t>solubility</a:t>
            </a:r>
            <a:r>
              <a:rPr lang="it-IT" sz="2000" b="1" dirty="0" smtClean="0">
                <a:solidFill>
                  <a:schemeClr val="bg1"/>
                </a:solidFill>
              </a:rPr>
              <a:t> </a:t>
            </a:r>
            <a:r>
              <a:rPr lang="it-IT" sz="2000" b="1" dirty="0" err="1" smtClean="0">
                <a:solidFill>
                  <a:schemeClr val="bg1"/>
                </a:solidFill>
              </a:rPr>
              <a:t>was</a:t>
            </a:r>
            <a:r>
              <a:rPr lang="it-IT" sz="2000" b="1" dirty="0" smtClean="0">
                <a:solidFill>
                  <a:schemeClr val="bg1"/>
                </a:solidFill>
              </a:rPr>
              <a:t> </a:t>
            </a:r>
            <a:r>
              <a:rPr lang="it-IT" sz="2000" b="1" dirty="0" err="1" smtClean="0">
                <a:solidFill>
                  <a:schemeClr val="bg1"/>
                </a:solidFill>
              </a:rPr>
              <a:t>increased</a:t>
            </a:r>
            <a:r>
              <a:rPr lang="it-IT" sz="2000" b="1" dirty="0" smtClean="0">
                <a:solidFill>
                  <a:schemeClr val="bg1"/>
                </a:solidFill>
              </a:rPr>
              <a:t> </a:t>
            </a:r>
            <a:endParaRPr lang="it-IT" sz="2000" b="1" dirty="0">
              <a:solidFill>
                <a:schemeClr val="bg1"/>
              </a:solidFill>
            </a:endParaRPr>
          </a:p>
          <a:p>
            <a:pPr algn="ctr">
              <a:lnSpc>
                <a:spcPts val="2000"/>
              </a:lnSpc>
            </a:pPr>
            <a:r>
              <a:rPr lang="it-IT" sz="2000" b="1" dirty="0" smtClean="0">
                <a:solidFill>
                  <a:schemeClr val="bg1"/>
                </a:solidFill>
              </a:rPr>
              <a:t>from </a:t>
            </a:r>
            <a:r>
              <a:rPr lang="it-IT" sz="2000" b="1" dirty="0">
                <a:solidFill>
                  <a:schemeClr val="bg1"/>
                </a:solidFill>
              </a:rPr>
              <a:t>6,3 x 10</a:t>
            </a:r>
            <a:r>
              <a:rPr lang="it-IT" sz="2000" b="1" baseline="30000" dirty="0">
                <a:solidFill>
                  <a:schemeClr val="bg1"/>
                </a:solidFill>
              </a:rPr>
              <a:t>-4</a:t>
            </a:r>
            <a:r>
              <a:rPr lang="it-IT" sz="2000" b="1" dirty="0">
                <a:solidFill>
                  <a:schemeClr val="bg1"/>
                </a:solidFill>
              </a:rPr>
              <a:t> </a:t>
            </a:r>
            <a:r>
              <a:rPr lang="it-IT" sz="2000" b="1" dirty="0" err="1">
                <a:solidFill>
                  <a:schemeClr val="bg1"/>
                </a:solidFill>
              </a:rPr>
              <a:t>mM</a:t>
            </a:r>
            <a:r>
              <a:rPr lang="it-IT" sz="2000" b="1" dirty="0">
                <a:solidFill>
                  <a:schemeClr val="bg1"/>
                </a:solidFill>
              </a:rPr>
              <a:t> </a:t>
            </a:r>
            <a:r>
              <a:rPr lang="it-IT" sz="2000" b="1" dirty="0" smtClean="0">
                <a:solidFill>
                  <a:schemeClr val="bg1"/>
                </a:solidFill>
              </a:rPr>
              <a:t>to </a:t>
            </a:r>
            <a:r>
              <a:rPr lang="it-IT" sz="2000" b="1" dirty="0">
                <a:solidFill>
                  <a:schemeClr val="bg1"/>
                </a:solidFill>
              </a:rPr>
              <a:t>1,22 </a:t>
            </a:r>
            <a:r>
              <a:rPr lang="it-IT" sz="2000" b="1" dirty="0" err="1" smtClean="0">
                <a:solidFill>
                  <a:schemeClr val="bg1"/>
                </a:solidFill>
              </a:rPr>
              <a:t>mM</a:t>
            </a:r>
            <a:endParaRPr lang="it-IT" sz="2000" b="1" dirty="0">
              <a:solidFill>
                <a:schemeClr val="bg1"/>
              </a:solidFill>
            </a:endParaRPr>
          </a:p>
        </p:txBody>
      </p:sp>
      <p:sp>
        <p:nvSpPr>
          <p:cNvPr id="20" name="Mostrina 19">
            <a:extLst>
              <a:ext uri="{FF2B5EF4-FFF2-40B4-BE49-F238E27FC236}">
                <a16:creationId xmlns="" xmlns:a16="http://schemas.microsoft.com/office/drawing/2014/main" id="{219FE8CD-7619-624B-A948-83271FC8E9D1}"/>
              </a:ext>
            </a:extLst>
          </p:cNvPr>
          <p:cNvSpPr/>
          <p:nvPr/>
        </p:nvSpPr>
        <p:spPr>
          <a:xfrm>
            <a:off x="457200" y="685800"/>
            <a:ext cx="2619971" cy="393300"/>
          </a:xfrm>
          <a:prstGeom prst="chevron">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smtClean="0">
                <a:solidFill>
                  <a:schemeClr val="tx2">
                    <a:lumMod val="60000"/>
                    <a:lumOff val="40000"/>
                  </a:schemeClr>
                </a:solidFill>
              </a:rPr>
              <a:t>SOLUBILITY</a:t>
            </a:r>
            <a:endParaRPr lang="it-IT" sz="2000" b="1" dirty="0">
              <a:solidFill>
                <a:schemeClr val="tx2">
                  <a:lumMod val="60000"/>
                  <a:lumOff val="40000"/>
                </a:schemeClr>
              </a:solidFill>
            </a:endParaRPr>
          </a:p>
        </p:txBody>
      </p:sp>
      <p:pic>
        <p:nvPicPr>
          <p:cNvPr id="23" name="Picture 4">
            <a:extLst>
              <a:ext uri="{FF2B5EF4-FFF2-40B4-BE49-F238E27FC236}">
                <a16:creationId xmlns:a16="http://schemas.microsoft.com/office/drawing/2014/main" xmlns="" id="{2CF8AFEB-D629-432D-9288-39A0078A4748}"/>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0" y="6035040"/>
            <a:ext cx="9136918" cy="822960"/>
          </a:xfrm>
          <a:prstGeom prst="rect">
            <a:avLst/>
          </a:prstGeom>
        </p:spPr>
      </p:pic>
      <p:pic>
        <p:nvPicPr>
          <p:cNvPr id="25" name="Picture 8" descr="Risultati immagini per very goo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130" y="658821"/>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Risultati immagini per very goo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573" y="1704536"/>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Risultati immagini per very goo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5936" y="2949506"/>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Risultati immagini per very goo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6046" y="4756098"/>
            <a:ext cx="731520" cy="7315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Diagramma 20">
            <a:extLst>
              <a:ext uri="{FF2B5EF4-FFF2-40B4-BE49-F238E27FC236}">
                <a16:creationId xmlns:a16="http://schemas.microsoft.com/office/drawing/2014/main" xmlns="" id="{8A9F7CBD-04FB-0D45-A3BE-34DCBAB5D42F}"/>
              </a:ext>
            </a:extLst>
          </p:cNvPr>
          <p:cNvGraphicFramePr/>
          <p:nvPr>
            <p:extLst>
              <p:ext uri="{D42A27DB-BD31-4B8C-83A1-F6EECF244321}">
                <p14:modId xmlns:p14="http://schemas.microsoft.com/office/powerpoint/2010/main" val="3415596188"/>
              </p:ext>
            </p:extLst>
          </p:nvPr>
        </p:nvGraphicFramePr>
        <p:xfrm>
          <a:off x="0" y="5638800"/>
          <a:ext cx="9144000" cy="7055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903178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Freeze Drying | Nanoparticles | Millrock Technology,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819"/>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074" name="Picture 2" descr="Future, cosa sono e come funzionano questi strumenti deriva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89213" cy="603504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12" name="Rettangolo con angoli arrotondati 11">
            <a:extLst>
              <a:ext uri="{FF2B5EF4-FFF2-40B4-BE49-F238E27FC236}">
                <a16:creationId xmlns="" xmlns:a16="http://schemas.microsoft.com/office/drawing/2014/main" id="{B441FF10-31D9-2143-81A0-09BA36451B04}"/>
              </a:ext>
            </a:extLst>
          </p:cNvPr>
          <p:cNvSpPr/>
          <p:nvPr/>
        </p:nvSpPr>
        <p:spPr>
          <a:xfrm>
            <a:off x="3376312" y="2706125"/>
            <a:ext cx="3938888" cy="979245"/>
          </a:xfrm>
          <a:prstGeom prst="roundRect">
            <a:avLst/>
          </a:prstGeom>
          <a:solidFill>
            <a:schemeClr val="tx2">
              <a:lumMod val="60000"/>
              <a:lumOff val="40000"/>
            </a:schemeClr>
          </a:solidFill>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ts val="2000"/>
              </a:lnSpc>
            </a:pPr>
            <a:r>
              <a:rPr lang="en-US" sz="2000" b="1" dirty="0" smtClean="0">
                <a:solidFill>
                  <a:schemeClr val="bg1"/>
                </a:solidFill>
              </a:rPr>
              <a:t>Studies concerning ATRA </a:t>
            </a:r>
            <a:r>
              <a:rPr lang="en-US" sz="2000" b="1" dirty="0">
                <a:solidFill>
                  <a:schemeClr val="bg1"/>
                </a:solidFill>
              </a:rPr>
              <a:t>release </a:t>
            </a:r>
            <a:r>
              <a:rPr lang="en-US" sz="2000" b="1" dirty="0" smtClean="0">
                <a:solidFill>
                  <a:schemeClr val="bg1"/>
                </a:solidFill>
              </a:rPr>
              <a:t>and </a:t>
            </a:r>
            <a:r>
              <a:rPr lang="en-US" sz="2000" b="1" dirty="0">
                <a:solidFill>
                  <a:schemeClr val="bg1"/>
                </a:solidFill>
              </a:rPr>
              <a:t>skin </a:t>
            </a:r>
            <a:r>
              <a:rPr lang="en-US" sz="2000" b="1" dirty="0" smtClean="0">
                <a:solidFill>
                  <a:schemeClr val="bg1"/>
                </a:solidFill>
              </a:rPr>
              <a:t>permeation using </a:t>
            </a:r>
            <a:r>
              <a:rPr lang="en-US" sz="2000" b="1" dirty="0">
                <a:solidFill>
                  <a:schemeClr val="bg1"/>
                </a:solidFill>
              </a:rPr>
              <a:t>an in vitro model (Franz cell)</a:t>
            </a:r>
            <a:endParaRPr lang="it-IT" sz="2000" b="1" dirty="0">
              <a:solidFill>
                <a:schemeClr val="bg1"/>
              </a:solidFill>
            </a:endParaRPr>
          </a:p>
        </p:txBody>
      </p:sp>
      <p:sp>
        <p:nvSpPr>
          <p:cNvPr id="15" name="Mostrina 14">
            <a:extLst>
              <a:ext uri="{FF2B5EF4-FFF2-40B4-BE49-F238E27FC236}">
                <a16:creationId xmlns="" xmlns:a16="http://schemas.microsoft.com/office/drawing/2014/main" id="{EE9B6376-3A26-5840-A262-7CA57BFEF597}"/>
              </a:ext>
            </a:extLst>
          </p:cNvPr>
          <p:cNvSpPr/>
          <p:nvPr/>
        </p:nvSpPr>
        <p:spPr>
          <a:xfrm>
            <a:off x="961429" y="2578500"/>
            <a:ext cx="2619971" cy="393300"/>
          </a:xfrm>
          <a:prstGeom prst="chevron">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smtClean="0">
                <a:solidFill>
                  <a:schemeClr val="tx2">
                    <a:lumMod val="60000"/>
                    <a:lumOff val="40000"/>
                  </a:schemeClr>
                </a:solidFill>
              </a:rPr>
              <a:t>PERMEATION</a:t>
            </a:r>
            <a:endParaRPr lang="it-IT" sz="2000" b="1" dirty="0">
              <a:solidFill>
                <a:schemeClr val="tx2">
                  <a:lumMod val="60000"/>
                  <a:lumOff val="40000"/>
                </a:schemeClr>
              </a:solidFill>
            </a:endParaRPr>
          </a:p>
        </p:txBody>
      </p:sp>
      <p:sp>
        <p:nvSpPr>
          <p:cNvPr id="19" name="Rettangolo con angoli arrotondati 18">
            <a:extLst>
              <a:ext uri="{FF2B5EF4-FFF2-40B4-BE49-F238E27FC236}">
                <a16:creationId xmlns="" xmlns:a16="http://schemas.microsoft.com/office/drawing/2014/main" id="{0D383247-98A7-314D-A1FF-B1F75E54F54D}"/>
              </a:ext>
            </a:extLst>
          </p:cNvPr>
          <p:cNvSpPr/>
          <p:nvPr/>
        </p:nvSpPr>
        <p:spPr>
          <a:xfrm>
            <a:off x="2833472" y="1191056"/>
            <a:ext cx="3938888" cy="1098750"/>
          </a:xfrm>
          <a:prstGeom prst="roundRect">
            <a:avLst/>
          </a:prstGeom>
          <a:solidFill>
            <a:schemeClr val="tx2">
              <a:lumMod val="60000"/>
              <a:lumOff val="40000"/>
            </a:schemeClr>
          </a:solidFill>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ts val="2000"/>
              </a:lnSpc>
            </a:pPr>
            <a:r>
              <a:rPr lang="en-US" sz="2000" b="1" dirty="0" smtClean="0">
                <a:solidFill>
                  <a:schemeClr val="bg1"/>
                </a:solidFill>
              </a:rPr>
              <a:t>Studies concerning ATRA </a:t>
            </a:r>
            <a:r>
              <a:rPr lang="en-US" sz="2000" b="1" dirty="0">
                <a:solidFill>
                  <a:schemeClr val="bg1"/>
                </a:solidFill>
              </a:rPr>
              <a:t>stability </a:t>
            </a:r>
            <a:r>
              <a:rPr lang="en-US" sz="2000" b="1" dirty="0" smtClean="0">
                <a:solidFill>
                  <a:schemeClr val="bg1"/>
                </a:solidFill>
              </a:rPr>
              <a:t>and determination of its possible degradation products by HPLC analysis</a:t>
            </a:r>
            <a:endParaRPr lang="it-IT" sz="2000" b="1" dirty="0">
              <a:solidFill>
                <a:schemeClr val="bg1"/>
              </a:solidFill>
            </a:endParaRPr>
          </a:p>
        </p:txBody>
      </p:sp>
      <p:sp>
        <p:nvSpPr>
          <p:cNvPr id="20" name="Mostrina 19">
            <a:extLst>
              <a:ext uri="{FF2B5EF4-FFF2-40B4-BE49-F238E27FC236}">
                <a16:creationId xmlns="" xmlns:a16="http://schemas.microsoft.com/office/drawing/2014/main" id="{219FE8CD-7619-624B-A948-83271FC8E9D1}"/>
              </a:ext>
            </a:extLst>
          </p:cNvPr>
          <p:cNvSpPr/>
          <p:nvPr/>
        </p:nvSpPr>
        <p:spPr>
          <a:xfrm>
            <a:off x="430116" y="994406"/>
            <a:ext cx="2619971" cy="393300"/>
          </a:xfrm>
          <a:prstGeom prst="chevron">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smtClean="0">
                <a:solidFill>
                  <a:schemeClr val="tx2">
                    <a:lumMod val="60000"/>
                    <a:lumOff val="40000"/>
                  </a:schemeClr>
                </a:solidFill>
              </a:rPr>
              <a:t>DEGRADATION</a:t>
            </a:r>
            <a:endParaRPr lang="it-IT" sz="2000" b="1" dirty="0">
              <a:solidFill>
                <a:schemeClr val="tx2">
                  <a:lumMod val="60000"/>
                  <a:lumOff val="40000"/>
                </a:schemeClr>
              </a:solidFill>
            </a:endParaRPr>
          </a:p>
        </p:txBody>
      </p:sp>
      <p:pic>
        <p:nvPicPr>
          <p:cNvPr id="23" name="Picture 4">
            <a:extLst>
              <a:ext uri="{FF2B5EF4-FFF2-40B4-BE49-F238E27FC236}">
                <a16:creationId xmlns:a16="http://schemas.microsoft.com/office/drawing/2014/main" xmlns="" id="{2CF8AFEB-D629-432D-9288-39A0078A4748}"/>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0" y="6035040"/>
            <a:ext cx="9136918" cy="822960"/>
          </a:xfrm>
          <a:prstGeom prst="rect">
            <a:avLst/>
          </a:prstGeom>
        </p:spPr>
      </p:pic>
      <p:pic>
        <p:nvPicPr>
          <p:cNvPr id="25" name="Picture 8" descr="Risultati immagini per very goo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198" y="656186"/>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Risultati immagini per very goo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912" y="2159927"/>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1" name="Rettangolo 20">
            <a:extLst>
              <a:ext uri="{FF2B5EF4-FFF2-40B4-BE49-F238E27FC236}">
                <a16:creationId xmlns="" xmlns:a16="http://schemas.microsoft.com/office/drawing/2014/main" id="{E6E0D5F3-8C1E-9C45-9EB8-1B010CD53A22}"/>
              </a:ext>
            </a:extLst>
          </p:cNvPr>
          <p:cNvSpPr/>
          <p:nvPr/>
        </p:nvSpPr>
        <p:spPr>
          <a:xfrm>
            <a:off x="320606" y="172312"/>
            <a:ext cx="8495706" cy="3164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smtClean="0">
                <a:solidFill>
                  <a:schemeClr val="bg1"/>
                </a:solidFill>
              </a:rPr>
              <a:t>FUTURE PERSPECTIVE</a:t>
            </a:r>
            <a:endParaRPr lang="it-IT" sz="2500" b="1" dirty="0">
              <a:solidFill>
                <a:schemeClr val="bg1"/>
              </a:solidFill>
            </a:endParaRPr>
          </a:p>
        </p:txBody>
      </p:sp>
      <p:sp>
        <p:nvSpPr>
          <p:cNvPr id="29" name="Rettangolo con angoli arrotondati 11">
            <a:extLst>
              <a:ext uri="{FF2B5EF4-FFF2-40B4-BE49-F238E27FC236}">
                <a16:creationId xmlns="" xmlns:a16="http://schemas.microsoft.com/office/drawing/2014/main" id="{B441FF10-31D9-2143-81A0-09BA36451B04}"/>
              </a:ext>
            </a:extLst>
          </p:cNvPr>
          <p:cNvSpPr/>
          <p:nvPr/>
        </p:nvSpPr>
        <p:spPr>
          <a:xfrm>
            <a:off x="3810000" y="4237403"/>
            <a:ext cx="3938888" cy="1020397"/>
          </a:xfrm>
          <a:prstGeom prst="roundRect">
            <a:avLst/>
          </a:prstGeom>
          <a:solidFill>
            <a:schemeClr val="tx2">
              <a:lumMod val="60000"/>
              <a:lumOff val="40000"/>
            </a:schemeClr>
          </a:solidFill>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ts val="2000"/>
              </a:lnSpc>
            </a:pPr>
            <a:r>
              <a:rPr lang="en-US" sz="2000" b="1" dirty="0" smtClean="0">
                <a:solidFill>
                  <a:schemeClr val="bg1"/>
                </a:solidFill>
              </a:rPr>
              <a:t>Studies to establish the cytotoxic effects </a:t>
            </a:r>
            <a:r>
              <a:rPr lang="en-US" sz="2000" b="1" dirty="0">
                <a:solidFill>
                  <a:schemeClr val="bg1"/>
                </a:solidFill>
              </a:rPr>
              <a:t>of ATRA-loaded </a:t>
            </a:r>
            <a:r>
              <a:rPr lang="en-US" sz="2000" b="1" dirty="0" smtClean="0">
                <a:solidFill>
                  <a:schemeClr val="bg1"/>
                </a:solidFill>
              </a:rPr>
              <a:t>micelles</a:t>
            </a:r>
            <a:endParaRPr lang="it-IT" sz="2000" b="1" dirty="0">
              <a:solidFill>
                <a:schemeClr val="bg1"/>
              </a:solidFill>
            </a:endParaRPr>
          </a:p>
          <a:p>
            <a:pPr algn="ctr">
              <a:lnSpc>
                <a:spcPts val="2000"/>
              </a:lnSpc>
            </a:pPr>
            <a:r>
              <a:rPr lang="en-US" sz="2000" b="1" dirty="0" smtClean="0">
                <a:solidFill>
                  <a:schemeClr val="bg1"/>
                </a:solidFill>
              </a:rPr>
              <a:t>on </a:t>
            </a:r>
            <a:r>
              <a:rPr lang="en-US" sz="2000" b="1" dirty="0">
                <a:solidFill>
                  <a:schemeClr val="bg1"/>
                </a:solidFill>
              </a:rPr>
              <a:t>melanoma cells </a:t>
            </a:r>
            <a:r>
              <a:rPr lang="en-US" sz="2000" b="1" dirty="0" smtClean="0">
                <a:solidFill>
                  <a:schemeClr val="bg1"/>
                </a:solidFill>
              </a:rPr>
              <a:t>lines</a:t>
            </a:r>
            <a:endParaRPr lang="it-IT" sz="2000" b="1" dirty="0">
              <a:solidFill>
                <a:schemeClr val="bg1"/>
              </a:solidFill>
            </a:endParaRPr>
          </a:p>
        </p:txBody>
      </p:sp>
      <p:sp>
        <p:nvSpPr>
          <p:cNvPr id="30" name="Mostrina 14">
            <a:extLst>
              <a:ext uri="{FF2B5EF4-FFF2-40B4-BE49-F238E27FC236}">
                <a16:creationId xmlns="" xmlns:a16="http://schemas.microsoft.com/office/drawing/2014/main" id="{EE9B6376-3A26-5840-A262-7CA57BFEF597}"/>
              </a:ext>
            </a:extLst>
          </p:cNvPr>
          <p:cNvSpPr/>
          <p:nvPr/>
        </p:nvSpPr>
        <p:spPr>
          <a:xfrm>
            <a:off x="1422789" y="4038600"/>
            <a:ext cx="2619971" cy="393300"/>
          </a:xfrm>
          <a:prstGeom prst="chevron">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smtClean="0">
                <a:solidFill>
                  <a:schemeClr val="tx2">
                    <a:lumMod val="60000"/>
                    <a:lumOff val="40000"/>
                  </a:schemeClr>
                </a:solidFill>
              </a:rPr>
              <a:t>BIOACTIVITY</a:t>
            </a:r>
            <a:endParaRPr lang="it-IT" sz="2000" b="1" dirty="0">
              <a:solidFill>
                <a:schemeClr val="tx2">
                  <a:lumMod val="60000"/>
                  <a:lumOff val="40000"/>
                </a:schemeClr>
              </a:solidFill>
            </a:endParaRPr>
          </a:p>
        </p:txBody>
      </p:sp>
      <p:pic>
        <p:nvPicPr>
          <p:cNvPr id="31" name="Picture 8" descr="Risultati immagini per very goo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6292" y="3744021"/>
            <a:ext cx="731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5687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Risultati immagini per the end scrit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00" y="1905000"/>
            <a:ext cx="9461400" cy="502920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FCAEAE96-855E-42B1-8DE9-9C9E68DE18C5}" type="slidenum">
              <a:rPr lang="fr-FR" smtClean="0"/>
              <a:pPr/>
              <a:t>25</a:t>
            </a:fld>
            <a:endParaRPr lang="fr-FR"/>
          </a:p>
        </p:txBody>
      </p:sp>
      <p:pic>
        <p:nvPicPr>
          <p:cNvPr id="7"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2725"/>
            <a:ext cx="9143997" cy="1597475"/>
          </a:xfrm>
          <a:prstGeom prst="rect">
            <a:avLst/>
          </a:prstGeom>
          <a:effectLst>
            <a:softEdge rad="254000"/>
          </a:effectLst>
        </p:spPr>
      </p:pic>
      <p:sp>
        <p:nvSpPr>
          <p:cNvPr id="8" name="TextBox 7"/>
          <p:cNvSpPr txBox="1"/>
          <p:nvPr/>
        </p:nvSpPr>
        <p:spPr>
          <a:xfrm>
            <a:off x="76200" y="1488843"/>
            <a:ext cx="9143999" cy="5386090"/>
          </a:xfrm>
          <a:prstGeom prst="rect">
            <a:avLst/>
          </a:prstGeom>
          <a:noFill/>
        </p:spPr>
        <p:txBody>
          <a:bodyPr wrap="square" rtlCol="0">
            <a:spAutoFit/>
          </a:bodyPr>
          <a:lstStyle/>
          <a:p>
            <a:pPr algn="ctr"/>
            <a:r>
              <a:rPr lang="en-US" sz="3000" b="1" dirty="0">
                <a:solidFill>
                  <a:schemeClr val="bg1"/>
                </a:solidFill>
              </a:rPr>
              <a:t>D-α-tocopherol-Based Polymeric Micelles for Successful </a:t>
            </a:r>
            <a:r>
              <a:rPr lang="en-US" sz="3000" b="1" dirty="0" smtClean="0">
                <a:solidFill>
                  <a:schemeClr val="bg1"/>
                </a:solidFill>
              </a:rPr>
              <a:t>Improving Encapsulation </a:t>
            </a:r>
            <a:r>
              <a:rPr lang="en-US" sz="3000" b="1" dirty="0">
                <a:solidFill>
                  <a:schemeClr val="bg1"/>
                </a:solidFill>
              </a:rPr>
              <a:t>of Retinoic </a:t>
            </a:r>
            <a:r>
              <a:rPr lang="en-US" sz="3000" b="1" dirty="0" smtClean="0">
                <a:solidFill>
                  <a:schemeClr val="bg1"/>
                </a:solidFill>
              </a:rPr>
              <a:t>Acid</a:t>
            </a:r>
            <a:endParaRPr lang="en-US" sz="3000" b="1" dirty="0">
              <a:solidFill>
                <a:schemeClr val="bg1"/>
              </a:solidFill>
            </a:endParaRPr>
          </a:p>
          <a:p>
            <a:pPr algn="ctr"/>
            <a:endParaRPr lang="en-US" b="1" dirty="0" smtClean="0">
              <a:solidFill>
                <a:schemeClr val="bg1"/>
              </a:solidFill>
            </a:endParaRPr>
          </a:p>
          <a:p>
            <a:pPr algn="ctr"/>
            <a:endParaRPr lang="en-US" b="1" dirty="0" smtClean="0">
              <a:solidFill>
                <a:schemeClr val="bg1"/>
              </a:solidFill>
            </a:endParaRPr>
          </a:p>
          <a:p>
            <a:pPr algn="ctr"/>
            <a:endParaRPr lang="en-US" b="1" dirty="0">
              <a:solidFill>
                <a:schemeClr val="bg1"/>
              </a:solidFill>
            </a:endParaRPr>
          </a:p>
          <a:p>
            <a:pPr algn="ctr"/>
            <a:endParaRPr lang="en-US" b="1" dirty="0" smtClean="0">
              <a:solidFill>
                <a:schemeClr val="bg1"/>
              </a:solidFill>
            </a:endParaRPr>
          </a:p>
          <a:p>
            <a:pPr algn="ctr"/>
            <a:endParaRPr lang="en-US" b="1" dirty="0">
              <a:solidFill>
                <a:schemeClr val="bg1"/>
              </a:solidFill>
            </a:endParaRPr>
          </a:p>
          <a:p>
            <a:pPr algn="ctr"/>
            <a:endParaRPr lang="en-US" b="1" dirty="0" smtClean="0">
              <a:solidFill>
                <a:schemeClr val="bg1"/>
              </a:solidFill>
            </a:endParaRPr>
          </a:p>
          <a:p>
            <a:pPr algn="ctr"/>
            <a:endParaRPr lang="en-US" b="1" dirty="0">
              <a:solidFill>
                <a:schemeClr val="bg1"/>
              </a:solidFill>
            </a:endParaRPr>
          </a:p>
          <a:p>
            <a:pPr algn="ctr"/>
            <a:endParaRPr lang="en-US" b="1" dirty="0" smtClean="0">
              <a:solidFill>
                <a:schemeClr val="bg1"/>
              </a:solidFill>
            </a:endParaRPr>
          </a:p>
          <a:p>
            <a:pPr algn="ctr"/>
            <a:endParaRPr lang="en-US" b="1" dirty="0">
              <a:solidFill>
                <a:schemeClr val="bg1"/>
              </a:solidFill>
            </a:endParaRPr>
          </a:p>
          <a:p>
            <a:pPr algn="ctr"/>
            <a:endParaRPr lang="en-US" b="1" dirty="0" smtClean="0">
              <a:solidFill>
                <a:schemeClr val="bg1"/>
              </a:solidFill>
            </a:endParaRPr>
          </a:p>
          <a:p>
            <a:pPr algn="ctr"/>
            <a:endParaRPr lang="en-US" b="1" dirty="0" smtClean="0">
              <a:solidFill>
                <a:schemeClr val="bg1"/>
              </a:solidFill>
            </a:endParaRPr>
          </a:p>
          <a:p>
            <a:pPr algn="ctr"/>
            <a:endParaRPr lang="en-US" b="1" dirty="0">
              <a:solidFill>
                <a:schemeClr val="bg1"/>
              </a:solidFill>
            </a:endParaRPr>
          </a:p>
          <a:p>
            <a:pPr algn="ctr"/>
            <a:endParaRPr lang="fr-FR" dirty="0">
              <a:solidFill>
                <a:schemeClr val="bg1"/>
              </a:solidFill>
            </a:endParaRPr>
          </a:p>
          <a:p>
            <a:pPr algn="ctr"/>
            <a:r>
              <a:rPr lang="it-IT" sz="2500" b="1" dirty="0">
                <a:solidFill>
                  <a:schemeClr val="bg1"/>
                </a:solidFill>
              </a:rPr>
              <a:t>Guendalina </a:t>
            </a:r>
            <a:r>
              <a:rPr lang="it-IT" sz="2500" b="1" dirty="0" smtClean="0">
                <a:solidFill>
                  <a:schemeClr val="bg1"/>
                </a:solidFill>
              </a:rPr>
              <a:t>Zuccari, </a:t>
            </a:r>
            <a:r>
              <a:rPr lang="it-IT" sz="2500" b="1" dirty="0">
                <a:solidFill>
                  <a:schemeClr val="bg1"/>
                </a:solidFill>
              </a:rPr>
              <a:t>Sara </a:t>
            </a:r>
            <a:r>
              <a:rPr lang="it-IT" sz="2500" b="1" dirty="0" smtClean="0">
                <a:solidFill>
                  <a:schemeClr val="bg1"/>
                </a:solidFill>
              </a:rPr>
              <a:t>Baldassari, </a:t>
            </a:r>
            <a:r>
              <a:rPr lang="it-IT" sz="2500" b="1" dirty="0">
                <a:solidFill>
                  <a:schemeClr val="bg1"/>
                </a:solidFill>
              </a:rPr>
              <a:t>Alice </a:t>
            </a:r>
            <a:r>
              <a:rPr lang="it-IT" sz="2500" b="1" dirty="0" err="1" smtClean="0">
                <a:solidFill>
                  <a:schemeClr val="bg1"/>
                </a:solidFill>
              </a:rPr>
              <a:t>Atturo</a:t>
            </a:r>
            <a:r>
              <a:rPr lang="it-IT" sz="2500" b="1" dirty="0" smtClean="0">
                <a:solidFill>
                  <a:schemeClr val="bg1"/>
                </a:solidFill>
              </a:rPr>
              <a:t>, </a:t>
            </a:r>
            <a:r>
              <a:rPr lang="it-IT" sz="2500" b="1" dirty="0">
                <a:solidFill>
                  <a:schemeClr val="bg1"/>
                </a:solidFill>
              </a:rPr>
              <a:t>Silvana </a:t>
            </a:r>
            <a:r>
              <a:rPr lang="it-IT" sz="2500" b="1" dirty="0" smtClean="0">
                <a:solidFill>
                  <a:schemeClr val="bg1"/>
                </a:solidFill>
              </a:rPr>
              <a:t>Alfei, </a:t>
            </a:r>
            <a:r>
              <a:rPr lang="it-IT" sz="2500" b="1" dirty="0">
                <a:solidFill>
                  <a:schemeClr val="bg1"/>
                </a:solidFill>
              </a:rPr>
              <a:t>Giorgia </a:t>
            </a:r>
            <a:r>
              <a:rPr lang="it-IT" sz="2500" b="1" dirty="0" err="1" smtClean="0">
                <a:solidFill>
                  <a:schemeClr val="bg1"/>
                </a:solidFill>
              </a:rPr>
              <a:t>Ailuno</a:t>
            </a:r>
            <a:r>
              <a:rPr lang="it-IT" sz="2500" b="1" dirty="0" smtClean="0">
                <a:solidFill>
                  <a:schemeClr val="bg1"/>
                </a:solidFill>
              </a:rPr>
              <a:t>, </a:t>
            </a:r>
            <a:r>
              <a:rPr lang="it-IT" sz="2500" b="1" dirty="0">
                <a:solidFill>
                  <a:schemeClr val="bg1"/>
                </a:solidFill>
              </a:rPr>
              <a:t>Leonardo </a:t>
            </a:r>
            <a:r>
              <a:rPr lang="it-IT" sz="2500" b="1" dirty="0" smtClean="0">
                <a:solidFill>
                  <a:schemeClr val="bg1"/>
                </a:solidFill>
              </a:rPr>
              <a:t>Marchitto </a:t>
            </a:r>
            <a:r>
              <a:rPr lang="it-IT" sz="2500" b="1" dirty="0">
                <a:solidFill>
                  <a:schemeClr val="bg1"/>
                </a:solidFill>
              </a:rPr>
              <a:t>and Gabriele </a:t>
            </a:r>
            <a:r>
              <a:rPr lang="it-IT" sz="2500" b="1" dirty="0" err="1" smtClean="0">
                <a:solidFill>
                  <a:schemeClr val="bg1"/>
                </a:solidFill>
              </a:rPr>
              <a:t>Caviglioli</a:t>
            </a:r>
            <a:endParaRPr lang="it-IT" sz="2500" b="1" dirty="0">
              <a:solidFill>
                <a:schemeClr val="bg1"/>
              </a:solidFill>
            </a:endParaRPr>
          </a:p>
        </p:txBody>
      </p:sp>
      <p:pic>
        <p:nvPicPr>
          <p:cNvPr id="10" name="Picture 2" descr="Immagine correlata"/>
          <p:cNvPicPr>
            <a:picLocks noChangeAspect="1" noChangeArrowheads="1"/>
          </p:cNvPicPr>
          <p:nvPr/>
        </p:nvPicPr>
        <p:blipFill rotWithShape="1">
          <a:blip r:embed="rId4">
            <a:extLst>
              <a:ext uri="{28A0092B-C50C-407E-A947-70E740481C1C}">
                <a14:useLocalDpi xmlns:a14="http://schemas.microsoft.com/office/drawing/2010/main" val="0"/>
              </a:ext>
            </a:extLst>
          </a:blip>
          <a:srcRect l="14794" t="19579" r="12837" b="27902"/>
          <a:stretch/>
        </p:blipFill>
        <p:spPr bwMode="auto">
          <a:xfrm>
            <a:off x="118034" y="4264003"/>
            <a:ext cx="3322656" cy="17536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magine correlata"/>
          <p:cNvPicPr>
            <a:picLocks noChangeAspect="1" noChangeArrowheads="1"/>
          </p:cNvPicPr>
          <p:nvPr/>
        </p:nvPicPr>
        <p:blipFill rotWithShape="1">
          <a:blip r:embed="rId4">
            <a:extLst>
              <a:ext uri="{28A0092B-C50C-407E-A947-70E740481C1C}">
                <a14:useLocalDpi xmlns:a14="http://schemas.microsoft.com/office/drawing/2010/main" val="0"/>
              </a:ext>
            </a:extLst>
          </a:blip>
          <a:srcRect l="14794" t="19579" r="12837" b="27902"/>
          <a:stretch/>
        </p:blipFill>
        <p:spPr bwMode="auto">
          <a:xfrm>
            <a:off x="5762077" y="2428264"/>
            <a:ext cx="3322656" cy="17536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eeze Drying | Nanoparticles | Millrock Technology,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 y="34290"/>
            <a:ext cx="9143998" cy="5909310"/>
          </a:xfrm>
          <a:prstGeom prst="rect">
            <a:avLst/>
          </a:prstGeom>
          <a:noFill/>
        </p:spPr>
        <p:txBody>
          <a:bodyPr wrap="square" rtlCol="0">
            <a:spAutoFit/>
          </a:bodyPr>
          <a:lstStyle/>
          <a:p>
            <a:pPr algn="just"/>
            <a:r>
              <a:rPr lang="fr-FR" b="1" dirty="0" smtClean="0">
                <a:solidFill>
                  <a:srgbClr val="FFFF00"/>
                </a:solidFill>
              </a:rPr>
              <a:t>Abstract:</a:t>
            </a:r>
            <a:r>
              <a:rPr lang="fr-FR" b="1" dirty="0" smtClean="0">
                <a:solidFill>
                  <a:schemeClr val="tx2">
                    <a:lumMod val="40000"/>
                    <a:lumOff val="60000"/>
                  </a:schemeClr>
                </a:solidFill>
              </a:rPr>
              <a:t> </a:t>
            </a:r>
            <a:r>
              <a:rPr lang="en-US" b="1" dirty="0">
                <a:solidFill>
                  <a:schemeClr val="bg1"/>
                </a:solidFill>
              </a:rPr>
              <a:t>From decades, all-trans-retinoic acid (ATRA) has been the first-choice treatment for several skin diseases, including epithelial skin cancer and acne, but its efficacy is strongly limited by its low water solubility and high instability. Different ATRA formulations are commercially available, but their prolonged use leads to loss of effectiveness and causes cutaneous side effects like redness and peeling of the skin. In this work, we studied the capability of D-α-</a:t>
            </a:r>
            <a:r>
              <a:rPr lang="en-US" b="1" dirty="0" err="1">
                <a:solidFill>
                  <a:schemeClr val="bg1"/>
                </a:solidFill>
              </a:rPr>
              <a:t>tocopheryl</a:t>
            </a:r>
            <a:r>
              <a:rPr lang="en-US" b="1" dirty="0">
                <a:solidFill>
                  <a:schemeClr val="bg1"/>
                </a:solidFill>
              </a:rPr>
              <a:t> polyethylene glycol succinate (TPGS), a water-soluble derivative of vitamin E able to self-assemble in core-shell </a:t>
            </a:r>
            <a:r>
              <a:rPr lang="en-US" b="1" dirty="0" err="1">
                <a:solidFill>
                  <a:schemeClr val="bg1"/>
                </a:solidFill>
              </a:rPr>
              <a:t>nano</a:t>
            </a:r>
            <a:r>
              <a:rPr lang="en-US" b="1" dirty="0">
                <a:solidFill>
                  <a:schemeClr val="bg1"/>
                </a:solidFill>
              </a:rPr>
              <a:t>-aggregates, to encapsulate ATRA, with the aim of overcoming the issues associated with ATRA clinical use. Firstly, this study reports a solubility study based on the equilibrium method, which explored TPGS capability to interact with the host, then ATRA-loaded polymeric micelles (ATRA-TPGSs) were prepared by solvent casting method starting from different TPGS amounts in the preparative mixture. ATRA-TPGSs showed small sizes (11-20 nm), low polydispersity, quite neutral Z potential, and proved good encapsulation efficiency, also confirmed by the FTIR spectra handled by the principal component analysis </a:t>
            </a:r>
            <a:r>
              <a:rPr lang="en-US" b="1" dirty="0" err="1">
                <a:solidFill>
                  <a:schemeClr val="bg1"/>
                </a:solidFill>
              </a:rPr>
              <a:t>chemometric</a:t>
            </a:r>
            <a:r>
              <a:rPr lang="en-US" b="1" dirty="0">
                <a:solidFill>
                  <a:schemeClr val="bg1"/>
                </a:solidFill>
              </a:rPr>
              <a:t> tool. The loaded micelles were stable in solution during storage at 25 °C, without the tendency to flocculate or form sediments and proved suitability for freeze-drying. ATRA-TPGSs gel formulations were obtained using </a:t>
            </a:r>
            <a:r>
              <a:rPr lang="en-US" b="1" dirty="0" err="1">
                <a:solidFill>
                  <a:schemeClr val="bg1"/>
                </a:solidFill>
              </a:rPr>
              <a:t>Carbopol</a:t>
            </a:r>
            <a:r>
              <a:rPr lang="en-US" b="1" dirty="0">
                <a:solidFill>
                  <a:schemeClr val="bg1"/>
                </a:solidFill>
              </a:rPr>
              <a:t>® as gelling agent and showed a non-Newtonian plastic flow. Further analyses are ongoing to evaluate ATRA-TPGSs skin permeation, and their in vitro cytotoxic effects on melanoma cell lines</a:t>
            </a:r>
            <a:r>
              <a:rPr lang="en-US" b="1" dirty="0" smtClean="0">
                <a:solidFill>
                  <a:schemeClr val="bg1"/>
                </a:solidFill>
              </a:rPr>
              <a:t>.</a:t>
            </a:r>
          </a:p>
          <a:p>
            <a:pPr algn="just"/>
            <a:endParaRPr lang="en-US" b="1" dirty="0">
              <a:solidFill>
                <a:schemeClr val="bg1"/>
              </a:solidFill>
            </a:endParaRPr>
          </a:p>
          <a:p>
            <a:pPr algn="just"/>
            <a:r>
              <a:rPr lang="fr-FR" b="1" dirty="0">
                <a:solidFill>
                  <a:srgbClr val="FFFF00"/>
                </a:solidFill>
              </a:rPr>
              <a:t>Keywords:</a:t>
            </a:r>
            <a:r>
              <a:rPr lang="fr-FR" b="1" dirty="0">
                <a:solidFill>
                  <a:schemeClr val="bg1"/>
                </a:solidFill>
              </a:rPr>
              <a:t> </a:t>
            </a:r>
            <a:r>
              <a:rPr lang="fr-FR" b="1" dirty="0" smtClean="0">
                <a:solidFill>
                  <a:schemeClr val="bg1"/>
                </a:solidFill>
              </a:rPr>
              <a:t>ATRA-</a:t>
            </a:r>
            <a:r>
              <a:rPr lang="fr-FR" b="1" dirty="0" err="1" smtClean="0">
                <a:solidFill>
                  <a:schemeClr val="bg1"/>
                </a:solidFill>
              </a:rPr>
              <a:t>loaded</a:t>
            </a:r>
            <a:r>
              <a:rPr lang="fr-FR" b="1" dirty="0" smtClean="0">
                <a:solidFill>
                  <a:schemeClr val="bg1"/>
                </a:solidFill>
              </a:rPr>
              <a:t> TPGS-</a:t>
            </a:r>
            <a:r>
              <a:rPr lang="fr-FR" b="1" dirty="0" err="1" smtClean="0">
                <a:solidFill>
                  <a:schemeClr val="bg1"/>
                </a:solidFill>
              </a:rPr>
              <a:t>based</a:t>
            </a:r>
            <a:r>
              <a:rPr lang="fr-FR" b="1" dirty="0" smtClean="0">
                <a:solidFill>
                  <a:schemeClr val="bg1"/>
                </a:solidFill>
              </a:rPr>
              <a:t> micelles; </a:t>
            </a:r>
            <a:r>
              <a:rPr lang="fr-FR" b="1" dirty="0" err="1" smtClean="0">
                <a:solidFill>
                  <a:schemeClr val="bg1"/>
                </a:solidFill>
              </a:rPr>
              <a:t>enhanced</a:t>
            </a:r>
            <a:r>
              <a:rPr lang="fr-FR" b="1" dirty="0" smtClean="0">
                <a:solidFill>
                  <a:schemeClr val="bg1"/>
                </a:solidFill>
              </a:rPr>
              <a:t> </a:t>
            </a:r>
            <a:r>
              <a:rPr lang="fr-FR" b="1" dirty="0" err="1" smtClean="0">
                <a:solidFill>
                  <a:schemeClr val="bg1"/>
                </a:solidFill>
              </a:rPr>
              <a:t>solubility</a:t>
            </a:r>
            <a:r>
              <a:rPr lang="fr-FR" b="1" dirty="0" smtClean="0">
                <a:solidFill>
                  <a:schemeClr val="bg1"/>
                </a:solidFill>
              </a:rPr>
              <a:t>; </a:t>
            </a:r>
            <a:r>
              <a:rPr lang="fr-FR" b="1" dirty="0" err="1" smtClean="0">
                <a:solidFill>
                  <a:schemeClr val="bg1"/>
                </a:solidFill>
              </a:rPr>
              <a:t>improved</a:t>
            </a:r>
            <a:r>
              <a:rPr lang="fr-FR" b="1" dirty="0" smtClean="0">
                <a:solidFill>
                  <a:schemeClr val="bg1"/>
                </a:solidFill>
              </a:rPr>
              <a:t> </a:t>
            </a:r>
            <a:r>
              <a:rPr lang="fr-FR" b="1" dirty="0" err="1" smtClean="0">
                <a:solidFill>
                  <a:schemeClr val="bg1"/>
                </a:solidFill>
              </a:rPr>
              <a:t>stability</a:t>
            </a:r>
            <a:r>
              <a:rPr lang="fr-FR" b="1" dirty="0" smtClean="0">
                <a:solidFill>
                  <a:schemeClr val="bg1"/>
                </a:solidFill>
              </a:rPr>
              <a:t>; </a:t>
            </a:r>
            <a:r>
              <a:rPr lang="fr-FR" b="1" dirty="0" err="1" smtClean="0">
                <a:solidFill>
                  <a:schemeClr val="bg1"/>
                </a:solidFill>
              </a:rPr>
              <a:t>nanosized</a:t>
            </a:r>
            <a:r>
              <a:rPr lang="fr-FR" b="1" dirty="0" smtClean="0">
                <a:solidFill>
                  <a:schemeClr val="bg1"/>
                </a:solidFill>
              </a:rPr>
              <a:t> formulations; </a:t>
            </a:r>
            <a:r>
              <a:rPr lang="fr-FR" b="1" dirty="0" err="1" smtClean="0">
                <a:solidFill>
                  <a:schemeClr val="bg1"/>
                </a:solidFill>
              </a:rPr>
              <a:t>low</a:t>
            </a:r>
            <a:r>
              <a:rPr lang="fr-FR" b="1" dirty="0" smtClean="0">
                <a:solidFill>
                  <a:schemeClr val="bg1"/>
                </a:solidFill>
              </a:rPr>
              <a:t> </a:t>
            </a:r>
            <a:r>
              <a:rPr lang="fr-FR" b="1" dirty="0" err="1" smtClean="0">
                <a:solidFill>
                  <a:schemeClr val="bg1"/>
                </a:solidFill>
              </a:rPr>
              <a:t>polydispersity</a:t>
            </a:r>
            <a:r>
              <a:rPr lang="fr-FR" b="1" dirty="0" smtClean="0">
                <a:solidFill>
                  <a:schemeClr val="bg1"/>
                </a:solidFill>
              </a:rPr>
              <a:t>.</a:t>
            </a:r>
            <a:endParaRPr lang="fr-FR" b="1" dirty="0">
              <a:solidFill>
                <a:schemeClr val="bg1"/>
              </a:solidFill>
            </a:endParaRPr>
          </a:p>
        </p:txBody>
      </p:sp>
      <p:sp>
        <p:nvSpPr>
          <p:cNvPr id="6" name="Slide Number Placeholder 5"/>
          <p:cNvSpPr>
            <a:spLocks noGrp="1"/>
          </p:cNvSpPr>
          <p:nvPr>
            <p:ph type="sldNum" sz="quarter" idx="12"/>
          </p:nvPr>
        </p:nvSpPr>
        <p:spPr/>
        <p:txBody>
          <a:bodyPr/>
          <a:lstStyle/>
          <a:p>
            <a:fld id="{FCAEAE96-855E-42B1-8DE9-9C9E68DE18C5}" type="slidenum">
              <a:rPr lang="fr-FR" smtClean="0"/>
              <a:pPr/>
              <a:t>3</a:t>
            </a:fld>
            <a:endParaRPr lang="fr-FR"/>
          </a:p>
        </p:txBody>
      </p:sp>
      <p:pic>
        <p:nvPicPr>
          <p:cNvPr id="7" name="Picture 6">
            <a:extLst>
              <a:ext uri="{FF2B5EF4-FFF2-40B4-BE49-F238E27FC236}">
                <a16:creationId xmlns:a16="http://schemas.microsoft.com/office/drawing/2014/main" xmlns="" id="{DD466382-20B6-490F-8C41-6253E43E3B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5999748"/>
            <a:ext cx="9136918" cy="85749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Freeze Drying | Nanoparticles | Millrock Technology,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005"/>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xmlns="" id="{BF2784F9-5A93-1140-8ED0-ED030FC58ACF}"/>
              </a:ext>
            </a:extLst>
          </p:cNvPr>
          <p:cNvSpPr/>
          <p:nvPr/>
        </p:nvSpPr>
        <p:spPr>
          <a:xfrm>
            <a:off x="389837" y="826524"/>
            <a:ext cx="8495706" cy="3164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100" b="1" dirty="0"/>
              <a:t>DRUG DELIVERY SYSTEMS</a:t>
            </a:r>
          </a:p>
        </p:txBody>
      </p:sp>
      <p:graphicFrame>
        <p:nvGraphicFramePr>
          <p:cNvPr id="3" name="Diagramma 2">
            <a:extLst>
              <a:ext uri="{FF2B5EF4-FFF2-40B4-BE49-F238E27FC236}">
                <a16:creationId xmlns:a16="http://schemas.microsoft.com/office/drawing/2014/main" xmlns="" id="{8A9F7CBD-04FB-0D45-A3BE-34DCBAB5D42F}"/>
              </a:ext>
            </a:extLst>
          </p:cNvPr>
          <p:cNvGraphicFramePr/>
          <p:nvPr>
            <p:extLst>
              <p:ext uri="{D42A27DB-BD31-4B8C-83A1-F6EECF244321}">
                <p14:modId xmlns:p14="http://schemas.microsoft.com/office/powerpoint/2010/main" val="744241076"/>
              </p:ext>
            </p:extLst>
          </p:nvPr>
        </p:nvGraphicFramePr>
        <p:xfrm>
          <a:off x="0" y="5638800"/>
          <a:ext cx="9144000" cy="705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ttangolo con angoli arrotondati 13">
            <a:extLst>
              <a:ext uri="{FF2B5EF4-FFF2-40B4-BE49-F238E27FC236}">
                <a16:creationId xmlns:a16="http://schemas.microsoft.com/office/drawing/2014/main" xmlns="" id="{8DB1A627-C7EB-2C43-90C7-6E5866DC9917}"/>
              </a:ext>
            </a:extLst>
          </p:cNvPr>
          <p:cNvSpPr/>
          <p:nvPr/>
        </p:nvSpPr>
        <p:spPr>
          <a:xfrm>
            <a:off x="3505200" y="3319046"/>
            <a:ext cx="5457630" cy="1667453"/>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indent="63500" algn="ctr"/>
            <a:r>
              <a:rPr lang="en-US" b="1" dirty="0" smtClean="0">
                <a:solidFill>
                  <a:schemeClr val="bg1"/>
                </a:solidFill>
              </a:rPr>
              <a:t>Improvement of physicochemical </a:t>
            </a:r>
            <a:r>
              <a:rPr lang="en-US" b="1" dirty="0">
                <a:solidFill>
                  <a:schemeClr val="bg1"/>
                </a:solidFill>
              </a:rPr>
              <a:t>stability</a:t>
            </a:r>
          </a:p>
          <a:p>
            <a:pPr lvl="2" indent="-914400"/>
            <a:r>
              <a:rPr lang="en-US" b="1" dirty="0">
                <a:solidFill>
                  <a:schemeClr val="bg1"/>
                </a:solidFill>
              </a:rPr>
              <a:t>                    </a:t>
            </a:r>
            <a:r>
              <a:rPr lang="en-US" b="1" dirty="0" smtClean="0">
                <a:solidFill>
                  <a:schemeClr val="bg1"/>
                </a:solidFill>
              </a:rPr>
              <a:t>of </a:t>
            </a:r>
            <a:r>
              <a:rPr lang="en-US" b="1" dirty="0">
                <a:solidFill>
                  <a:schemeClr val="bg1"/>
                </a:solidFill>
              </a:rPr>
              <a:t>the drug to environmental </a:t>
            </a:r>
            <a:r>
              <a:rPr lang="en-US" b="1" dirty="0" smtClean="0">
                <a:solidFill>
                  <a:schemeClr val="bg1"/>
                </a:solidFill>
              </a:rPr>
              <a:t>agents</a:t>
            </a:r>
            <a:endParaRPr lang="en-US" b="1" dirty="0">
              <a:solidFill>
                <a:schemeClr val="bg1"/>
              </a:solidFill>
            </a:endParaRPr>
          </a:p>
          <a:p>
            <a:pPr marL="1027113" lvl="2" indent="63500">
              <a:buFont typeface="Wingdings" panose="05000000000000000000" pitchFamily="2" charset="2"/>
              <a:buChar char="Ø"/>
            </a:pPr>
            <a:r>
              <a:rPr lang="en-US" b="1" dirty="0" smtClean="0">
                <a:solidFill>
                  <a:srgbClr val="FFFF00"/>
                </a:solidFill>
              </a:rPr>
              <a:t>   </a:t>
            </a:r>
            <a:r>
              <a:rPr lang="it-IT" b="1" dirty="0" smtClean="0">
                <a:solidFill>
                  <a:srgbClr val="FFFF00"/>
                </a:solidFill>
              </a:rPr>
              <a:t>Light</a:t>
            </a:r>
            <a:endParaRPr lang="it-IT" b="1" dirty="0">
              <a:solidFill>
                <a:srgbClr val="FFFF00"/>
              </a:solidFill>
            </a:endParaRPr>
          </a:p>
          <a:p>
            <a:pPr marL="1314450" lvl="3" indent="-285750">
              <a:buFont typeface="Wingdings" panose="05000000000000000000" pitchFamily="2" charset="2"/>
              <a:buChar char="Ø"/>
            </a:pPr>
            <a:r>
              <a:rPr lang="it-IT" b="1" dirty="0" smtClean="0">
                <a:solidFill>
                  <a:srgbClr val="FFFF00"/>
                </a:solidFill>
              </a:rPr>
              <a:t>High temperature</a:t>
            </a:r>
            <a:endParaRPr lang="it-IT" b="1" dirty="0">
              <a:solidFill>
                <a:srgbClr val="FFFF00"/>
              </a:solidFill>
            </a:endParaRPr>
          </a:p>
          <a:p>
            <a:pPr marL="1314450" lvl="3" indent="-285750">
              <a:buFont typeface="Wingdings" panose="05000000000000000000" pitchFamily="2" charset="2"/>
              <a:buChar char="Ø"/>
            </a:pPr>
            <a:r>
              <a:rPr lang="it-IT" b="1" dirty="0" err="1" smtClean="0">
                <a:solidFill>
                  <a:srgbClr val="FFFF00"/>
                </a:solidFill>
              </a:rPr>
              <a:t>Moisture</a:t>
            </a:r>
            <a:endParaRPr lang="it-IT" b="1" dirty="0">
              <a:solidFill>
                <a:srgbClr val="FFFF00"/>
              </a:solidFill>
            </a:endParaRPr>
          </a:p>
          <a:p>
            <a:pPr marL="1314450" lvl="3" indent="-285750">
              <a:buFont typeface="Wingdings" panose="05000000000000000000" pitchFamily="2" charset="2"/>
              <a:buChar char="Ø"/>
            </a:pPr>
            <a:r>
              <a:rPr lang="it-IT" b="1" dirty="0" err="1" smtClean="0">
                <a:solidFill>
                  <a:srgbClr val="FFFF00"/>
                </a:solidFill>
              </a:rPr>
              <a:t>Oxygen</a:t>
            </a:r>
            <a:endParaRPr lang="it-IT" b="1" dirty="0">
              <a:solidFill>
                <a:srgbClr val="FFFF00"/>
              </a:solidFill>
            </a:endParaRPr>
          </a:p>
        </p:txBody>
      </p:sp>
      <p:sp>
        <p:nvSpPr>
          <p:cNvPr id="16" name="Rettangolo 15">
            <a:extLst>
              <a:ext uri="{FF2B5EF4-FFF2-40B4-BE49-F238E27FC236}">
                <a16:creationId xmlns:a16="http://schemas.microsoft.com/office/drawing/2014/main" xmlns="" id="{00331FDE-E6C0-CF45-AA2D-71A7351A2C86}"/>
              </a:ext>
            </a:extLst>
          </p:cNvPr>
          <p:cNvSpPr/>
          <p:nvPr/>
        </p:nvSpPr>
        <p:spPr>
          <a:xfrm>
            <a:off x="5483164" y="5226269"/>
            <a:ext cx="2971289" cy="412531"/>
          </a:xfrm>
          <a:prstGeom prst="rect">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smtClean="0">
                <a:solidFill>
                  <a:schemeClr val="bg1"/>
                </a:solidFill>
              </a:rPr>
              <a:t>Increased</a:t>
            </a:r>
            <a:r>
              <a:rPr lang="it-IT" b="1" dirty="0" smtClean="0">
                <a:solidFill>
                  <a:schemeClr val="bg1"/>
                </a:solidFill>
              </a:rPr>
              <a:t> </a:t>
            </a:r>
            <a:r>
              <a:rPr lang="it-IT" b="1" dirty="0" err="1" smtClean="0">
                <a:solidFill>
                  <a:schemeClr val="bg1"/>
                </a:solidFill>
              </a:rPr>
              <a:t>shelf</a:t>
            </a:r>
            <a:r>
              <a:rPr lang="it-IT" b="1" dirty="0" smtClean="0">
                <a:solidFill>
                  <a:schemeClr val="bg1"/>
                </a:solidFill>
              </a:rPr>
              <a:t> life</a:t>
            </a:r>
            <a:endParaRPr lang="it-IT" b="1" dirty="0">
              <a:solidFill>
                <a:schemeClr val="bg1"/>
              </a:solidFill>
            </a:endParaRPr>
          </a:p>
        </p:txBody>
      </p:sp>
      <p:sp>
        <p:nvSpPr>
          <p:cNvPr id="18" name="Rettangolo con angoli arrotondati 17">
            <a:extLst>
              <a:ext uri="{FF2B5EF4-FFF2-40B4-BE49-F238E27FC236}">
                <a16:creationId xmlns:a16="http://schemas.microsoft.com/office/drawing/2014/main" xmlns="" id="{A580EC20-462D-9841-8065-87180618112B}"/>
              </a:ext>
            </a:extLst>
          </p:cNvPr>
          <p:cNvSpPr/>
          <p:nvPr/>
        </p:nvSpPr>
        <p:spPr>
          <a:xfrm>
            <a:off x="389837" y="3501492"/>
            <a:ext cx="2810563" cy="1289679"/>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b="1" dirty="0">
                <a:solidFill>
                  <a:schemeClr val="bg1"/>
                </a:solidFill>
              </a:rPr>
              <a:t>Modulation of the </a:t>
            </a:r>
            <a:r>
              <a:rPr lang="en-US" b="1" dirty="0" err="1" smtClean="0">
                <a:solidFill>
                  <a:schemeClr val="bg1"/>
                </a:solidFill>
              </a:rPr>
              <a:t>pharmaco</a:t>
            </a:r>
            <a:endParaRPr lang="en-US" b="1" dirty="0" smtClean="0">
              <a:solidFill>
                <a:schemeClr val="bg1"/>
              </a:solidFill>
            </a:endParaRPr>
          </a:p>
          <a:p>
            <a:pPr lvl="2"/>
            <a:r>
              <a:rPr lang="en-US" b="1" dirty="0" smtClean="0">
                <a:solidFill>
                  <a:schemeClr val="bg1"/>
                </a:solidFill>
              </a:rPr>
              <a:t>kinetics </a:t>
            </a:r>
            <a:r>
              <a:rPr lang="en-US" b="1" dirty="0">
                <a:solidFill>
                  <a:schemeClr val="bg1"/>
                </a:solidFill>
              </a:rPr>
              <a:t>of an </a:t>
            </a:r>
            <a:r>
              <a:rPr lang="en-US" b="1" dirty="0" smtClean="0">
                <a:solidFill>
                  <a:schemeClr val="bg1"/>
                </a:solidFill>
              </a:rPr>
              <a:t>active ingredient</a:t>
            </a:r>
            <a:endParaRPr lang="it-IT" b="1" dirty="0">
              <a:solidFill>
                <a:schemeClr val="bg1"/>
              </a:solidFill>
            </a:endParaRPr>
          </a:p>
        </p:txBody>
      </p:sp>
      <p:sp>
        <p:nvSpPr>
          <p:cNvPr id="19" name="Rettangolo 18">
            <a:extLst>
              <a:ext uri="{FF2B5EF4-FFF2-40B4-BE49-F238E27FC236}">
                <a16:creationId xmlns:a16="http://schemas.microsoft.com/office/drawing/2014/main" xmlns="" id="{2DB6286B-A63D-E945-998B-DA036507F829}"/>
              </a:ext>
            </a:extLst>
          </p:cNvPr>
          <p:cNvSpPr/>
          <p:nvPr/>
        </p:nvSpPr>
        <p:spPr>
          <a:xfrm>
            <a:off x="620873" y="5114344"/>
            <a:ext cx="2831488" cy="524456"/>
          </a:xfrm>
          <a:prstGeom prst="rect">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smtClean="0">
                <a:solidFill>
                  <a:schemeClr val="bg1"/>
                </a:solidFill>
              </a:rPr>
              <a:t>Improvement</a:t>
            </a:r>
            <a:r>
              <a:rPr lang="it-IT" b="1" dirty="0" smtClean="0">
                <a:solidFill>
                  <a:schemeClr val="bg1"/>
                </a:solidFill>
              </a:rPr>
              <a:t> of the </a:t>
            </a:r>
            <a:r>
              <a:rPr lang="it-IT" b="1" dirty="0" err="1" smtClean="0">
                <a:solidFill>
                  <a:schemeClr val="bg1"/>
                </a:solidFill>
              </a:rPr>
              <a:t>therapeutic</a:t>
            </a:r>
            <a:r>
              <a:rPr lang="it-IT" b="1" dirty="0" smtClean="0">
                <a:solidFill>
                  <a:schemeClr val="bg1"/>
                </a:solidFill>
              </a:rPr>
              <a:t> </a:t>
            </a:r>
            <a:r>
              <a:rPr lang="it-IT" b="1" dirty="0" err="1" smtClean="0">
                <a:solidFill>
                  <a:schemeClr val="bg1"/>
                </a:solidFill>
              </a:rPr>
              <a:t>efficiency</a:t>
            </a:r>
            <a:endParaRPr lang="it-IT" b="1" dirty="0">
              <a:solidFill>
                <a:schemeClr val="bg1"/>
              </a:solidFill>
            </a:endParaRPr>
          </a:p>
        </p:txBody>
      </p:sp>
      <p:cxnSp>
        <p:nvCxnSpPr>
          <p:cNvPr id="21" name="Connettore 2 20">
            <a:extLst>
              <a:ext uri="{FF2B5EF4-FFF2-40B4-BE49-F238E27FC236}">
                <a16:creationId xmlns:a16="http://schemas.microsoft.com/office/drawing/2014/main" xmlns="" id="{02A064EE-7C46-2B47-BC7C-15AFC8A8370D}"/>
              </a:ext>
            </a:extLst>
          </p:cNvPr>
          <p:cNvCxnSpPr>
            <a:cxnSpLocks/>
          </p:cNvCxnSpPr>
          <p:nvPr/>
        </p:nvCxnSpPr>
        <p:spPr>
          <a:xfrm>
            <a:off x="1905000" y="4834379"/>
            <a:ext cx="0" cy="274320"/>
          </a:xfrm>
          <a:prstGeom prst="straightConnector1">
            <a:avLst/>
          </a:prstGeom>
          <a:ln w="381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xmlns="" id="{C99D60A0-DF71-3D49-9F6B-BB093D831D9C}"/>
              </a:ext>
            </a:extLst>
          </p:cNvPr>
          <p:cNvSpPr txBox="1"/>
          <p:nvPr/>
        </p:nvSpPr>
        <p:spPr>
          <a:xfrm>
            <a:off x="6311214" y="2514600"/>
            <a:ext cx="1003986" cy="338554"/>
          </a:xfrm>
          <a:prstGeom prst="rect">
            <a:avLst/>
          </a:prstGeom>
          <a:noFill/>
        </p:spPr>
        <p:txBody>
          <a:bodyPr wrap="square" rtlCol="0">
            <a:spAutoFit/>
          </a:bodyPr>
          <a:lstStyle/>
          <a:p>
            <a:r>
              <a:rPr lang="it-IT" sz="1600" b="1" dirty="0" err="1" smtClean="0">
                <a:solidFill>
                  <a:schemeClr val="bg1"/>
                </a:solidFill>
              </a:rPr>
              <a:t>Liposome</a:t>
            </a:r>
            <a:endParaRPr lang="it-IT" sz="1600" b="1" dirty="0">
              <a:solidFill>
                <a:schemeClr val="bg1"/>
              </a:solidFill>
            </a:endParaRPr>
          </a:p>
        </p:txBody>
      </p:sp>
      <p:pic>
        <p:nvPicPr>
          <p:cNvPr id="10" name="Immagine 9">
            <a:extLst>
              <a:ext uri="{FF2B5EF4-FFF2-40B4-BE49-F238E27FC236}">
                <a16:creationId xmlns:a16="http://schemas.microsoft.com/office/drawing/2014/main" xmlns="" id="{6CA59146-0651-2C43-A6B3-01A014ECC399}"/>
              </a:ext>
            </a:extLst>
          </p:cNvPr>
          <p:cNvPicPr>
            <a:picLocks noChangeAspect="1"/>
          </p:cNvPicPr>
          <p:nvPr/>
        </p:nvPicPr>
        <p:blipFill>
          <a:blip r:embed="rId8"/>
          <a:stretch>
            <a:fillRect/>
          </a:stretch>
        </p:blipFill>
        <p:spPr>
          <a:xfrm>
            <a:off x="6061675" y="1371600"/>
            <a:ext cx="1524922" cy="1088136"/>
          </a:xfrm>
          <a:prstGeom prst="rect">
            <a:avLst/>
          </a:prstGeom>
          <a:ln w="57150">
            <a:solidFill>
              <a:srgbClr val="7030A0"/>
            </a:solidFill>
          </a:ln>
        </p:spPr>
      </p:pic>
      <p:pic>
        <p:nvPicPr>
          <p:cNvPr id="12" name="Immagine 11">
            <a:extLst>
              <a:ext uri="{FF2B5EF4-FFF2-40B4-BE49-F238E27FC236}">
                <a16:creationId xmlns:a16="http://schemas.microsoft.com/office/drawing/2014/main" xmlns="" id="{D98F328D-7974-7E42-88D3-7E785C5C8933}"/>
              </a:ext>
            </a:extLst>
          </p:cNvPr>
          <p:cNvPicPr>
            <a:picLocks noChangeAspect="1"/>
          </p:cNvPicPr>
          <p:nvPr/>
        </p:nvPicPr>
        <p:blipFill>
          <a:blip r:embed="rId9"/>
          <a:stretch>
            <a:fillRect/>
          </a:stretch>
        </p:blipFill>
        <p:spPr>
          <a:xfrm>
            <a:off x="433452" y="1370828"/>
            <a:ext cx="1327526" cy="1088136"/>
          </a:xfrm>
          <a:prstGeom prst="rect">
            <a:avLst/>
          </a:prstGeom>
          <a:ln w="57150">
            <a:solidFill>
              <a:srgbClr val="7030A0"/>
            </a:solidFill>
          </a:ln>
        </p:spPr>
      </p:pic>
      <p:pic>
        <p:nvPicPr>
          <p:cNvPr id="17" name="Immagine 16">
            <a:extLst>
              <a:ext uri="{FF2B5EF4-FFF2-40B4-BE49-F238E27FC236}">
                <a16:creationId xmlns:a16="http://schemas.microsoft.com/office/drawing/2014/main" xmlns="" id="{3D9FDC13-8FC1-8B40-B6AC-1E0CFAEB5564}"/>
              </a:ext>
            </a:extLst>
          </p:cNvPr>
          <p:cNvPicPr>
            <a:picLocks noChangeAspect="1"/>
          </p:cNvPicPr>
          <p:nvPr/>
        </p:nvPicPr>
        <p:blipFill rotWithShape="1">
          <a:blip r:embed="rId10"/>
          <a:srcRect l="2713" r="2347" b="26236"/>
          <a:stretch/>
        </p:blipFill>
        <p:spPr>
          <a:xfrm>
            <a:off x="3483864" y="1371600"/>
            <a:ext cx="1088136" cy="1088136"/>
          </a:xfrm>
          <a:prstGeom prst="rect">
            <a:avLst/>
          </a:prstGeom>
          <a:ln w="57150">
            <a:solidFill>
              <a:srgbClr val="7030A0"/>
            </a:solidFill>
          </a:ln>
        </p:spPr>
      </p:pic>
      <p:pic>
        <p:nvPicPr>
          <p:cNvPr id="20" name="Immagine 19">
            <a:extLst>
              <a:ext uri="{FF2B5EF4-FFF2-40B4-BE49-F238E27FC236}">
                <a16:creationId xmlns:a16="http://schemas.microsoft.com/office/drawing/2014/main" xmlns="" id="{B506724F-AEA2-2548-BAA6-2068AD943C45}"/>
              </a:ext>
            </a:extLst>
          </p:cNvPr>
          <p:cNvPicPr>
            <a:picLocks noChangeAspect="1"/>
          </p:cNvPicPr>
          <p:nvPr/>
        </p:nvPicPr>
        <p:blipFill rotWithShape="1">
          <a:blip r:embed="rId11"/>
          <a:srcRect l="6544" r="8435" b="23896"/>
          <a:stretch/>
        </p:blipFill>
        <p:spPr>
          <a:xfrm>
            <a:off x="7751064" y="1371600"/>
            <a:ext cx="1088136" cy="1088136"/>
          </a:xfrm>
          <a:prstGeom prst="rect">
            <a:avLst/>
          </a:prstGeom>
          <a:ln w="57150">
            <a:solidFill>
              <a:srgbClr val="7030A0"/>
            </a:solidFill>
          </a:ln>
        </p:spPr>
      </p:pic>
      <p:sp>
        <p:nvSpPr>
          <p:cNvPr id="23" name="CasellaDiTesto 22">
            <a:extLst>
              <a:ext uri="{FF2B5EF4-FFF2-40B4-BE49-F238E27FC236}">
                <a16:creationId xmlns:a16="http://schemas.microsoft.com/office/drawing/2014/main" xmlns="" id="{B42D2520-8DB7-664B-92BB-709DD965011B}"/>
              </a:ext>
            </a:extLst>
          </p:cNvPr>
          <p:cNvSpPr txBox="1"/>
          <p:nvPr/>
        </p:nvSpPr>
        <p:spPr>
          <a:xfrm>
            <a:off x="422642" y="2519229"/>
            <a:ext cx="1329958" cy="338554"/>
          </a:xfrm>
          <a:prstGeom prst="rect">
            <a:avLst/>
          </a:prstGeom>
          <a:noFill/>
        </p:spPr>
        <p:txBody>
          <a:bodyPr wrap="square" rtlCol="0">
            <a:spAutoFit/>
          </a:bodyPr>
          <a:lstStyle/>
          <a:p>
            <a:r>
              <a:rPr lang="it-IT" sz="1600" b="1" dirty="0" err="1" smtClean="0">
                <a:solidFill>
                  <a:schemeClr val="bg1"/>
                </a:solidFill>
              </a:rPr>
              <a:t>Dendrimer</a:t>
            </a:r>
            <a:endParaRPr lang="it-IT" sz="1600" b="1" dirty="0">
              <a:solidFill>
                <a:schemeClr val="bg1"/>
              </a:solidFill>
            </a:endParaRPr>
          </a:p>
        </p:txBody>
      </p:sp>
      <p:pic>
        <p:nvPicPr>
          <p:cNvPr id="26" name="Immagine 25">
            <a:extLst>
              <a:ext uri="{FF2B5EF4-FFF2-40B4-BE49-F238E27FC236}">
                <a16:creationId xmlns:a16="http://schemas.microsoft.com/office/drawing/2014/main" xmlns="" id="{DF51B3A9-0DD7-6943-9978-088A473ECD41}"/>
              </a:ext>
            </a:extLst>
          </p:cNvPr>
          <p:cNvPicPr>
            <a:picLocks noChangeAspect="1"/>
          </p:cNvPicPr>
          <p:nvPr/>
        </p:nvPicPr>
        <p:blipFill>
          <a:blip r:embed="rId12"/>
          <a:stretch>
            <a:fillRect/>
          </a:stretch>
        </p:blipFill>
        <p:spPr>
          <a:xfrm>
            <a:off x="4812114" y="1370828"/>
            <a:ext cx="1055286" cy="1088136"/>
          </a:xfrm>
          <a:prstGeom prst="rect">
            <a:avLst/>
          </a:prstGeom>
          <a:ln w="57150">
            <a:solidFill>
              <a:srgbClr val="7030A0"/>
            </a:solidFill>
          </a:ln>
        </p:spPr>
      </p:pic>
      <p:sp>
        <p:nvSpPr>
          <p:cNvPr id="24" name="CasellaDiTesto 23">
            <a:extLst>
              <a:ext uri="{FF2B5EF4-FFF2-40B4-BE49-F238E27FC236}">
                <a16:creationId xmlns:a16="http://schemas.microsoft.com/office/drawing/2014/main" xmlns="" id="{32B7F5C8-8B8B-644F-B5F3-357C44F4A474}"/>
              </a:ext>
            </a:extLst>
          </p:cNvPr>
          <p:cNvSpPr txBox="1"/>
          <p:nvPr/>
        </p:nvSpPr>
        <p:spPr>
          <a:xfrm>
            <a:off x="3352800" y="2539425"/>
            <a:ext cx="1329725" cy="584775"/>
          </a:xfrm>
          <a:prstGeom prst="rect">
            <a:avLst/>
          </a:prstGeom>
          <a:noFill/>
        </p:spPr>
        <p:txBody>
          <a:bodyPr wrap="square" rtlCol="0">
            <a:spAutoFit/>
          </a:bodyPr>
          <a:lstStyle/>
          <a:p>
            <a:pPr algn="ctr"/>
            <a:r>
              <a:rPr lang="it-IT" sz="1600" b="1" dirty="0">
                <a:solidFill>
                  <a:schemeClr val="bg1"/>
                </a:solidFill>
              </a:rPr>
              <a:t>Solid </a:t>
            </a:r>
            <a:r>
              <a:rPr lang="it-IT" sz="1600" b="1" dirty="0" err="1">
                <a:solidFill>
                  <a:schemeClr val="bg1"/>
                </a:solidFill>
              </a:rPr>
              <a:t>Lipid</a:t>
            </a:r>
            <a:endParaRPr lang="it-IT" sz="1600" b="1" dirty="0">
              <a:solidFill>
                <a:schemeClr val="bg1"/>
              </a:solidFill>
            </a:endParaRPr>
          </a:p>
          <a:p>
            <a:pPr algn="ctr"/>
            <a:r>
              <a:rPr lang="it-IT" sz="1600" b="1" dirty="0" err="1">
                <a:solidFill>
                  <a:schemeClr val="bg1"/>
                </a:solidFill>
              </a:rPr>
              <a:t>Nanoparticle</a:t>
            </a:r>
            <a:endParaRPr lang="it-IT" sz="1600" b="1" dirty="0">
              <a:solidFill>
                <a:schemeClr val="bg1"/>
              </a:solidFill>
            </a:endParaRPr>
          </a:p>
        </p:txBody>
      </p:sp>
      <p:sp>
        <p:nvSpPr>
          <p:cNvPr id="27" name="CasellaDiTesto 26">
            <a:extLst>
              <a:ext uri="{FF2B5EF4-FFF2-40B4-BE49-F238E27FC236}">
                <a16:creationId xmlns:a16="http://schemas.microsoft.com/office/drawing/2014/main" xmlns="" id="{6AD9EAFA-C9F0-4F4B-8834-70C8AEAE407A}"/>
              </a:ext>
            </a:extLst>
          </p:cNvPr>
          <p:cNvSpPr txBox="1"/>
          <p:nvPr/>
        </p:nvSpPr>
        <p:spPr>
          <a:xfrm>
            <a:off x="7543800" y="2463225"/>
            <a:ext cx="1574663" cy="584775"/>
          </a:xfrm>
          <a:prstGeom prst="rect">
            <a:avLst/>
          </a:prstGeom>
          <a:noFill/>
        </p:spPr>
        <p:txBody>
          <a:bodyPr wrap="none" rtlCol="0">
            <a:spAutoFit/>
          </a:bodyPr>
          <a:lstStyle/>
          <a:p>
            <a:pPr algn="ctr"/>
            <a:r>
              <a:rPr lang="it-IT" sz="1600" b="1" dirty="0" err="1">
                <a:solidFill>
                  <a:schemeClr val="bg1"/>
                </a:solidFill>
              </a:rPr>
              <a:t>Nanostructured</a:t>
            </a:r>
            <a:r>
              <a:rPr lang="it-IT" sz="1600" b="1" dirty="0">
                <a:solidFill>
                  <a:schemeClr val="bg1"/>
                </a:solidFill>
              </a:rPr>
              <a:t> </a:t>
            </a:r>
          </a:p>
          <a:p>
            <a:pPr algn="ctr"/>
            <a:r>
              <a:rPr lang="it-IT" sz="1600" b="1" dirty="0" err="1" smtClean="0">
                <a:solidFill>
                  <a:schemeClr val="bg1"/>
                </a:solidFill>
              </a:rPr>
              <a:t>Lipid</a:t>
            </a:r>
            <a:r>
              <a:rPr lang="it-IT" sz="1600" b="1" dirty="0" smtClean="0">
                <a:solidFill>
                  <a:schemeClr val="bg1"/>
                </a:solidFill>
              </a:rPr>
              <a:t> Carrier</a:t>
            </a:r>
            <a:endParaRPr lang="it-IT" sz="1600" b="1" dirty="0">
              <a:solidFill>
                <a:schemeClr val="bg1"/>
              </a:solidFill>
            </a:endParaRPr>
          </a:p>
        </p:txBody>
      </p:sp>
      <p:sp>
        <p:nvSpPr>
          <p:cNvPr id="28" name="CasellaDiTesto 27">
            <a:extLst>
              <a:ext uri="{FF2B5EF4-FFF2-40B4-BE49-F238E27FC236}">
                <a16:creationId xmlns:a16="http://schemas.microsoft.com/office/drawing/2014/main" xmlns="" id="{2F743FB8-270D-3742-971B-9426B09AD354}"/>
              </a:ext>
            </a:extLst>
          </p:cNvPr>
          <p:cNvSpPr txBox="1"/>
          <p:nvPr/>
        </p:nvSpPr>
        <p:spPr>
          <a:xfrm>
            <a:off x="4560564" y="2514600"/>
            <a:ext cx="1681742" cy="338554"/>
          </a:xfrm>
          <a:prstGeom prst="rect">
            <a:avLst/>
          </a:prstGeom>
          <a:noFill/>
        </p:spPr>
        <p:txBody>
          <a:bodyPr wrap="none" rtlCol="0">
            <a:spAutoFit/>
          </a:bodyPr>
          <a:lstStyle/>
          <a:p>
            <a:pPr algn="ctr"/>
            <a:r>
              <a:rPr lang="it-IT" sz="1600" b="1" dirty="0" err="1" smtClean="0">
                <a:solidFill>
                  <a:schemeClr val="bg1"/>
                </a:solidFill>
              </a:rPr>
              <a:t>Polymeric</a:t>
            </a:r>
            <a:r>
              <a:rPr lang="it-IT" sz="1600" b="1" dirty="0" smtClean="0">
                <a:solidFill>
                  <a:schemeClr val="bg1"/>
                </a:solidFill>
              </a:rPr>
              <a:t> Micelle</a:t>
            </a:r>
            <a:endParaRPr lang="it-IT" sz="1600" b="1" dirty="0">
              <a:solidFill>
                <a:schemeClr val="bg1"/>
              </a:solidFill>
            </a:endParaRPr>
          </a:p>
        </p:txBody>
      </p:sp>
      <p:cxnSp>
        <p:nvCxnSpPr>
          <p:cNvPr id="35" name="Connettore 2 34">
            <a:extLst>
              <a:ext uri="{FF2B5EF4-FFF2-40B4-BE49-F238E27FC236}">
                <a16:creationId xmlns:a16="http://schemas.microsoft.com/office/drawing/2014/main" xmlns="" id="{00661B94-9525-EB44-B009-386DF7F13671}"/>
              </a:ext>
            </a:extLst>
          </p:cNvPr>
          <p:cNvCxnSpPr>
            <a:cxnSpLocks/>
          </p:cNvCxnSpPr>
          <p:nvPr/>
        </p:nvCxnSpPr>
        <p:spPr>
          <a:xfrm flipH="1">
            <a:off x="6967003" y="4986499"/>
            <a:ext cx="1805" cy="253939"/>
          </a:xfrm>
          <a:prstGeom prst="straightConnector1">
            <a:avLst/>
          </a:prstGeom>
          <a:ln w="381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2290" name="Picture 2" descr="Nanohybrid carriers: the yin–yang equilibrium between natural and ...">
            <a:extLst>
              <a:ext uri="{FF2B5EF4-FFF2-40B4-BE49-F238E27FC236}">
                <a16:creationId xmlns:a16="http://schemas.microsoft.com/office/drawing/2014/main" xmlns="" id="{B7B269CF-1237-E941-B49E-6D95DBB33FE1}"/>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660" r="29294"/>
          <a:stretch/>
        </p:blipFill>
        <p:spPr bwMode="auto">
          <a:xfrm>
            <a:off x="2081427" y="1371600"/>
            <a:ext cx="1118973" cy="1086499"/>
          </a:xfrm>
          <a:prstGeom prst="rect">
            <a:avLst/>
          </a:prstGeom>
          <a:noFill/>
          <a:ln w="57150">
            <a:solidFill>
              <a:srgbClr val="7030A0"/>
            </a:solidFill>
          </a:ln>
          <a:extLst>
            <a:ext uri="{909E8E84-426E-40DD-AFC4-6F175D3DCCD1}">
              <a14:hiddenFill xmlns:a14="http://schemas.microsoft.com/office/drawing/2010/main">
                <a:solidFill>
                  <a:srgbClr val="FFFFFF"/>
                </a:solidFill>
              </a14:hiddenFill>
            </a:ext>
          </a:extLst>
        </p:spPr>
      </p:pic>
      <p:sp>
        <p:nvSpPr>
          <p:cNvPr id="37" name="Rettangolo 36">
            <a:extLst>
              <a:ext uri="{FF2B5EF4-FFF2-40B4-BE49-F238E27FC236}">
                <a16:creationId xmlns:a16="http://schemas.microsoft.com/office/drawing/2014/main" xmlns="" id="{925514E7-3A06-F742-A530-441B97DC97F6}"/>
              </a:ext>
            </a:extLst>
          </p:cNvPr>
          <p:cNvSpPr/>
          <p:nvPr/>
        </p:nvSpPr>
        <p:spPr>
          <a:xfrm>
            <a:off x="1985036" y="2521803"/>
            <a:ext cx="1361142" cy="830997"/>
          </a:xfrm>
          <a:prstGeom prst="rect">
            <a:avLst/>
          </a:prstGeom>
        </p:spPr>
        <p:txBody>
          <a:bodyPr wrap="none">
            <a:spAutoFit/>
          </a:bodyPr>
          <a:lstStyle/>
          <a:p>
            <a:pPr algn="ctr"/>
            <a:r>
              <a:rPr lang="it-IT" sz="1600" b="1" dirty="0" err="1" smtClean="0">
                <a:solidFill>
                  <a:schemeClr val="bg1"/>
                </a:solidFill>
              </a:rPr>
              <a:t>Lipid-Polymer</a:t>
            </a:r>
            <a:endParaRPr lang="it-IT" sz="1600" b="1" dirty="0">
              <a:solidFill>
                <a:schemeClr val="bg1"/>
              </a:solidFill>
            </a:endParaRPr>
          </a:p>
          <a:p>
            <a:pPr algn="ctr"/>
            <a:r>
              <a:rPr lang="it-IT" sz="1600" b="1" dirty="0" err="1" smtClean="0">
                <a:solidFill>
                  <a:schemeClr val="bg1"/>
                </a:solidFill>
              </a:rPr>
              <a:t>Hybrid</a:t>
            </a:r>
            <a:r>
              <a:rPr lang="it-IT" sz="1600" b="1" dirty="0" smtClean="0">
                <a:solidFill>
                  <a:schemeClr val="bg1"/>
                </a:solidFill>
              </a:rPr>
              <a:t> </a:t>
            </a:r>
          </a:p>
          <a:p>
            <a:pPr algn="ctr"/>
            <a:r>
              <a:rPr lang="it-IT" sz="1600" b="1" dirty="0" err="1" smtClean="0">
                <a:solidFill>
                  <a:schemeClr val="bg1"/>
                </a:solidFill>
              </a:rPr>
              <a:t>Nanoparticle</a:t>
            </a:r>
            <a:endParaRPr lang="it-IT" sz="1600" b="1" dirty="0">
              <a:solidFill>
                <a:schemeClr val="bg1"/>
              </a:solidFill>
            </a:endParaRPr>
          </a:p>
        </p:txBody>
      </p:sp>
      <p:pic>
        <p:nvPicPr>
          <p:cNvPr id="30" name="Picture 4">
            <a:extLst>
              <a:ext uri="{FF2B5EF4-FFF2-40B4-BE49-F238E27FC236}">
                <a16:creationId xmlns:a16="http://schemas.microsoft.com/office/drawing/2014/main" xmlns="" id="{2CF8AFEB-D629-432D-9288-39A0078A4748}"/>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4444" y="6097181"/>
            <a:ext cx="9136918" cy="760819"/>
          </a:xfrm>
          <a:prstGeom prst="rect">
            <a:avLst/>
          </a:prstGeom>
        </p:spPr>
      </p:pic>
      <p:sp>
        <p:nvSpPr>
          <p:cNvPr id="33" name="TextBox 2"/>
          <p:cNvSpPr txBox="1"/>
          <p:nvPr/>
        </p:nvSpPr>
        <p:spPr>
          <a:xfrm>
            <a:off x="389837" y="76200"/>
            <a:ext cx="1896163" cy="461665"/>
          </a:xfrm>
          <a:prstGeom prst="rect">
            <a:avLst/>
          </a:prstGeom>
          <a:solidFill>
            <a:schemeClr val="bg1"/>
          </a:solidFill>
          <a:ln>
            <a:noFill/>
          </a:ln>
          <a:effectLst>
            <a:softEdge rad="63500"/>
          </a:effectLst>
        </p:spPr>
        <p:txBody>
          <a:bodyPr wrap="square" rtlCol="0">
            <a:spAutoFit/>
          </a:bodyPr>
          <a:lstStyle/>
          <a:p>
            <a:r>
              <a:rPr lang="fr-FR" sz="2400" b="1" dirty="0" smtClean="0">
                <a:solidFill>
                  <a:srgbClr val="002060"/>
                </a:solidFill>
              </a:rPr>
              <a:t>Introduction</a:t>
            </a:r>
            <a:endParaRPr lang="fr-FR" sz="2400" b="1" dirty="0">
              <a:solidFill>
                <a:srgbClr val="002060"/>
              </a:solidFill>
            </a:endParaRPr>
          </a:p>
        </p:txBody>
      </p:sp>
      <p:pic>
        <p:nvPicPr>
          <p:cNvPr id="34" name="Picture 412" descr="Immagine correlata"/>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2400" y="3102673"/>
            <a:ext cx="1371600" cy="77201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12" descr="Immagine correlata"/>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76600" y="3124200"/>
            <a:ext cx="1371600" cy="77201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94" descr="Risultati immagini per omino che indica"/>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162" y="4977309"/>
            <a:ext cx="914400" cy="73769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94" descr="Risultati immagini per omino che indica"/>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146164" y="4986499"/>
            <a:ext cx="914400" cy="73769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The Evolution of Drug Delivery | AICh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47700" y="7995"/>
            <a:ext cx="2529411" cy="1406985"/>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a:softEdge rad="317500"/>
          </a:effectLst>
        </p:spPr>
      </p:pic>
    </p:spTree>
    <p:extLst>
      <p:ext uri="{BB962C8B-B14F-4D97-AF65-F5344CB8AC3E}">
        <p14:creationId xmlns:p14="http://schemas.microsoft.com/office/powerpoint/2010/main" val="14008180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Freeze Drying | Nanoparticles | Millrock Technology, I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005"/>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8" name="Immagine 17"/>
          <p:cNvPicPr>
            <a:picLocks noChangeAspect="1"/>
          </p:cNvPicPr>
          <p:nvPr/>
        </p:nvPicPr>
        <p:blipFill rotWithShape="1">
          <a:blip r:embed="rId4"/>
          <a:srcRect l="4168" t="10569" r="51667" b="5809"/>
          <a:stretch/>
        </p:blipFill>
        <p:spPr>
          <a:xfrm>
            <a:off x="2562498" y="1514055"/>
            <a:ext cx="4038480" cy="4181604"/>
          </a:xfrm>
          <a:prstGeom prst="rect">
            <a:avLst/>
          </a:prstGeom>
          <a:solidFill>
            <a:srgbClr val="7030A0">
              <a:alpha val="0"/>
            </a:srgbClr>
          </a:solidFill>
          <a:effectLst>
            <a:softEdge rad="127000"/>
          </a:effectLst>
        </p:spPr>
      </p:pic>
      <p:sp>
        <p:nvSpPr>
          <p:cNvPr id="3" name="Rettangolo 2">
            <a:extLst>
              <a:ext uri="{FF2B5EF4-FFF2-40B4-BE49-F238E27FC236}">
                <a16:creationId xmlns:a16="http://schemas.microsoft.com/office/drawing/2014/main" xmlns="" id="{E6E0D5F3-8C1E-9C45-9EB8-1B010CD53A22}"/>
              </a:ext>
            </a:extLst>
          </p:cNvPr>
          <p:cNvSpPr/>
          <p:nvPr/>
        </p:nvSpPr>
        <p:spPr>
          <a:xfrm>
            <a:off x="320136" y="304493"/>
            <a:ext cx="8495706" cy="3164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smtClean="0"/>
              <a:t>POLYMERIC MICELLES</a:t>
            </a:r>
            <a:endParaRPr lang="it-IT" sz="2500" b="1" dirty="0"/>
          </a:p>
        </p:txBody>
      </p:sp>
      <p:sp>
        <p:nvSpPr>
          <p:cNvPr id="7" name="Rettangolo con angoli arrotondati 6">
            <a:extLst>
              <a:ext uri="{FF2B5EF4-FFF2-40B4-BE49-F238E27FC236}">
                <a16:creationId xmlns:a16="http://schemas.microsoft.com/office/drawing/2014/main" xmlns="" id="{F20EDD95-2E3D-BE41-A677-4CE974933790}"/>
              </a:ext>
            </a:extLst>
          </p:cNvPr>
          <p:cNvSpPr/>
          <p:nvPr/>
        </p:nvSpPr>
        <p:spPr>
          <a:xfrm>
            <a:off x="6559212" y="1679755"/>
            <a:ext cx="2412004" cy="3629830"/>
          </a:xfrm>
          <a:prstGeom prst="roundRect">
            <a:avLst/>
          </a:prstGeom>
          <a:solidFill>
            <a:schemeClr val="accent1">
              <a:lumMod val="75000"/>
            </a:schemeClr>
          </a:solidFill>
          <a:ln w="762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214313" indent="-214313">
              <a:buFont typeface="Arial" panose="020B0604020202020204" pitchFamily="34" charset="0"/>
              <a:buChar char="•"/>
            </a:pPr>
            <a:r>
              <a:rPr lang="it-IT" sz="2000" b="1" dirty="0" err="1" smtClean="0">
                <a:solidFill>
                  <a:schemeClr val="bg1"/>
                </a:solidFill>
              </a:rPr>
              <a:t>Low</a:t>
            </a:r>
            <a:r>
              <a:rPr lang="it-IT" sz="2000" b="1" dirty="0" smtClean="0">
                <a:solidFill>
                  <a:schemeClr val="bg1"/>
                </a:solidFill>
              </a:rPr>
              <a:t> </a:t>
            </a:r>
            <a:r>
              <a:rPr lang="it-IT" sz="2000" b="1" dirty="0">
                <a:solidFill>
                  <a:schemeClr val="bg1"/>
                </a:solidFill>
              </a:rPr>
              <a:t>CMC</a:t>
            </a:r>
          </a:p>
          <a:p>
            <a:pPr marL="214313" indent="-214313">
              <a:buFont typeface="Arial" panose="020B0604020202020204" pitchFamily="34" charset="0"/>
              <a:buChar char="•"/>
            </a:pPr>
            <a:r>
              <a:rPr lang="it-IT" sz="2000" b="1" dirty="0" err="1" smtClean="0">
                <a:solidFill>
                  <a:schemeClr val="bg1"/>
                </a:solidFill>
              </a:rPr>
              <a:t>Reduced</a:t>
            </a:r>
            <a:r>
              <a:rPr lang="it-IT" sz="2000" b="1" dirty="0" smtClean="0">
                <a:solidFill>
                  <a:schemeClr val="bg1"/>
                </a:solidFill>
              </a:rPr>
              <a:t> </a:t>
            </a:r>
            <a:r>
              <a:rPr lang="it-IT" sz="2000" b="1" dirty="0" err="1" smtClean="0">
                <a:solidFill>
                  <a:schemeClr val="bg1"/>
                </a:solidFill>
              </a:rPr>
              <a:t>size</a:t>
            </a:r>
            <a:r>
              <a:rPr lang="it-IT" sz="2000" b="1" dirty="0" smtClean="0">
                <a:solidFill>
                  <a:schemeClr val="bg1"/>
                </a:solidFill>
              </a:rPr>
              <a:t> (</a:t>
            </a:r>
            <a:r>
              <a:rPr lang="it-IT" sz="2000" b="1" dirty="0">
                <a:solidFill>
                  <a:schemeClr val="bg1"/>
                </a:solidFill>
              </a:rPr>
              <a:t>10-200 nm)</a:t>
            </a:r>
          </a:p>
          <a:p>
            <a:pPr marL="214313" indent="-214313">
              <a:buFont typeface="Arial" panose="020B0604020202020204" pitchFamily="34" charset="0"/>
              <a:buChar char="•"/>
            </a:pPr>
            <a:r>
              <a:rPr lang="it-IT" sz="2000" b="1" dirty="0" smtClean="0">
                <a:solidFill>
                  <a:schemeClr val="bg1"/>
                </a:solidFill>
              </a:rPr>
              <a:t>High </a:t>
            </a:r>
            <a:r>
              <a:rPr lang="it-IT" sz="2000" b="1" dirty="0" err="1">
                <a:solidFill>
                  <a:schemeClr val="bg1"/>
                </a:solidFill>
              </a:rPr>
              <a:t>drug</a:t>
            </a:r>
            <a:r>
              <a:rPr lang="it-IT" sz="2000" b="1" dirty="0">
                <a:solidFill>
                  <a:schemeClr val="bg1"/>
                </a:solidFill>
              </a:rPr>
              <a:t> </a:t>
            </a:r>
            <a:r>
              <a:rPr lang="it-IT" sz="2000" b="1" dirty="0" err="1" smtClean="0">
                <a:solidFill>
                  <a:schemeClr val="bg1"/>
                </a:solidFill>
              </a:rPr>
              <a:t>loading</a:t>
            </a:r>
            <a:r>
              <a:rPr lang="it-IT" sz="2000" b="1" dirty="0" smtClean="0">
                <a:solidFill>
                  <a:schemeClr val="bg1"/>
                </a:solidFill>
              </a:rPr>
              <a:t> (DL%)</a:t>
            </a:r>
            <a:endParaRPr lang="it-IT" sz="2000" b="1" dirty="0">
              <a:solidFill>
                <a:schemeClr val="bg1"/>
              </a:solidFill>
            </a:endParaRPr>
          </a:p>
          <a:p>
            <a:pPr marL="214313" indent="-214313">
              <a:buFont typeface="Arial" panose="020B0604020202020204" pitchFamily="34" charset="0"/>
              <a:buChar char="•"/>
            </a:pPr>
            <a:r>
              <a:rPr lang="it-IT" sz="2000" b="1" dirty="0" smtClean="0">
                <a:solidFill>
                  <a:schemeClr val="bg1"/>
                </a:solidFill>
              </a:rPr>
              <a:t>High </a:t>
            </a:r>
            <a:r>
              <a:rPr lang="it-IT" sz="2000" b="1" dirty="0" err="1" smtClean="0">
                <a:solidFill>
                  <a:schemeClr val="bg1"/>
                </a:solidFill>
              </a:rPr>
              <a:t>drug</a:t>
            </a:r>
            <a:r>
              <a:rPr lang="it-IT" sz="2000" b="1" dirty="0" smtClean="0">
                <a:solidFill>
                  <a:schemeClr val="bg1"/>
                </a:solidFill>
              </a:rPr>
              <a:t> </a:t>
            </a:r>
            <a:r>
              <a:rPr lang="it-IT" sz="2000" b="1" dirty="0" err="1" smtClean="0">
                <a:solidFill>
                  <a:schemeClr val="bg1"/>
                </a:solidFill>
              </a:rPr>
              <a:t>retention</a:t>
            </a:r>
            <a:endParaRPr lang="it-IT" sz="2000" b="1" dirty="0">
              <a:solidFill>
                <a:schemeClr val="bg1"/>
              </a:solidFill>
            </a:endParaRPr>
          </a:p>
          <a:p>
            <a:pPr marL="214313" indent="-214313">
              <a:buFont typeface="Arial" panose="020B0604020202020204" pitchFamily="34" charset="0"/>
              <a:buChar char="•"/>
            </a:pPr>
            <a:r>
              <a:rPr lang="it-IT" sz="2000" b="1" dirty="0" smtClean="0">
                <a:solidFill>
                  <a:schemeClr val="bg1"/>
                </a:solidFill>
              </a:rPr>
              <a:t>High </a:t>
            </a:r>
            <a:r>
              <a:rPr lang="it-IT" sz="2000" b="1" dirty="0" err="1" smtClean="0">
                <a:solidFill>
                  <a:schemeClr val="bg1"/>
                </a:solidFill>
              </a:rPr>
              <a:t>riproducibility</a:t>
            </a:r>
            <a:endParaRPr lang="it-IT" sz="2000" b="1" dirty="0">
              <a:solidFill>
                <a:schemeClr val="bg1"/>
              </a:solidFill>
            </a:endParaRPr>
          </a:p>
          <a:p>
            <a:pPr marL="214313" indent="-214313">
              <a:buFont typeface="Arial" panose="020B0604020202020204" pitchFamily="34" charset="0"/>
              <a:buChar char="•"/>
            </a:pPr>
            <a:r>
              <a:rPr lang="it-IT" sz="2000" b="1" dirty="0" err="1" smtClean="0">
                <a:solidFill>
                  <a:schemeClr val="bg1"/>
                </a:solidFill>
              </a:rPr>
              <a:t>Biocompatibility</a:t>
            </a:r>
            <a:endParaRPr lang="it-IT" sz="2000" b="1" dirty="0">
              <a:solidFill>
                <a:schemeClr val="bg1"/>
              </a:solidFill>
            </a:endParaRPr>
          </a:p>
        </p:txBody>
      </p:sp>
      <p:sp>
        <p:nvSpPr>
          <p:cNvPr id="22" name="CasellaDiTesto 21">
            <a:extLst>
              <a:ext uri="{FF2B5EF4-FFF2-40B4-BE49-F238E27FC236}">
                <a16:creationId xmlns:a16="http://schemas.microsoft.com/office/drawing/2014/main" xmlns="" id="{A0262F4B-D7A0-0948-8423-8F780A334E22}"/>
              </a:ext>
            </a:extLst>
          </p:cNvPr>
          <p:cNvSpPr txBox="1"/>
          <p:nvPr/>
        </p:nvSpPr>
        <p:spPr>
          <a:xfrm>
            <a:off x="257091" y="867149"/>
            <a:ext cx="2590363" cy="477054"/>
          </a:xfrm>
          <a:prstGeom prst="rect">
            <a:avLst/>
          </a:prstGeom>
          <a:noFill/>
        </p:spPr>
        <p:txBody>
          <a:bodyPr wrap="square" rtlCol="0">
            <a:spAutoFit/>
          </a:bodyPr>
          <a:lstStyle/>
          <a:p>
            <a:r>
              <a:rPr lang="it-IT" sz="2500" b="1" dirty="0" err="1" smtClean="0">
                <a:solidFill>
                  <a:srgbClr val="FFFF00"/>
                </a:solidFill>
              </a:rPr>
              <a:t>Hydrophobic</a:t>
            </a:r>
            <a:r>
              <a:rPr lang="it-IT" sz="2500" b="1" dirty="0" smtClean="0">
                <a:solidFill>
                  <a:srgbClr val="FFFF00"/>
                </a:solidFill>
              </a:rPr>
              <a:t> </a:t>
            </a:r>
            <a:r>
              <a:rPr lang="it-IT" sz="2500" b="1" i="1" dirty="0">
                <a:solidFill>
                  <a:srgbClr val="FFFF00"/>
                </a:solidFill>
              </a:rPr>
              <a:t>c</a:t>
            </a:r>
            <a:r>
              <a:rPr lang="it-IT" sz="2500" b="1" i="1" dirty="0" smtClean="0">
                <a:solidFill>
                  <a:srgbClr val="FFFF00"/>
                </a:solidFill>
              </a:rPr>
              <a:t>ore</a:t>
            </a:r>
            <a:endParaRPr lang="it-IT" sz="1600" b="1" dirty="0">
              <a:solidFill>
                <a:srgbClr val="FFFF00"/>
              </a:solidFill>
            </a:endParaRPr>
          </a:p>
        </p:txBody>
      </p:sp>
      <p:sp>
        <p:nvSpPr>
          <p:cNvPr id="23" name="CasellaDiTesto 22">
            <a:extLst>
              <a:ext uri="{FF2B5EF4-FFF2-40B4-BE49-F238E27FC236}">
                <a16:creationId xmlns:a16="http://schemas.microsoft.com/office/drawing/2014/main" xmlns="" id="{831A20F3-5862-9B4B-9911-15145676E2A6}"/>
              </a:ext>
            </a:extLst>
          </p:cNvPr>
          <p:cNvSpPr txBox="1"/>
          <p:nvPr/>
        </p:nvSpPr>
        <p:spPr>
          <a:xfrm>
            <a:off x="4033190" y="642439"/>
            <a:ext cx="2384499" cy="477054"/>
          </a:xfrm>
          <a:prstGeom prst="rect">
            <a:avLst/>
          </a:prstGeom>
          <a:noFill/>
          <a:ln>
            <a:noFill/>
          </a:ln>
        </p:spPr>
        <p:txBody>
          <a:bodyPr wrap="none" rtlCol="0">
            <a:spAutoFit/>
          </a:bodyPr>
          <a:lstStyle/>
          <a:p>
            <a:r>
              <a:rPr lang="it-IT" sz="2500" b="1" dirty="0" err="1" smtClean="0">
                <a:solidFill>
                  <a:srgbClr val="FFFF00"/>
                </a:solidFill>
              </a:rPr>
              <a:t>Hydrophilic</a:t>
            </a:r>
            <a:r>
              <a:rPr lang="it-IT" sz="2500" b="1" i="1" dirty="0" smtClean="0">
                <a:solidFill>
                  <a:srgbClr val="FFFF00"/>
                </a:solidFill>
              </a:rPr>
              <a:t> </a:t>
            </a:r>
            <a:r>
              <a:rPr lang="it-IT" sz="2500" b="1" i="1" dirty="0" err="1" smtClean="0">
                <a:solidFill>
                  <a:srgbClr val="FFFF00"/>
                </a:solidFill>
              </a:rPr>
              <a:t>shell</a:t>
            </a:r>
            <a:endParaRPr lang="it-IT" sz="2500" b="1" dirty="0">
              <a:solidFill>
                <a:srgbClr val="FFFF00"/>
              </a:solidFill>
            </a:endParaRPr>
          </a:p>
        </p:txBody>
      </p:sp>
      <p:cxnSp>
        <p:nvCxnSpPr>
          <p:cNvPr id="25" name="Connettore 2 24">
            <a:extLst>
              <a:ext uri="{FF2B5EF4-FFF2-40B4-BE49-F238E27FC236}">
                <a16:creationId xmlns:a16="http://schemas.microsoft.com/office/drawing/2014/main" xmlns="" id="{722B8197-9161-C647-814D-9ED76244F4AC}"/>
              </a:ext>
            </a:extLst>
          </p:cNvPr>
          <p:cNvCxnSpPr>
            <a:cxnSpLocks/>
          </p:cNvCxnSpPr>
          <p:nvPr/>
        </p:nvCxnSpPr>
        <p:spPr>
          <a:xfrm>
            <a:off x="5099054" y="1135715"/>
            <a:ext cx="6346" cy="949929"/>
          </a:xfrm>
          <a:prstGeom prst="straightConnector1">
            <a:avLst/>
          </a:prstGeom>
          <a:ln w="76200">
            <a:solidFill>
              <a:srgbClr val="FFFF00"/>
            </a:solidFill>
            <a:tailEnd type="triangle"/>
          </a:ln>
        </p:spPr>
        <p:style>
          <a:lnRef idx="1">
            <a:schemeClr val="dk1"/>
          </a:lnRef>
          <a:fillRef idx="0">
            <a:schemeClr val="dk1"/>
          </a:fillRef>
          <a:effectRef idx="0">
            <a:schemeClr val="dk1"/>
          </a:effectRef>
          <a:fontRef idx="minor">
            <a:schemeClr val="tx1"/>
          </a:fontRef>
        </p:style>
      </p:cxnSp>
      <p:cxnSp>
        <p:nvCxnSpPr>
          <p:cNvPr id="21" name="Connettore 2 20">
            <a:extLst>
              <a:ext uri="{FF2B5EF4-FFF2-40B4-BE49-F238E27FC236}">
                <a16:creationId xmlns:a16="http://schemas.microsoft.com/office/drawing/2014/main" xmlns="" id="{722B8197-9161-C647-814D-9ED76244F4AC}"/>
              </a:ext>
            </a:extLst>
          </p:cNvPr>
          <p:cNvCxnSpPr>
            <a:cxnSpLocks/>
          </p:cNvCxnSpPr>
          <p:nvPr/>
        </p:nvCxnSpPr>
        <p:spPr>
          <a:xfrm>
            <a:off x="2716708" y="1265704"/>
            <a:ext cx="1753829" cy="1395864"/>
          </a:xfrm>
          <a:prstGeom prst="straightConnector1">
            <a:avLst/>
          </a:prstGeom>
          <a:ln w="76200">
            <a:solidFill>
              <a:srgbClr val="FFFF00"/>
            </a:solidFill>
            <a:tailEnd type="triangle"/>
          </a:ln>
        </p:spPr>
        <p:style>
          <a:lnRef idx="1">
            <a:schemeClr val="dk1"/>
          </a:lnRef>
          <a:fillRef idx="0">
            <a:schemeClr val="dk1"/>
          </a:fillRef>
          <a:effectRef idx="0">
            <a:schemeClr val="dk1"/>
          </a:effectRef>
          <a:fontRef idx="minor">
            <a:schemeClr val="tx1"/>
          </a:fontRef>
        </p:style>
      </p:cxnSp>
      <p:sp>
        <p:nvSpPr>
          <p:cNvPr id="24" name="Ovale 23">
            <a:extLst>
              <a:ext uri="{FF2B5EF4-FFF2-40B4-BE49-F238E27FC236}">
                <a16:creationId xmlns:a16="http://schemas.microsoft.com/office/drawing/2014/main" xmlns="" id="{0E092844-A888-5945-A0C6-16A57142E917}"/>
              </a:ext>
            </a:extLst>
          </p:cNvPr>
          <p:cNvSpPr>
            <a:spLocks noChangeAspect="1"/>
          </p:cNvSpPr>
          <p:nvPr/>
        </p:nvSpPr>
        <p:spPr>
          <a:xfrm>
            <a:off x="3597766" y="2766740"/>
            <a:ext cx="274319" cy="274320"/>
          </a:xfrm>
          <a:prstGeom prst="ellipse">
            <a:avLst/>
          </a:prstGeom>
          <a:solidFill>
            <a:schemeClr val="tx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sz="2500" b="1" dirty="0">
              <a:solidFill>
                <a:schemeClr val="bg1"/>
              </a:solidFill>
            </a:endParaRPr>
          </a:p>
        </p:txBody>
      </p:sp>
      <p:sp>
        <p:nvSpPr>
          <p:cNvPr id="26" name="Ovale 25">
            <a:extLst>
              <a:ext uri="{FF2B5EF4-FFF2-40B4-BE49-F238E27FC236}">
                <a16:creationId xmlns:a16="http://schemas.microsoft.com/office/drawing/2014/main" xmlns="" id="{0E092844-A888-5945-A0C6-16A57142E917}"/>
              </a:ext>
            </a:extLst>
          </p:cNvPr>
          <p:cNvSpPr>
            <a:spLocks noChangeAspect="1"/>
          </p:cNvSpPr>
          <p:nvPr/>
        </p:nvSpPr>
        <p:spPr>
          <a:xfrm>
            <a:off x="3686689" y="3013590"/>
            <a:ext cx="274319" cy="274320"/>
          </a:xfrm>
          <a:prstGeom prst="ellipse">
            <a:avLst/>
          </a:prstGeom>
          <a:solidFill>
            <a:schemeClr val="tx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sz="2500" b="1" dirty="0">
              <a:solidFill>
                <a:schemeClr val="bg1"/>
              </a:solidFill>
            </a:endParaRPr>
          </a:p>
        </p:txBody>
      </p:sp>
      <p:sp>
        <p:nvSpPr>
          <p:cNvPr id="27" name="Ovale 26">
            <a:extLst>
              <a:ext uri="{FF2B5EF4-FFF2-40B4-BE49-F238E27FC236}">
                <a16:creationId xmlns:a16="http://schemas.microsoft.com/office/drawing/2014/main" xmlns="" id="{0E092844-A888-5945-A0C6-16A57142E917}"/>
              </a:ext>
            </a:extLst>
          </p:cNvPr>
          <p:cNvSpPr>
            <a:spLocks noChangeAspect="1"/>
          </p:cNvSpPr>
          <p:nvPr/>
        </p:nvSpPr>
        <p:spPr>
          <a:xfrm>
            <a:off x="3902566" y="3071540"/>
            <a:ext cx="274319" cy="274320"/>
          </a:xfrm>
          <a:prstGeom prst="ellipse">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sz="2500" b="1" dirty="0">
              <a:solidFill>
                <a:schemeClr val="bg1"/>
              </a:solidFill>
            </a:endParaRPr>
          </a:p>
        </p:txBody>
      </p:sp>
      <p:sp>
        <p:nvSpPr>
          <p:cNvPr id="28" name="Ovale 27">
            <a:extLst>
              <a:ext uri="{FF2B5EF4-FFF2-40B4-BE49-F238E27FC236}">
                <a16:creationId xmlns:a16="http://schemas.microsoft.com/office/drawing/2014/main" xmlns="" id="{0E092844-A888-5945-A0C6-16A57142E917}"/>
              </a:ext>
            </a:extLst>
          </p:cNvPr>
          <p:cNvSpPr>
            <a:spLocks noChangeAspect="1"/>
          </p:cNvSpPr>
          <p:nvPr/>
        </p:nvSpPr>
        <p:spPr>
          <a:xfrm>
            <a:off x="3761313" y="3304132"/>
            <a:ext cx="274319" cy="274320"/>
          </a:xfrm>
          <a:prstGeom prst="ellipse">
            <a:avLst/>
          </a:prstGeom>
          <a:solidFill>
            <a:schemeClr val="tx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sz="2500" b="1" dirty="0">
              <a:solidFill>
                <a:schemeClr val="bg1"/>
              </a:solidFill>
            </a:endParaRPr>
          </a:p>
        </p:txBody>
      </p:sp>
      <p:sp>
        <p:nvSpPr>
          <p:cNvPr id="29" name="Ovale 28">
            <a:extLst>
              <a:ext uri="{FF2B5EF4-FFF2-40B4-BE49-F238E27FC236}">
                <a16:creationId xmlns:a16="http://schemas.microsoft.com/office/drawing/2014/main" xmlns="" id="{0E092844-A888-5945-A0C6-16A57142E917}"/>
              </a:ext>
            </a:extLst>
          </p:cNvPr>
          <p:cNvSpPr>
            <a:spLocks noChangeAspect="1"/>
          </p:cNvSpPr>
          <p:nvPr/>
        </p:nvSpPr>
        <p:spPr>
          <a:xfrm>
            <a:off x="3928508" y="2846932"/>
            <a:ext cx="274319" cy="274320"/>
          </a:xfrm>
          <a:prstGeom prst="ellipse">
            <a:avLst/>
          </a:prstGeom>
          <a:solidFill>
            <a:schemeClr val="tx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sz="2500" b="1" dirty="0">
              <a:solidFill>
                <a:schemeClr val="bg1"/>
              </a:solidFill>
            </a:endParaRPr>
          </a:p>
        </p:txBody>
      </p:sp>
      <p:sp>
        <p:nvSpPr>
          <p:cNvPr id="30" name="Ovale 29">
            <a:extLst>
              <a:ext uri="{FF2B5EF4-FFF2-40B4-BE49-F238E27FC236}">
                <a16:creationId xmlns:a16="http://schemas.microsoft.com/office/drawing/2014/main" xmlns="" id="{0E092844-A888-5945-A0C6-16A57142E917}"/>
              </a:ext>
            </a:extLst>
          </p:cNvPr>
          <p:cNvSpPr>
            <a:spLocks noChangeAspect="1"/>
          </p:cNvSpPr>
          <p:nvPr/>
        </p:nvSpPr>
        <p:spPr>
          <a:xfrm>
            <a:off x="4080908" y="2999332"/>
            <a:ext cx="274319" cy="274320"/>
          </a:xfrm>
          <a:prstGeom prst="ellipse">
            <a:avLst/>
          </a:prstGeom>
          <a:solidFill>
            <a:schemeClr val="tx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sz="2500" b="1" dirty="0">
              <a:solidFill>
                <a:schemeClr val="bg1"/>
              </a:solidFill>
            </a:endParaRPr>
          </a:p>
        </p:txBody>
      </p:sp>
      <p:sp>
        <p:nvSpPr>
          <p:cNvPr id="31" name="Ovale 30">
            <a:extLst>
              <a:ext uri="{FF2B5EF4-FFF2-40B4-BE49-F238E27FC236}">
                <a16:creationId xmlns:a16="http://schemas.microsoft.com/office/drawing/2014/main" xmlns="" id="{0E092844-A888-5945-A0C6-16A57142E917}"/>
              </a:ext>
            </a:extLst>
          </p:cNvPr>
          <p:cNvSpPr>
            <a:spLocks noChangeAspect="1"/>
          </p:cNvSpPr>
          <p:nvPr/>
        </p:nvSpPr>
        <p:spPr>
          <a:xfrm>
            <a:off x="4233308" y="3151732"/>
            <a:ext cx="274319" cy="274320"/>
          </a:xfrm>
          <a:prstGeom prst="ellipse">
            <a:avLst/>
          </a:prstGeom>
          <a:solidFill>
            <a:schemeClr val="tx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sz="2500" b="1" dirty="0">
              <a:solidFill>
                <a:schemeClr val="bg1"/>
              </a:solidFill>
            </a:endParaRPr>
          </a:p>
        </p:txBody>
      </p:sp>
      <p:sp>
        <p:nvSpPr>
          <p:cNvPr id="32" name="Ovale 31">
            <a:extLst>
              <a:ext uri="{FF2B5EF4-FFF2-40B4-BE49-F238E27FC236}">
                <a16:creationId xmlns:a16="http://schemas.microsoft.com/office/drawing/2014/main" xmlns="" id="{0E092844-A888-5945-A0C6-16A57142E917}"/>
              </a:ext>
            </a:extLst>
          </p:cNvPr>
          <p:cNvSpPr>
            <a:spLocks noChangeAspect="1"/>
          </p:cNvSpPr>
          <p:nvPr/>
        </p:nvSpPr>
        <p:spPr>
          <a:xfrm>
            <a:off x="4385708" y="3304132"/>
            <a:ext cx="274319" cy="274320"/>
          </a:xfrm>
          <a:prstGeom prst="ellipse">
            <a:avLst/>
          </a:prstGeom>
          <a:solidFill>
            <a:schemeClr val="tx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sz="2500" b="1" dirty="0">
              <a:solidFill>
                <a:schemeClr val="bg1"/>
              </a:solidFill>
            </a:endParaRPr>
          </a:p>
        </p:txBody>
      </p:sp>
      <p:sp>
        <p:nvSpPr>
          <p:cNvPr id="33" name="Ovale 32">
            <a:extLst>
              <a:ext uri="{FF2B5EF4-FFF2-40B4-BE49-F238E27FC236}">
                <a16:creationId xmlns:a16="http://schemas.microsoft.com/office/drawing/2014/main" xmlns="" id="{0E092844-A888-5945-A0C6-16A57142E917}"/>
              </a:ext>
            </a:extLst>
          </p:cNvPr>
          <p:cNvSpPr>
            <a:spLocks noChangeAspect="1"/>
          </p:cNvSpPr>
          <p:nvPr/>
        </p:nvSpPr>
        <p:spPr>
          <a:xfrm>
            <a:off x="4043818" y="3312492"/>
            <a:ext cx="274319" cy="274320"/>
          </a:xfrm>
          <a:prstGeom prst="ellipse">
            <a:avLst/>
          </a:prstGeom>
          <a:solidFill>
            <a:schemeClr val="tx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sz="2500" b="1" dirty="0">
              <a:solidFill>
                <a:schemeClr val="bg1"/>
              </a:solidFill>
            </a:endParaRPr>
          </a:p>
        </p:txBody>
      </p:sp>
      <p:sp>
        <p:nvSpPr>
          <p:cNvPr id="34" name="Ovale 33">
            <a:extLst>
              <a:ext uri="{FF2B5EF4-FFF2-40B4-BE49-F238E27FC236}">
                <a16:creationId xmlns:a16="http://schemas.microsoft.com/office/drawing/2014/main" xmlns="" id="{0E092844-A888-5945-A0C6-16A57142E917}"/>
              </a:ext>
            </a:extLst>
          </p:cNvPr>
          <p:cNvSpPr>
            <a:spLocks noChangeAspect="1"/>
          </p:cNvSpPr>
          <p:nvPr/>
        </p:nvSpPr>
        <p:spPr>
          <a:xfrm>
            <a:off x="4160394" y="2758380"/>
            <a:ext cx="274319" cy="274320"/>
          </a:xfrm>
          <a:prstGeom prst="ellipse">
            <a:avLst/>
          </a:prstGeom>
          <a:solidFill>
            <a:schemeClr val="tx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sz="2500" b="1" dirty="0">
              <a:solidFill>
                <a:schemeClr val="bg1"/>
              </a:solidFill>
            </a:endParaRPr>
          </a:p>
        </p:txBody>
      </p:sp>
      <p:sp>
        <p:nvSpPr>
          <p:cNvPr id="35" name="Ovale 34">
            <a:extLst>
              <a:ext uri="{FF2B5EF4-FFF2-40B4-BE49-F238E27FC236}">
                <a16:creationId xmlns:a16="http://schemas.microsoft.com/office/drawing/2014/main" xmlns="" id="{0E092844-A888-5945-A0C6-16A57142E917}"/>
              </a:ext>
            </a:extLst>
          </p:cNvPr>
          <p:cNvSpPr>
            <a:spLocks noChangeAspect="1"/>
          </p:cNvSpPr>
          <p:nvPr/>
        </p:nvSpPr>
        <p:spPr>
          <a:xfrm>
            <a:off x="3765406" y="3506279"/>
            <a:ext cx="274319" cy="274320"/>
          </a:xfrm>
          <a:prstGeom prst="ellipse">
            <a:avLst/>
          </a:prstGeom>
          <a:solidFill>
            <a:schemeClr val="tx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sz="2500" b="1" dirty="0">
              <a:solidFill>
                <a:schemeClr val="bg1"/>
              </a:solidFill>
            </a:endParaRPr>
          </a:p>
        </p:txBody>
      </p:sp>
      <p:sp>
        <p:nvSpPr>
          <p:cNvPr id="36" name="Ovale 35">
            <a:extLst>
              <a:ext uri="{FF2B5EF4-FFF2-40B4-BE49-F238E27FC236}">
                <a16:creationId xmlns:a16="http://schemas.microsoft.com/office/drawing/2014/main" xmlns="" id="{0E092844-A888-5945-A0C6-16A57142E917}"/>
              </a:ext>
            </a:extLst>
          </p:cNvPr>
          <p:cNvSpPr>
            <a:spLocks noChangeAspect="1"/>
          </p:cNvSpPr>
          <p:nvPr/>
        </p:nvSpPr>
        <p:spPr>
          <a:xfrm>
            <a:off x="4196218" y="3464892"/>
            <a:ext cx="274319" cy="274320"/>
          </a:xfrm>
          <a:prstGeom prst="ellipse">
            <a:avLst/>
          </a:prstGeom>
          <a:solidFill>
            <a:schemeClr val="tx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sz="2500" b="1" dirty="0">
              <a:solidFill>
                <a:schemeClr val="bg1"/>
              </a:solidFill>
            </a:endParaRPr>
          </a:p>
        </p:txBody>
      </p:sp>
      <p:sp>
        <p:nvSpPr>
          <p:cNvPr id="37" name="Ovale 36">
            <a:extLst>
              <a:ext uri="{FF2B5EF4-FFF2-40B4-BE49-F238E27FC236}">
                <a16:creationId xmlns:a16="http://schemas.microsoft.com/office/drawing/2014/main" xmlns="" id="{0E092844-A888-5945-A0C6-16A57142E917}"/>
              </a:ext>
            </a:extLst>
          </p:cNvPr>
          <p:cNvSpPr>
            <a:spLocks noChangeAspect="1"/>
          </p:cNvSpPr>
          <p:nvPr/>
        </p:nvSpPr>
        <p:spPr>
          <a:xfrm>
            <a:off x="4348618" y="3617292"/>
            <a:ext cx="274319" cy="274320"/>
          </a:xfrm>
          <a:prstGeom prst="ellipse">
            <a:avLst/>
          </a:prstGeom>
          <a:solidFill>
            <a:schemeClr val="tx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sz="2500" b="1" dirty="0">
              <a:solidFill>
                <a:schemeClr val="bg1"/>
              </a:solidFill>
            </a:endParaRPr>
          </a:p>
        </p:txBody>
      </p:sp>
      <p:sp>
        <p:nvSpPr>
          <p:cNvPr id="38" name="Ovale 37">
            <a:extLst>
              <a:ext uri="{FF2B5EF4-FFF2-40B4-BE49-F238E27FC236}">
                <a16:creationId xmlns:a16="http://schemas.microsoft.com/office/drawing/2014/main" xmlns="" id="{0E092844-A888-5945-A0C6-16A57142E917}"/>
              </a:ext>
            </a:extLst>
          </p:cNvPr>
          <p:cNvSpPr>
            <a:spLocks noChangeAspect="1"/>
          </p:cNvSpPr>
          <p:nvPr/>
        </p:nvSpPr>
        <p:spPr>
          <a:xfrm>
            <a:off x="3984120" y="3578452"/>
            <a:ext cx="274319" cy="274320"/>
          </a:xfrm>
          <a:prstGeom prst="ellipse">
            <a:avLst/>
          </a:prstGeom>
          <a:solidFill>
            <a:schemeClr val="tx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sz="2500" b="1" dirty="0">
              <a:solidFill>
                <a:schemeClr val="bg1"/>
              </a:solidFill>
            </a:endParaRPr>
          </a:p>
        </p:txBody>
      </p:sp>
      <p:pic>
        <p:nvPicPr>
          <p:cNvPr id="43" name="Picture 4">
            <a:extLst>
              <a:ext uri="{FF2B5EF4-FFF2-40B4-BE49-F238E27FC236}">
                <a16:creationId xmlns:a16="http://schemas.microsoft.com/office/drawing/2014/main" xmlns=""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444" y="6097181"/>
            <a:ext cx="9136918" cy="760819"/>
          </a:xfrm>
          <a:prstGeom prst="rect">
            <a:avLst/>
          </a:prstGeom>
        </p:spPr>
      </p:pic>
      <p:sp>
        <p:nvSpPr>
          <p:cNvPr id="45" name="CasellaDiTesto 44">
            <a:extLst>
              <a:ext uri="{FF2B5EF4-FFF2-40B4-BE49-F238E27FC236}">
                <a16:creationId xmlns:a16="http://schemas.microsoft.com/office/drawing/2014/main" xmlns="" id="{A0262F4B-D7A0-0948-8423-8F780A334E22}"/>
              </a:ext>
            </a:extLst>
          </p:cNvPr>
          <p:cNvSpPr txBox="1"/>
          <p:nvPr/>
        </p:nvSpPr>
        <p:spPr>
          <a:xfrm>
            <a:off x="73459" y="1248868"/>
            <a:ext cx="2556834" cy="861774"/>
          </a:xfrm>
          <a:prstGeom prst="rect">
            <a:avLst/>
          </a:prstGeom>
          <a:noFill/>
        </p:spPr>
        <p:txBody>
          <a:bodyPr wrap="square" rtlCol="0">
            <a:spAutoFit/>
          </a:bodyPr>
          <a:lstStyle/>
          <a:p>
            <a:pPr algn="ctr"/>
            <a:r>
              <a:rPr lang="it-IT" sz="2500" b="1" dirty="0" err="1" smtClean="0">
                <a:solidFill>
                  <a:srgbClr val="FFFF00"/>
                </a:solidFill>
              </a:rPr>
              <a:t>Entrapped</a:t>
            </a:r>
            <a:r>
              <a:rPr lang="it-IT" sz="2500" b="1" dirty="0" smtClean="0">
                <a:solidFill>
                  <a:srgbClr val="FFFF00"/>
                </a:solidFill>
              </a:rPr>
              <a:t> </a:t>
            </a:r>
            <a:r>
              <a:rPr lang="it-IT" sz="2500" b="1" dirty="0" err="1" smtClean="0">
                <a:solidFill>
                  <a:srgbClr val="FFFF00"/>
                </a:solidFill>
              </a:rPr>
              <a:t>Hydrophobic</a:t>
            </a:r>
            <a:r>
              <a:rPr lang="it-IT" sz="2500" b="1" dirty="0" smtClean="0">
                <a:solidFill>
                  <a:srgbClr val="FFFF00"/>
                </a:solidFill>
              </a:rPr>
              <a:t> </a:t>
            </a:r>
            <a:r>
              <a:rPr lang="it-IT" sz="2500" b="1" dirty="0" err="1" smtClean="0">
                <a:solidFill>
                  <a:srgbClr val="FFFF00"/>
                </a:solidFill>
              </a:rPr>
              <a:t>drug</a:t>
            </a:r>
            <a:endParaRPr lang="it-IT" sz="1600" b="1" dirty="0">
              <a:solidFill>
                <a:srgbClr val="FFFF00"/>
              </a:solidFill>
            </a:endParaRPr>
          </a:p>
        </p:txBody>
      </p:sp>
      <p:cxnSp>
        <p:nvCxnSpPr>
          <p:cNvPr id="47" name="Connettore 2 46">
            <a:extLst>
              <a:ext uri="{FF2B5EF4-FFF2-40B4-BE49-F238E27FC236}">
                <a16:creationId xmlns:a16="http://schemas.microsoft.com/office/drawing/2014/main" xmlns="" id="{722B8197-9161-C647-814D-9ED76244F4AC}"/>
              </a:ext>
            </a:extLst>
          </p:cNvPr>
          <p:cNvCxnSpPr>
            <a:cxnSpLocks/>
            <a:endCxn id="35" idx="0"/>
          </p:cNvCxnSpPr>
          <p:nvPr/>
        </p:nvCxnSpPr>
        <p:spPr>
          <a:xfrm>
            <a:off x="2648913" y="1923032"/>
            <a:ext cx="1253653" cy="1583247"/>
          </a:xfrm>
          <a:prstGeom prst="straightConnector1">
            <a:avLst/>
          </a:prstGeom>
          <a:ln w="76200">
            <a:solidFill>
              <a:srgbClr val="FFFF00"/>
            </a:solidFill>
            <a:tailEnd type="triangle"/>
          </a:ln>
        </p:spPr>
        <p:style>
          <a:lnRef idx="1">
            <a:schemeClr val="dk1"/>
          </a:lnRef>
          <a:fillRef idx="0">
            <a:schemeClr val="dk1"/>
          </a:fillRef>
          <a:effectRef idx="0">
            <a:schemeClr val="dk1"/>
          </a:effectRef>
          <a:fontRef idx="minor">
            <a:schemeClr val="tx1"/>
          </a:fontRef>
        </p:style>
      </p:cxnSp>
      <p:sp>
        <p:nvSpPr>
          <p:cNvPr id="11" name="Esplosione 2 10"/>
          <p:cNvSpPr/>
          <p:nvPr/>
        </p:nvSpPr>
        <p:spPr>
          <a:xfrm>
            <a:off x="30328" y="2248705"/>
            <a:ext cx="3522980" cy="3432405"/>
          </a:xfrm>
          <a:prstGeom prst="irregularSeal2">
            <a:avLst/>
          </a:prstGeom>
          <a:solidFill>
            <a:schemeClr val="accent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000" b="1" dirty="0" err="1" smtClean="0"/>
              <a:t>Improved</a:t>
            </a:r>
            <a:r>
              <a:rPr lang="it-IT" sz="2000" b="1" dirty="0" smtClean="0"/>
              <a:t> </a:t>
            </a:r>
            <a:r>
              <a:rPr lang="it-IT" sz="2000" b="1" dirty="0" err="1" smtClean="0"/>
              <a:t>drug</a:t>
            </a:r>
            <a:r>
              <a:rPr lang="it-IT" sz="2000" b="1" dirty="0" smtClean="0"/>
              <a:t>  </a:t>
            </a:r>
            <a:r>
              <a:rPr lang="it-IT" sz="2000" b="1" dirty="0" err="1" smtClean="0"/>
              <a:t>solubility</a:t>
            </a:r>
            <a:r>
              <a:rPr lang="it-IT" sz="2000" b="1" dirty="0" smtClean="0"/>
              <a:t> </a:t>
            </a:r>
            <a:r>
              <a:rPr lang="it-IT" sz="2000" b="1" dirty="0" err="1" smtClean="0"/>
              <a:t>stability</a:t>
            </a:r>
            <a:r>
              <a:rPr lang="it-IT" sz="2000" b="1" dirty="0" smtClean="0"/>
              <a:t> </a:t>
            </a:r>
            <a:r>
              <a:rPr lang="it-IT" sz="2000" b="1" dirty="0" err="1" smtClean="0"/>
              <a:t>availability</a:t>
            </a:r>
            <a:endParaRPr lang="it-IT" sz="2000" b="1" dirty="0"/>
          </a:p>
        </p:txBody>
      </p:sp>
      <p:pic>
        <p:nvPicPr>
          <p:cNvPr id="52" name="Picture 294" descr="Risultati immagini per omino che indic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2369" y="3502089"/>
            <a:ext cx="1371600" cy="11065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Risultati immagini per very goo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5214" y="1057162"/>
            <a:ext cx="1208849" cy="12088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4" name="Diagramma 53">
            <a:extLst>
              <a:ext uri="{FF2B5EF4-FFF2-40B4-BE49-F238E27FC236}">
                <a16:creationId xmlns:a16="http://schemas.microsoft.com/office/drawing/2014/main" xmlns="" id="{8A9F7CBD-04FB-0D45-A3BE-34DCBAB5D42F}"/>
              </a:ext>
            </a:extLst>
          </p:cNvPr>
          <p:cNvGraphicFramePr/>
          <p:nvPr>
            <p:extLst>
              <p:ext uri="{D42A27DB-BD31-4B8C-83A1-F6EECF244321}">
                <p14:modId xmlns:p14="http://schemas.microsoft.com/office/powerpoint/2010/main" val="1463036875"/>
              </p:ext>
            </p:extLst>
          </p:nvPr>
        </p:nvGraphicFramePr>
        <p:xfrm>
          <a:off x="0" y="5638800"/>
          <a:ext cx="9144000" cy="7055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5" name="Picture 115" descr="Immagine correlat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2519" y="15338"/>
            <a:ext cx="1188720" cy="968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0060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Freeze Drying | Nanoparticles | Millrock Technology,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005"/>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 xmlns:a16="http://schemas.microsoft.com/office/drawing/2014/main" id="{E6E0D5F3-8C1E-9C45-9EB8-1B010CD53A22}"/>
              </a:ext>
            </a:extLst>
          </p:cNvPr>
          <p:cNvSpPr/>
          <p:nvPr/>
        </p:nvSpPr>
        <p:spPr>
          <a:xfrm>
            <a:off x="324147" y="76200"/>
            <a:ext cx="8495706" cy="3164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smtClean="0"/>
              <a:t>VITAMIN </a:t>
            </a:r>
            <a:r>
              <a:rPr lang="it-IT" sz="2500" b="1" dirty="0"/>
              <a:t>E TPGS</a:t>
            </a:r>
          </a:p>
        </p:txBody>
      </p:sp>
      <p:sp>
        <p:nvSpPr>
          <p:cNvPr id="4" name="Rettangolo 3">
            <a:extLst>
              <a:ext uri="{FF2B5EF4-FFF2-40B4-BE49-F238E27FC236}">
                <a16:creationId xmlns="" xmlns:a16="http://schemas.microsoft.com/office/drawing/2014/main" id="{28034556-7F3F-DE4D-B263-E6556F3670F1}"/>
              </a:ext>
            </a:extLst>
          </p:cNvPr>
          <p:cNvSpPr/>
          <p:nvPr/>
        </p:nvSpPr>
        <p:spPr>
          <a:xfrm>
            <a:off x="752015" y="2880638"/>
            <a:ext cx="7604000" cy="400110"/>
          </a:xfrm>
          <a:prstGeom prst="rect">
            <a:avLst/>
          </a:prstGeom>
          <a:solidFill>
            <a:schemeClr val="tx2">
              <a:lumMod val="60000"/>
              <a:lumOff val="40000"/>
            </a:schemeClr>
          </a:solidFill>
          <a:effectLst>
            <a:softEdge rad="63500"/>
          </a:effectLst>
        </p:spPr>
        <p:txBody>
          <a:bodyPr wrap="square">
            <a:spAutoFit/>
          </a:bodyPr>
          <a:lstStyle/>
          <a:p>
            <a:pPr algn="ctr"/>
            <a:r>
              <a:rPr lang="it-IT" sz="2000" b="1" dirty="0" err="1" smtClean="0">
                <a:solidFill>
                  <a:schemeClr val="bg1"/>
                </a:solidFill>
                <a:latin typeface="Calibri" panose="020F0502020204030204" pitchFamily="34" charset="0"/>
                <a:ea typeface="Calibri" panose="020F0502020204030204" pitchFamily="34" charset="0"/>
                <a:cs typeface="Calibri" panose="020F0502020204030204" pitchFamily="34" charset="0"/>
              </a:rPr>
              <a:t>Vitamin</a:t>
            </a:r>
            <a:r>
              <a:rPr lang="it-IT" sz="20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it-IT" sz="2000" b="1" dirty="0">
                <a:solidFill>
                  <a:schemeClr val="bg1"/>
                </a:solidFill>
                <a:latin typeface="Calibri" panose="020F0502020204030204" pitchFamily="34" charset="0"/>
                <a:ea typeface="Calibri" panose="020F0502020204030204" pitchFamily="34" charset="0"/>
                <a:cs typeface="Calibri" panose="020F0502020204030204" pitchFamily="34" charset="0"/>
              </a:rPr>
              <a:t>E TPGS </a:t>
            </a:r>
            <a:r>
              <a:rPr lang="it-IT" sz="2000" b="1" i="1" dirty="0" smtClean="0">
                <a:solidFill>
                  <a:schemeClr val="bg1"/>
                </a:solidFill>
                <a:latin typeface="Calibri" panose="020F0502020204030204" pitchFamily="34" charset="0"/>
                <a:ea typeface="Calibri" panose="020F0502020204030204" pitchFamily="34" charset="0"/>
                <a:cs typeface="Calibri" panose="020F0502020204030204" pitchFamily="34" charset="0"/>
              </a:rPr>
              <a:t>(D-α-</a:t>
            </a:r>
            <a:r>
              <a:rPr lang="it-IT" sz="2000" b="1" i="1" dirty="0" err="1" smtClean="0">
                <a:solidFill>
                  <a:schemeClr val="bg1"/>
                </a:solidFill>
                <a:latin typeface="Calibri" panose="020F0502020204030204" pitchFamily="34" charset="0"/>
                <a:ea typeface="Calibri" panose="020F0502020204030204" pitchFamily="34" charset="0"/>
                <a:cs typeface="Calibri" panose="020F0502020204030204" pitchFamily="34" charset="0"/>
              </a:rPr>
              <a:t>Tocopheryl</a:t>
            </a:r>
            <a:r>
              <a:rPr lang="it-IT" sz="2000" b="1" i="1"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it-IT" sz="2000" b="1" i="1" dirty="0" err="1">
                <a:solidFill>
                  <a:schemeClr val="bg1"/>
                </a:solidFill>
                <a:latin typeface="Calibri" panose="020F0502020204030204" pitchFamily="34" charset="0"/>
                <a:ea typeface="Calibri" panose="020F0502020204030204" pitchFamily="34" charset="0"/>
                <a:cs typeface="Calibri" panose="020F0502020204030204" pitchFamily="34" charset="0"/>
              </a:rPr>
              <a:t>polyethylene</a:t>
            </a:r>
            <a:r>
              <a:rPr lang="it-IT" sz="2000" b="1" i="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it-IT" sz="2000" b="1" i="1" dirty="0" err="1">
                <a:solidFill>
                  <a:schemeClr val="bg1"/>
                </a:solidFill>
                <a:latin typeface="Calibri" panose="020F0502020204030204" pitchFamily="34" charset="0"/>
                <a:ea typeface="Calibri" panose="020F0502020204030204" pitchFamily="34" charset="0"/>
                <a:cs typeface="Calibri" panose="020F0502020204030204" pitchFamily="34" charset="0"/>
              </a:rPr>
              <a:t>glycol</a:t>
            </a:r>
            <a:r>
              <a:rPr lang="it-IT" sz="2000" b="1" i="1" dirty="0">
                <a:solidFill>
                  <a:schemeClr val="bg1"/>
                </a:solidFill>
                <a:latin typeface="Calibri" panose="020F0502020204030204" pitchFamily="34" charset="0"/>
                <a:ea typeface="Calibri" panose="020F0502020204030204" pitchFamily="34" charset="0"/>
                <a:cs typeface="Calibri" panose="020F0502020204030204" pitchFamily="34" charset="0"/>
              </a:rPr>
              <a:t> 1000 </a:t>
            </a:r>
            <a:r>
              <a:rPr lang="it-IT" sz="2000" b="1" i="1" dirty="0" err="1">
                <a:solidFill>
                  <a:schemeClr val="bg1"/>
                </a:solidFill>
                <a:latin typeface="Calibri" panose="020F0502020204030204" pitchFamily="34" charset="0"/>
                <a:ea typeface="Calibri" panose="020F0502020204030204" pitchFamily="34" charset="0"/>
                <a:cs typeface="Calibri" panose="020F0502020204030204" pitchFamily="34" charset="0"/>
              </a:rPr>
              <a:t>succinate</a:t>
            </a:r>
            <a:r>
              <a:rPr lang="it-IT" sz="2000" b="1" i="1"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it-IT" sz="2000" dirty="0">
              <a:solidFill>
                <a:schemeClr val="bg1"/>
              </a:solidFill>
              <a:latin typeface="Calibri" panose="020F0502020204030204" pitchFamily="34" charset="0"/>
              <a:cs typeface="Calibri" panose="020F0502020204030204" pitchFamily="34" charset="0"/>
            </a:endParaRPr>
          </a:p>
        </p:txBody>
      </p:sp>
      <p:sp>
        <p:nvSpPr>
          <p:cNvPr id="6" name="CasellaDiTesto 5">
            <a:extLst>
              <a:ext uri="{FF2B5EF4-FFF2-40B4-BE49-F238E27FC236}">
                <a16:creationId xmlns="" xmlns:a16="http://schemas.microsoft.com/office/drawing/2014/main" id="{2238A49F-BA92-864F-AF84-C27C6FC8DD53}"/>
              </a:ext>
            </a:extLst>
          </p:cNvPr>
          <p:cNvSpPr txBox="1"/>
          <p:nvPr/>
        </p:nvSpPr>
        <p:spPr>
          <a:xfrm>
            <a:off x="288051" y="3962400"/>
            <a:ext cx="4691477" cy="1631216"/>
          </a:xfrm>
          <a:prstGeom prst="rect">
            <a:avLst/>
          </a:prstGeom>
          <a:solidFill>
            <a:srgbClr val="002060"/>
          </a:solidFill>
          <a:ln w="57150">
            <a:solidFill>
              <a:schemeClr val="bg1"/>
            </a:solidFill>
          </a:ln>
        </p:spPr>
        <p:txBody>
          <a:bodyPr wrap="none" rtlCol="0">
            <a:spAutoFit/>
          </a:bodyPr>
          <a:lstStyle/>
          <a:p>
            <a:pPr marL="214313" indent="-214313">
              <a:buFont typeface="Arial" panose="020B0604020202020204" pitchFamily="34" charset="0"/>
              <a:buChar char="•"/>
            </a:pPr>
            <a:r>
              <a:rPr lang="it-IT" sz="2000" b="1" dirty="0" err="1" smtClean="0">
                <a:solidFill>
                  <a:schemeClr val="bg1"/>
                </a:solidFill>
              </a:rPr>
              <a:t>Syntetic</a:t>
            </a:r>
            <a:r>
              <a:rPr lang="it-IT" sz="2000" b="1" dirty="0" smtClean="0">
                <a:solidFill>
                  <a:schemeClr val="bg1"/>
                </a:solidFill>
              </a:rPr>
              <a:t> derivative of </a:t>
            </a:r>
            <a:r>
              <a:rPr lang="it-IT" sz="2000" b="1" dirty="0" err="1" smtClean="0">
                <a:solidFill>
                  <a:schemeClr val="bg1"/>
                </a:solidFill>
              </a:rPr>
              <a:t>Vitamin</a:t>
            </a:r>
            <a:r>
              <a:rPr lang="it-IT" sz="2000" b="1" dirty="0" smtClean="0">
                <a:solidFill>
                  <a:schemeClr val="bg1"/>
                </a:solidFill>
              </a:rPr>
              <a:t> E</a:t>
            </a:r>
            <a:endParaRPr lang="it-IT" sz="2000" b="1" dirty="0">
              <a:solidFill>
                <a:schemeClr val="bg1"/>
              </a:solidFill>
            </a:endParaRPr>
          </a:p>
          <a:p>
            <a:endParaRPr lang="it-IT" sz="2000" b="1" dirty="0">
              <a:solidFill>
                <a:schemeClr val="bg1"/>
              </a:solidFill>
            </a:endParaRPr>
          </a:p>
          <a:p>
            <a:pPr marL="214313" indent="-214313">
              <a:buFont typeface="Arial" panose="020B0604020202020204" pitchFamily="34" charset="0"/>
              <a:buChar char="•"/>
            </a:pPr>
            <a:r>
              <a:rPr lang="it-IT" sz="2000" b="1" dirty="0" err="1" smtClean="0">
                <a:solidFill>
                  <a:schemeClr val="bg1"/>
                </a:solidFill>
              </a:rPr>
              <a:t>Amphiphilic</a:t>
            </a:r>
            <a:r>
              <a:rPr lang="it-IT" sz="2000" b="1" dirty="0" smtClean="0">
                <a:solidFill>
                  <a:schemeClr val="bg1"/>
                </a:solidFill>
              </a:rPr>
              <a:t> </a:t>
            </a:r>
            <a:r>
              <a:rPr lang="it-IT" sz="2000" b="1" dirty="0" err="1">
                <a:solidFill>
                  <a:schemeClr val="bg1"/>
                </a:solidFill>
              </a:rPr>
              <a:t>m</a:t>
            </a:r>
            <a:r>
              <a:rPr lang="it-IT" sz="2000" b="1" dirty="0" err="1" smtClean="0">
                <a:solidFill>
                  <a:schemeClr val="bg1"/>
                </a:solidFill>
              </a:rPr>
              <a:t>olecule</a:t>
            </a:r>
            <a:endParaRPr lang="it-IT" sz="2000" b="1" dirty="0">
              <a:solidFill>
                <a:schemeClr val="bg1"/>
              </a:solidFill>
            </a:endParaRPr>
          </a:p>
          <a:p>
            <a:pPr marL="214313" indent="-214313">
              <a:buFont typeface="Arial" panose="020B0604020202020204" pitchFamily="34" charset="0"/>
              <a:buChar char="•"/>
            </a:pPr>
            <a:endParaRPr lang="it-IT" sz="2000" b="1" dirty="0">
              <a:solidFill>
                <a:schemeClr val="bg1"/>
              </a:solidFill>
            </a:endParaRPr>
          </a:p>
          <a:p>
            <a:pPr marL="214313" indent="-214313">
              <a:buFont typeface="Arial" panose="020B0604020202020204" pitchFamily="34" charset="0"/>
              <a:buChar char="•"/>
            </a:pPr>
            <a:r>
              <a:rPr lang="it-IT" sz="2000" b="1" dirty="0" smtClean="0">
                <a:solidFill>
                  <a:schemeClr val="bg1"/>
                </a:solidFill>
              </a:rPr>
              <a:t>Critical </a:t>
            </a:r>
            <a:r>
              <a:rPr lang="it-IT" sz="2000" b="1" dirty="0" err="1" smtClean="0">
                <a:solidFill>
                  <a:schemeClr val="bg1"/>
                </a:solidFill>
              </a:rPr>
              <a:t>micellar</a:t>
            </a:r>
            <a:r>
              <a:rPr lang="it-IT" sz="2000" b="1" dirty="0" smtClean="0">
                <a:solidFill>
                  <a:schemeClr val="bg1"/>
                </a:solidFill>
              </a:rPr>
              <a:t> </a:t>
            </a:r>
            <a:r>
              <a:rPr lang="it-IT" sz="2000" b="1" dirty="0" err="1" smtClean="0">
                <a:solidFill>
                  <a:schemeClr val="bg1"/>
                </a:solidFill>
              </a:rPr>
              <a:t>concentration</a:t>
            </a:r>
            <a:r>
              <a:rPr lang="it-IT" sz="2000" b="1" dirty="0" smtClean="0">
                <a:solidFill>
                  <a:schemeClr val="bg1"/>
                </a:solidFill>
              </a:rPr>
              <a:t>: 0,02 </a:t>
            </a:r>
            <a:r>
              <a:rPr lang="it-IT" sz="2000" b="1" dirty="0" err="1">
                <a:solidFill>
                  <a:schemeClr val="bg1"/>
                </a:solidFill>
              </a:rPr>
              <a:t>wt</a:t>
            </a:r>
            <a:r>
              <a:rPr lang="it-IT" sz="2000" b="1" dirty="0">
                <a:solidFill>
                  <a:schemeClr val="bg1"/>
                </a:solidFill>
              </a:rPr>
              <a:t>%</a:t>
            </a:r>
          </a:p>
        </p:txBody>
      </p:sp>
      <p:sp>
        <p:nvSpPr>
          <p:cNvPr id="7" name="Rettangolo 6">
            <a:extLst>
              <a:ext uri="{FF2B5EF4-FFF2-40B4-BE49-F238E27FC236}">
                <a16:creationId xmlns="" xmlns:a16="http://schemas.microsoft.com/office/drawing/2014/main" id="{573DE5A8-0FE3-6841-B2C8-922B88907C2E}"/>
              </a:ext>
            </a:extLst>
          </p:cNvPr>
          <p:cNvSpPr/>
          <p:nvPr/>
        </p:nvSpPr>
        <p:spPr>
          <a:xfrm>
            <a:off x="5616597" y="3594058"/>
            <a:ext cx="3262470" cy="2106299"/>
          </a:xfrm>
          <a:prstGeom prst="rect">
            <a:avLst/>
          </a:prstGeom>
          <a:solidFill>
            <a:schemeClr val="accent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err="1" smtClean="0">
                <a:solidFill>
                  <a:schemeClr val="bg1"/>
                </a:solidFill>
              </a:rPr>
              <a:t>Uses</a:t>
            </a:r>
            <a:endParaRPr lang="it-IT" sz="2400" b="1" dirty="0" smtClean="0">
              <a:solidFill>
                <a:schemeClr val="bg1"/>
              </a:solidFill>
            </a:endParaRPr>
          </a:p>
          <a:p>
            <a:pPr algn="ctr"/>
            <a:endParaRPr lang="it-IT" sz="2000" b="1" dirty="0">
              <a:solidFill>
                <a:schemeClr val="bg1"/>
              </a:solidFill>
            </a:endParaRPr>
          </a:p>
          <a:p>
            <a:pPr marL="214313" indent="-214313" algn="just">
              <a:buFont typeface="Arial" panose="020B0604020202020204" pitchFamily="34" charset="0"/>
              <a:buChar char="•"/>
            </a:pPr>
            <a:r>
              <a:rPr lang="it-IT" sz="2000" b="1" dirty="0" err="1">
                <a:solidFill>
                  <a:schemeClr val="bg1"/>
                </a:solidFill>
              </a:rPr>
              <a:t>Absorption</a:t>
            </a:r>
            <a:r>
              <a:rPr lang="it-IT" sz="2000" b="1" dirty="0">
                <a:solidFill>
                  <a:schemeClr val="bg1"/>
                </a:solidFill>
              </a:rPr>
              <a:t> promoter, </a:t>
            </a:r>
            <a:r>
              <a:rPr lang="it-IT" sz="2000" b="1" dirty="0" err="1">
                <a:solidFill>
                  <a:schemeClr val="bg1"/>
                </a:solidFill>
              </a:rPr>
              <a:t>drug</a:t>
            </a:r>
            <a:r>
              <a:rPr lang="it-IT" sz="2000" b="1" dirty="0">
                <a:solidFill>
                  <a:schemeClr val="bg1"/>
                </a:solidFill>
              </a:rPr>
              <a:t> </a:t>
            </a:r>
            <a:r>
              <a:rPr lang="it-IT" sz="2000" b="1" dirty="0" err="1" smtClean="0">
                <a:solidFill>
                  <a:schemeClr val="bg1"/>
                </a:solidFill>
              </a:rPr>
              <a:t>solubilizer</a:t>
            </a:r>
            <a:endParaRPr lang="it-IT" sz="2000" b="1" dirty="0">
              <a:solidFill>
                <a:schemeClr val="bg1"/>
              </a:solidFill>
            </a:endParaRPr>
          </a:p>
          <a:p>
            <a:pPr marL="214313" indent="-214313" algn="just">
              <a:buFont typeface="Arial" panose="020B0604020202020204" pitchFamily="34" charset="0"/>
              <a:buChar char="•"/>
            </a:pPr>
            <a:r>
              <a:rPr lang="it-IT" sz="2000" b="1" dirty="0" err="1">
                <a:solidFill>
                  <a:schemeClr val="bg1"/>
                </a:solidFill>
              </a:rPr>
              <a:t>Plasticizer</a:t>
            </a:r>
            <a:r>
              <a:rPr lang="it-IT" sz="2000" b="1" dirty="0">
                <a:solidFill>
                  <a:schemeClr val="bg1"/>
                </a:solidFill>
              </a:rPr>
              <a:t> or </a:t>
            </a:r>
            <a:r>
              <a:rPr lang="it-IT" sz="2000" b="1" dirty="0" smtClean="0">
                <a:solidFill>
                  <a:schemeClr val="bg1"/>
                </a:solidFill>
              </a:rPr>
              <a:t>binder</a:t>
            </a:r>
            <a:endParaRPr lang="it-IT" sz="2000" b="1" dirty="0">
              <a:solidFill>
                <a:schemeClr val="bg1"/>
              </a:solidFill>
            </a:endParaRPr>
          </a:p>
          <a:p>
            <a:pPr marL="214313" indent="-214313" algn="just">
              <a:buFont typeface="Arial" panose="020B0604020202020204" pitchFamily="34" charset="0"/>
              <a:buChar char="•"/>
            </a:pPr>
            <a:r>
              <a:rPr lang="it-IT" sz="2000" b="1" dirty="0" err="1">
                <a:solidFill>
                  <a:schemeClr val="bg1"/>
                </a:solidFill>
              </a:rPr>
              <a:t>Vitamin</a:t>
            </a:r>
            <a:r>
              <a:rPr lang="it-IT" sz="2000" b="1" dirty="0">
                <a:solidFill>
                  <a:schemeClr val="bg1"/>
                </a:solidFill>
              </a:rPr>
              <a:t> E </a:t>
            </a:r>
            <a:r>
              <a:rPr lang="it-IT" sz="2000" b="1" dirty="0" smtClean="0">
                <a:solidFill>
                  <a:schemeClr val="bg1"/>
                </a:solidFill>
              </a:rPr>
              <a:t>source</a:t>
            </a:r>
            <a:endParaRPr lang="it-IT" sz="2000" b="1" dirty="0">
              <a:solidFill>
                <a:schemeClr val="bg1"/>
              </a:solidFill>
            </a:endParaRPr>
          </a:p>
        </p:txBody>
      </p:sp>
      <p:pic>
        <p:nvPicPr>
          <p:cNvPr id="12" name="Picture 4">
            <a:extLst>
              <a:ext uri="{FF2B5EF4-FFF2-40B4-BE49-F238E27FC236}">
                <a16:creationId xmlns:a16="http://schemas.microsoft.com/office/drawing/2014/main" xmlns="" id="{2CF8AFEB-D629-432D-9288-39A0078A47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444" y="6097181"/>
            <a:ext cx="9136918" cy="760819"/>
          </a:xfrm>
          <a:prstGeom prst="rect">
            <a:avLst/>
          </a:prstGeom>
        </p:spPr>
      </p:pic>
      <p:graphicFrame>
        <p:nvGraphicFramePr>
          <p:cNvPr id="18" name="Diagramma 17">
            <a:extLst>
              <a:ext uri="{FF2B5EF4-FFF2-40B4-BE49-F238E27FC236}">
                <a16:creationId xmlns:a16="http://schemas.microsoft.com/office/drawing/2014/main" xmlns="" id="{8A9F7CBD-04FB-0D45-A3BE-34DCBAB5D42F}"/>
              </a:ext>
            </a:extLst>
          </p:cNvPr>
          <p:cNvGraphicFramePr/>
          <p:nvPr>
            <p:extLst>
              <p:ext uri="{D42A27DB-BD31-4B8C-83A1-F6EECF244321}">
                <p14:modId xmlns:p14="http://schemas.microsoft.com/office/powerpoint/2010/main" val="1463036875"/>
              </p:ext>
            </p:extLst>
          </p:nvPr>
        </p:nvGraphicFramePr>
        <p:xfrm>
          <a:off x="0" y="5638800"/>
          <a:ext cx="9144000" cy="7055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Picture 163" descr="Immagine correlat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67456" y="4358110"/>
            <a:ext cx="914400" cy="8965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05" descr="Risultati immagini per omino complicat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7400" y="3359408"/>
            <a:ext cx="914400" cy="10539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03" descr="Risultati immagini per omino complicato"/>
          <p:cNvPicPr>
            <a:picLocks noChangeAspect="1" noChangeArrowheads="1"/>
          </p:cNvPicPr>
          <p:nvPr/>
        </p:nvPicPr>
        <p:blipFill rotWithShape="1">
          <a:blip r:embed="rId11">
            <a:extLst>
              <a:ext uri="{28A0092B-C50C-407E-A947-70E740481C1C}">
                <a14:useLocalDpi xmlns:a14="http://schemas.microsoft.com/office/drawing/2010/main" val="0"/>
              </a:ext>
            </a:extLst>
          </a:blip>
          <a:srcRect l="24746" r="27375"/>
          <a:stretch/>
        </p:blipFill>
        <p:spPr bwMode="auto">
          <a:xfrm>
            <a:off x="23118" y="2898175"/>
            <a:ext cx="914400" cy="1196892"/>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12"/>
          <a:stretch>
            <a:fillRect/>
          </a:stretch>
        </p:blipFill>
        <p:spPr>
          <a:xfrm>
            <a:off x="2381906" y="659927"/>
            <a:ext cx="4529721" cy="2280102"/>
          </a:xfrm>
          <a:prstGeom prst="rect">
            <a:avLst/>
          </a:prstGeom>
        </p:spPr>
      </p:pic>
    </p:spTree>
    <p:extLst>
      <p:ext uri="{BB962C8B-B14F-4D97-AF65-F5344CB8AC3E}">
        <p14:creationId xmlns:p14="http://schemas.microsoft.com/office/powerpoint/2010/main" val="3611355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Freeze Drying | Nanoparticles | Millrock Technology,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005"/>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 xmlns:a16="http://schemas.microsoft.com/office/drawing/2014/main" id="{E6E0D5F3-8C1E-9C45-9EB8-1B010CD53A22}"/>
              </a:ext>
            </a:extLst>
          </p:cNvPr>
          <p:cNvSpPr/>
          <p:nvPr/>
        </p:nvSpPr>
        <p:spPr>
          <a:xfrm>
            <a:off x="324147" y="326721"/>
            <a:ext cx="8495706" cy="3164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smtClean="0"/>
              <a:t>RETINOIC ACID</a:t>
            </a:r>
            <a:endParaRPr lang="it-IT" sz="2500" b="1" dirty="0"/>
          </a:p>
        </p:txBody>
      </p:sp>
      <p:pic>
        <p:nvPicPr>
          <p:cNvPr id="10" name="Elemento grafico 9" descr="Dottore">
            <a:extLst>
              <a:ext uri="{FF2B5EF4-FFF2-40B4-BE49-F238E27FC236}">
                <a16:creationId xmlns="" xmlns:a16="http://schemas.microsoft.com/office/drawing/2014/main" id="{445B693B-DCF0-BC40-8729-07D68B6D6CB0}"/>
              </a:ext>
            </a:extLst>
          </p:cNvPr>
          <p:cNvPicPr>
            <a:picLocks noChangeAspect="1"/>
          </p:cNvPicPr>
          <p:nvPr/>
        </p:nvPicPr>
        <p:blipFill rotWithShape="1">
          <a:blip r:embed="rId3">
            <a:lum bright="70000" contrast="-70000"/>
            <a:extLst>
              <a:ext uri="{96DAC541-7B7A-43D3-8B79-37D633B846F1}">
                <asvg:svgBlip xmlns="" xmlns:asvg="http://schemas.microsoft.com/office/drawing/2016/SVG/main" r:embed="rId8"/>
              </a:ext>
            </a:extLst>
          </a:blip>
          <a:srcRect t="-1" b="9449"/>
          <a:stretch/>
        </p:blipFill>
        <p:spPr>
          <a:xfrm>
            <a:off x="5105400" y="3124200"/>
            <a:ext cx="1009816" cy="914400"/>
          </a:xfrm>
          <a:prstGeom prst="rect">
            <a:avLst/>
          </a:prstGeom>
          <a:effectLst>
            <a:reflection blurRad="6350" stA="50000" endPos="30000" dir="5400000" sy="-100000" algn="bl" rotWithShape="0"/>
          </a:effectLst>
        </p:spPr>
      </p:pic>
      <p:pic>
        <p:nvPicPr>
          <p:cNvPr id="16" name="Elemento grafico 15" descr="Medicina">
            <a:extLst>
              <a:ext uri="{FF2B5EF4-FFF2-40B4-BE49-F238E27FC236}">
                <a16:creationId xmlns="" xmlns:a16="http://schemas.microsoft.com/office/drawing/2014/main" id="{180A787D-1693-AB4F-9F2F-662766E221F5}"/>
              </a:ext>
            </a:extLst>
          </p:cNvPr>
          <p:cNvPicPr>
            <a:picLocks noChangeAspect="1"/>
          </p:cNvPicPr>
          <p:nvPr/>
        </p:nvPicPr>
        <p:blipFill rotWithShape="1">
          <a:blip r:embed="rId9">
            <a:lum bright="70000" contrast="-70000"/>
            <a:extLst>
              <a:ext uri="{96DAC541-7B7A-43D3-8B79-37D633B846F1}">
                <asvg:svgBlip xmlns="" xmlns:asvg="http://schemas.microsoft.com/office/drawing/2016/SVG/main" r:embed="rId10"/>
              </a:ext>
            </a:extLst>
          </a:blip>
          <a:srcRect b="5512"/>
          <a:stretch/>
        </p:blipFill>
        <p:spPr>
          <a:xfrm>
            <a:off x="475337" y="3454871"/>
            <a:ext cx="967740" cy="914400"/>
          </a:xfrm>
          <a:prstGeom prst="rect">
            <a:avLst/>
          </a:prstGeom>
          <a:effectLst>
            <a:reflection blurRad="6350" stA="50000" endPos="30000" dir="5400000" sy="-100000" algn="bl" rotWithShape="0"/>
          </a:effectLst>
        </p:spPr>
      </p:pic>
      <p:sp>
        <p:nvSpPr>
          <p:cNvPr id="22" name="Rettangolo con angoli arrotondati 21">
            <a:extLst>
              <a:ext uri="{FF2B5EF4-FFF2-40B4-BE49-F238E27FC236}">
                <a16:creationId xmlns="" xmlns:a16="http://schemas.microsoft.com/office/drawing/2014/main" id="{91F3757E-0063-E647-91B7-CB9631546F76}"/>
              </a:ext>
            </a:extLst>
          </p:cNvPr>
          <p:cNvSpPr/>
          <p:nvPr/>
        </p:nvSpPr>
        <p:spPr>
          <a:xfrm>
            <a:off x="5027376" y="1132923"/>
            <a:ext cx="3841548" cy="1872587"/>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it-IT" sz="2000" b="1" dirty="0" err="1" smtClean="0">
                <a:solidFill>
                  <a:srgbClr val="FFFF00"/>
                </a:solidFill>
              </a:rPr>
              <a:t>Marketed</a:t>
            </a:r>
            <a:r>
              <a:rPr lang="it-IT" sz="2000" b="1" dirty="0" smtClean="0">
                <a:solidFill>
                  <a:srgbClr val="FFFF00"/>
                </a:solidFill>
              </a:rPr>
              <a:t> </a:t>
            </a:r>
            <a:r>
              <a:rPr lang="it-IT" sz="2000" b="1" dirty="0" err="1" smtClean="0">
                <a:solidFill>
                  <a:srgbClr val="FFFF00"/>
                </a:solidFill>
              </a:rPr>
              <a:t>Formulations</a:t>
            </a:r>
            <a:endParaRPr lang="it-IT" sz="2000" b="1" dirty="0">
              <a:solidFill>
                <a:schemeClr val="bg1"/>
              </a:solidFill>
            </a:endParaRPr>
          </a:p>
          <a:p>
            <a:pPr marL="900113" lvl="2" indent="-214313">
              <a:buFont typeface="Arial" panose="020B0604020202020204" pitchFamily="34" charset="0"/>
              <a:buChar char="•"/>
            </a:pPr>
            <a:r>
              <a:rPr lang="it-IT" sz="2000" b="1" dirty="0" err="1">
                <a:solidFill>
                  <a:schemeClr val="bg1"/>
                </a:solidFill>
              </a:rPr>
              <a:t>Tretinoin</a:t>
            </a:r>
            <a:r>
              <a:rPr lang="it-IT" sz="2000" b="1" dirty="0">
                <a:solidFill>
                  <a:schemeClr val="bg1"/>
                </a:solidFill>
              </a:rPr>
              <a:t> </a:t>
            </a:r>
            <a:r>
              <a:rPr lang="it-IT" sz="2000" b="1" dirty="0" err="1" smtClean="0">
                <a:solidFill>
                  <a:schemeClr val="bg1"/>
                </a:solidFill>
              </a:rPr>
              <a:t>Same</a:t>
            </a:r>
            <a:r>
              <a:rPr lang="it-IT" sz="2000" b="1" dirty="0" smtClean="0">
                <a:solidFill>
                  <a:schemeClr val="bg1"/>
                </a:solidFill>
              </a:rPr>
              <a:t>® </a:t>
            </a:r>
            <a:r>
              <a:rPr lang="it-IT" sz="2000" b="1" dirty="0" err="1">
                <a:solidFill>
                  <a:schemeClr val="bg1"/>
                </a:solidFill>
              </a:rPr>
              <a:t>cream</a:t>
            </a:r>
            <a:r>
              <a:rPr lang="it-IT" sz="2000" b="1" dirty="0">
                <a:solidFill>
                  <a:schemeClr val="bg1"/>
                </a:solidFill>
              </a:rPr>
              <a:t> 0.05</a:t>
            </a:r>
            <a:r>
              <a:rPr lang="it-IT" sz="2000" b="1" dirty="0" smtClean="0">
                <a:solidFill>
                  <a:schemeClr val="bg1"/>
                </a:solidFill>
              </a:rPr>
              <a:t>%</a:t>
            </a:r>
          </a:p>
          <a:p>
            <a:pPr marL="900113" lvl="2" indent="-214313">
              <a:buFont typeface="Arial" panose="020B0604020202020204" pitchFamily="34" charset="0"/>
              <a:buChar char="•"/>
            </a:pPr>
            <a:r>
              <a:rPr lang="it-IT" sz="2000" b="1" dirty="0" err="1" smtClean="0">
                <a:solidFill>
                  <a:schemeClr val="bg1"/>
                </a:solidFill>
              </a:rPr>
              <a:t>Airol®cream</a:t>
            </a:r>
            <a:r>
              <a:rPr lang="it-IT" sz="2000" b="1" dirty="0" smtClean="0">
                <a:solidFill>
                  <a:schemeClr val="bg1"/>
                </a:solidFill>
              </a:rPr>
              <a:t> </a:t>
            </a:r>
            <a:r>
              <a:rPr lang="it-IT" sz="2000" b="1" dirty="0">
                <a:solidFill>
                  <a:schemeClr val="bg1"/>
                </a:solidFill>
              </a:rPr>
              <a:t>0,05%</a:t>
            </a:r>
          </a:p>
          <a:p>
            <a:pPr marL="900113" lvl="2" indent="-214313">
              <a:buFont typeface="Arial" panose="020B0604020202020204" pitchFamily="34" charset="0"/>
              <a:buChar char="•"/>
            </a:pPr>
            <a:r>
              <a:rPr lang="it-IT" sz="2000" b="1" dirty="0" err="1">
                <a:solidFill>
                  <a:schemeClr val="bg1"/>
                </a:solidFill>
              </a:rPr>
              <a:t>Airol</a:t>
            </a:r>
            <a:r>
              <a:rPr lang="it-IT" sz="2000" b="1" dirty="0">
                <a:solidFill>
                  <a:schemeClr val="bg1"/>
                </a:solidFill>
              </a:rPr>
              <a:t> </a:t>
            </a:r>
            <a:r>
              <a:rPr lang="it-IT" sz="2000" b="1" dirty="0" smtClean="0">
                <a:solidFill>
                  <a:schemeClr val="bg1"/>
                </a:solidFill>
              </a:rPr>
              <a:t>®</a:t>
            </a:r>
            <a:r>
              <a:rPr lang="it-IT" sz="2000" b="1" dirty="0" err="1" smtClean="0">
                <a:solidFill>
                  <a:schemeClr val="bg1"/>
                </a:solidFill>
              </a:rPr>
              <a:t>cutaneous</a:t>
            </a:r>
            <a:r>
              <a:rPr lang="it-IT" sz="2000" b="1" dirty="0" smtClean="0">
                <a:solidFill>
                  <a:schemeClr val="bg1"/>
                </a:solidFill>
              </a:rPr>
              <a:t> </a:t>
            </a:r>
            <a:r>
              <a:rPr lang="it-IT" sz="2000" b="1" dirty="0" err="1" smtClean="0">
                <a:solidFill>
                  <a:schemeClr val="bg1"/>
                </a:solidFill>
              </a:rPr>
              <a:t>solution</a:t>
            </a:r>
            <a:r>
              <a:rPr lang="it-IT" sz="2000" b="1" dirty="0" smtClean="0">
                <a:solidFill>
                  <a:schemeClr val="bg1"/>
                </a:solidFill>
              </a:rPr>
              <a:t> 0,05</a:t>
            </a:r>
            <a:r>
              <a:rPr lang="it-IT" sz="2000" b="1" dirty="0">
                <a:solidFill>
                  <a:schemeClr val="bg1"/>
                </a:solidFill>
              </a:rPr>
              <a:t>%</a:t>
            </a:r>
          </a:p>
        </p:txBody>
      </p:sp>
      <p:sp>
        <p:nvSpPr>
          <p:cNvPr id="23" name="Rettangolo con angoli arrotondati 22">
            <a:extLst>
              <a:ext uri="{FF2B5EF4-FFF2-40B4-BE49-F238E27FC236}">
                <a16:creationId xmlns="" xmlns:a16="http://schemas.microsoft.com/office/drawing/2014/main" id="{DC0AB72A-3E2E-364D-8204-914D2199C08C}"/>
              </a:ext>
            </a:extLst>
          </p:cNvPr>
          <p:cNvSpPr/>
          <p:nvPr/>
        </p:nvSpPr>
        <p:spPr>
          <a:xfrm>
            <a:off x="475337" y="3429000"/>
            <a:ext cx="3841548" cy="2209800"/>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it-IT" sz="2000" b="1" dirty="0" err="1" smtClean="0">
                <a:solidFill>
                  <a:srgbClr val="FFFF00"/>
                </a:solidFill>
              </a:rPr>
              <a:t>Pharmacological</a:t>
            </a:r>
            <a:r>
              <a:rPr lang="it-IT" sz="2000" b="1" dirty="0" smtClean="0">
                <a:solidFill>
                  <a:srgbClr val="FFFF00"/>
                </a:solidFill>
              </a:rPr>
              <a:t> </a:t>
            </a:r>
            <a:r>
              <a:rPr lang="it-IT" sz="2000" b="1" dirty="0" err="1" smtClean="0">
                <a:solidFill>
                  <a:srgbClr val="FFFF00"/>
                </a:solidFill>
              </a:rPr>
              <a:t>Properties</a:t>
            </a:r>
            <a:endParaRPr lang="it-IT" sz="2000" b="1" dirty="0">
              <a:solidFill>
                <a:schemeClr val="bg1"/>
              </a:solidFill>
            </a:endParaRPr>
          </a:p>
          <a:p>
            <a:pPr marL="900113" lvl="2" indent="-214313">
              <a:buFont typeface="Arial" panose="020B0604020202020204" pitchFamily="34" charset="0"/>
              <a:buChar char="•"/>
            </a:pPr>
            <a:r>
              <a:rPr lang="en-US" sz="2000" b="1" dirty="0">
                <a:solidFill>
                  <a:schemeClr val="bg1"/>
                </a:solidFill>
              </a:rPr>
              <a:t>Epidermal proliferation and cell </a:t>
            </a:r>
            <a:r>
              <a:rPr lang="en-US" sz="2000" b="1" dirty="0" smtClean="0">
                <a:solidFill>
                  <a:schemeClr val="bg1"/>
                </a:solidFill>
              </a:rPr>
              <a:t>turnover</a:t>
            </a:r>
          </a:p>
          <a:p>
            <a:pPr marL="900113" lvl="2" indent="-214313">
              <a:buFont typeface="Arial" panose="020B0604020202020204" pitchFamily="34" charset="0"/>
              <a:buChar char="•"/>
            </a:pPr>
            <a:r>
              <a:rPr lang="it-IT" sz="2000" b="1" dirty="0" err="1">
                <a:solidFill>
                  <a:schemeClr val="bg1"/>
                </a:solidFill>
              </a:rPr>
              <a:t>Comedolysis</a:t>
            </a:r>
            <a:r>
              <a:rPr lang="it-IT" sz="2000" b="1" dirty="0">
                <a:solidFill>
                  <a:schemeClr val="bg1"/>
                </a:solidFill>
              </a:rPr>
              <a:t> </a:t>
            </a:r>
            <a:r>
              <a:rPr lang="it-IT" sz="2000" b="1" dirty="0" smtClean="0">
                <a:solidFill>
                  <a:schemeClr val="bg1"/>
                </a:solidFill>
              </a:rPr>
              <a:t>promotion</a:t>
            </a:r>
          </a:p>
          <a:p>
            <a:pPr marL="900113" lvl="2" indent="-214313">
              <a:buFont typeface="Arial" panose="020B0604020202020204" pitchFamily="34" charset="0"/>
              <a:buChar char="•"/>
            </a:pPr>
            <a:r>
              <a:rPr lang="it-IT" sz="2000" b="1" dirty="0" err="1" smtClean="0">
                <a:solidFill>
                  <a:schemeClr val="bg1"/>
                </a:solidFill>
              </a:rPr>
              <a:t>Collagen</a:t>
            </a:r>
            <a:r>
              <a:rPr lang="it-IT" sz="2000" b="1" dirty="0" smtClean="0">
                <a:solidFill>
                  <a:schemeClr val="bg1"/>
                </a:solidFill>
              </a:rPr>
              <a:t> </a:t>
            </a:r>
            <a:r>
              <a:rPr lang="it-IT" sz="2000" b="1" dirty="0" err="1" smtClean="0">
                <a:solidFill>
                  <a:schemeClr val="bg1"/>
                </a:solidFill>
              </a:rPr>
              <a:t>synthesis</a:t>
            </a:r>
            <a:endParaRPr lang="it-IT" sz="2000" b="1" dirty="0">
              <a:solidFill>
                <a:schemeClr val="bg1"/>
              </a:solidFill>
            </a:endParaRPr>
          </a:p>
          <a:p>
            <a:pPr marL="900113" lvl="2" indent="-214313">
              <a:buFont typeface="Arial" panose="020B0604020202020204" pitchFamily="34" charset="0"/>
              <a:buChar char="•"/>
            </a:pPr>
            <a:r>
              <a:rPr lang="it-IT" sz="2000" b="1" dirty="0" err="1" smtClean="0">
                <a:solidFill>
                  <a:schemeClr val="bg1"/>
                </a:solidFill>
              </a:rPr>
              <a:t>Melanin</a:t>
            </a:r>
            <a:r>
              <a:rPr lang="it-IT" sz="2000" b="1" dirty="0" smtClean="0">
                <a:solidFill>
                  <a:schemeClr val="bg1"/>
                </a:solidFill>
              </a:rPr>
              <a:t> </a:t>
            </a:r>
            <a:r>
              <a:rPr lang="it-IT" sz="2000" b="1" dirty="0" err="1" smtClean="0">
                <a:solidFill>
                  <a:schemeClr val="bg1"/>
                </a:solidFill>
              </a:rPr>
              <a:t>Reduction</a:t>
            </a:r>
            <a:endParaRPr lang="it-IT" sz="2000" b="1" dirty="0">
              <a:solidFill>
                <a:schemeClr val="bg1"/>
              </a:solidFill>
            </a:endParaRPr>
          </a:p>
        </p:txBody>
      </p:sp>
      <p:sp>
        <p:nvSpPr>
          <p:cNvPr id="7" name="CasellaDiTesto 6">
            <a:extLst>
              <a:ext uri="{FF2B5EF4-FFF2-40B4-BE49-F238E27FC236}">
                <a16:creationId xmlns="" xmlns:a16="http://schemas.microsoft.com/office/drawing/2014/main" id="{DD45843E-33E0-AC4E-AD91-A65828697203}"/>
              </a:ext>
            </a:extLst>
          </p:cNvPr>
          <p:cNvSpPr txBox="1"/>
          <p:nvPr/>
        </p:nvSpPr>
        <p:spPr>
          <a:xfrm>
            <a:off x="876735" y="2276399"/>
            <a:ext cx="3273906" cy="400110"/>
          </a:xfrm>
          <a:prstGeom prst="rect">
            <a:avLst/>
          </a:prstGeom>
          <a:solidFill>
            <a:schemeClr val="tx2">
              <a:lumMod val="60000"/>
              <a:lumOff val="40000"/>
            </a:schemeClr>
          </a:solidFill>
          <a:effectLst>
            <a:softEdge rad="63500"/>
          </a:effectLst>
        </p:spPr>
        <p:txBody>
          <a:bodyPr wrap="square" rtlCol="0">
            <a:spAutoFit/>
          </a:bodyPr>
          <a:lstStyle/>
          <a:p>
            <a:pPr algn="ctr"/>
            <a:r>
              <a:rPr lang="it-IT" sz="2000" b="1" i="1" dirty="0" err="1">
                <a:solidFill>
                  <a:schemeClr val="bg1"/>
                </a:solidFill>
              </a:rPr>
              <a:t>All</a:t>
            </a:r>
            <a:r>
              <a:rPr lang="it-IT" sz="2000" b="1" i="1" dirty="0">
                <a:solidFill>
                  <a:schemeClr val="bg1"/>
                </a:solidFill>
              </a:rPr>
              <a:t>-trans-</a:t>
            </a:r>
            <a:r>
              <a:rPr lang="it-IT" sz="2000" b="1" i="1" dirty="0" err="1">
                <a:solidFill>
                  <a:schemeClr val="bg1"/>
                </a:solidFill>
              </a:rPr>
              <a:t>retinoic</a:t>
            </a:r>
            <a:r>
              <a:rPr lang="it-IT" sz="2000" b="1" i="1" dirty="0">
                <a:solidFill>
                  <a:schemeClr val="bg1"/>
                </a:solidFill>
              </a:rPr>
              <a:t> acid </a:t>
            </a:r>
            <a:r>
              <a:rPr lang="it-IT" sz="2000" b="1" dirty="0">
                <a:solidFill>
                  <a:schemeClr val="bg1"/>
                </a:solidFill>
              </a:rPr>
              <a:t>(ATRA) </a:t>
            </a:r>
          </a:p>
        </p:txBody>
      </p:sp>
      <p:sp>
        <p:nvSpPr>
          <p:cNvPr id="12" name="Rettangolo con angoli arrotondati 11">
            <a:extLst>
              <a:ext uri="{FF2B5EF4-FFF2-40B4-BE49-F238E27FC236}">
                <a16:creationId xmlns="" xmlns:a16="http://schemas.microsoft.com/office/drawing/2014/main" id="{F5C4E777-FD38-844D-AB30-D38E028ED743}"/>
              </a:ext>
            </a:extLst>
          </p:cNvPr>
          <p:cNvSpPr/>
          <p:nvPr/>
        </p:nvSpPr>
        <p:spPr>
          <a:xfrm>
            <a:off x="5111253" y="3163554"/>
            <a:ext cx="3841548" cy="2501090"/>
          </a:xfrm>
          <a:prstGeom prst="roundRect">
            <a:avLst>
              <a:gd name="adj" fmla="val 11313"/>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it-IT" sz="2000" b="1" dirty="0" err="1" smtClean="0">
                <a:solidFill>
                  <a:srgbClr val="FFFF00"/>
                </a:solidFill>
              </a:rPr>
              <a:t>Topical</a:t>
            </a:r>
            <a:r>
              <a:rPr lang="it-IT" sz="2000" b="1" dirty="0" smtClean="0">
                <a:solidFill>
                  <a:srgbClr val="FFFF00"/>
                </a:solidFill>
              </a:rPr>
              <a:t> </a:t>
            </a:r>
            <a:r>
              <a:rPr lang="it-IT" sz="2000" b="1" dirty="0" err="1" smtClean="0">
                <a:solidFill>
                  <a:srgbClr val="FFFF00"/>
                </a:solidFill>
              </a:rPr>
              <a:t>clinical</a:t>
            </a:r>
            <a:r>
              <a:rPr lang="it-IT" sz="2000" b="1" dirty="0">
                <a:solidFill>
                  <a:srgbClr val="FFFF00"/>
                </a:solidFill>
              </a:rPr>
              <a:t> </a:t>
            </a:r>
            <a:r>
              <a:rPr lang="it-IT" sz="2000" b="1" dirty="0" err="1" smtClean="0">
                <a:solidFill>
                  <a:srgbClr val="FFFF00"/>
                </a:solidFill>
              </a:rPr>
              <a:t>applications</a:t>
            </a:r>
            <a:endParaRPr lang="it-IT" sz="2000" b="1" dirty="0">
              <a:solidFill>
                <a:schemeClr val="bg1"/>
              </a:solidFill>
            </a:endParaRPr>
          </a:p>
          <a:p>
            <a:pPr marL="900113" lvl="2" indent="-214313">
              <a:buFont typeface="Arial" panose="020B0604020202020204" pitchFamily="34" charset="0"/>
              <a:buChar char="•"/>
            </a:pPr>
            <a:r>
              <a:rPr lang="it-IT" sz="2000" b="1" i="1" dirty="0">
                <a:solidFill>
                  <a:schemeClr val="bg1"/>
                </a:solidFill>
              </a:rPr>
              <a:t>Acne </a:t>
            </a:r>
            <a:r>
              <a:rPr lang="it-IT" sz="2000" b="1" i="1" dirty="0" err="1">
                <a:solidFill>
                  <a:schemeClr val="bg1"/>
                </a:solidFill>
              </a:rPr>
              <a:t>vulgaris</a:t>
            </a:r>
            <a:endParaRPr lang="it-IT" sz="2000" b="1" i="1" dirty="0">
              <a:solidFill>
                <a:schemeClr val="bg1"/>
              </a:solidFill>
            </a:endParaRPr>
          </a:p>
          <a:p>
            <a:pPr marL="900113" lvl="2" indent="-214313">
              <a:buFont typeface="Arial" panose="020B0604020202020204" pitchFamily="34" charset="0"/>
              <a:buChar char="•"/>
            </a:pPr>
            <a:r>
              <a:rPr lang="it-IT" sz="2000" b="1" dirty="0" err="1">
                <a:solidFill>
                  <a:schemeClr val="bg1"/>
                </a:solidFill>
              </a:rPr>
              <a:t>Photodamage</a:t>
            </a:r>
            <a:endParaRPr lang="it-IT" sz="2000" b="1" dirty="0">
              <a:solidFill>
                <a:schemeClr val="bg1"/>
              </a:solidFill>
            </a:endParaRPr>
          </a:p>
          <a:p>
            <a:pPr marL="900113" lvl="2" indent="-214313">
              <a:buFont typeface="Arial" panose="020B0604020202020204" pitchFamily="34" charset="0"/>
              <a:buChar char="•"/>
            </a:pPr>
            <a:r>
              <a:rPr lang="it-IT" sz="2000" b="1" dirty="0" err="1" smtClean="0">
                <a:solidFill>
                  <a:schemeClr val="bg1"/>
                </a:solidFill>
              </a:rPr>
              <a:t>Hyperpigmentation</a:t>
            </a:r>
            <a:endParaRPr lang="it-IT" sz="2000" b="1" dirty="0" smtClean="0">
              <a:solidFill>
                <a:schemeClr val="bg1"/>
              </a:solidFill>
            </a:endParaRPr>
          </a:p>
          <a:p>
            <a:pPr marL="900113" lvl="2" indent="-214313">
              <a:buFont typeface="Arial" panose="020B0604020202020204" pitchFamily="34" charset="0"/>
              <a:buChar char="•"/>
            </a:pPr>
            <a:r>
              <a:rPr lang="en-US" sz="2000" b="1" dirty="0">
                <a:solidFill>
                  <a:schemeClr val="bg1"/>
                </a:solidFill>
              </a:rPr>
              <a:t>Keloid scars and stretch </a:t>
            </a:r>
            <a:r>
              <a:rPr lang="en-US" sz="2000" b="1" dirty="0" smtClean="0">
                <a:solidFill>
                  <a:schemeClr val="bg1"/>
                </a:solidFill>
              </a:rPr>
              <a:t>marks</a:t>
            </a:r>
          </a:p>
          <a:p>
            <a:pPr marL="900113" lvl="2" indent="-214313">
              <a:buFont typeface="Arial" panose="020B0604020202020204" pitchFamily="34" charset="0"/>
              <a:buChar char="•"/>
            </a:pPr>
            <a:r>
              <a:rPr lang="it-IT" sz="2000" b="1" dirty="0" err="1" smtClean="0">
                <a:solidFill>
                  <a:schemeClr val="bg1"/>
                </a:solidFill>
              </a:rPr>
              <a:t>Psoriasis</a:t>
            </a:r>
            <a:endParaRPr lang="it-IT" sz="2000" b="1" dirty="0">
              <a:solidFill>
                <a:schemeClr val="bg1"/>
              </a:solidFill>
            </a:endParaRPr>
          </a:p>
        </p:txBody>
      </p:sp>
      <p:pic>
        <p:nvPicPr>
          <p:cNvPr id="8" name="Elemento grafico 7" descr="Medicinale">
            <a:extLst>
              <a:ext uri="{FF2B5EF4-FFF2-40B4-BE49-F238E27FC236}">
                <a16:creationId xmlns="" xmlns:a16="http://schemas.microsoft.com/office/drawing/2014/main" id="{72045625-1A39-A84B-8189-FC8E5FB6E9A3}"/>
              </a:ext>
            </a:extLst>
          </p:cNvPr>
          <p:cNvPicPr>
            <a:picLocks noChangeAspect="1"/>
          </p:cNvPicPr>
          <p:nvPr/>
        </p:nvPicPr>
        <p:blipFill rotWithShape="1">
          <a:blip r:embed="rId11">
            <a:lum bright="70000" contrast="-70000"/>
            <a:extLst>
              <a:ext uri="{96DAC541-7B7A-43D3-8B79-37D633B846F1}">
                <asvg:svgBlip xmlns="" xmlns:asvg="http://schemas.microsoft.com/office/drawing/2016/SVG/main" r:embed="rId13"/>
              </a:ext>
            </a:extLst>
          </a:blip>
          <a:srcRect b="5512"/>
          <a:stretch/>
        </p:blipFill>
        <p:spPr>
          <a:xfrm>
            <a:off x="5099304" y="1237048"/>
            <a:ext cx="889614" cy="914400"/>
          </a:xfrm>
          <a:prstGeom prst="rect">
            <a:avLst/>
          </a:prstGeom>
          <a:effectLst>
            <a:reflection blurRad="6350" stA="50000" endPos="30000" dir="5400000" sy="-100000" algn="bl" rotWithShape="0"/>
          </a:effectLst>
        </p:spPr>
      </p:pic>
      <p:pic>
        <p:nvPicPr>
          <p:cNvPr id="15" name="Picture 4">
            <a:extLst>
              <a:ext uri="{FF2B5EF4-FFF2-40B4-BE49-F238E27FC236}">
                <a16:creationId xmlns:a16="http://schemas.microsoft.com/office/drawing/2014/main" xmlns="" id="{2CF8AFEB-D629-432D-9288-39A0078A4748}"/>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31145" y="6069106"/>
            <a:ext cx="9136918" cy="760819"/>
          </a:xfrm>
          <a:prstGeom prst="rect">
            <a:avLst/>
          </a:prstGeom>
        </p:spPr>
      </p:pic>
      <p:graphicFrame>
        <p:nvGraphicFramePr>
          <p:cNvPr id="18" name="Diagramma 17">
            <a:extLst>
              <a:ext uri="{FF2B5EF4-FFF2-40B4-BE49-F238E27FC236}">
                <a16:creationId xmlns:a16="http://schemas.microsoft.com/office/drawing/2014/main" xmlns="" id="{8A9F7CBD-04FB-0D45-A3BE-34DCBAB5D42F}"/>
              </a:ext>
            </a:extLst>
          </p:cNvPr>
          <p:cNvGraphicFramePr/>
          <p:nvPr>
            <p:extLst>
              <p:ext uri="{D42A27DB-BD31-4B8C-83A1-F6EECF244321}">
                <p14:modId xmlns:p14="http://schemas.microsoft.com/office/powerpoint/2010/main" val="1274672406"/>
              </p:ext>
            </p:extLst>
          </p:nvPr>
        </p:nvGraphicFramePr>
        <p:xfrm>
          <a:off x="0" y="5638800"/>
          <a:ext cx="9144000" cy="705549"/>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2" name="Immagine 1"/>
          <p:cNvPicPr>
            <a:picLocks noChangeAspect="1"/>
          </p:cNvPicPr>
          <p:nvPr/>
        </p:nvPicPr>
        <p:blipFill>
          <a:blip r:embed="rId20"/>
          <a:stretch>
            <a:fillRect/>
          </a:stretch>
        </p:blipFill>
        <p:spPr>
          <a:xfrm>
            <a:off x="324147" y="785365"/>
            <a:ext cx="4487045" cy="1371719"/>
          </a:xfrm>
          <a:prstGeom prst="rect">
            <a:avLst/>
          </a:prstGeom>
        </p:spPr>
      </p:pic>
    </p:spTree>
    <p:extLst>
      <p:ext uri="{BB962C8B-B14F-4D97-AF65-F5344CB8AC3E}">
        <p14:creationId xmlns:p14="http://schemas.microsoft.com/office/powerpoint/2010/main" val="36216154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Freeze Drying | Nanoparticles | Millrock Technology,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005"/>
            <a:ext cx="9144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5" name="Picture 2" descr="The Evolution of Drug Delivery | AIC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1538" y="4191000"/>
            <a:ext cx="1700372" cy="94583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a:softEdge rad="254000"/>
          </a:effectLst>
        </p:spPr>
      </p:pic>
      <p:sp>
        <p:nvSpPr>
          <p:cNvPr id="3" name="Rettangolo 2">
            <a:extLst>
              <a:ext uri="{FF2B5EF4-FFF2-40B4-BE49-F238E27FC236}">
                <a16:creationId xmlns="" xmlns:a16="http://schemas.microsoft.com/office/drawing/2014/main" id="{E6E0D5F3-8C1E-9C45-9EB8-1B010CD53A22}"/>
              </a:ext>
            </a:extLst>
          </p:cNvPr>
          <p:cNvSpPr/>
          <p:nvPr/>
        </p:nvSpPr>
        <p:spPr>
          <a:xfrm>
            <a:off x="351751" y="228600"/>
            <a:ext cx="8495706" cy="3164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smtClean="0">
                <a:solidFill>
                  <a:schemeClr val="bg1"/>
                </a:solidFill>
              </a:rPr>
              <a:t>RESTRAIN OF ATRA DRAWBACKS</a:t>
            </a:r>
            <a:endParaRPr lang="it-IT" sz="2500" b="1" dirty="0">
              <a:solidFill>
                <a:schemeClr val="bg1"/>
              </a:solidFill>
            </a:endParaRPr>
          </a:p>
        </p:txBody>
      </p:sp>
      <p:sp>
        <p:nvSpPr>
          <p:cNvPr id="55" name="Rettangolo con angoli arrotondati 54">
            <a:extLst>
              <a:ext uri="{FF2B5EF4-FFF2-40B4-BE49-F238E27FC236}">
                <a16:creationId xmlns="" xmlns:a16="http://schemas.microsoft.com/office/drawing/2014/main" id="{CEB7E4CD-9FA9-1946-9DC0-3D9DB905D21F}"/>
              </a:ext>
            </a:extLst>
          </p:cNvPr>
          <p:cNvSpPr/>
          <p:nvPr/>
        </p:nvSpPr>
        <p:spPr>
          <a:xfrm>
            <a:off x="152400" y="3434968"/>
            <a:ext cx="2936081" cy="2296357"/>
          </a:xfrm>
          <a:prstGeom prst="roundRect">
            <a:avLst/>
          </a:prstGeom>
          <a:solidFill>
            <a:schemeClr val="tx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it-IT" sz="2000" b="1" dirty="0" err="1" smtClean="0">
                <a:solidFill>
                  <a:schemeClr val="bg1"/>
                </a:solidFill>
              </a:rPr>
              <a:t>Reduction</a:t>
            </a:r>
            <a:r>
              <a:rPr lang="it-IT" sz="2000" b="1" dirty="0" smtClean="0">
                <a:solidFill>
                  <a:schemeClr val="bg1"/>
                </a:solidFill>
              </a:rPr>
              <a:t> of </a:t>
            </a:r>
            <a:r>
              <a:rPr lang="it-IT" sz="2000" b="1" dirty="0" err="1" smtClean="0">
                <a:solidFill>
                  <a:schemeClr val="bg1"/>
                </a:solidFill>
              </a:rPr>
              <a:t>Cutaneous</a:t>
            </a:r>
            <a:r>
              <a:rPr lang="it-IT" sz="2000" b="1" dirty="0" smtClean="0">
                <a:solidFill>
                  <a:schemeClr val="bg1"/>
                </a:solidFill>
              </a:rPr>
              <a:t> </a:t>
            </a:r>
            <a:r>
              <a:rPr lang="it-IT" sz="2000" b="1" dirty="0" err="1" smtClean="0">
                <a:solidFill>
                  <a:schemeClr val="bg1"/>
                </a:solidFill>
              </a:rPr>
              <a:t>Irritation</a:t>
            </a:r>
            <a:endParaRPr lang="it-IT" sz="2000" b="1" dirty="0">
              <a:solidFill>
                <a:schemeClr val="bg1"/>
              </a:solidFill>
            </a:endParaRPr>
          </a:p>
          <a:p>
            <a:pPr marL="214313" indent="-214313">
              <a:buFont typeface="Arial" panose="020B0604020202020204" pitchFamily="34" charset="0"/>
              <a:buChar char="•"/>
            </a:pPr>
            <a:r>
              <a:rPr lang="it-IT" sz="2000" b="1" dirty="0" err="1" smtClean="0">
                <a:solidFill>
                  <a:schemeClr val="bg1"/>
                </a:solidFill>
              </a:rPr>
              <a:t>Improvement</a:t>
            </a:r>
            <a:r>
              <a:rPr lang="it-IT" sz="2000" b="1" dirty="0" smtClean="0">
                <a:solidFill>
                  <a:schemeClr val="bg1"/>
                </a:solidFill>
              </a:rPr>
              <a:t> of </a:t>
            </a:r>
            <a:r>
              <a:rPr lang="it-IT" sz="2000" b="1" dirty="0" err="1" smtClean="0">
                <a:solidFill>
                  <a:schemeClr val="bg1"/>
                </a:solidFill>
              </a:rPr>
              <a:t>patient</a:t>
            </a:r>
            <a:r>
              <a:rPr lang="it-IT" sz="2000" b="1" dirty="0" smtClean="0">
                <a:solidFill>
                  <a:schemeClr val="bg1"/>
                </a:solidFill>
              </a:rPr>
              <a:t> </a:t>
            </a:r>
            <a:r>
              <a:rPr lang="it-IT" sz="2000" b="1" i="1" dirty="0" err="1" smtClean="0">
                <a:solidFill>
                  <a:schemeClr val="bg1"/>
                </a:solidFill>
              </a:rPr>
              <a:t>compliance</a:t>
            </a:r>
            <a:endParaRPr lang="it-IT" sz="2000" b="1" dirty="0">
              <a:solidFill>
                <a:schemeClr val="bg1"/>
              </a:solidFill>
            </a:endParaRPr>
          </a:p>
          <a:p>
            <a:pPr marL="214313" indent="-214313">
              <a:buFont typeface="Arial" panose="020B0604020202020204" pitchFamily="34" charset="0"/>
              <a:buChar char="•"/>
            </a:pPr>
            <a:r>
              <a:rPr lang="en-US" sz="2000" b="1" dirty="0" smtClean="0">
                <a:solidFill>
                  <a:schemeClr val="bg1"/>
                </a:solidFill>
              </a:rPr>
              <a:t>Enhancement of </a:t>
            </a:r>
            <a:r>
              <a:rPr lang="en-US" sz="2000" b="1" dirty="0">
                <a:solidFill>
                  <a:schemeClr val="bg1"/>
                </a:solidFill>
              </a:rPr>
              <a:t>absorption and skin retention</a:t>
            </a:r>
            <a:endParaRPr lang="it-IT" sz="2000" b="1" dirty="0">
              <a:solidFill>
                <a:schemeClr val="bg1"/>
              </a:solidFill>
            </a:endParaRPr>
          </a:p>
        </p:txBody>
      </p:sp>
      <p:sp>
        <p:nvSpPr>
          <p:cNvPr id="57" name="Rettangolo con angoli arrotondati 56">
            <a:extLst>
              <a:ext uri="{FF2B5EF4-FFF2-40B4-BE49-F238E27FC236}">
                <a16:creationId xmlns="" xmlns:a16="http://schemas.microsoft.com/office/drawing/2014/main" id="{79D040C9-589F-8540-868D-81BC20F98FA4}"/>
              </a:ext>
            </a:extLst>
          </p:cNvPr>
          <p:cNvSpPr/>
          <p:nvPr/>
        </p:nvSpPr>
        <p:spPr>
          <a:xfrm>
            <a:off x="6096000" y="3741933"/>
            <a:ext cx="2954256" cy="1896867"/>
          </a:xfrm>
          <a:prstGeom prst="roundRect">
            <a:avLst/>
          </a:prstGeom>
          <a:solidFill>
            <a:schemeClr val="tx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it-IT" sz="2000" b="1" dirty="0" err="1" smtClean="0">
                <a:solidFill>
                  <a:schemeClr val="bg1"/>
                </a:solidFill>
              </a:rPr>
              <a:t>Improvment</a:t>
            </a:r>
            <a:r>
              <a:rPr lang="it-IT" sz="2000" b="1" dirty="0" smtClean="0">
                <a:solidFill>
                  <a:schemeClr val="bg1"/>
                </a:solidFill>
              </a:rPr>
              <a:t> of </a:t>
            </a:r>
            <a:r>
              <a:rPr lang="it-IT" sz="2000" b="1" dirty="0" err="1" smtClean="0">
                <a:solidFill>
                  <a:schemeClr val="bg1"/>
                </a:solidFill>
              </a:rPr>
              <a:t>solubility</a:t>
            </a:r>
            <a:endParaRPr lang="it-IT" sz="2000" b="1" dirty="0">
              <a:solidFill>
                <a:schemeClr val="bg1"/>
              </a:solidFill>
            </a:endParaRPr>
          </a:p>
          <a:p>
            <a:pPr marL="214313" indent="-214313">
              <a:buFont typeface="Arial" panose="020B0604020202020204" pitchFamily="34" charset="0"/>
              <a:buChar char="•"/>
            </a:pPr>
            <a:r>
              <a:rPr lang="it-IT" sz="2000" b="1" dirty="0" err="1">
                <a:solidFill>
                  <a:schemeClr val="bg1"/>
                </a:solidFill>
              </a:rPr>
              <a:t>Protection</a:t>
            </a:r>
            <a:r>
              <a:rPr lang="it-IT" sz="2000" b="1" dirty="0">
                <a:solidFill>
                  <a:schemeClr val="bg1"/>
                </a:solidFill>
              </a:rPr>
              <a:t> from </a:t>
            </a:r>
            <a:r>
              <a:rPr lang="it-IT" sz="2000" b="1" dirty="0" err="1" smtClean="0">
                <a:solidFill>
                  <a:schemeClr val="bg1"/>
                </a:solidFill>
              </a:rPr>
              <a:t>chemical</a:t>
            </a:r>
            <a:r>
              <a:rPr lang="it-IT" sz="2000" b="1" dirty="0">
                <a:solidFill>
                  <a:schemeClr val="bg1"/>
                </a:solidFill>
              </a:rPr>
              <a:t> </a:t>
            </a:r>
            <a:r>
              <a:rPr lang="it-IT" sz="2000" b="1" dirty="0" err="1" smtClean="0">
                <a:solidFill>
                  <a:schemeClr val="bg1"/>
                </a:solidFill>
              </a:rPr>
              <a:t>degradation</a:t>
            </a:r>
            <a:endParaRPr lang="it-IT" sz="2000" b="1" dirty="0" smtClean="0">
              <a:solidFill>
                <a:schemeClr val="bg1"/>
              </a:solidFill>
            </a:endParaRPr>
          </a:p>
          <a:p>
            <a:pPr marL="214313" indent="-214313">
              <a:buFont typeface="Arial" panose="020B0604020202020204" pitchFamily="34" charset="0"/>
              <a:buChar char="•"/>
            </a:pPr>
            <a:r>
              <a:rPr lang="it-IT" sz="2000" b="1" dirty="0" smtClean="0">
                <a:solidFill>
                  <a:schemeClr val="bg1"/>
                </a:solidFill>
              </a:rPr>
              <a:t>Enhancement of </a:t>
            </a:r>
            <a:r>
              <a:rPr lang="it-IT" sz="2000" b="1" dirty="0" err="1">
                <a:solidFill>
                  <a:schemeClr val="bg1"/>
                </a:solidFill>
              </a:rPr>
              <a:t>shelf</a:t>
            </a:r>
            <a:r>
              <a:rPr lang="it-IT" sz="2000" b="1" dirty="0">
                <a:solidFill>
                  <a:schemeClr val="bg1"/>
                </a:solidFill>
              </a:rPr>
              <a:t> life</a:t>
            </a:r>
          </a:p>
        </p:txBody>
      </p:sp>
      <p:pic>
        <p:nvPicPr>
          <p:cNvPr id="9" name="Elemento grafico 8" descr="Becher">
            <a:extLst>
              <a:ext uri="{FF2B5EF4-FFF2-40B4-BE49-F238E27FC236}">
                <a16:creationId xmlns="" xmlns:a16="http://schemas.microsoft.com/office/drawing/2014/main" id="{742B414A-620B-B94E-ABBF-FB9902FFAA0E}"/>
              </a:ext>
            </a:extLst>
          </p:cNvPr>
          <p:cNvPicPr>
            <a:picLocks noChangeAspect="1"/>
          </p:cNvPicPr>
          <p:nvPr/>
        </p:nvPicPr>
        <p:blipFill>
          <a:blip r:embed="rId4">
            <a:lum bright="70000" contrast="-70000"/>
            <a:extLst>
              <a:ext uri="{96DAC541-7B7A-43D3-8B79-37D633B846F1}">
                <asvg:svgBlip xmlns="" xmlns:asvg="http://schemas.microsoft.com/office/drawing/2016/SVG/main" r:embed="rId8"/>
              </a:ext>
            </a:extLst>
          </a:blip>
          <a:stretch>
            <a:fillRect/>
          </a:stretch>
        </p:blipFill>
        <p:spPr>
          <a:xfrm>
            <a:off x="5199144" y="1041605"/>
            <a:ext cx="914400" cy="914400"/>
          </a:xfrm>
          <a:prstGeom prst="rect">
            <a:avLst/>
          </a:prstGeom>
          <a:effectLst>
            <a:reflection blurRad="6350" stA="52000" endA="300" endPos="35000" dir="5400000" sy="-100000" algn="bl" rotWithShape="0"/>
          </a:effectLst>
        </p:spPr>
      </p:pic>
      <p:pic>
        <p:nvPicPr>
          <p:cNvPr id="27" name="Elemento grafico 26" descr="Faccia che piange con riempimento a tinta unita">
            <a:extLst>
              <a:ext uri="{FF2B5EF4-FFF2-40B4-BE49-F238E27FC236}">
                <a16:creationId xmlns="" xmlns:a16="http://schemas.microsoft.com/office/drawing/2014/main" id="{3C802305-4E3B-CA49-9C3C-6B2D7AF8B1F2}"/>
              </a:ext>
            </a:extLst>
          </p:cNvPr>
          <p:cNvPicPr>
            <a:picLocks noChangeAspect="1"/>
          </p:cNvPicPr>
          <p:nvPr/>
        </p:nvPicPr>
        <p:blipFill>
          <a:blip r:embed="rId9">
            <a:lum bright="70000" contrast="-70000"/>
            <a:extLst>
              <a:ext uri="{96DAC541-7B7A-43D3-8B79-37D633B846F1}">
                <asvg:svgBlip xmlns="" xmlns:asvg="http://schemas.microsoft.com/office/drawing/2016/SVG/main" r:embed="rId10"/>
              </a:ext>
            </a:extLst>
          </a:blip>
          <a:stretch>
            <a:fillRect/>
          </a:stretch>
        </p:blipFill>
        <p:spPr>
          <a:xfrm>
            <a:off x="836473" y="1470503"/>
            <a:ext cx="457200" cy="457200"/>
          </a:xfrm>
          <a:prstGeom prst="rect">
            <a:avLst/>
          </a:prstGeom>
          <a:effectLst/>
        </p:spPr>
      </p:pic>
      <p:pic>
        <p:nvPicPr>
          <p:cNvPr id="30" name="Elemento grafico 29" descr="Mano che protegge">
            <a:extLst>
              <a:ext uri="{FF2B5EF4-FFF2-40B4-BE49-F238E27FC236}">
                <a16:creationId xmlns="" xmlns:a16="http://schemas.microsoft.com/office/drawing/2014/main" id="{6DB1F7C3-2771-FC4E-ABA8-831F30C6D911}"/>
              </a:ext>
            </a:extLst>
          </p:cNvPr>
          <p:cNvPicPr>
            <a:picLocks noChangeAspect="1"/>
          </p:cNvPicPr>
          <p:nvPr/>
        </p:nvPicPr>
        <p:blipFill rotWithShape="1">
          <a:blip r:embed="rId11">
            <a:lum bright="70000" contrast="-70000"/>
            <a:extLst>
              <a:ext uri="{96DAC541-7B7A-43D3-8B79-37D633B846F1}">
                <asvg:svgBlip xmlns="" xmlns:asvg="http://schemas.microsoft.com/office/drawing/2016/SVG/main" r:embed="rId12"/>
              </a:ext>
            </a:extLst>
          </a:blip>
          <a:srcRect t="24137" b="27588"/>
          <a:stretch/>
        </p:blipFill>
        <p:spPr>
          <a:xfrm>
            <a:off x="1194561" y="1530610"/>
            <a:ext cx="914400" cy="441435"/>
          </a:xfrm>
          <a:prstGeom prst="rect">
            <a:avLst/>
          </a:prstGeom>
          <a:effectLst>
            <a:reflection blurRad="38100" stA="50000" endPos="50000" dir="5400000" sy="-100000" algn="bl" rotWithShape="0"/>
          </a:effectLst>
        </p:spPr>
      </p:pic>
      <p:sp>
        <p:nvSpPr>
          <p:cNvPr id="31" name="Rettangolo con angoli arrotondati 30">
            <a:extLst>
              <a:ext uri="{FF2B5EF4-FFF2-40B4-BE49-F238E27FC236}">
                <a16:creationId xmlns="" xmlns:a16="http://schemas.microsoft.com/office/drawing/2014/main" id="{CF8FD832-B816-DA48-A314-5C748B399E75}"/>
              </a:ext>
            </a:extLst>
          </p:cNvPr>
          <p:cNvSpPr/>
          <p:nvPr/>
        </p:nvSpPr>
        <p:spPr>
          <a:xfrm>
            <a:off x="5182516" y="763687"/>
            <a:ext cx="3664941" cy="1624767"/>
          </a:xfrm>
          <a:prstGeom prst="roundRect">
            <a:avLst/>
          </a:prstGeom>
          <a:noFill/>
          <a:ln w="57150">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lvl="3"/>
            <a:r>
              <a:rPr lang="it-IT" sz="2000" b="1" dirty="0" err="1" smtClean="0">
                <a:solidFill>
                  <a:schemeClr val="bg1"/>
                </a:solidFill>
              </a:rPr>
              <a:t>Poor</a:t>
            </a:r>
            <a:r>
              <a:rPr lang="it-IT" sz="2000" b="1" dirty="0" smtClean="0">
                <a:solidFill>
                  <a:schemeClr val="bg1"/>
                </a:solidFill>
              </a:rPr>
              <a:t> water </a:t>
            </a:r>
            <a:r>
              <a:rPr lang="it-IT" sz="2000" b="1" dirty="0" err="1" smtClean="0">
                <a:solidFill>
                  <a:schemeClr val="bg1"/>
                </a:solidFill>
              </a:rPr>
              <a:t>solubility</a:t>
            </a:r>
            <a:r>
              <a:rPr lang="it-IT" sz="2000" b="1" dirty="0" smtClean="0">
                <a:solidFill>
                  <a:schemeClr val="bg1"/>
                </a:solidFill>
              </a:rPr>
              <a:t> (</a:t>
            </a:r>
            <a:r>
              <a:rPr lang="it-IT" sz="2000" b="1" dirty="0" smtClean="0">
                <a:solidFill>
                  <a:srgbClr val="FFFF00"/>
                </a:solidFill>
              </a:rPr>
              <a:t>6,3 </a:t>
            </a:r>
            <a:r>
              <a:rPr lang="it-IT" sz="2000" b="1" dirty="0">
                <a:solidFill>
                  <a:srgbClr val="FFFF00"/>
                </a:solidFill>
              </a:rPr>
              <a:t>x 10</a:t>
            </a:r>
            <a:r>
              <a:rPr lang="it-IT" sz="2000" b="1" baseline="30000" dirty="0">
                <a:solidFill>
                  <a:srgbClr val="FFFF00"/>
                </a:solidFill>
              </a:rPr>
              <a:t>-4</a:t>
            </a:r>
            <a:r>
              <a:rPr lang="it-IT" sz="2000" b="1" dirty="0">
                <a:solidFill>
                  <a:srgbClr val="FFFF00"/>
                </a:solidFill>
              </a:rPr>
              <a:t> </a:t>
            </a:r>
            <a:r>
              <a:rPr lang="it-IT" sz="2000" b="1" dirty="0" err="1" smtClean="0">
                <a:solidFill>
                  <a:srgbClr val="FFFF00"/>
                </a:solidFill>
              </a:rPr>
              <a:t>mM</a:t>
            </a:r>
            <a:r>
              <a:rPr lang="it-IT" sz="2000" b="1" dirty="0" smtClean="0">
                <a:solidFill>
                  <a:srgbClr val="FFFF00"/>
                </a:solidFill>
              </a:rPr>
              <a:t>)</a:t>
            </a:r>
            <a:endParaRPr lang="it-IT" sz="2000" b="1" dirty="0" smtClean="0">
              <a:solidFill>
                <a:schemeClr val="bg1"/>
              </a:solidFill>
            </a:endParaRPr>
          </a:p>
          <a:p>
            <a:pPr lvl="3"/>
            <a:r>
              <a:rPr lang="it-IT" sz="2000" b="1" dirty="0" err="1" smtClean="0">
                <a:solidFill>
                  <a:schemeClr val="bg1"/>
                </a:solidFill>
              </a:rPr>
              <a:t>Chemical</a:t>
            </a:r>
            <a:r>
              <a:rPr lang="it-IT" sz="2000" b="1" dirty="0" smtClean="0">
                <a:solidFill>
                  <a:schemeClr val="bg1"/>
                </a:solidFill>
              </a:rPr>
              <a:t> </a:t>
            </a:r>
            <a:r>
              <a:rPr lang="it-IT" sz="2000" b="1" dirty="0" err="1" smtClean="0">
                <a:solidFill>
                  <a:schemeClr val="bg1"/>
                </a:solidFill>
              </a:rPr>
              <a:t>instability</a:t>
            </a:r>
            <a:endParaRPr lang="it-IT" sz="2000" b="1" dirty="0">
              <a:solidFill>
                <a:schemeClr val="bg1"/>
              </a:solidFill>
            </a:endParaRPr>
          </a:p>
        </p:txBody>
      </p:sp>
      <p:sp>
        <p:nvSpPr>
          <p:cNvPr id="32" name="Rettangolo con angoli arrotondati 31">
            <a:extLst>
              <a:ext uri="{FF2B5EF4-FFF2-40B4-BE49-F238E27FC236}">
                <a16:creationId xmlns="" xmlns:a16="http://schemas.microsoft.com/office/drawing/2014/main" id="{DA257BB5-0430-C442-B279-1F224BD9B4AA}"/>
              </a:ext>
            </a:extLst>
          </p:cNvPr>
          <p:cNvSpPr/>
          <p:nvPr/>
        </p:nvSpPr>
        <p:spPr>
          <a:xfrm>
            <a:off x="645319" y="1049520"/>
            <a:ext cx="2936081" cy="1142762"/>
          </a:xfrm>
          <a:prstGeom prst="roundRect">
            <a:avLst/>
          </a:prstGeom>
          <a:noFill/>
          <a:ln w="57150">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lvl="3" algn="ctr"/>
            <a:r>
              <a:rPr lang="it-IT" sz="2000" b="1" dirty="0" err="1" smtClean="0">
                <a:solidFill>
                  <a:schemeClr val="bg1"/>
                </a:solidFill>
              </a:rPr>
              <a:t>Adverse</a:t>
            </a:r>
            <a:r>
              <a:rPr lang="it-IT" sz="2000" b="1" dirty="0" smtClean="0">
                <a:solidFill>
                  <a:schemeClr val="bg1"/>
                </a:solidFill>
              </a:rPr>
              <a:t> </a:t>
            </a:r>
            <a:r>
              <a:rPr lang="it-IT" sz="2000" b="1" dirty="0" err="1">
                <a:solidFill>
                  <a:schemeClr val="bg1"/>
                </a:solidFill>
              </a:rPr>
              <a:t>r</a:t>
            </a:r>
            <a:r>
              <a:rPr lang="it-IT" sz="2000" b="1" dirty="0" err="1" smtClean="0">
                <a:solidFill>
                  <a:schemeClr val="bg1"/>
                </a:solidFill>
              </a:rPr>
              <a:t>eactions</a:t>
            </a:r>
            <a:endParaRPr lang="it-IT" sz="2000" b="1" dirty="0">
              <a:solidFill>
                <a:schemeClr val="bg1"/>
              </a:solidFill>
            </a:endParaRPr>
          </a:p>
        </p:txBody>
      </p:sp>
      <p:sp>
        <p:nvSpPr>
          <p:cNvPr id="38" name="CasellaDiTesto 37">
            <a:extLst>
              <a:ext uri="{FF2B5EF4-FFF2-40B4-BE49-F238E27FC236}">
                <a16:creationId xmlns="" xmlns:a16="http://schemas.microsoft.com/office/drawing/2014/main" id="{D8506A46-AF6B-F14D-AF45-405B971F11A5}"/>
              </a:ext>
            </a:extLst>
          </p:cNvPr>
          <p:cNvSpPr txBox="1"/>
          <p:nvPr/>
        </p:nvSpPr>
        <p:spPr>
          <a:xfrm>
            <a:off x="1334991" y="2226288"/>
            <a:ext cx="2170209" cy="923330"/>
          </a:xfrm>
          <a:prstGeom prst="rect">
            <a:avLst/>
          </a:prstGeom>
          <a:noFill/>
        </p:spPr>
        <p:txBody>
          <a:bodyPr wrap="none" rtlCol="0">
            <a:spAutoFit/>
          </a:bodyPr>
          <a:lstStyle/>
          <a:p>
            <a:pPr marL="214313" indent="-214313">
              <a:buFont typeface="Arial" panose="020B0604020202020204" pitchFamily="34" charset="0"/>
              <a:buChar char="•"/>
            </a:pPr>
            <a:r>
              <a:rPr lang="it-IT" b="1" dirty="0" err="1" smtClean="0">
                <a:solidFill>
                  <a:srgbClr val="FFFF00"/>
                </a:solidFill>
              </a:rPr>
              <a:t>Erythema</a:t>
            </a:r>
            <a:endParaRPr lang="it-IT" b="1" dirty="0">
              <a:solidFill>
                <a:srgbClr val="FFFF00"/>
              </a:solidFill>
            </a:endParaRPr>
          </a:p>
          <a:p>
            <a:pPr marL="214313" indent="-214313">
              <a:buFont typeface="Arial" panose="020B0604020202020204" pitchFamily="34" charset="0"/>
              <a:buChar char="•"/>
            </a:pPr>
            <a:r>
              <a:rPr lang="it-IT" b="1" dirty="0" err="1" smtClean="0">
                <a:solidFill>
                  <a:srgbClr val="FFFF00"/>
                </a:solidFill>
              </a:rPr>
              <a:t>Burning</a:t>
            </a:r>
            <a:endParaRPr lang="it-IT" b="1" dirty="0">
              <a:solidFill>
                <a:srgbClr val="FFFF00"/>
              </a:solidFill>
            </a:endParaRPr>
          </a:p>
          <a:p>
            <a:pPr marL="214313" indent="-214313">
              <a:buFont typeface="Arial" panose="020B0604020202020204" pitchFamily="34" charset="0"/>
              <a:buChar char="•"/>
            </a:pPr>
            <a:r>
              <a:rPr lang="it-IT" b="1" dirty="0" err="1" smtClean="0">
                <a:solidFill>
                  <a:srgbClr val="FFFF00"/>
                </a:solidFill>
              </a:rPr>
              <a:t>Photosensitization</a:t>
            </a:r>
            <a:endParaRPr lang="it-IT" b="1" dirty="0">
              <a:solidFill>
                <a:srgbClr val="FFFF00"/>
              </a:solidFill>
            </a:endParaRPr>
          </a:p>
        </p:txBody>
      </p:sp>
      <p:sp>
        <p:nvSpPr>
          <p:cNvPr id="40" name="CasellaDiTesto 39">
            <a:extLst>
              <a:ext uri="{FF2B5EF4-FFF2-40B4-BE49-F238E27FC236}">
                <a16:creationId xmlns="" xmlns:a16="http://schemas.microsoft.com/office/drawing/2014/main" id="{6B1B72F0-692E-094B-AD8A-CA3120E3EEDA}"/>
              </a:ext>
            </a:extLst>
          </p:cNvPr>
          <p:cNvSpPr txBox="1"/>
          <p:nvPr/>
        </p:nvSpPr>
        <p:spPr>
          <a:xfrm>
            <a:off x="6073395" y="2459728"/>
            <a:ext cx="2395336" cy="1200329"/>
          </a:xfrm>
          <a:prstGeom prst="rect">
            <a:avLst/>
          </a:prstGeom>
          <a:noFill/>
        </p:spPr>
        <p:txBody>
          <a:bodyPr wrap="none" rtlCol="0">
            <a:spAutoFit/>
          </a:bodyPr>
          <a:lstStyle/>
          <a:p>
            <a:pPr marL="214313" indent="-214313">
              <a:buFont typeface="Arial" panose="020B0604020202020204" pitchFamily="34" charset="0"/>
              <a:buChar char="•"/>
            </a:pPr>
            <a:r>
              <a:rPr lang="it-IT" b="1" dirty="0" err="1" smtClean="0">
                <a:solidFill>
                  <a:srgbClr val="FFFF00"/>
                </a:solidFill>
              </a:rPr>
              <a:t>Photodecomposition</a:t>
            </a:r>
            <a:endParaRPr lang="it-IT" b="1" dirty="0">
              <a:solidFill>
                <a:srgbClr val="FFFF00"/>
              </a:solidFill>
            </a:endParaRPr>
          </a:p>
          <a:p>
            <a:pPr marL="214313" indent="-214313">
              <a:buFont typeface="Arial" panose="020B0604020202020204" pitchFamily="34" charset="0"/>
              <a:buChar char="•"/>
            </a:pPr>
            <a:r>
              <a:rPr lang="it-IT" b="1" dirty="0" err="1" smtClean="0">
                <a:solidFill>
                  <a:srgbClr val="FFFF00"/>
                </a:solidFill>
              </a:rPr>
              <a:t>Oxidation</a:t>
            </a:r>
            <a:endParaRPr lang="it-IT" b="1" dirty="0">
              <a:solidFill>
                <a:srgbClr val="FFFF00"/>
              </a:solidFill>
            </a:endParaRPr>
          </a:p>
          <a:p>
            <a:pPr marL="214313" indent="-214313">
              <a:buFont typeface="Arial" panose="020B0604020202020204" pitchFamily="34" charset="0"/>
              <a:buChar char="•"/>
            </a:pPr>
            <a:r>
              <a:rPr lang="it-IT" b="1" dirty="0" smtClean="0">
                <a:solidFill>
                  <a:srgbClr val="FFFF00"/>
                </a:solidFill>
              </a:rPr>
              <a:t>Thermal </a:t>
            </a:r>
            <a:r>
              <a:rPr lang="it-IT" b="1" dirty="0" err="1" smtClean="0">
                <a:solidFill>
                  <a:srgbClr val="FFFF00"/>
                </a:solidFill>
              </a:rPr>
              <a:t>Instability</a:t>
            </a:r>
            <a:endParaRPr lang="it-IT" b="1" dirty="0">
              <a:solidFill>
                <a:srgbClr val="FFFF00"/>
              </a:solidFill>
            </a:endParaRPr>
          </a:p>
          <a:p>
            <a:pPr marL="214313" indent="-214313">
              <a:buFont typeface="Arial" panose="020B0604020202020204" pitchFamily="34" charset="0"/>
              <a:buChar char="•"/>
            </a:pPr>
            <a:endParaRPr lang="it-IT" b="1" dirty="0">
              <a:solidFill>
                <a:schemeClr val="bg1"/>
              </a:solidFill>
            </a:endParaRPr>
          </a:p>
        </p:txBody>
      </p:sp>
      <p:sp>
        <p:nvSpPr>
          <p:cNvPr id="44" name="Rettangolo 43">
            <a:extLst>
              <a:ext uri="{FF2B5EF4-FFF2-40B4-BE49-F238E27FC236}">
                <a16:creationId xmlns="" xmlns:a16="http://schemas.microsoft.com/office/drawing/2014/main" id="{419366AA-E404-2C4C-8501-8A40AF87775C}"/>
              </a:ext>
            </a:extLst>
          </p:cNvPr>
          <p:cNvSpPr/>
          <p:nvPr/>
        </p:nvSpPr>
        <p:spPr>
          <a:xfrm>
            <a:off x="3657600" y="4243596"/>
            <a:ext cx="1872329" cy="93800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bg1"/>
                </a:solidFill>
              </a:rPr>
              <a:t>DRUG DELIVERY </a:t>
            </a:r>
            <a:r>
              <a:rPr lang="it-IT" sz="2000" b="1" dirty="0" smtClean="0">
                <a:solidFill>
                  <a:schemeClr val="bg1"/>
                </a:solidFill>
              </a:rPr>
              <a:t>SYSTEMS</a:t>
            </a:r>
            <a:endParaRPr lang="it-IT" sz="2000" b="1" dirty="0">
              <a:solidFill>
                <a:schemeClr val="bg1"/>
              </a:solidFill>
            </a:endParaRPr>
          </a:p>
        </p:txBody>
      </p:sp>
      <p:pic>
        <p:nvPicPr>
          <p:cNvPr id="21" name="Picture 4">
            <a:extLst>
              <a:ext uri="{FF2B5EF4-FFF2-40B4-BE49-F238E27FC236}">
                <a16:creationId xmlns:a16="http://schemas.microsoft.com/office/drawing/2014/main" xmlns="" id="{2CF8AFEB-D629-432D-9288-39A0078A4748}"/>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0" y="6097181"/>
            <a:ext cx="9136918" cy="760819"/>
          </a:xfrm>
          <a:prstGeom prst="rect">
            <a:avLst/>
          </a:prstGeom>
        </p:spPr>
      </p:pic>
      <p:pic>
        <p:nvPicPr>
          <p:cNvPr id="25" name="Picture 416" descr="Immagine correlat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82112" y="826552"/>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16" descr="Immagine correlat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64628" y="616641"/>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8" name="Freccia a destra 27"/>
          <p:cNvSpPr/>
          <p:nvPr/>
        </p:nvSpPr>
        <p:spPr>
          <a:xfrm>
            <a:off x="5638800" y="4419600"/>
            <a:ext cx="304800" cy="52394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Freccia a sinistra 28"/>
          <p:cNvSpPr/>
          <p:nvPr/>
        </p:nvSpPr>
        <p:spPr>
          <a:xfrm>
            <a:off x="3200400" y="4419600"/>
            <a:ext cx="301752" cy="537496"/>
          </a:xfrm>
          <a:prstGeom prst="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37" name="Diagramma 36">
            <a:extLst>
              <a:ext uri="{FF2B5EF4-FFF2-40B4-BE49-F238E27FC236}">
                <a16:creationId xmlns:a16="http://schemas.microsoft.com/office/drawing/2014/main" xmlns="" id="{8A9F7CBD-04FB-0D45-A3BE-34DCBAB5D42F}"/>
              </a:ext>
            </a:extLst>
          </p:cNvPr>
          <p:cNvGraphicFramePr/>
          <p:nvPr>
            <p:extLst>
              <p:ext uri="{D42A27DB-BD31-4B8C-83A1-F6EECF244321}">
                <p14:modId xmlns:p14="http://schemas.microsoft.com/office/powerpoint/2010/main" val="445125119"/>
              </p:ext>
            </p:extLst>
          </p:nvPr>
        </p:nvGraphicFramePr>
        <p:xfrm>
          <a:off x="0" y="5638800"/>
          <a:ext cx="9144000" cy="705549"/>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39" name="Picture 412" descr="Immagine correlata"/>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35747" y="76200"/>
            <a:ext cx="1371600" cy="77201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12" descr="Immagine correlata"/>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0481" y="2921574"/>
            <a:ext cx="1371600" cy="77201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12" descr="Immagine correlata"/>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311395" y="3276154"/>
            <a:ext cx="1371600" cy="772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2546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2" descr="Freeze Drying | Nanoparticles | Millrock Technology, Inc"/>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0" y="-163005"/>
            <a:ext cx="4572000" cy="6041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5" name="Input penna 4">
                <a:extLst>
                  <a:ext uri="{FF2B5EF4-FFF2-40B4-BE49-F238E27FC236}">
                    <a16:creationId xmlns="" xmlns:a16="http://schemas.microsoft.com/office/drawing/2014/main" id="{35A1E9E1-7AB2-0C43-A5DD-8768B962CEE9}"/>
                  </a:ext>
                </a:extLst>
              </p14:cNvPr>
              <p14:cNvContentPartPr/>
              <p14:nvPr/>
            </p14:nvContentPartPr>
            <p14:xfrm>
              <a:off x="6422464" y="2604218"/>
              <a:ext cx="270" cy="270"/>
            </p14:xfrm>
          </p:contentPart>
        </mc:Choice>
        <mc:Fallback xmlns="">
          <p:pic>
            <p:nvPicPr>
              <p:cNvPr id="5" name="Input penna 4">
                <a:extLst>
                  <a:ext uri="{FF2B5EF4-FFF2-40B4-BE49-F238E27FC236}">
                    <a16:creationId xmlns:a16="http://schemas.microsoft.com/office/drawing/2014/main" xmlns:p14="http://schemas.microsoft.com/office/powerpoint/2010/main" xmlns="" id="{35A1E9E1-7AB2-0C43-A5DD-8768B962CEE9}"/>
                  </a:ext>
                </a:extLst>
              </p:cNvPr>
              <p:cNvPicPr/>
              <p:nvPr/>
            </p:nvPicPr>
            <p:blipFill>
              <a:blip r:embed="rId6"/>
              <a:stretch>
                <a:fillRect/>
              </a:stretch>
            </p:blipFill>
            <p:spPr>
              <a:xfrm>
                <a:off x="6403834" y="2585588"/>
                <a:ext cx="37530" cy="37530"/>
              </a:xfrm>
              <a:prstGeom prst="rect">
                <a:avLst/>
              </a:prstGeom>
            </p:spPr>
          </p:pic>
        </mc:Fallback>
      </mc:AlternateContent>
      <p:grpSp>
        <p:nvGrpSpPr>
          <p:cNvPr id="17" name="Gruppo 16">
            <a:extLst>
              <a:ext uri="{FF2B5EF4-FFF2-40B4-BE49-F238E27FC236}">
                <a16:creationId xmlns="" xmlns:a16="http://schemas.microsoft.com/office/drawing/2014/main" id="{9341086E-BB9A-A540-89B1-A43B92C7F116}"/>
              </a:ext>
            </a:extLst>
          </p:cNvPr>
          <p:cNvGrpSpPr/>
          <p:nvPr/>
        </p:nvGrpSpPr>
        <p:grpSpPr>
          <a:xfrm>
            <a:off x="6098464" y="2359598"/>
            <a:ext cx="57510" cy="36990"/>
            <a:chOff x="9182679" y="2178374"/>
            <a:chExt cx="76680" cy="49320"/>
          </a:xfrm>
        </p:grpSpPr>
        <mc:AlternateContent xmlns:mc="http://schemas.openxmlformats.org/markup-compatibility/2006" xmlns:p14="http://schemas.microsoft.com/office/powerpoint/2010/main">
          <mc:Choice Requires="p14">
            <p:contentPart p14:bwMode="auto" r:id="rId7">
              <p14:nvContentPartPr>
                <p14:cNvPr id="12" name="Input penna 11">
                  <a:extLst>
                    <a:ext uri="{FF2B5EF4-FFF2-40B4-BE49-F238E27FC236}">
                      <a16:creationId xmlns="" xmlns:a16="http://schemas.microsoft.com/office/drawing/2014/main" id="{C0CBB804-B3F9-D14C-B4D5-F93A6A8F76BB}"/>
                    </a:ext>
                  </a:extLst>
                </p14:cNvPr>
                <p14:cNvContentPartPr/>
                <p14:nvPr/>
              </p14:nvContentPartPr>
              <p14:xfrm>
                <a:off x="9182679" y="2219054"/>
                <a:ext cx="360" cy="360"/>
              </p14:xfrm>
            </p:contentPart>
          </mc:Choice>
          <mc:Fallback xmlns="">
            <p:pic>
              <p:nvPicPr>
                <p:cNvPr id="12" name="Input penna 11">
                  <a:extLst>
                    <a:ext uri="{FF2B5EF4-FFF2-40B4-BE49-F238E27FC236}">
                      <a16:creationId xmlns:a16="http://schemas.microsoft.com/office/drawing/2014/main" xmlns:p14="http://schemas.microsoft.com/office/powerpoint/2010/main" xmlns="" id="{C0CBB804-B3F9-D14C-B4D5-F93A6A8F76BB}"/>
                    </a:ext>
                  </a:extLst>
                </p:cNvPr>
                <p:cNvPicPr/>
                <p:nvPr/>
              </p:nvPicPr>
              <p:blipFill>
                <a:blip r:embed="rId6"/>
                <a:stretch>
                  <a:fillRect/>
                </a:stretch>
              </p:blipFill>
              <p:spPr>
                <a:xfrm>
                  <a:off x="9157839" y="2194214"/>
                  <a:ext cx="5004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put penna 12">
                  <a:extLst>
                    <a:ext uri="{FF2B5EF4-FFF2-40B4-BE49-F238E27FC236}">
                      <a16:creationId xmlns="" xmlns:a16="http://schemas.microsoft.com/office/drawing/2014/main" id="{4E860390-A898-EA4E-B175-D95AD4D194CF}"/>
                    </a:ext>
                  </a:extLst>
                </p14:cNvPr>
                <p14:cNvContentPartPr/>
                <p14:nvPr/>
              </p14:nvContentPartPr>
              <p14:xfrm>
                <a:off x="9209679" y="2178374"/>
                <a:ext cx="360" cy="360"/>
              </p14:xfrm>
            </p:contentPart>
          </mc:Choice>
          <mc:Fallback xmlns="">
            <p:pic>
              <p:nvPicPr>
                <p:cNvPr id="13" name="Input penna 12">
                  <a:extLst>
                    <a:ext uri="{FF2B5EF4-FFF2-40B4-BE49-F238E27FC236}">
                      <a16:creationId xmlns:a16="http://schemas.microsoft.com/office/drawing/2014/main" xmlns:p14="http://schemas.microsoft.com/office/powerpoint/2010/main" xmlns="" id="{4E860390-A898-EA4E-B175-D95AD4D194CF}"/>
                    </a:ext>
                  </a:extLst>
                </p:cNvPr>
                <p:cNvPicPr/>
                <p:nvPr/>
              </p:nvPicPr>
              <p:blipFill>
                <a:blip r:embed="rId6"/>
                <a:stretch>
                  <a:fillRect/>
                </a:stretch>
              </p:blipFill>
              <p:spPr>
                <a:xfrm>
                  <a:off x="9184839" y="2153534"/>
                  <a:ext cx="5004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put penna 13">
                  <a:extLst>
                    <a:ext uri="{FF2B5EF4-FFF2-40B4-BE49-F238E27FC236}">
                      <a16:creationId xmlns="" xmlns:a16="http://schemas.microsoft.com/office/drawing/2014/main" id="{2BC51B38-7E6F-4042-9025-A41065E02619}"/>
                    </a:ext>
                  </a:extLst>
                </p14:cNvPr>
                <p14:cNvContentPartPr/>
                <p14:nvPr/>
              </p14:nvContentPartPr>
              <p14:xfrm>
                <a:off x="9258999" y="2214014"/>
                <a:ext cx="360" cy="360"/>
              </p14:xfrm>
            </p:contentPart>
          </mc:Choice>
          <mc:Fallback xmlns="">
            <p:pic>
              <p:nvPicPr>
                <p:cNvPr id="14" name="Input penna 13">
                  <a:extLst>
                    <a:ext uri="{FF2B5EF4-FFF2-40B4-BE49-F238E27FC236}">
                      <a16:creationId xmlns:a16="http://schemas.microsoft.com/office/drawing/2014/main" xmlns:p14="http://schemas.microsoft.com/office/powerpoint/2010/main" xmlns="" id="{2BC51B38-7E6F-4042-9025-A41065E02619}"/>
                    </a:ext>
                  </a:extLst>
                </p:cNvPr>
                <p:cNvPicPr/>
                <p:nvPr/>
              </p:nvPicPr>
              <p:blipFill>
                <a:blip r:embed="rId6"/>
                <a:stretch>
                  <a:fillRect/>
                </a:stretch>
              </p:blipFill>
              <p:spPr>
                <a:xfrm>
                  <a:off x="9234159" y="2189174"/>
                  <a:ext cx="5004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put penna 15">
                  <a:extLst>
                    <a:ext uri="{FF2B5EF4-FFF2-40B4-BE49-F238E27FC236}">
                      <a16:creationId xmlns="" xmlns:a16="http://schemas.microsoft.com/office/drawing/2014/main" id="{9D465D9C-A3A9-8540-8FE4-6FC7CB30FC34}"/>
                    </a:ext>
                  </a:extLst>
                </p14:cNvPr>
                <p14:cNvContentPartPr/>
                <p14:nvPr/>
              </p14:nvContentPartPr>
              <p14:xfrm>
                <a:off x="9228759" y="2227334"/>
                <a:ext cx="360" cy="360"/>
              </p14:xfrm>
            </p:contentPart>
          </mc:Choice>
          <mc:Fallback xmlns="">
            <p:pic>
              <p:nvPicPr>
                <p:cNvPr id="16" name="Input penna 15">
                  <a:extLst>
                    <a:ext uri="{FF2B5EF4-FFF2-40B4-BE49-F238E27FC236}">
                      <a16:creationId xmlns:a16="http://schemas.microsoft.com/office/drawing/2014/main" xmlns:p14="http://schemas.microsoft.com/office/powerpoint/2010/main" xmlns="" id="{9D465D9C-A3A9-8540-8FE4-6FC7CB30FC34}"/>
                    </a:ext>
                  </a:extLst>
                </p:cNvPr>
                <p:cNvPicPr/>
                <p:nvPr/>
              </p:nvPicPr>
              <p:blipFill>
                <a:blip r:embed="rId6"/>
                <a:stretch>
                  <a:fillRect/>
                </a:stretch>
              </p:blipFill>
              <p:spPr>
                <a:xfrm>
                  <a:off x="9203919" y="2202494"/>
                  <a:ext cx="50040" cy="50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8" name="Input penna 17">
                <a:extLst>
                  <a:ext uri="{FF2B5EF4-FFF2-40B4-BE49-F238E27FC236}">
                    <a16:creationId xmlns="" xmlns:a16="http://schemas.microsoft.com/office/drawing/2014/main" id="{59857DA0-BF59-3C49-96D1-45ED2A610D28}"/>
                  </a:ext>
                </a:extLst>
              </p14:cNvPr>
              <p14:cNvContentPartPr/>
              <p14:nvPr/>
            </p14:nvContentPartPr>
            <p14:xfrm>
              <a:off x="6112234" y="2864498"/>
              <a:ext cx="270" cy="270"/>
            </p14:xfrm>
          </p:contentPart>
        </mc:Choice>
        <mc:Fallback xmlns="">
          <p:pic>
            <p:nvPicPr>
              <p:cNvPr id="18" name="Input penna 17">
                <a:extLst>
                  <a:ext uri="{FF2B5EF4-FFF2-40B4-BE49-F238E27FC236}">
                    <a16:creationId xmlns:a16="http://schemas.microsoft.com/office/drawing/2014/main" xmlns:p14="http://schemas.microsoft.com/office/powerpoint/2010/main" xmlns="" id="{59857DA0-BF59-3C49-96D1-45ED2A610D28}"/>
                  </a:ext>
                </a:extLst>
              </p:cNvPr>
              <p:cNvPicPr/>
              <p:nvPr/>
            </p:nvPicPr>
            <p:blipFill>
              <a:blip r:embed="rId6"/>
              <a:stretch>
                <a:fillRect/>
              </a:stretch>
            </p:blipFill>
            <p:spPr>
              <a:xfrm>
                <a:off x="6093604" y="2845868"/>
                <a:ext cx="37530" cy="3753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Input penna 18">
                <a:extLst>
                  <a:ext uri="{FF2B5EF4-FFF2-40B4-BE49-F238E27FC236}">
                    <a16:creationId xmlns="" xmlns:a16="http://schemas.microsoft.com/office/drawing/2014/main" id="{A0C9C03C-4A3E-F34F-8219-E6A2B8664D66}"/>
                  </a:ext>
                </a:extLst>
              </p14:cNvPr>
              <p14:cNvContentPartPr/>
              <p14:nvPr/>
            </p14:nvContentPartPr>
            <p14:xfrm>
              <a:off x="6097654" y="2832908"/>
              <a:ext cx="270" cy="270"/>
            </p14:xfrm>
          </p:contentPart>
        </mc:Choice>
        <mc:Fallback xmlns="">
          <p:pic>
            <p:nvPicPr>
              <p:cNvPr id="19" name="Input penna 18">
                <a:extLst>
                  <a:ext uri="{FF2B5EF4-FFF2-40B4-BE49-F238E27FC236}">
                    <a16:creationId xmlns:a16="http://schemas.microsoft.com/office/drawing/2014/main" xmlns:p14="http://schemas.microsoft.com/office/powerpoint/2010/main" xmlns="" id="{A0C9C03C-4A3E-F34F-8219-E6A2B8664D66}"/>
                  </a:ext>
                </a:extLst>
              </p:cNvPr>
              <p:cNvPicPr/>
              <p:nvPr/>
            </p:nvPicPr>
            <p:blipFill>
              <a:blip r:embed="rId6"/>
              <a:stretch>
                <a:fillRect/>
              </a:stretch>
            </p:blipFill>
            <p:spPr>
              <a:xfrm>
                <a:off x="6079024" y="2814278"/>
                <a:ext cx="37530" cy="3753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put penna 19">
                <a:extLst>
                  <a:ext uri="{FF2B5EF4-FFF2-40B4-BE49-F238E27FC236}">
                    <a16:creationId xmlns="" xmlns:a16="http://schemas.microsoft.com/office/drawing/2014/main" id="{8786D6B4-A88E-1746-BA85-BB1646C85AA7}"/>
                  </a:ext>
                </a:extLst>
              </p14:cNvPr>
              <p14:cNvContentPartPr/>
              <p14:nvPr/>
            </p14:nvContentPartPr>
            <p14:xfrm>
              <a:off x="6129244" y="2834798"/>
              <a:ext cx="270" cy="270"/>
            </p14:xfrm>
          </p:contentPart>
        </mc:Choice>
        <mc:Fallback xmlns="">
          <p:pic>
            <p:nvPicPr>
              <p:cNvPr id="20" name="Input penna 19">
                <a:extLst>
                  <a:ext uri="{FF2B5EF4-FFF2-40B4-BE49-F238E27FC236}">
                    <a16:creationId xmlns:a16="http://schemas.microsoft.com/office/drawing/2014/main" xmlns:p14="http://schemas.microsoft.com/office/powerpoint/2010/main" xmlns="" id="{8786D6B4-A88E-1746-BA85-BB1646C85AA7}"/>
                  </a:ext>
                </a:extLst>
              </p:cNvPr>
              <p:cNvPicPr/>
              <p:nvPr/>
            </p:nvPicPr>
            <p:blipFill>
              <a:blip r:embed="rId6"/>
              <a:stretch>
                <a:fillRect/>
              </a:stretch>
            </p:blipFill>
            <p:spPr>
              <a:xfrm>
                <a:off x="6110614" y="2816168"/>
                <a:ext cx="37530" cy="3753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0" name="Input penna 49">
                <a:extLst>
                  <a:ext uri="{FF2B5EF4-FFF2-40B4-BE49-F238E27FC236}">
                    <a16:creationId xmlns="" xmlns:a16="http://schemas.microsoft.com/office/drawing/2014/main" id="{F4CBA4A2-3DE1-1E48-97D2-A3A573E32600}"/>
                  </a:ext>
                </a:extLst>
              </p14:cNvPr>
              <p14:cNvContentPartPr/>
              <p14:nvPr/>
            </p14:nvContentPartPr>
            <p14:xfrm>
              <a:off x="6021244" y="3277868"/>
              <a:ext cx="270" cy="270"/>
            </p14:xfrm>
          </p:contentPart>
        </mc:Choice>
        <mc:Fallback xmlns="">
          <p:pic>
            <p:nvPicPr>
              <p:cNvPr id="50" name="Input penna 49">
                <a:extLst>
                  <a:ext uri="{FF2B5EF4-FFF2-40B4-BE49-F238E27FC236}">
                    <a16:creationId xmlns:a16="http://schemas.microsoft.com/office/drawing/2014/main" xmlns:p14="http://schemas.microsoft.com/office/powerpoint/2010/main" xmlns="" id="{F4CBA4A2-3DE1-1E48-97D2-A3A573E32600}"/>
                  </a:ext>
                </a:extLst>
              </p:cNvPr>
              <p:cNvPicPr/>
              <p:nvPr/>
            </p:nvPicPr>
            <p:blipFill>
              <a:blip r:embed="rId6"/>
              <a:stretch>
                <a:fillRect/>
              </a:stretch>
            </p:blipFill>
            <p:spPr>
              <a:xfrm>
                <a:off x="6002614" y="3259238"/>
                <a:ext cx="37530" cy="3753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4" name="Input penna 53">
                <a:extLst>
                  <a:ext uri="{FF2B5EF4-FFF2-40B4-BE49-F238E27FC236}">
                    <a16:creationId xmlns="" xmlns:a16="http://schemas.microsoft.com/office/drawing/2014/main" id="{E67E11C5-3641-A840-AB5D-A1A2F53EE100}"/>
                  </a:ext>
                </a:extLst>
              </p14:cNvPr>
              <p14:cNvContentPartPr/>
              <p14:nvPr/>
            </p14:nvContentPartPr>
            <p14:xfrm>
              <a:off x="6376024" y="2435198"/>
              <a:ext cx="270" cy="270"/>
            </p14:xfrm>
          </p:contentPart>
        </mc:Choice>
        <mc:Fallback xmlns="">
          <p:pic>
            <p:nvPicPr>
              <p:cNvPr id="54" name="Input penna 53">
                <a:extLst>
                  <a:ext uri="{FF2B5EF4-FFF2-40B4-BE49-F238E27FC236}">
                    <a16:creationId xmlns:a16="http://schemas.microsoft.com/office/drawing/2014/main" xmlns:p14="http://schemas.microsoft.com/office/powerpoint/2010/main" xmlns="" id="{E67E11C5-3641-A840-AB5D-A1A2F53EE100}"/>
                  </a:ext>
                </a:extLst>
              </p:cNvPr>
              <p:cNvPicPr/>
              <p:nvPr/>
            </p:nvPicPr>
            <p:blipFill>
              <a:blip r:embed="rId6"/>
              <a:stretch>
                <a:fillRect/>
              </a:stretch>
            </p:blipFill>
            <p:spPr>
              <a:xfrm>
                <a:off x="6357394" y="2416568"/>
                <a:ext cx="37530" cy="3753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5" name="Input penna 54">
                <a:extLst>
                  <a:ext uri="{FF2B5EF4-FFF2-40B4-BE49-F238E27FC236}">
                    <a16:creationId xmlns="" xmlns:a16="http://schemas.microsoft.com/office/drawing/2014/main" id="{CED8A5AE-634E-6542-9822-0E4DA6E135CF}"/>
                  </a:ext>
                </a:extLst>
              </p14:cNvPr>
              <p14:cNvContentPartPr/>
              <p14:nvPr/>
            </p14:nvContentPartPr>
            <p14:xfrm>
              <a:off x="5917834" y="2832638"/>
              <a:ext cx="270" cy="270"/>
            </p14:xfrm>
          </p:contentPart>
        </mc:Choice>
        <mc:Fallback xmlns="">
          <p:pic>
            <p:nvPicPr>
              <p:cNvPr id="55" name="Input penna 54">
                <a:extLst>
                  <a:ext uri="{FF2B5EF4-FFF2-40B4-BE49-F238E27FC236}">
                    <a16:creationId xmlns:a16="http://schemas.microsoft.com/office/drawing/2014/main" xmlns:p14="http://schemas.microsoft.com/office/powerpoint/2010/main" xmlns="" id="{CED8A5AE-634E-6542-9822-0E4DA6E135CF}"/>
                  </a:ext>
                </a:extLst>
              </p:cNvPr>
              <p:cNvPicPr/>
              <p:nvPr/>
            </p:nvPicPr>
            <p:blipFill>
              <a:blip r:embed="rId6"/>
              <a:stretch>
                <a:fillRect/>
              </a:stretch>
            </p:blipFill>
            <p:spPr>
              <a:xfrm>
                <a:off x="5899204" y="2814008"/>
                <a:ext cx="37530" cy="3753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6" name="Input penna 55">
                <a:extLst>
                  <a:ext uri="{FF2B5EF4-FFF2-40B4-BE49-F238E27FC236}">
                    <a16:creationId xmlns="" xmlns:a16="http://schemas.microsoft.com/office/drawing/2014/main" id="{8592F91E-6E0A-044C-8DC1-6C7562801D98}"/>
                  </a:ext>
                </a:extLst>
              </p14:cNvPr>
              <p14:cNvContentPartPr/>
              <p14:nvPr/>
            </p14:nvContentPartPr>
            <p14:xfrm>
              <a:off x="6576634" y="3055118"/>
              <a:ext cx="270" cy="270"/>
            </p14:xfrm>
          </p:contentPart>
        </mc:Choice>
        <mc:Fallback xmlns="">
          <p:pic>
            <p:nvPicPr>
              <p:cNvPr id="56" name="Input penna 55">
                <a:extLst>
                  <a:ext uri="{FF2B5EF4-FFF2-40B4-BE49-F238E27FC236}">
                    <a16:creationId xmlns:a16="http://schemas.microsoft.com/office/drawing/2014/main" xmlns:p14="http://schemas.microsoft.com/office/powerpoint/2010/main" xmlns="" id="{8592F91E-6E0A-044C-8DC1-6C7562801D98}"/>
                  </a:ext>
                </a:extLst>
              </p:cNvPr>
              <p:cNvPicPr/>
              <p:nvPr/>
            </p:nvPicPr>
            <p:blipFill>
              <a:blip r:embed="rId6"/>
              <a:stretch>
                <a:fillRect/>
              </a:stretch>
            </p:blipFill>
            <p:spPr>
              <a:xfrm>
                <a:off x="6558004" y="3036488"/>
                <a:ext cx="37530" cy="3753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7" name="Input penna 56">
                <a:extLst>
                  <a:ext uri="{FF2B5EF4-FFF2-40B4-BE49-F238E27FC236}">
                    <a16:creationId xmlns="" xmlns:a16="http://schemas.microsoft.com/office/drawing/2014/main" id="{60A2412B-D3C1-5642-9451-45ED596C9C6E}"/>
                  </a:ext>
                </a:extLst>
              </p14:cNvPr>
              <p14:cNvContentPartPr/>
              <p14:nvPr/>
            </p14:nvContentPartPr>
            <p14:xfrm>
              <a:off x="6482404" y="3277598"/>
              <a:ext cx="270" cy="270"/>
            </p14:xfrm>
          </p:contentPart>
        </mc:Choice>
        <mc:Fallback xmlns="">
          <p:pic>
            <p:nvPicPr>
              <p:cNvPr id="57" name="Input penna 56">
                <a:extLst>
                  <a:ext uri="{FF2B5EF4-FFF2-40B4-BE49-F238E27FC236}">
                    <a16:creationId xmlns:a16="http://schemas.microsoft.com/office/drawing/2014/main" xmlns:p14="http://schemas.microsoft.com/office/powerpoint/2010/main" xmlns="" id="{60A2412B-D3C1-5642-9451-45ED596C9C6E}"/>
                  </a:ext>
                </a:extLst>
              </p:cNvPr>
              <p:cNvPicPr/>
              <p:nvPr/>
            </p:nvPicPr>
            <p:blipFill>
              <a:blip r:embed="rId6"/>
              <a:stretch>
                <a:fillRect/>
              </a:stretch>
            </p:blipFill>
            <p:spPr>
              <a:xfrm>
                <a:off x="6463774" y="3258968"/>
                <a:ext cx="37530" cy="3753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9" name="Input penna 58">
                <a:extLst>
                  <a:ext uri="{FF2B5EF4-FFF2-40B4-BE49-F238E27FC236}">
                    <a16:creationId xmlns="" xmlns:a16="http://schemas.microsoft.com/office/drawing/2014/main" id="{D2D0EB3C-AEC4-E845-8F96-96BE64300C08}"/>
                  </a:ext>
                </a:extLst>
              </p14:cNvPr>
              <p14:cNvContentPartPr/>
              <p14:nvPr/>
            </p14:nvContentPartPr>
            <p14:xfrm>
              <a:off x="6360904" y="3275438"/>
              <a:ext cx="270" cy="270"/>
            </p14:xfrm>
          </p:contentPart>
        </mc:Choice>
        <mc:Fallback xmlns="">
          <p:pic>
            <p:nvPicPr>
              <p:cNvPr id="59" name="Input penna 58">
                <a:extLst>
                  <a:ext uri="{FF2B5EF4-FFF2-40B4-BE49-F238E27FC236}">
                    <a16:creationId xmlns:a16="http://schemas.microsoft.com/office/drawing/2014/main" xmlns:p14="http://schemas.microsoft.com/office/powerpoint/2010/main" xmlns="" id="{D2D0EB3C-AEC4-E845-8F96-96BE64300C08}"/>
                  </a:ext>
                </a:extLst>
              </p:cNvPr>
              <p:cNvPicPr/>
              <p:nvPr/>
            </p:nvPicPr>
            <p:blipFill>
              <a:blip r:embed="rId6"/>
              <a:stretch>
                <a:fillRect/>
              </a:stretch>
            </p:blipFill>
            <p:spPr>
              <a:xfrm>
                <a:off x="6342274" y="3256808"/>
                <a:ext cx="37530" cy="3753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1" name="Input penna 60">
                <a:extLst>
                  <a:ext uri="{FF2B5EF4-FFF2-40B4-BE49-F238E27FC236}">
                    <a16:creationId xmlns="" xmlns:a16="http://schemas.microsoft.com/office/drawing/2014/main" id="{D1FC380D-F11B-9D4A-BEF5-EE68983D6F4A}"/>
                  </a:ext>
                </a:extLst>
              </p14:cNvPr>
              <p14:cNvContentPartPr/>
              <p14:nvPr/>
            </p14:nvContentPartPr>
            <p14:xfrm>
              <a:off x="6264514" y="3294338"/>
              <a:ext cx="270" cy="270"/>
            </p14:xfrm>
          </p:contentPart>
        </mc:Choice>
        <mc:Fallback xmlns="">
          <p:pic>
            <p:nvPicPr>
              <p:cNvPr id="61" name="Input penna 60">
                <a:extLst>
                  <a:ext uri="{FF2B5EF4-FFF2-40B4-BE49-F238E27FC236}">
                    <a16:creationId xmlns:a16="http://schemas.microsoft.com/office/drawing/2014/main" xmlns:p14="http://schemas.microsoft.com/office/powerpoint/2010/main" xmlns="" id="{D1FC380D-F11B-9D4A-BEF5-EE68983D6F4A}"/>
                  </a:ext>
                </a:extLst>
              </p:cNvPr>
              <p:cNvPicPr/>
              <p:nvPr/>
            </p:nvPicPr>
            <p:blipFill>
              <a:blip r:embed="rId6"/>
              <a:stretch>
                <a:fillRect/>
              </a:stretch>
            </p:blipFill>
            <p:spPr>
              <a:xfrm>
                <a:off x="6245884" y="3275708"/>
                <a:ext cx="37530" cy="3753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3" name="Input penna 62">
                <a:extLst>
                  <a:ext uri="{FF2B5EF4-FFF2-40B4-BE49-F238E27FC236}">
                    <a16:creationId xmlns="" xmlns:a16="http://schemas.microsoft.com/office/drawing/2014/main" id="{23B84CFD-EBA2-F347-8C95-66406FA6A035}"/>
                  </a:ext>
                </a:extLst>
              </p14:cNvPr>
              <p14:cNvContentPartPr/>
              <p14:nvPr/>
            </p14:nvContentPartPr>
            <p14:xfrm>
              <a:off x="6271264" y="3173918"/>
              <a:ext cx="270" cy="270"/>
            </p14:xfrm>
          </p:contentPart>
        </mc:Choice>
        <mc:Fallback xmlns="">
          <p:pic>
            <p:nvPicPr>
              <p:cNvPr id="63" name="Input penna 62">
                <a:extLst>
                  <a:ext uri="{FF2B5EF4-FFF2-40B4-BE49-F238E27FC236}">
                    <a16:creationId xmlns:a16="http://schemas.microsoft.com/office/drawing/2014/main" xmlns:p14="http://schemas.microsoft.com/office/powerpoint/2010/main" xmlns="" id="{23B84CFD-EBA2-F347-8C95-66406FA6A035}"/>
                  </a:ext>
                </a:extLst>
              </p:cNvPr>
              <p:cNvPicPr/>
              <p:nvPr/>
            </p:nvPicPr>
            <p:blipFill>
              <a:blip r:embed="rId6"/>
              <a:stretch>
                <a:fillRect/>
              </a:stretch>
            </p:blipFill>
            <p:spPr>
              <a:xfrm>
                <a:off x="6252634" y="3155288"/>
                <a:ext cx="37530" cy="3753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29" name="Input penna 1028">
                <a:extLst>
                  <a:ext uri="{FF2B5EF4-FFF2-40B4-BE49-F238E27FC236}">
                    <a16:creationId xmlns="" xmlns:a16="http://schemas.microsoft.com/office/drawing/2014/main" id="{9AEC28AF-B7F0-884B-9A99-9EEB7579499F}"/>
                  </a:ext>
                </a:extLst>
              </p14:cNvPr>
              <p14:cNvContentPartPr/>
              <p14:nvPr/>
            </p14:nvContentPartPr>
            <p14:xfrm>
              <a:off x="6138424" y="3277868"/>
              <a:ext cx="270" cy="270"/>
            </p14:xfrm>
          </p:contentPart>
        </mc:Choice>
        <mc:Fallback xmlns="">
          <p:pic>
            <p:nvPicPr>
              <p:cNvPr id="1029" name="Input penna 1028">
                <a:extLst>
                  <a:ext uri="{FF2B5EF4-FFF2-40B4-BE49-F238E27FC236}">
                    <a16:creationId xmlns:a16="http://schemas.microsoft.com/office/drawing/2014/main" xmlns:p14="http://schemas.microsoft.com/office/powerpoint/2010/main" xmlns="" id="{9AEC28AF-B7F0-884B-9A99-9EEB7579499F}"/>
                  </a:ext>
                </a:extLst>
              </p:cNvPr>
              <p:cNvPicPr/>
              <p:nvPr/>
            </p:nvPicPr>
            <p:blipFill>
              <a:blip r:embed="rId6"/>
              <a:stretch>
                <a:fillRect/>
              </a:stretch>
            </p:blipFill>
            <p:spPr>
              <a:xfrm>
                <a:off x="6119794" y="3259238"/>
                <a:ext cx="37530" cy="37530"/>
              </a:xfrm>
              <a:prstGeom prst="rect">
                <a:avLst/>
              </a:prstGeom>
            </p:spPr>
          </p:pic>
        </mc:Fallback>
      </mc:AlternateContent>
      <p:pic>
        <p:nvPicPr>
          <p:cNvPr id="128" name="Picture 4">
            <a:extLst>
              <a:ext uri="{FF2B5EF4-FFF2-40B4-BE49-F238E27FC236}">
                <a16:creationId xmlns:a16="http://schemas.microsoft.com/office/drawing/2014/main" xmlns="" id="{2CF8AFEB-D629-432D-9288-39A0078A4748}"/>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0" y="6097181"/>
            <a:ext cx="9136918" cy="760819"/>
          </a:xfrm>
          <a:prstGeom prst="rect">
            <a:avLst/>
          </a:prstGeom>
        </p:spPr>
      </p:pic>
      <p:pic>
        <p:nvPicPr>
          <p:cNvPr id="67" name="Picture 4" descr="Nanoparticle: immagini, foto stock e grafica vettoriale | Shutterstock"/>
          <p:cNvPicPr>
            <a:picLocks noChangeAspect="1" noChangeArrowheads="1"/>
          </p:cNvPicPr>
          <p:nvPr/>
        </p:nvPicPr>
        <p:blipFill rotWithShape="1">
          <a:blip r:embed="rId24">
            <a:extLst>
              <a:ext uri="{28A0092B-C50C-407E-A947-70E740481C1C}">
                <a14:useLocalDpi xmlns:a14="http://schemas.microsoft.com/office/drawing/2010/main" val="0"/>
              </a:ext>
            </a:extLst>
          </a:blip>
          <a:srcRect r="50277" b="9167"/>
          <a:stretch/>
        </p:blipFill>
        <p:spPr bwMode="auto">
          <a:xfrm>
            <a:off x="4182985" y="-371182"/>
            <a:ext cx="5410200" cy="685799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31" name="Immagine 130"/>
          <p:cNvPicPr>
            <a:picLocks noChangeAspect="1"/>
          </p:cNvPicPr>
          <p:nvPr/>
        </p:nvPicPr>
        <p:blipFill>
          <a:blip r:embed="rId25"/>
          <a:stretch>
            <a:fillRect/>
          </a:stretch>
        </p:blipFill>
        <p:spPr>
          <a:xfrm>
            <a:off x="4876800" y="2937111"/>
            <a:ext cx="4268406" cy="2930289"/>
          </a:xfrm>
          <a:prstGeom prst="rect">
            <a:avLst/>
          </a:prstGeom>
        </p:spPr>
      </p:pic>
      <p:sp>
        <p:nvSpPr>
          <p:cNvPr id="132" name="CasellaDiTesto 131">
            <a:extLst>
              <a:ext uri="{FF2B5EF4-FFF2-40B4-BE49-F238E27FC236}">
                <a16:creationId xmlns="" xmlns:a16="http://schemas.microsoft.com/office/drawing/2014/main" id="{F913CFDB-3D7F-5049-906E-F7F97747786E}"/>
              </a:ext>
            </a:extLst>
          </p:cNvPr>
          <p:cNvSpPr txBox="1"/>
          <p:nvPr/>
        </p:nvSpPr>
        <p:spPr>
          <a:xfrm>
            <a:off x="6139027" y="1187700"/>
            <a:ext cx="1825308" cy="400110"/>
          </a:xfrm>
          <a:prstGeom prst="rect">
            <a:avLst/>
          </a:prstGeom>
          <a:noFill/>
        </p:spPr>
        <p:txBody>
          <a:bodyPr wrap="none" rtlCol="0">
            <a:spAutoFit/>
          </a:bodyPr>
          <a:lstStyle/>
          <a:p>
            <a:pPr algn="ctr"/>
            <a:r>
              <a:rPr lang="it-IT" sz="2000" b="1" dirty="0">
                <a:solidFill>
                  <a:srgbClr val="FFFF00"/>
                </a:solidFill>
              </a:rPr>
              <a:t>ATRA in </a:t>
            </a:r>
            <a:r>
              <a:rPr lang="it-IT" sz="2000" b="1" dirty="0" smtClean="0">
                <a:solidFill>
                  <a:srgbClr val="FFFF00"/>
                </a:solidFill>
              </a:rPr>
              <a:t>micelle</a:t>
            </a:r>
            <a:endParaRPr lang="it-IT" sz="2000" b="1" dirty="0">
              <a:solidFill>
                <a:srgbClr val="FFFF00"/>
              </a:solidFill>
            </a:endParaRPr>
          </a:p>
        </p:txBody>
      </p:sp>
      <p:sp>
        <p:nvSpPr>
          <p:cNvPr id="133" name="CasellaDiTesto 132">
            <a:extLst>
              <a:ext uri="{FF2B5EF4-FFF2-40B4-BE49-F238E27FC236}">
                <a16:creationId xmlns="" xmlns:a16="http://schemas.microsoft.com/office/drawing/2014/main" id="{3AA98E40-3400-6145-9D07-825BB2635001}"/>
              </a:ext>
            </a:extLst>
          </p:cNvPr>
          <p:cNvSpPr txBox="1"/>
          <p:nvPr/>
        </p:nvSpPr>
        <p:spPr>
          <a:xfrm>
            <a:off x="6146860" y="1836652"/>
            <a:ext cx="1929504" cy="400110"/>
          </a:xfrm>
          <a:prstGeom prst="rect">
            <a:avLst/>
          </a:prstGeom>
          <a:noFill/>
        </p:spPr>
        <p:txBody>
          <a:bodyPr wrap="none" rtlCol="0">
            <a:spAutoFit/>
          </a:bodyPr>
          <a:lstStyle/>
          <a:p>
            <a:pPr algn="ctr"/>
            <a:r>
              <a:rPr lang="it-IT" sz="2000" b="1" dirty="0">
                <a:solidFill>
                  <a:srgbClr val="FFFF00"/>
                </a:solidFill>
              </a:rPr>
              <a:t>ATRA in </a:t>
            </a:r>
            <a:r>
              <a:rPr lang="it-IT" sz="2000" b="1" dirty="0" err="1" smtClean="0">
                <a:solidFill>
                  <a:srgbClr val="FFFF00"/>
                </a:solidFill>
              </a:rPr>
              <a:t>solution</a:t>
            </a:r>
            <a:endParaRPr lang="it-IT" sz="2000" b="1" dirty="0">
              <a:solidFill>
                <a:srgbClr val="FFFF00"/>
              </a:solidFill>
            </a:endParaRPr>
          </a:p>
        </p:txBody>
      </p:sp>
      <p:sp>
        <p:nvSpPr>
          <p:cNvPr id="134" name="CasellaDiTesto 133">
            <a:extLst>
              <a:ext uri="{FF2B5EF4-FFF2-40B4-BE49-F238E27FC236}">
                <a16:creationId xmlns="" xmlns:a16="http://schemas.microsoft.com/office/drawing/2014/main" id="{BF4E27C7-409E-0E4C-BBAD-330E4B87CE0A}"/>
              </a:ext>
            </a:extLst>
          </p:cNvPr>
          <p:cNvSpPr txBox="1"/>
          <p:nvPr/>
        </p:nvSpPr>
        <p:spPr>
          <a:xfrm>
            <a:off x="6175631" y="2512137"/>
            <a:ext cx="1704506" cy="400110"/>
          </a:xfrm>
          <a:prstGeom prst="rect">
            <a:avLst/>
          </a:prstGeom>
          <a:noFill/>
        </p:spPr>
        <p:txBody>
          <a:bodyPr wrap="none" rtlCol="0">
            <a:spAutoFit/>
          </a:bodyPr>
          <a:lstStyle/>
          <a:p>
            <a:pPr algn="ctr"/>
            <a:r>
              <a:rPr lang="it-IT" sz="2000" b="1" dirty="0">
                <a:solidFill>
                  <a:srgbClr val="FFFF00"/>
                </a:solidFill>
              </a:rPr>
              <a:t>ATRA </a:t>
            </a:r>
            <a:r>
              <a:rPr lang="it-IT" sz="2000" b="1" dirty="0" err="1" smtClean="0">
                <a:solidFill>
                  <a:srgbClr val="FFFF00"/>
                </a:solidFill>
              </a:rPr>
              <a:t>Residual</a:t>
            </a:r>
            <a:endParaRPr lang="it-IT" sz="2000" b="1" dirty="0">
              <a:solidFill>
                <a:srgbClr val="FFFF00"/>
              </a:solidFill>
            </a:endParaRPr>
          </a:p>
        </p:txBody>
      </p:sp>
      <mc:AlternateContent xmlns:mc="http://schemas.openxmlformats.org/markup-compatibility/2006" xmlns:a14="http://schemas.microsoft.com/office/drawing/2010/main">
        <mc:Choice Requires="a14">
          <p:sp>
            <p:nvSpPr>
              <p:cNvPr id="135" name="CasellaDiTesto 134">
                <a:extLst>
                  <a:ext uri="{FF2B5EF4-FFF2-40B4-BE49-F238E27FC236}">
                    <a16:creationId xmlns="" xmlns:a16="http://schemas.microsoft.com/office/drawing/2014/main" id="{AFEEDFBA-C0A5-F24E-96E2-54C956DBEE79}"/>
                  </a:ext>
                </a:extLst>
              </p:cNvPr>
              <p:cNvSpPr txBox="1"/>
              <p:nvPr/>
            </p:nvSpPr>
            <p:spPr>
              <a:xfrm rot="16200000">
                <a:off x="6944852" y="1536140"/>
                <a:ext cx="27251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000" b="1" i="1" smtClean="0">
                          <a:solidFill>
                            <a:srgbClr val="FFFF00"/>
                          </a:solidFill>
                          <a:latin typeface="Cambria Math" panose="02040503050406030204" pitchFamily="18" charset="0"/>
                          <a:ea typeface="Cambria Math" panose="02040503050406030204" pitchFamily="18" charset="0"/>
                        </a:rPr>
                        <m:t>⇆</m:t>
                      </m:r>
                    </m:oMath>
                  </m:oMathPara>
                </a14:m>
                <a:endParaRPr lang="it-IT" sz="2000" b="1" dirty="0">
                  <a:solidFill>
                    <a:srgbClr val="FFFF00"/>
                  </a:solidFill>
                </a:endParaRPr>
              </a:p>
            </p:txBody>
          </p:sp>
        </mc:Choice>
        <mc:Fallback xmlns="">
          <p:sp>
            <p:nvSpPr>
              <p:cNvPr id="135" name="CasellaDiTesto 134">
                <a:extLst>
                  <a:ext uri="{FF2B5EF4-FFF2-40B4-BE49-F238E27FC236}">
                    <a16:creationId xmlns:a16="http://schemas.microsoft.com/office/drawing/2014/main" xmlns="" xmlns:a14="http://schemas.microsoft.com/office/drawing/2010/main" id="{AFEEDFBA-C0A5-F24E-96E2-54C956DBEE79}"/>
                  </a:ext>
                </a:extLst>
              </p:cNvPr>
              <p:cNvSpPr txBox="1">
                <a:spLocks noRot="1" noChangeAspect="1" noMove="1" noResize="1" noEditPoints="1" noAdjustHandles="1" noChangeArrowheads="1" noChangeShapeType="1" noTextEdit="1"/>
              </p:cNvSpPr>
              <p:nvPr/>
            </p:nvSpPr>
            <p:spPr>
              <a:xfrm rot="16200000">
                <a:off x="6944852" y="1536140"/>
                <a:ext cx="272510" cy="307777"/>
              </a:xfrm>
              <a:prstGeom prst="rect">
                <a:avLst/>
              </a:prstGeom>
              <a:blipFill rotWithShape="0">
                <a:blip r:embed="rId26"/>
                <a:stretch>
                  <a:fillRect t="-24444" r="-13725" b="-2222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36" name="CasellaDiTesto 135">
                <a:extLst>
                  <a:ext uri="{FF2B5EF4-FFF2-40B4-BE49-F238E27FC236}">
                    <a16:creationId xmlns="" xmlns:a16="http://schemas.microsoft.com/office/drawing/2014/main" id="{F1CE0D85-9510-3046-A050-DA98F06DD818}"/>
                  </a:ext>
                </a:extLst>
              </p:cNvPr>
              <p:cNvSpPr txBox="1"/>
              <p:nvPr/>
            </p:nvSpPr>
            <p:spPr>
              <a:xfrm rot="16200000">
                <a:off x="6921869" y="2204437"/>
                <a:ext cx="27251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000" b="1" i="1" smtClean="0">
                          <a:solidFill>
                            <a:srgbClr val="FFFF00"/>
                          </a:solidFill>
                          <a:latin typeface="Cambria Math" panose="02040503050406030204" pitchFamily="18" charset="0"/>
                          <a:ea typeface="Cambria Math" panose="02040503050406030204" pitchFamily="18" charset="0"/>
                        </a:rPr>
                        <m:t>⇆</m:t>
                      </m:r>
                    </m:oMath>
                  </m:oMathPara>
                </a14:m>
                <a:endParaRPr lang="it-IT" sz="2000" b="1" dirty="0">
                  <a:solidFill>
                    <a:srgbClr val="FFFF00"/>
                  </a:solidFill>
                </a:endParaRPr>
              </a:p>
            </p:txBody>
          </p:sp>
        </mc:Choice>
        <mc:Fallback xmlns="">
          <p:sp>
            <p:nvSpPr>
              <p:cNvPr id="136" name="CasellaDiTesto 135">
                <a:extLst>
                  <a:ext uri="{FF2B5EF4-FFF2-40B4-BE49-F238E27FC236}">
                    <a16:creationId xmlns:a16="http://schemas.microsoft.com/office/drawing/2014/main" xmlns="" xmlns:a14="http://schemas.microsoft.com/office/drawing/2010/main" id="{F1CE0D85-9510-3046-A050-DA98F06DD818}"/>
                  </a:ext>
                </a:extLst>
              </p:cNvPr>
              <p:cNvSpPr txBox="1">
                <a:spLocks noRot="1" noChangeAspect="1" noMove="1" noResize="1" noEditPoints="1" noAdjustHandles="1" noChangeArrowheads="1" noChangeShapeType="1" noTextEdit="1"/>
              </p:cNvSpPr>
              <p:nvPr/>
            </p:nvSpPr>
            <p:spPr>
              <a:xfrm rot="16200000">
                <a:off x="6921869" y="2204437"/>
                <a:ext cx="272510" cy="307777"/>
              </a:xfrm>
              <a:prstGeom prst="rect">
                <a:avLst/>
              </a:prstGeom>
              <a:blipFill rotWithShape="0">
                <a:blip r:embed="rId27"/>
                <a:stretch>
                  <a:fillRect t="-25000" r="-14000" b="-25000"/>
                </a:stretch>
              </a:blipFill>
            </p:spPr>
            <p:txBody>
              <a:bodyPr/>
              <a:lstStyle/>
              <a:p>
                <a:r>
                  <a:rPr lang="it-IT">
                    <a:noFill/>
                  </a:rPr>
                  <a:t> </a:t>
                </a:r>
              </a:p>
            </p:txBody>
          </p:sp>
        </mc:Fallback>
      </mc:AlternateContent>
      <p:sp>
        <p:nvSpPr>
          <p:cNvPr id="137" name="Rettangolo 136">
            <a:extLst>
              <a:ext uri="{FF2B5EF4-FFF2-40B4-BE49-F238E27FC236}">
                <a16:creationId xmlns="" xmlns:a16="http://schemas.microsoft.com/office/drawing/2014/main" id="{4255ED61-6E95-DA41-BA9E-18FE359980FF}"/>
              </a:ext>
            </a:extLst>
          </p:cNvPr>
          <p:cNvSpPr/>
          <p:nvPr/>
        </p:nvSpPr>
        <p:spPr>
          <a:xfrm>
            <a:off x="5934526" y="686786"/>
            <a:ext cx="2354171" cy="400110"/>
          </a:xfrm>
          <a:prstGeom prst="rect">
            <a:avLst/>
          </a:prstGeom>
          <a:solidFill>
            <a:schemeClr val="bg1"/>
          </a:solidFill>
          <a:effectLst>
            <a:softEdge rad="63500"/>
          </a:effectLst>
        </p:spPr>
        <p:txBody>
          <a:bodyPr wrap="none">
            <a:spAutoFit/>
          </a:bodyPr>
          <a:lstStyle/>
          <a:p>
            <a:pPr algn="ctr"/>
            <a:r>
              <a:rPr lang="it-IT" sz="2000" b="1" i="1" dirty="0">
                <a:solidFill>
                  <a:schemeClr val="tx2">
                    <a:lumMod val="60000"/>
                    <a:lumOff val="40000"/>
                  </a:schemeClr>
                </a:solidFill>
                <a:latin typeface="Calibri" panose="020F0502020204030204" pitchFamily="34" charset="0"/>
              </a:rPr>
              <a:t>Shake-</a:t>
            </a:r>
            <a:r>
              <a:rPr lang="it-IT" sz="2000" b="1" i="1" dirty="0" err="1">
                <a:solidFill>
                  <a:schemeClr val="tx2">
                    <a:lumMod val="60000"/>
                    <a:lumOff val="40000"/>
                  </a:schemeClr>
                </a:solidFill>
                <a:latin typeface="Calibri" panose="020F0502020204030204" pitchFamily="34" charset="0"/>
              </a:rPr>
              <a:t>flask</a:t>
            </a:r>
            <a:r>
              <a:rPr lang="it-IT" sz="2000" b="1" i="1" dirty="0">
                <a:solidFill>
                  <a:schemeClr val="tx2">
                    <a:lumMod val="60000"/>
                    <a:lumOff val="40000"/>
                  </a:schemeClr>
                </a:solidFill>
                <a:latin typeface="Calibri" panose="020F0502020204030204" pitchFamily="34" charset="0"/>
              </a:rPr>
              <a:t> Method </a:t>
            </a:r>
            <a:endParaRPr lang="it-IT" sz="2000" b="1" dirty="0">
              <a:solidFill>
                <a:schemeClr val="tx2">
                  <a:lumMod val="60000"/>
                  <a:lumOff val="40000"/>
                </a:schemeClr>
              </a:solidFill>
            </a:endParaRPr>
          </a:p>
        </p:txBody>
      </p:sp>
      <p:graphicFrame>
        <p:nvGraphicFramePr>
          <p:cNvPr id="139" name="Grafico 138">
            <a:extLst>
              <a:ext uri="{FF2B5EF4-FFF2-40B4-BE49-F238E27FC236}">
                <a16:creationId xmlns="" xmlns:a16="http://schemas.microsoft.com/office/drawing/2014/main" id="{FC10D765-0B7C-CE42-8533-3A2787F3CB99}"/>
              </a:ext>
            </a:extLst>
          </p:cNvPr>
          <p:cNvGraphicFramePr/>
          <p:nvPr>
            <p:extLst>
              <p:ext uri="{D42A27DB-BD31-4B8C-83A1-F6EECF244321}">
                <p14:modId xmlns:p14="http://schemas.microsoft.com/office/powerpoint/2010/main" val="2306923229"/>
              </p:ext>
            </p:extLst>
          </p:nvPr>
        </p:nvGraphicFramePr>
        <p:xfrm>
          <a:off x="189717" y="1220921"/>
          <a:ext cx="5041157" cy="4330479"/>
        </p:xfrm>
        <a:graphic>
          <a:graphicData uri="http://schemas.openxmlformats.org/drawingml/2006/chart">
            <c:chart xmlns:c="http://schemas.openxmlformats.org/drawingml/2006/chart" xmlns:r="http://schemas.openxmlformats.org/officeDocument/2006/relationships" r:id="rId28"/>
          </a:graphicData>
        </a:graphic>
      </p:graphicFrame>
      <p:graphicFrame>
        <p:nvGraphicFramePr>
          <p:cNvPr id="140" name="Diagramma 139">
            <a:extLst>
              <a:ext uri="{FF2B5EF4-FFF2-40B4-BE49-F238E27FC236}">
                <a16:creationId xmlns:a16="http://schemas.microsoft.com/office/drawing/2014/main" xmlns="" id="{8A9F7CBD-04FB-0D45-A3BE-34DCBAB5D42F}"/>
              </a:ext>
            </a:extLst>
          </p:cNvPr>
          <p:cNvGraphicFramePr/>
          <p:nvPr>
            <p:extLst>
              <p:ext uri="{D42A27DB-BD31-4B8C-83A1-F6EECF244321}">
                <p14:modId xmlns:p14="http://schemas.microsoft.com/office/powerpoint/2010/main" val="406888027"/>
              </p:ext>
            </p:extLst>
          </p:nvPr>
        </p:nvGraphicFramePr>
        <p:xfrm>
          <a:off x="0" y="5638800"/>
          <a:ext cx="9144000" cy="705549"/>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
        <p:nvSpPr>
          <p:cNvPr id="141" name="Rettangolo 140">
            <a:extLst>
              <a:ext uri="{FF2B5EF4-FFF2-40B4-BE49-F238E27FC236}">
                <a16:creationId xmlns="" xmlns:a16="http://schemas.microsoft.com/office/drawing/2014/main" id="{11F8F958-E3E4-174C-A043-01F40FD496EF}"/>
              </a:ext>
            </a:extLst>
          </p:cNvPr>
          <p:cNvSpPr/>
          <p:nvPr/>
        </p:nvSpPr>
        <p:spPr>
          <a:xfrm>
            <a:off x="361268" y="124413"/>
            <a:ext cx="8495706" cy="3164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b="1" dirty="0" smtClean="0"/>
              <a:t>PHASE SOLUBILITY STUDIES</a:t>
            </a:r>
            <a:endParaRPr lang="it-IT" sz="2500" b="1" dirty="0"/>
          </a:p>
        </p:txBody>
      </p:sp>
      <p:pic>
        <p:nvPicPr>
          <p:cNvPr id="142" name="Picture 676" descr="Risultati immagini per structure chimich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33400" y="65120"/>
            <a:ext cx="1371600" cy="1070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8677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1323</TotalTime>
  <Words>1689</Words>
  <Application>Microsoft Office PowerPoint</Application>
  <PresentationFormat>Presentazione su schermo (4:3)</PresentationFormat>
  <Paragraphs>465</Paragraphs>
  <Slides>25</Slides>
  <Notes>5</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25</vt:i4>
      </vt:variant>
    </vt:vector>
  </HeadingPairs>
  <TitlesOfParts>
    <vt:vector size="34" baseType="lpstr">
      <vt:lpstr>Arial</vt:lpstr>
      <vt:lpstr>Avenir Book</vt:lpstr>
      <vt:lpstr>Calibri</vt:lpstr>
      <vt:lpstr>Calibri Light</vt:lpstr>
      <vt:lpstr>Cambria Math</vt:lpstr>
      <vt:lpstr>Times New Roman</vt:lpstr>
      <vt:lpstr>Wingdings</vt:lpstr>
      <vt:lpstr>Office Theme</vt:lpstr>
      <vt:lpstr>Custom Design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Francesco Lucchesini</cp:lastModifiedBy>
  <cp:revision>172</cp:revision>
  <dcterms:created xsi:type="dcterms:W3CDTF">2015-04-04T09:45:50Z</dcterms:created>
  <dcterms:modified xsi:type="dcterms:W3CDTF">2020-10-28T08:39:48Z</dcterms:modified>
</cp:coreProperties>
</file>