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6F"/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94643"/>
  </p:normalViewPr>
  <p:slideViewPr>
    <p:cSldViewPr>
      <p:cViewPr>
        <p:scale>
          <a:sx n="30" d="100"/>
          <a:sy n="30" d="100"/>
        </p:scale>
        <p:origin x="864" y="2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US" sz="5000" b="1" i="0" dirty="0">
                <a:solidFill>
                  <a:srgbClr val="222222"/>
                </a:solidFill>
                <a:effectLst/>
                <a:latin typeface="Source Sans Pro" panose="020B0604020202020204" pitchFamily="34" charset="0"/>
              </a:rPr>
              <a:t>Development of Composite Biomaterials </a:t>
            </a:r>
            <a:r>
              <a:rPr lang="en-US" sz="5000" b="1" dirty="0">
                <a:solidFill>
                  <a:srgbClr val="222222"/>
                </a:solidFill>
                <a:latin typeface="Source Sans Pro" panose="020B0604020202020204" pitchFamily="34" charset="0"/>
              </a:rPr>
              <a:t>B</a:t>
            </a:r>
            <a:r>
              <a:rPr lang="en-US" sz="5000" b="1" i="0" dirty="0">
                <a:solidFill>
                  <a:srgbClr val="222222"/>
                </a:solidFill>
                <a:effectLst/>
                <a:latin typeface="Source Sans Pro" panose="020B0604020202020204" pitchFamily="34" charset="0"/>
              </a:rPr>
              <a:t>ased on Calcium </a:t>
            </a:r>
            <a:r>
              <a:rPr lang="en-US" sz="5000" b="1" dirty="0">
                <a:solidFill>
                  <a:srgbClr val="222222"/>
                </a:solidFill>
                <a:latin typeface="Source Sans Pro" panose="020B0604020202020204" pitchFamily="34" charset="0"/>
              </a:rPr>
              <a:t>P</a:t>
            </a:r>
            <a:r>
              <a:rPr lang="en-US" sz="5000" b="1" i="0" dirty="0">
                <a:solidFill>
                  <a:srgbClr val="222222"/>
                </a:solidFill>
                <a:effectLst/>
                <a:latin typeface="Source Sans Pro" panose="020B0604020202020204" pitchFamily="34" charset="0"/>
              </a:rPr>
              <a:t>olyphosphate, Alginate, and Magnesium for Bone </a:t>
            </a:r>
            <a:r>
              <a:rPr lang="en-US" sz="5000" b="1" dirty="0">
                <a:solidFill>
                  <a:srgbClr val="222222"/>
                </a:solidFill>
                <a:latin typeface="Source Sans Pro" panose="020B0604020202020204" pitchFamily="34" charset="0"/>
              </a:rPr>
              <a:t>T</a:t>
            </a:r>
            <a:r>
              <a:rPr lang="en-US" sz="5000" b="1" i="0" dirty="0">
                <a:solidFill>
                  <a:srgbClr val="222222"/>
                </a:solidFill>
                <a:effectLst/>
                <a:latin typeface="Source Sans Pro" panose="020B0604020202020204" pitchFamily="34" charset="0"/>
              </a:rPr>
              <a:t>issue </a:t>
            </a:r>
            <a:r>
              <a:rPr lang="en-US" sz="5000" b="1" dirty="0">
                <a:solidFill>
                  <a:srgbClr val="222222"/>
                </a:solidFill>
                <a:latin typeface="Source Sans Pro" panose="020B0604020202020204" pitchFamily="34" charset="0"/>
              </a:rPr>
              <a:t>A</a:t>
            </a:r>
            <a:r>
              <a:rPr lang="en-US" sz="5000" b="1" i="0" dirty="0">
                <a:solidFill>
                  <a:srgbClr val="222222"/>
                </a:solidFill>
                <a:effectLst/>
                <a:latin typeface="Source Sans Pro" panose="020B0604020202020204" pitchFamily="34" charset="0"/>
              </a:rPr>
              <a:t>pplications</a:t>
            </a:r>
            <a:endParaRPr lang="en-US" sz="5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3422796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Joalen Pereira do Monte</a:t>
            </a:r>
            <a:r>
              <a:rPr lang="en-US" sz="4000" baseline="30000" dirty="0">
                <a:solidFill>
                  <a:schemeClr val="bg1"/>
                </a:solidFill>
              </a:rPr>
              <a:t>1*</a:t>
            </a:r>
            <a:r>
              <a:rPr lang="en-US" sz="4000" dirty="0">
                <a:solidFill>
                  <a:schemeClr val="bg1"/>
                </a:solidFill>
              </a:rPr>
              <a:t>; </a:t>
            </a:r>
            <a:r>
              <a:rPr lang="en-US" sz="4000" dirty="0" err="1">
                <a:solidFill>
                  <a:schemeClr val="bg1"/>
                </a:solidFill>
              </a:rPr>
              <a:t>Goreti</a:t>
            </a:r>
            <a:r>
              <a:rPr lang="en-US" sz="4000" dirty="0">
                <a:solidFill>
                  <a:schemeClr val="bg1"/>
                </a:solidFill>
              </a:rPr>
              <a:t> Pereira</a:t>
            </a:r>
            <a:r>
              <a:rPr lang="en-US" sz="4000" baseline="30000" dirty="0">
                <a:solidFill>
                  <a:schemeClr val="bg1"/>
                </a:solidFill>
              </a:rPr>
              <a:t>1</a:t>
            </a:r>
            <a:r>
              <a:rPr lang="en-US" sz="4000" dirty="0">
                <a:solidFill>
                  <a:schemeClr val="bg1"/>
                </a:solidFill>
              </a:rPr>
              <a:t>; </a:t>
            </a:r>
            <a:r>
              <a:rPr lang="en-US" sz="4000" dirty="0" err="1">
                <a:solidFill>
                  <a:schemeClr val="bg1"/>
                </a:solidFill>
              </a:rPr>
              <a:t>Beate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Saegesser</a:t>
            </a:r>
            <a:r>
              <a:rPr lang="en-US" sz="4000" dirty="0">
                <a:solidFill>
                  <a:schemeClr val="bg1"/>
                </a:solidFill>
              </a:rPr>
              <a:t> Santos</a:t>
            </a:r>
            <a:r>
              <a:rPr lang="en-US" sz="4000" baseline="30000" dirty="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Departamento de </a:t>
            </a:r>
            <a:r>
              <a:rPr lang="en-US" sz="3600" dirty="0" err="1">
                <a:solidFill>
                  <a:schemeClr val="bg1"/>
                </a:solidFill>
              </a:rPr>
              <a:t>Química</a:t>
            </a:r>
            <a:r>
              <a:rPr lang="en-US" sz="3600" dirty="0">
                <a:solidFill>
                  <a:schemeClr val="bg1"/>
                </a:solidFill>
              </a:rPr>
              <a:t> Fundamental, </a:t>
            </a:r>
            <a:r>
              <a:rPr lang="en-US" sz="3600" dirty="0" err="1">
                <a:solidFill>
                  <a:schemeClr val="bg1"/>
                </a:solidFill>
              </a:rPr>
              <a:t>Universidade</a:t>
            </a:r>
            <a:r>
              <a:rPr lang="en-US" sz="3600" dirty="0">
                <a:solidFill>
                  <a:schemeClr val="bg1"/>
                </a:solidFill>
              </a:rPr>
              <a:t> Federal de Pernambuco, Recife, Brazil</a:t>
            </a:r>
          </a:p>
          <a:p>
            <a:pPr algn="ctr">
              <a:lnSpc>
                <a:spcPct val="150000"/>
              </a:lnSpc>
            </a:pPr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Departamento de </a:t>
            </a:r>
            <a:r>
              <a:rPr lang="en-US" sz="3600" dirty="0" err="1">
                <a:solidFill>
                  <a:schemeClr val="bg1"/>
                </a:solidFill>
              </a:rPr>
              <a:t>Ciências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Farmacêuticas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Universidade</a:t>
            </a:r>
            <a:r>
              <a:rPr lang="en-US" sz="3600" dirty="0">
                <a:solidFill>
                  <a:schemeClr val="bg1"/>
                </a:solidFill>
              </a:rPr>
              <a:t> Federal de Pernambuco, Recife, Brazil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*joalenpm@gmail.com</a:t>
            </a:r>
          </a:p>
        </p:txBody>
      </p:sp>
      <p:pic>
        <p:nvPicPr>
          <p:cNvPr id="30" name="Espaço Reservado para Conteúdo 29">
            <a:extLst>
              <a:ext uri="{FF2B5EF4-FFF2-40B4-BE49-F238E27FC236}">
                <a16:creationId xmlns:a16="http://schemas.microsoft.com/office/drawing/2014/main" id="{1A91EA4B-536A-44FA-BA71-642EB0260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943" y="388381"/>
            <a:ext cx="3024189" cy="137727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86BF8D6-58C6-4F72-A9D3-E3A30808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49" r="4333" b="3716"/>
          <a:stretch>
            <a:fillRect/>
          </a:stretch>
        </p:blipFill>
        <p:spPr bwMode="auto">
          <a:xfrm>
            <a:off x="21925515" y="260294"/>
            <a:ext cx="3024188" cy="14779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39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9">
            <a:extLst>
              <a:ext uri="{FF2B5EF4-FFF2-40B4-BE49-F238E27FC236}">
                <a16:creationId xmlns:a16="http://schemas.microsoft.com/office/drawing/2014/main" id="{34C04698-DADB-4ED7-8177-8CE639A5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250" y="388381"/>
            <a:ext cx="3964310" cy="9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7">
            <a:extLst>
              <a:ext uri="{FF2B5EF4-FFF2-40B4-BE49-F238E27FC236}">
                <a16:creationId xmlns:a16="http://schemas.microsoft.com/office/drawing/2014/main" id="{03DB1C4F-A559-4BFC-A5C3-2B0C1D0F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90" y="348075"/>
            <a:ext cx="3143122" cy="115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9">
            <a:extLst>
              <a:ext uri="{FF2B5EF4-FFF2-40B4-BE49-F238E27FC236}">
                <a16:creationId xmlns:a16="http://schemas.microsoft.com/office/drawing/2014/main" id="{6B0F486A-86EF-481A-A6CD-CFC6EAED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215" y="480370"/>
            <a:ext cx="2083652" cy="8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Resultado de imagem para capes">
            <a:extLst>
              <a:ext uri="{FF2B5EF4-FFF2-40B4-BE49-F238E27FC236}">
                <a16:creationId xmlns:a16="http://schemas.microsoft.com/office/drawing/2014/main" id="{3ECF480E-343F-4A6D-AD0E-DC36FEB05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10080" b="6400"/>
          <a:stretch/>
        </p:blipFill>
        <p:spPr bwMode="auto">
          <a:xfrm>
            <a:off x="9651206" y="376583"/>
            <a:ext cx="1682316" cy="13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3A27C82D-B554-4F4F-99BD-58A633C538DB}"/>
              </a:ext>
            </a:extLst>
          </p:cNvPr>
          <p:cNvSpPr txBox="1"/>
          <p:nvPr/>
        </p:nvSpPr>
        <p:spPr>
          <a:xfrm>
            <a:off x="1513760" y="8032940"/>
            <a:ext cx="27423185" cy="923330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3455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71E796C-DB15-44AA-82C9-5B0D59D9E363}"/>
              </a:ext>
            </a:extLst>
          </p:cNvPr>
          <p:cNvSpPr txBox="1"/>
          <p:nvPr/>
        </p:nvSpPr>
        <p:spPr>
          <a:xfrm>
            <a:off x="1513760" y="8956270"/>
            <a:ext cx="274231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 	Hydroxyapatite (</a:t>
            </a:r>
            <a:r>
              <a:rPr lang="en-US" sz="3500" b="0" i="0" u="none" strike="noStrike" baseline="0" dirty="0" err="1">
                <a:solidFill>
                  <a:srgbClr val="000000"/>
                </a:solidFill>
                <a:latin typeface="+mj-lt"/>
              </a:rPr>
              <a:t>HAp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), Ca</a:t>
            </a:r>
            <a:r>
              <a:rPr lang="en-US" sz="3500" b="0" i="0" u="none" strike="noStrike" baseline="-25000" dirty="0">
                <a:solidFill>
                  <a:srgbClr val="000000"/>
                </a:solidFill>
                <a:latin typeface="+mj-lt"/>
              </a:rPr>
              <a:t>10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(PO</a:t>
            </a:r>
            <a:r>
              <a:rPr lang="en-US" sz="3500" b="0" i="0" u="none" strike="noStrike" baseline="-25000" dirty="0">
                <a:solidFill>
                  <a:srgbClr val="000000"/>
                </a:solidFill>
                <a:latin typeface="+mj-lt"/>
              </a:rPr>
              <a:t>4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)</a:t>
            </a:r>
            <a:r>
              <a:rPr lang="en-US" sz="3500" b="0" i="0" u="none" strike="noStrike" baseline="-25000" dirty="0">
                <a:solidFill>
                  <a:srgbClr val="000000"/>
                </a:solidFill>
                <a:latin typeface="+mj-lt"/>
              </a:rPr>
              <a:t>6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(OH)</a:t>
            </a:r>
            <a:r>
              <a:rPr lang="en-US" sz="3500" b="0" i="0" u="none" strike="noStrike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, is an inorganic matrix that is the main constituent of bone tissue. Chemically, </a:t>
            </a:r>
            <a:r>
              <a:rPr lang="en-US" sz="3500" b="0" i="0" u="none" strike="noStrike" baseline="0" dirty="0" err="1">
                <a:solidFill>
                  <a:srgbClr val="000000"/>
                </a:solidFill>
                <a:latin typeface="+mj-lt"/>
              </a:rPr>
              <a:t>HAp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 has similarities with many phosphate salts. Thus, many studies use these salts to develop novel and optimized scaffolds for bone applications.</a:t>
            </a:r>
            <a:r>
              <a:rPr lang="en-US" sz="3500" b="0" i="0" u="none" strike="noStrike" baseline="30000" dirty="0">
                <a:solidFill>
                  <a:srgbClr val="000000"/>
                </a:solidFill>
                <a:latin typeface="+mj-lt"/>
              </a:rPr>
              <a:t>[1]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 Calcium polyphosphate (CPP) presents the potential for bone replacements due to its biocompatibility and lower toxicity.[2] Nevertheless, to obtain good mechanical properties, it is necessary to associate CPP with polymers, such as alginate (</a:t>
            </a:r>
            <a:r>
              <a:rPr lang="en-US" sz="3500" b="0" i="0" u="none" strike="noStrike" baseline="0" dirty="0" err="1">
                <a:solidFill>
                  <a:srgbClr val="000000"/>
                </a:solidFill>
                <a:latin typeface="+mj-lt"/>
              </a:rPr>
              <a:t>Alg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). Alginate is a natural polymer, without toxicity, that has been widely used in biomedical applications.[3] Other additives can be introduced in CPP to improve its properties, such as Mg</a:t>
            </a:r>
            <a:r>
              <a:rPr lang="en-US" sz="3500" b="0" i="0" u="none" strike="noStrike" baseline="30000" dirty="0">
                <a:solidFill>
                  <a:srgbClr val="000000"/>
                </a:solidFill>
                <a:latin typeface="+mj-lt"/>
              </a:rPr>
              <a:t>2+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 ions. These ions participate in mechanisms that are involved in bone calcification and decalcification.[4]</a:t>
            </a:r>
          </a:p>
          <a:p>
            <a:pPr algn="just"/>
            <a:r>
              <a:rPr lang="en-US" sz="35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In this context, this work presents the development of a composite based on CPP, alginate, and Mg</a:t>
            </a:r>
            <a:r>
              <a:rPr lang="en-US" sz="3500" b="0" i="0" u="none" strike="noStrike" baseline="30000" dirty="0">
                <a:solidFill>
                  <a:srgbClr val="000000"/>
                </a:solidFill>
                <a:latin typeface="+mj-lt"/>
              </a:rPr>
              <a:t>2+</a:t>
            </a:r>
            <a:r>
              <a:rPr lang="en-US" sz="3500" b="0" i="0" u="none" strike="noStrike" baseline="0" dirty="0">
                <a:solidFill>
                  <a:srgbClr val="000000"/>
                </a:solidFill>
                <a:latin typeface="+mj-lt"/>
              </a:rPr>
              <a:t> ions, as candidates for bone applications. </a:t>
            </a:r>
            <a:endParaRPr lang="pt-BR" sz="3500" dirty="0">
              <a:latin typeface="+mj-lt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9D054AA-5279-449D-8A0C-27AF08E8DB99}"/>
              </a:ext>
            </a:extLst>
          </p:cNvPr>
          <p:cNvSpPr txBox="1"/>
          <p:nvPr/>
        </p:nvSpPr>
        <p:spPr>
          <a:xfrm>
            <a:off x="1513760" y="13633450"/>
            <a:ext cx="27423185" cy="923330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3455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cs typeface="Times New Roman" panose="02020603050405020304" pitchFamily="18" charset="0"/>
              </a:rPr>
              <a:t>METHODOLOGY</a:t>
            </a:r>
          </a:p>
        </p:txBody>
      </p:sp>
      <p:grpSp>
        <p:nvGrpSpPr>
          <p:cNvPr id="37" name="Group 68">
            <a:extLst>
              <a:ext uri="{FF2B5EF4-FFF2-40B4-BE49-F238E27FC236}">
                <a16:creationId xmlns:a16="http://schemas.microsoft.com/office/drawing/2014/main" id="{537D486D-D9D7-4331-83C6-0EB0850C5DF9}"/>
              </a:ext>
            </a:extLst>
          </p:cNvPr>
          <p:cNvGrpSpPr>
            <a:grpSpLocks/>
          </p:cNvGrpSpPr>
          <p:nvPr/>
        </p:nvGrpSpPr>
        <p:grpSpPr bwMode="auto">
          <a:xfrm>
            <a:off x="5285662" y="17443450"/>
            <a:ext cx="2079544" cy="1155276"/>
            <a:chOff x="3120" y="1778"/>
            <a:chExt cx="1724" cy="1205"/>
          </a:xfrm>
        </p:grpSpPr>
        <p:sp>
          <p:nvSpPr>
            <p:cNvPr id="634" name="Freeform 69">
              <a:extLst>
                <a:ext uri="{FF2B5EF4-FFF2-40B4-BE49-F238E27FC236}">
                  <a16:creationId xmlns:a16="http://schemas.microsoft.com/office/drawing/2014/main" id="{A9177A16-C9F3-42CE-AC30-854930F89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solidFill>
              <a:srgbClr val="88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" name="Freeform 70">
              <a:extLst>
                <a:ext uri="{FF2B5EF4-FFF2-40B4-BE49-F238E27FC236}">
                  <a16:creationId xmlns:a16="http://schemas.microsoft.com/office/drawing/2014/main" id="{038913BB-0E9B-4EAD-B3C9-26E78C7FF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6598 w 663"/>
                <a:gd name="T11" fmla="*/ 92 h 161"/>
                <a:gd name="T12" fmla="*/ 6452 w 663"/>
                <a:gd name="T13" fmla="*/ 0 h 161"/>
                <a:gd name="T14" fmla="*/ 1105 w 663"/>
                <a:gd name="T15" fmla="*/ 0 h 161"/>
                <a:gd name="T16" fmla="*/ 956 w 663"/>
                <a:gd name="T17" fmla="*/ 92 h 161"/>
                <a:gd name="T18" fmla="*/ 956 w 663"/>
                <a:gd name="T19" fmla="*/ 92 h 161"/>
                <a:gd name="T20" fmla="*/ 0 w 663"/>
                <a:gd name="T21" fmla="*/ 1835 h 161"/>
                <a:gd name="T22" fmla="*/ 0 w 663"/>
                <a:gd name="T23" fmla="*/ 1835 h 161"/>
                <a:gd name="T24" fmla="*/ 182 w 663"/>
                <a:gd name="T25" fmla="*/ 1729 h 161"/>
                <a:gd name="T26" fmla="*/ 182 w 663"/>
                <a:gd name="T27" fmla="*/ 1729 h 161"/>
                <a:gd name="T28" fmla="*/ 7374 w 663"/>
                <a:gd name="T29" fmla="*/ 1729 h 161"/>
                <a:gd name="T30" fmla="*/ 7557 w 663"/>
                <a:gd name="T31" fmla="*/ 1820 h 161"/>
                <a:gd name="T32" fmla="*/ 6598 w 663"/>
                <a:gd name="T33" fmla="*/ 92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579" y="8"/>
                  </a:moveTo>
                  <a:cubicBezTo>
                    <a:pt x="577" y="3"/>
                    <a:pt x="572" y="0"/>
                    <a:pt x="56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6" name="Freeform 71">
              <a:extLst>
                <a:ext uri="{FF2B5EF4-FFF2-40B4-BE49-F238E27FC236}">
                  <a16:creationId xmlns:a16="http://schemas.microsoft.com/office/drawing/2014/main" id="{876B895E-891E-42C1-806F-B6F02F529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447"/>
              <a:ext cx="362" cy="56"/>
            </a:xfrm>
            <a:custGeom>
              <a:avLst/>
              <a:gdLst>
                <a:gd name="T0" fmla="*/ 0 w 161"/>
                <a:gd name="T1" fmla="*/ 271 h 25"/>
                <a:gd name="T2" fmla="*/ 65 w 161"/>
                <a:gd name="T3" fmla="*/ 9 h 25"/>
                <a:gd name="T4" fmla="*/ 81 w 161"/>
                <a:gd name="T5" fmla="*/ 0 h 25"/>
                <a:gd name="T6" fmla="*/ 1819 w 161"/>
                <a:gd name="T7" fmla="*/ 0 h 25"/>
                <a:gd name="T8" fmla="*/ 1830 w 161"/>
                <a:gd name="T9" fmla="*/ 9 h 25"/>
                <a:gd name="T10" fmla="*/ 1830 w 161"/>
                <a:gd name="T11" fmla="*/ 271 h 25"/>
                <a:gd name="T12" fmla="*/ 1819 w 161"/>
                <a:gd name="T13" fmla="*/ 280 h 25"/>
                <a:gd name="T14" fmla="*/ 9 w 161"/>
                <a:gd name="T15" fmla="*/ 280 h 25"/>
                <a:gd name="T16" fmla="*/ 0 w 161"/>
                <a:gd name="T17" fmla="*/ 27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0" y="24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1" y="1"/>
                    <a:pt x="161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1" y="25"/>
                    <a:pt x="16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7" name="Freeform 72">
              <a:extLst>
                <a:ext uri="{FF2B5EF4-FFF2-40B4-BE49-F238E27FC236}">
                  <a16:creationId xmlns:a16="http://schemas.microsoft.com/office/drawing/2014/main" id="{C3336842-200D-4B9A-97E4-CD2303EF2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8" name="Oval 73">
              <a:extLst>
                <a:ext uri="{FF2B5EF4-FFF2-40B4-BE49-F238E27FC236}">
                  <a16:creationId xmlns:a16="http://schemas.microsoft.com/office/drawing/2014/main" id="{F529E26C-AFBC-4FF7-9BCE-F0F577A2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39" name="Freeform 74">
              <a:extLst>
                <a:ext uri="{FF2B5EF4-FFF2-40B4-BE49-F238E27FC236}">
                  <a16:creationId xmlns:a16="http://schemas.microsoft.com/office/drawing/2014/main" id="{4FD2C04F-410C-4DDA-BC60-86E7B0E7C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792"/>
              <a:ext cx="788" cy="243"/>
            </a:xfrm>
            <a:custGeom>
              <a:avLst/>
              <a:gdLst>
                <a:gd name="T0" fmla="*/ 254 w 350"/>
                <a:gd name="T1" fmla="*/ 911 h 108"/>
                <a:gd name="T2" fmla="*/ 2434 w 350"/>
                <a:gd name="T3" fmla="*/ 81 h 108"/>
                <a:gd name="T4" fmla="*/ 3985 w 350"/>
                <a:gd name="T5" fmla="*/ 308 h 108"/>
                <a:gd name="T6" fmla="*/ 3994 w 350"/>
                <a:gd name="T7" fmla="*/ 308 h 108"/>
                <a:gd name="T8" fmla="*/ 2236 w 350"/>
                <a:gd name="T9" fmla="*/ 0 h 108"/>
                <a:gd name="T10" fmla="*/ 0 w 350"/>
                <a:gd name="T11" fmla="*/ 774 h 108"/>
                <a:gd name="T12" fmla="*/ 527 w 350"/>
                <a:gd name="T13" fmla="*/ 1231 h 108"/>
                <a:gd name="T14" fmla="*/ 254 w 350"/>
                <a:gd name="T15" fmla="*/ 91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0" h="108">
                  <a:moveTo>
                    <a:pt x="22" y="80"/>
                  </a:moveTo>
                  <a:cubicBezTo>
                    <a:pt x="22" y="43"/>
                    <a:pt x="107" y="7"/>
                    <a:pt x="213" y="7"/>
                  </a:cubicBezTo>
                  <a:cubicBezTo>
                    <a:pt x="264" y="7"/>
                    <a:pt x="314" y="14"/>
                    <a:pt x="349" y="27"/>
                  </a:cubicBezTo>
                  <a:cubicBezTo>
                    <a:pt x="349" y="27"/>
                    <a:pt x="350" y="27"/>
                    <a:pt x="350" y="27"/>
                  </a:cubicBezTo>
                  <a:cubicBezTo>
                    <a:pt x="315" y="11"/>
                    <a:pt x="259" y="0"/>
                    <a:pt x="196" y="0"/>
                  </a:cubicBezTo>
                  <a:cubicBezTo>
                    <a:pt x="91" y="0"/>
                    <a:pt x="0" y="31"/>
                    <a:pt x="0" y="68"/>
                  </a:cubicBezTo>
                  <a:cubicBezTo>
                    <a:pt x="0" y="83"/>
                    <a:pt x="21" y="97"/>
                    <a:pt x="46" y="108"/>
                  </a:cubicBezTo>
                  <a:cubicBezTo>
                    <a:pt x="34" y="99"/>
                    <a:pt x="22" y="90"/>
                    <a:pt x="2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0" name="Freeform 75">
              <a:extLst>
                <a:ext uri="{FF2B5EF4-FFF2-40B4-BE49-F238E27FC236}">
                  <a16:creationId xmlns:a16="http://schemas.microsoft.com/office/drawing/2014/main" id="{AAADEAE3-C37B-4E0E-9DA6-F3114ECFE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1" name="Freeform 76">
              <a:extLst>
                <a:ext uri="{FF2B5EF4-FFF2-40B4-BE49-F238E27FC236}">
                  <a16:creationId xmlns:a16="http://schemas.microsoft.com/office/drawing/2014/main" id="{CB19D3AC-90A5-4FC2-8537-0757C8B4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solidFill>
              <a:srgbClr val="0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2" name="Freeform 77">
              <a:extLst>
                <a:ext uri="{FF2B5EF4-FFF2-40B4-BE49-F238E27FC236}">
                  <a16:creationId xmlns:a16="http://schemas.microsoft.com/office/drawing/2014/main" id="{D81C2E35-02CD-4C58-AD2D-AA3E9BBD7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solidFill>
              <a:srgbClr val="4F9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3" name="Freeform 78">
              <a:extLst>
                <a:ext uri="{FF2B5EF4-FFF2-40B4-BE49-F238E27FC236}">
                  <a16:creationId xmlns:a16="http://schemas.microsoft.com/office/drawing/2014/main" id="{28A54EC3-F90F-4A98-86CB-DB127D5C4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4" name="Freeform 79">
              <a:extLst>
                <a:ext uri="{FF2B5EF4-FFF2-40B4-BE49-F238E27FC236}">
                  <a16:creationId xmlns:a16="http://schemas.microsoft.com/office/drawing/2014/main" id="{395F4949-6129-4525-94E2-1CC5A332F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47"/>
              <a:ext cx="363" cy="56"/>
            </a:xfrm>
            <a:custGeom>
              <a:avLst/>
              <a:gdLst>
                <a:gd name="T0" fmla="*/ 1835 w 161"/>
                <a:gd name="T1" fmla="*/ 280 h 25"/>
                <a:gd name="T2" fmla="*/ 11 w 161"/>
                <a:gd name="T3" fmla="*/ 280 h 25"/>
                <a:gd name="T4" fmla="*/ 0 w 161"/>
                <a:gd name="T5" fmla="*/ 271 h 25"/>
                <a:gd name="T6" fmla="*/ 0 w 161"/>
                <a:gd name="T7" fmla="*/ 9 h 25"/>
                <a:gd name="T8" fmla="*/ 11 w 161"/>
                <a:gd name="T9" fmla="*/ 0 h 25"/>
                <a:gd name="T10" fmla="*/ 1763 w 161"/>
                <a:gd name="T11" fmla="*/ 0 h 25"/>
                <a:gd name="T12" fmla="*/ 1774 w 161"/>
                <a:gd name="T13" fmla="*/ 9 h 25"/>
                <a:gd name="T14" fmla="*/ 1844 w 161"/>
                <a:gd name="T15" fmla="*/ 271 h 25"/>
                <a:gd name="T16" fmla="*/ 1835 w 161"/>
                <a:gd name="T17" fmla="*/ 28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160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1"/>
                    <a:pt x="155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0" y="25"/>
                    <a:pt x="160" y="25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5" name="Freeform 80">
              <a:extLst>
                <a:ext uri="{FF2B5EF4-FFF2-40B4-BE49-F238E27FC236}">
                  <a16:creationId xmlns:a16="http://schemas.microsoft.com/office/drawing/2014/main" id="{96A1513A-5E92-4D61-8BCB-18B4D2CDF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366"/>
              <a:ext cx="1461" cy="79"/>
            </a:xfrm>
            <a:custGeom>
              <a:avLst/>
              <a:gdLst>
                <a:gd name="T0" fmla="*/ 56 w 649"/>
                <a:gd name="T1" fmla="*/ 402 h 35"/>
                <a:gd name="T2" fmla="*/ 684 w 649"/>
                <a:gd name="T3" fmla="*/ 93 h 35"/>
                <a:gd name="T4" fmla="*/ 7348 w 649"/>
                <a:gd name="T5" fmla="*/ 0 h 35"/>
                <a:gd name="T6" fmla="*/ 308 w 649"/>
                <a:gd name="T7" fmla="*/ 0 h 35"/>
                <a:gd name="T8" fmla="*/ 126 w 649"/>
                <a:gd name="T9" fmla="*/ 117 h 35"/>
                <a:gd name="T10" fmla="*/ 56 w 649"/>
                <a:gd name="T11" fmla="*/ 40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9" h="35">
                  <a:moveTo>
                    <a:pt x="5" y="35"/>
                  </a:moveTo>
                  <a:cubicBezTo>
                    <a:pt x="13" y="14"/>
                    <a:pt x="22" y="12"/>
                    <a:pt x="60" y="8"/>
                  </a:cubicBezTo>
                  <a:cubicBezTo>
                    <a:pt x="225" y="5"/>
                    <a:pt x="649" y="0"/>
                    <a:pt x="64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15" y="1"/>
                    <a:pt x="11" y="10"/>
                  </a:cubicBezTo>
                  <a:cubicBezTo>
                    <a:pt x="11" y="10"/>
                    <a:pt x="0" y="35"/>
                    <a:pt x="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6" name="Freeform 81">
              <a:extLst>
                <a:ext uri="{FF2B5EF4-FFF2-40B4-BE49-F238E27FC236}">
                  <a16:creationId xmlns:a16="http://schemas.microsoft.com/office/drawing/2014/main" id="{32B3C203-2D0F-492F-938D-7A6FC148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028"/>
              <a:ext cx="326" cy="304"/>
            </a:xfrm>
            <a:custGeom>
              <a:avLst/>
              <a:gdLst>
                <a:gd name="T0" fmla="*/ 0 w 145"/>
                <a:gd name="T1" fmla="*/ 1543 h 135"/>
                <a:gd name="T2" fmla="*/ 1556 w 145"/>
                <a:gd name="T3" fmla="*/ 1543 h 135"/>
                <a:gd name="T4" fmla="*/ 1628 w 145"/>
                <a:gd name="T5" fmla="*/ 1486 h 135"/>
                <a:gd name="T6" fmla="*/ 794 w 145"/>
                <a:gd name="T7" fmla="*/ 0 h 135"/>
                <a:gd name="T8" fmla="*/ 1376 w 145"/>
                <a:gd name="T9" fmla="*/ 1380 h 135"/>
                <a:gd name="T10" fmla="*/ 0 w 145"/>
                <a:gd name="T11" fmla="*/ 1543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135">
                  <a:moveTo>
                    <a:pt x="0" y="135"/>
                  </a:moveTo>
                  <a:cubicBezTo>
                    <a:pt x="28" y="135"/>
                    <a:pt x="110" y="135"/>
                    <a:pt x="137" y="135"/>
                  </a:cubicBezTo>
                  <a:cubicBezTo>
                    <a:pt x="141" y="135"/>
                    <a:pt x="145" y="133"/>
                    <a:pt x="143" y="130"/>
                  </a:cubicBezTo>
                  <a:cubicBezTo>
                    <a:pt x="130" y="104"/>
                    <a:pt x="70" y="0"/>
                    <a:pt x="70" y="0"/>
                  </a:cubicBezTo>
                  <a:cubicBezTo>
                    <a:pt x="76" y="13"/>
                    <a:pt x="133" y="115"/>
                    <a:pt x="121" y="121"/>
                  </a:cubicBezTo>
                  <a:cubicBezTo>
                    <a:pt x="110" y="127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7" name="Freeform 82">
              <a:extLst>
                <a:ext uri="{FF2B5EF4-FFF2-40B4-BE49-F238E27FC236}">
                  <a16:creationId xmlns:a16="http://schemas.microsoft.com/office/drawing/2014/main" id="{0F497322-A22D-4313-90C7-44ED20B41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2873"/>
              <a:ext cx="545" cy="58"/>
            </a:xfrm>
            <a:custGeom>
              <a:avLst/>
              <a:gdLst>
                <a:gd name="T0" fmla="*/ 2739 w 242"/>
                <a:gd name="T1" fmla="*/ 0 h 26"/>
                <a:gd name="T2" fmla="*/ 2673 w 242"/>
                <a:gd name="T3" fmla="*/ 9 h 26"/>
                <a:gd name="T4" fmla="*/ 2592 w 242"/>
                <a:gd name="T5" fmla="*/ 9 h 26"/>
                <a:gd name="T6" fmla="*/ 2581 w 242"/>
                <a:gd name="T7" fmla="*/ 20 h 26"/>
                <a:gd name="T8" fmla="*/ 2556 w 242"/>
                <a:gd name="T9" fmla="*/ 20 h 26"/>
                <a:gd name="T10" fmla="*/ 2216 w 242"/>
                <a:gd name="T11" fmla="*/ 190 h 26"/>
                <a:gd name="T12" fmla="*/ 0 w 242"/>
                <a:gd name="T13" fmla="*/ 288 h 26"/>
                <a:gd name="T14" fmla="*/ 11 w 242"/>
                <a:gd name="T15" fmla="*/ 288 h 26"/>
                <a:gd name="T16" fmla="*/ 2662 w 242"/>
                <a:gd name="T17" fmla="*/ 288 h 26"/>
                <a:gd name="T18" fmla="*/ 2739 w 242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26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16"/>
                    <a:pt x="194" y="17"/>
                  </a:cubicBezTo>
                  <a:cubicBezTo>
                    <a:pt x="166" y="18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25" y="26"/>
                    <a:pt x="233" y="26"/>
                  </a:cubicBezTo>
                  <a:cubicBezTo>
                    <a:pt x="239" y="26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025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8" name="Freeform 83">
              <a:extLst>
                <a:ext uri="{FF2B5EF4-FFF2-40B4-BE49-F238E27FC236}">
                  <a16:creationId xmlns:a16="http://schemas.microsoft.com/office/drawing/2014/main" id="{196AA6E3-E2D0-4665-899D-63204A25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771"/>
              <a:ext cx="545" cy="88"/>
            </a:xfrm>
            <a:custGeom>
              <a:avLst/>
              <a:gdLst>
                <a:gd name="T0" fmla="*/ 2739 w 242"/>
                <a:gd name="T1" fmla="*/ 0 h 39"/>
                <a:gd name="T2" fmla="*/ 2673 w 242"/>
                <a:gd name="T3" fmla="*/ 11 h 39"/>
                <a:gd name="T4" fmla="*/ 2592 w 242"/>
                <a:gd name="T5" fmla="*/ 11 h 39"/>
                <a:gd name="T6" fmla="*/ 2581 w 242"/>
                <a:gd name="T7" fmla="*/ 25 h 39"/>
                <a:gd name="T8" fmla="*/ 2556 w 242"/>
                <a:gd name="T9" fmla="*/ 25 h 39"/>
                <a:gd name="T10" fmla="*/ 2216 w 242"/>
                <a:gd name="T11" fmla="*/ 345 h 39"/>
                <a:gd name="T12" fmla="*/ 0 w 242"/>
                <a:gd name="T13" fmla="*/ 449 h 39"/>
                <a:gd name="T14" fmla="*/ 11 w 242"/>
                <a:gd name="T15" fmla="*/ 449 h 39"/>
                <a:gd name="T16" fmla="*/ 2662 w 242"/>
                <a:gd name="T17" fmla="*/ 449 h 39"/>
                <a:gd name="T18" fmla="*/ 2739 w 242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39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29"/>
                    <a:pt x="194" y="30"/>
                  </a:cubicBezTo>
                  <a:cubicBezTo>
                    <a:pt x="166" y="31"/>
                    <a:pt x="0" y="39"/>
                    <a:pt x="0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25" y="39"/>
                    <a:pt x="233" y="39"/>
                  </a:cubicBezTo>
                  <a:cubicBezTo>
                    <a:pt x="239" y="39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49" name="Freeform 84">
              <a:extLst>
                <a:ext uri="{FF2B5EF4-FFF2-40B4-BE49-F238E27FC236}">
                  <a16:creationId xmlns:a16="http://schemas.microsoft.com/office/drawing/2014/main" id="{5BB0F27E-990B-4C47-BA92-7E129F74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771"/>
              <a:ext cx="284" cy="88"/>
            </a:xfrm>
            <a:custGeom>
              <a:avLst/>
              <a:gdLst>
                <a:gd name="T0" fmla="*/ 25 w 126"/>
                <a:gd name="T1" fmla="*/ 0 h 39"/>
                <a:gd name="T2" fmla="*/ 92 w 126"/>
                <a:gd name="T3" fmla="*/ 11 h 39"/>
                <a:gd name="T4" fmla="*/ 183 w 126"/>
                <a:gd name="T5" fmla="*/ 11 h 39"/>
                <a:gd name="T6" fmla="*/ 183 w 126"/>
                <a:gd name="T7" fmla="*/ 25 h 39"/>
                <a:gd name="T8" fmla="*/ 207 w 126"/>
                <a:gd name="T9" fmla="*/ 25 h 39"/>
                <a:gd name="T10" fmla="*/ 365 w 126"/>
                <a:gd name="T11" fmla="*/ 275 h 39"/>
                <a:gd name="T12" fmla="*/ 1443 w 126"/>
                <a:gd name="T13" fmla="*/ 449 h 39"/>
                <a:gd name="T14" fmla="*/ 1418 w 126"/>
                <a:gd name="T15" fmla="*/ 449 h 39"/>
                <a:gd name="T16" fmla="*/ 92 w 126"/>
                <a:gd name="T17" fmla="*/ 449 h 39"/>
                <a:gd name="T18" fmla="*/ 25 w 126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9">
                  <a:moveTo>
                    <a:pt x="2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5"/>
                    <a:pt x="23" y="17"/>
                    <a:pt x="32" y="24"/>
                  </a:cubicBezTo>
                  <a:cubicBezTo>
                    <a:pt x="46" y="34"/>
                    <a:pt x="126" y="39"/>
                    <a:pt x="12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39"/>
                    <a:pt x="15" y="39"/>
                    <a:pt x="8" y="39"/>
                  </a:cubicBezTo>
                  <a:cubicBezTo>
                    <a:pt x="1" y="39"/>
                    <a:pt x="0" y="26"/>
                    <a:pt x="2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0" name="Freeform 85">
              <a:extLst>
                <a:ext uri="{FF2B5EF4-FFF2-40B4-BE49-F238E27FC236}">
                  <a16:creationId xmlns:a16="http://schemas.microsoft.com/office/drawing/2014/main" id="{01345364-3774-47E2-8FAF-7A4AB3167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019"/>
              <a:ext cx="198" cy="306"/>
            </a:xfrm>
            <a:custGeom>
              <a:avLst/>
              <a:gdLst>
                <a:gd name="T0" fmla="*/ 830 w 88"/>
                <a:gd name="T1" fmla="*/ 146 h 136"/>
                <a:gd name="T2" fmla="*/ 0 w 88"/>
                <a:gd name="T3" fmla="*/ 1550 h 136"/>
                <a:gd name="T4" fmla="*/ 830 w 88"/>
                <a:gd name="T5" fmla="*/ 25 h 136"/>
                <a:gd name="T6" fmla="*/ 1004 w 88"/>
                <a:gd name="T7" fmla="*/ 0 h 136"/>
                <a:gd name="T8" fmla="*/ 830 w 88"/>
                <a:gd name="T9" fmla="*/ 1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36">
                  <a:moveTo>
                    <a:pt x="73" y="13"/>
                  </a:moveTo>
                  <a:cubicBezTo>
                    <a:pt x="68" y="20"/>
                    <a:pt x="0" y="136"/>
                    <a:pt x="0" y="136"/>
                  </a:cubicBezTo>
                  <a:cubicBezTo>
                    <a:pt x="0" y="136"/>
                    <a:pt x="72" y="4"/>
                    <a:pt x="73" y="2"/>
                  </a:cubicBezTo>
                  <a:cubicBezTo>
                    <a:pt x="75" y="0"/>
                    <a:pt x="82" y="0"/>
                    <a:pt x="88" y="0"/>
                  </a:cubicBezTo>
                  <a:cubicBezTo>
                    <a:pt x="84" y="1"/>
                    <a:pt x="81" y="0"/>
                    <a:pt x="7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1" name="Freeform 86">
              <a:extLst>
                <a:ext uri="{FF2B5EF4-FFF2-40B4-BE49-F238E27FC236}">
                  <a16:creationId xmlns:a16="http://schemas.microsoft.com/office/drawing/2014/main" id="{5A316DEE-176A-4465-AA54-E1DC7DBF9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2771"/>
              <a:ext cx="195" cy="77"/>
            </a:xfrm>
            <a:custGeom>
              <a:avLst/>
              <a:gdLst>
                <a:gd name="T0" fmla="*/ 408 w 87"/>
                <a:gd name="T1" fmla="*/ 313 h 34"/>
                <a:gd name="T2" fmla="*/ 0 w 87"/>
                <a:gd name="T3" fmla="*/ 0 h 34"/>
                <a:gd name="T4" fmla="*/ 0 w 87"/>
                <a:gd name="T5" fmla="*/ 394 h 34"/>
                <a:gd name="T6" fmla="*/ 979 w 87"/>
                <a:gd name="T7" fmla="*/ 369 h 34"/>
                <a:gd name="T8" fmla="*/ 408 w 87"/>
                <a:gd name="T9" fmla="*/ 3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4">
                  <a:moveTo>
                    <a:pt x="36" y="27"/>
                  </a:moveTo>
                  <a:cubicBezTo>
                    <a:pt x="17" y="22"/>
                    <a:pt x="0" y="13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56" y="33"/>
                    <a:pt x="36" y="27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2" name="Freeform 87">
              <a:extLst>
                <a:ext uri="{FF2B5EF4-FFF2-40B4-BE49-F238E27FC236}">
                  <a16:creationId xmlns:a16="http://schemas.microsoft.com/office/drawing/2014/main" id="{8F38AD29-6A81-43B8-B07B-4C32275DD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3" name="Freeform 88">
              <a:extLst>
                <a:ext uri="{FF2B5EF4-FFF2-40B4-BE49-F238E27FC236}">
                  <a16:creationId xmlns:a16="http://schemas.microsoft.com/office/drawing/2014/main" id="{29C07697-BF58-47B5-89FD-414FF3523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4" name="Freeform 89">
              <a:extLst>
                <a:ext uri="{FF2B5EF4-FFF2-40B4-BE49-F238E27FC236}">
                  <a16:creationId xmlns:a16="http://schemas.microsoft.com/office/drawing/2014/main" id="{C5B85442-33DB-42D1-8017-924C4828A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553 w 553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  <a:lnTo>
                    <a:pt x="553" y="34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5" name="Freeform 90">
              <a:extLst>
                <a:ext uri="{FF2B5EF4-FFF2-40B4-BE49-F238E27FC236}">
                  <a16:creationId xmlns:a16="http://schemas.microsoft.com/office/drawing/2014/main" id="{D1125478-A62D-4367-A168-9F5F87F0C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6" name="Freeform 91">
              <a:extLst>
                <a:ext uri="{FF2B5EF4-FFF2-40B4-BE49-F238E27FC236}">
                  <a16:creationId xmlns:a16="http://schemas.microsoft.com/office/drawing/2014/main" id="{B4DD5A43-D8F4-4134-A773-B2CD4013F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573"/>
              <a:ext cx="252" cy="171"/>
            </a:xfrm>
            <a:custGeom>
              <a:avLst/>
              <a:gdLst>
                <a:gd name="T0" fmla="*/ 239 w 112"/>
                <a:gd name="T1" fmla="*/ 0 h 76"/>
                <a:gd name="T2" fmla="*/ 25 w 112"/>
                <a:gd name="T3" fmla="*/ 754 h 76"/>
                <a:gd name="T4" fmla="*/ 263 w 112"/>
                <a:gd name="T5" fmla="*/ 866 h 76"/>
                <a:gd name="T6" fmla="*/ 1276 w 112"/>
                <a:gd name="T7" fmla="*/ 866 h 76"/>
                <a:gd name="T8" fmla="*/ 239 w 112"/>
                <a:gd name="T9" fmla="*/ 673 h 76"/>
                <a:gd name="T10" fmla="*/ 239 w 11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76">
                  <a:moveTo>
                    <a:pt x="21" y="0"/>
                  </a:moveTo>
                  <a:cubicBezTo>
                    <a:pt x="21" y="0"/>
                    <a:pt x="4" y="57"/>
                    <a:pt x="2" y="66"/>
                  </a:cubicBezTo>
                  <a:cubicBezTo>
                    <a:pt x="0" y="75"/>
                    <a:pt x="4" y="76"/>
                    <a:pt x="23" y="76"/>
                  </a:cubicBezTo>
                  <a:cubicBezTo>
                    <a:pt x="42" y="76"/>
                    <a:pt x="112" y="76"/>
                    <a:pt x="112" y="76"/>
                  </a:cubicBezTo>
                  <a:cubicBezTo>
                    <a:pt x="60" y="75"/>
                    <a:pt x="30" y="67"/>
                    <a:pt x="21" y="59"/>
                  </a:cubicBezTo>
                  <a:cubicBezTo>
                    <a:pt x="12" y="51"/>
                    <a:pt x="18" y="13"/>
                    <a:pt x="21" y="0"/>
                  </a:cubicBezTo>
                  <a:close/>
                </a:path>
              </a:pathLst>
            </a:custGeom>
            <a:solidFill>
              <a:srgbClr val="CB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7" name="Freeform 92">
              <a:extLst>
                <a:ext uri="{FF2B5EF4-FFF2-40B4-BE49-F238E27FC236}">
                  <a16:creationId xmlns:a16="http://schemas.microsoft.com/office/drawing/2014/main" id="{F88B8888-39AB-4898-B5AE-6677A527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424"/>
              <a:ext cx="252" cy="320"/>
            </a:xfrm>
            <a:custGeom>
              <a:avLst/>
              <a:gdLst>
                <a:gd name="T0" fmla="*/ 846 w 112"/>
                <a:gd name="T1" fmla="*/ 0 h 142"/>
                <a:gd name="T2" fmla="*/ 1256 w 112"/>
                <a:gd name="T3" fmla="*/ 1508 h 142"/>
                <a:gd name="T4" fmla="*/ 1013 w 112"/>
                <a:gd name="T5" fmla="*/ 1625 h 142"/>
                <a:gd name="T6" fmla="*/ 0 w 112"/>
                <a:gd name="T7" fmla="*/ 1625 h 142"/>
                <a:gd name="T8" fmla="*/ 1085 w 112"/>
                <a:gd name="T9" fmla="*/ 1478 h 142"/>
                <a:gd name="T10" fmla="*/ 846 w 112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42">
                  <a:moveTo>
                    <a:pt x="74" y="0"/>
                  </a:moveTo>
                  <a:cubicBezTo>
                    <a:pt x="74" y="0"/>
                    <a:pt x="108" y="123"/>
                    <a:pt x="110" y="132"/>
                  </a:cubicBezTo>
                  <a:cubicBezTo>
                    <a:pt x="112" y="141"/>
                    <a:pt x="108" y="142"/>
                    <a:pt x="89" y="142"/>
                  </a:cubicBezTo>
                  <a:cubicBezTo>
                    <a:pt x="70" y="142"/>
                    <a:pt x="0" y="142"/>
                    <a:pt x="0" y="142"/>
                  </a:cubicBezTo>
                  <a:cubicBezTo>
                    <a:pt x="52" y="141"/>
                    <a:pt x="86" y="137"/>
                    <a:pt x="95" y="129"/>
                  </a:cubicBezTo>
                  <a:cubicBezTo>
                    <a:pt x="104" y="121"/>
                    <a:pt x="77" y="13"/>
                    <a:pt x="74" y="0"/>
                  </a:cubicBezTo>
                  <a:close/>
                </a:path>
              </a:pathLst>
            </a:custGeom>
            <a:solidFill>
              <a:srgbClr val="619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8" name="Freeform 93">
              <a:extLst>
                <a:ext uri="{FF2B5EF4-FFF2-40B4-BE49-F238E27FC236}">
                  <a16:creationId xmlns:a16="http://schemas.microsoft.com/office/drawing/2014/main" id="{4DD25AD9-89A3-43CC-ADB9-0A2C5243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866"/>
              <a:ext cx="668" cy="234"/>
            </a:xfrm>
            <a:custGeom>
              <a:avLst/>
              <a:gdLst>
                <a:gd name="T0" fmla="*/ 3005 w 297"/>
                <a:gd name="T1" fmla="*/ 0 h 104"/>
                <a:gd name="T2" fmla="*/ 3232 w 297"/>
                <a:gd name="T3" fmla="*/ 329 h 104"/>
                <a:gd name="T4" fmla="*/ 1138 w 297"/>
                <a:gd name="T5" fmla="*/ 1105 h 104"/>
                <a:gd name="T6" fmla="*/ 9 w 297"/>
                <a:gd name="T7" fmla="*/ 1058 h 104"/>
                <a:gd name="T8" fmla="*/ 9 w 297"/>
                <a:gd name="T9" fmla="*/ 1058 h 104"/>
                <a:gd name="T10" fmla="*/ 1203 w 297"/>
                <a:gd name="T11" fmla="*/ 1186 h 104"/>
                <a:gd name="T12" fmla="*/ 3378 w 297"/>
                <a:gd name="T13" fmla="*/ 421 h 104"/>
                <a:gd name="T14" fmla="*/ 3005 w 297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104">
                  <a:moveTo>
                    <a:pt x="264" y="0"/>
                  </a:moveTo>
                  <a:cubicBezTo>
                    <a:pt x="277" y="9"/>
                    <a:pt x="284" y="18"/>
                    <a:pt x="284" y="29"/>
                  </a:cubicBezTo>
                  <a:cubicBezTo>
                    <a:pt x="284" y="66"/>
                    <a:pt x="206" y="97"/>
                    <a:pt x="100" y="97"/>
                  </a:cubicBezTo>
                  <a:cubicBezTo>
                    <a:pt x="68" y="97"/>
                    <a:pt x="27" y="98"/>
                    <a:pt x="1" y="93"/>
                  </a:cubicBezTo>
                  <a:cubicBezTo>
                    <a:pt x="0" y="93"/>
                    <a:pt x="1" y="94"/>
                    <a:pt x="1" y="93"/>
                  </a:cubicBezTo>
                  <a:cubicBezTo>
                    <a:pt x="31" y="100"/>
                    <a:pt x="67" y="104"/>
                    <a:pt x="106" y="104"/>
                  </a:cubicBezTo>
                  <a:cubicBezTo>
                    <a:pt x="212" y="104"/>
                    <a:pt x="297" y="74"/>
                    <a:pt x="297" y="37"/>
                  </a:cubicBezTo>
                  <a:cubicBezTo>
                    <a:pt x="297" y="23"/>
                    <a:pt x="285" y="10"/>
                    <a:pt x="264" y="0"/>
                  </a:cubicBezTo>
                  <a:close/>
                </a:path>
              </a:pathLst>
            </a:custGeom>
            <a:solidFill>
              <a:srgbClr val="AB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59" name="Freeform 94">
              <a:extLst>
                <a:ext uri="{FF2B5EF4-FFF2-40B4-BE49-F238E27FC236}">
                  <a16:creationId xmlns:a16="http://schemas.microsoft.com/office/drawing/2014/main" id="{377BEE8E-81C8-42A4-8D19-D5E0077AC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997"/>
              <a:ext cx="504" cy="182"/>
            </a:xfrm>
            <a:custGeom>
              <a:avLst/>
              <a:gdLst>
                <a:gd name="T0" fmla="*/ 1013 w 224"/>
                <a:gd name="T1" fmla="*/ 591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59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2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4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6"/>
                    <a:pt x="89" y="52"/>
                  </a:cubicBezTo>
                  <a:close/>
                </a:path>
              </a:pathLst>
            </a:custGeom>
            <a:solidFill>
              <a:srgbClr val="747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0" name="Freeform 95">
              <a:extLst>
                <a:ext uri="{FF2B5EF4-FFF2-40B4-BE49-F238E27FC236}">
                  <a16:creationId xmlns:a16="http://schemas.microsoft.com/office/drawing/2014/main" id="{E5010DCC-9E9B-4471-8B80-F1FB022E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107"/>
              <a:ext cx="504" cy="182"/>
            </a:xfrm>
            <a:custGeom>
              <a:avLst/>
              <a:gdLst>
                <a:gd name="T0" fmla="*/ 1013 w 224"/>
                <a:gd name="T1" fmla="*/ 600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60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3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5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7"/>
                    <a:pt x="89" y="53"/>
                  </a:cubicBezTo>
                  <a:close/>
                </a:path>
              </a:pathLst>
            </a:custGeom>
            <a:solidFill>
              <a:srgbClr val="35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1" name="Freeform 96">
              <a:extLst>
                <a:ext uri="{FF2B5EF4-FFF2-40B4-BE49-F238E27FC236}">
                  <a16:creationId xmlns:a16="http://schemas.microsoft.com/office/drawing/2014/main" id="{C42588F2-F2BC-477F-A169-9E43D7B8A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999"/>
              <a:ext cx="261" cy="164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18 h 73"/>
                <a:gd name="T4" fmla="*/ 1321 w 116"/>
                <a:gd name="T5" fmla="*/ 827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9"/>
                    <a:pt x="33" y="63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D3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2" name="Freeform 97">
              <a:extLst>
                <a:ext uri="{FF2B5EF4-FFF2-40B4-BE49-F238E27FC236}">
                  <a16:creationId xmlns:a16="http://schemas.microsoft.com/office/drawing/2014/main" id="{219FBA5B-81C4-498F-8FBC-5E956E3B2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9"/>
              <a:ext cx="261" cy="165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31 h 73"/>
                <a:gd name="T4" fmla="*/ 1321 w 116"/>
                <a:gd name="T5" fmla="*/ 843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30"/>
                    <a:pt x="33" y="64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3" name="Freeform 98">
              <a:extLst>
                <a:ext uri="{FF2B5EF4-FFF2-40B4-BE49-F238E27FC236}">
                  <a16:creationId xmlns:a16="http://schemas.microsoft.com/office/drawing/2014/main" id="{3F44B421-ABF5-4B93-8812-52F9EA36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03"/>
              <a:ext cx="61" cy="87"/>
            </a:xfrm>
            <a:custGeom>
              <a:avLst/>
              <a:gdLst>
                <a:gd name="T0" fmla="*/ 0 w 27"/>
                <a:gd name="T1" fmla="*/ 397 h 39"/>
                <a:gd name="T2" fmla="*/ 312 w 27"/>
                <a:gd name="T3" fmla="*/ 433 h 39"/>
                <a:gd name="T4" fmla="*/ 312 w 27"/>
                <a:gd name="T5" fmla="*/ 36 h 39"/>
                <a:gd name="T6" fmla="*/ 0 w 27"/>
                <a:gd name="T7" fmla="*/ 0 h 39"/>
                <a:gd name="T8" fmla="*/ 0 w 27"/>
                <a:gd name="T9" fmla="*/ 39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9">
                  <a:moveTo>
                    <a:pt x="0" y="36"/>
                  </a:moveTo>
                  <a:cubicBezTo>
                    <a:pt x="9" y="37"/>
                    <a:pt x="18" y="38"/>
                    <a:pt x="27" y="3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8" y="2"/>
                    <a:pt x="9" y="1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4" name="Freeform 99">
              <a:extLst>
                <a:ext uri="{FF2B5EF4-FFF2-40B4-BE49-F238E27FC236}">
                  <a16:creationId xmlns:a16="http://schemas.microsoft.com/office/drawing/2014/main" id="{E33B8FA8-302A-420A-97B1-1219F60CB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096"/>
              <a:ext cx="22" cy="85"/>
            </a:xfrm>
            <a:custGeom>
              <a:avLst/>
              <a:gdLst>
                <a:gd name="T0" fmla="*/ 0 w 10"/>
                <a:gd name="T1" fmla="*/ 405 h 38"/>
                <a:gd name="T2" fmla="*/ 106 w 10"/>
                <a:gd name="T3" fmla="*/ 425 h 38"/>
                <a:gd name="T4" fmla="*/ 106 w 10"/>
                <a:gd name="T5" fmla="*/ 9 h 38"/>
                <a:gd name="T6" fmla="*/ 0 w 10"/>
                <a:gd name="T7" fmla="*/ 0 h 38"/>
                <a:gd name="T8" fmla="*/ 0 w 10"/>
                <a:gd name="T9" fmla="*/ 40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8">
                  <a:moveTo>
                    <a:pt x="0" y="36"/>
                  </a:moveTo>
                  <a:cubicBezTo>
                    <a:pt x="3" y="37"/>
                    <a:pt x="6" y="37"/>
                    <a:pt x="10" y="3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5" name="Line 100">
              <a:extLst>
                <a:ext uri="{FF2B5EF4-FFF2-40B4-BE49-F238E27FC236}">
                  <a16:creationId xmlns:a16="http://schemas.microsoft.com/office/drawing/2014/main" id="{0C44D180-3D7A-4205-8E1E-639D05A6B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2098"/>
              <a:ext cx="1" cy="8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6" name="Freeform 101">
              <a:extLst>
                <a:ext uri="{FF2B5EF4-FFF2-40B4-BE49-F238E27FC236}">
                  <a16:creationId xmlns:a16="http://schemas.microsoft.com/office/drawing/2014/main" id="{1B4C4E5B-F2DC-4738-B0C0-449C89FF2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109"/>
              <a:ext cx="11" cy="84"/>
            </a:xfrm>
            <a:custGeom>
              <a:avLst/>
              <a:gdLst>
                <a:gd name="T0" fmla="*/ 0 w 5"/>
                <a:gd name="T1" fmla="*/ 422 h 37"/>
                <a:gd name="T2" fmla="*/ 53 w 5"/>
                <a:gd name="T3" fmla="*/ 434 h 37"/>
                <a:gd name="T4" fmla="*/ 53 w 5"/>
                <a:gd name="T5" fmla="*/ 11 h 37"/>
                <a:gd name="T6" fmla="*/ 0 w 5"/>
                <a:gd name="T7" fmla="*/ 0 h 37"/>
                <a:gd name="T8" fmla="*/ 0 w 5"/>
                <a:gd name="T9" fmla="*/ 42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7">
                  <a:moveTo>
                    <a:pt x="0" y="36"/>
                  </a:moveTo>
                  <a:cubicBezTo>
                    <a:pt x="3" y="36"/>
                    <a:pt x="2" y="37"/>
                    <a:pt x="5" y="3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2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7" name="Line 102">
              <a:extLst>
                <a:ext uri="{FF2B5EF4-FFF2-40B4-BE49-F238E27FC236}">
                  <a16:creationId xmlns:a16="http://schemas.microsoft.com/office/drawing/2014/main" id="{3AD707F5-445B-4D8C-BC58-AC7D11117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058"/>
              <a:ext cx="1" cy="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8" name="Freeform 103">
              <a:extLst>
                <a:ext uri="{FF2B5EF4-FFF2-40B4-BE49-F238E27FC236}">
                  <a16:creationId xmlns:a16="http://schemas.microsoft.com/office/drawing/2014/main" id="{404B4CC1-1142-4FAC-89C5-BFD782BC5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w 11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69" name="Freeform 104">
              <a:extLst>
                <a:ext uri="{FF2B5EF4-FFF2-40B4-BE49-F238E27FC236}">
                  <a16:creationId xmlns:a16="http://schemas.microsoft.com/office/drawing/2014/main" id="{F027249C-A3F6-438F-B1A1-C291913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0" name="Freeform 105">
              <a:extLst>
                <a:ext uri="{FF2B5EF4-FFF2-40B4-BE49-F238E27FC236}">
                  <a16:creationId xmlns:a16="http://schemas.microsoft.com/office/drawing/2014/main" id="{390DEF20-3908-43C9-8DFC-06D55D94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w 2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1" name="Freeform 106">
              <a:extLst>
                <a:ext uri="{FF2B5EF4-FFF2-40B4-BE49-F238E27FC236}">
                  <a16:creationId xmlns:a16="http://schemas.microsoft.com/office/drawing/2014/main" id="{11A98213-5EDC-495C-B4A8-D0148E053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2" name="Freeform 107">
              <a:extLst>
                <a:ext uri="{FF2B5EF4-FFF2-40B4-BE49-F238E27FC236}">
                  <a16:creationId xmlns:a16="http://schemas.microsoft.com/office/drawing/2014/main" id="{C7A6DC4E-F76E-484D-A099-754176BB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188"/>
              <a:ext cx="313" cy="133"/>
            </a:xfrm>
            <a:custGeom>
              <a:avLst/>
              <a:gdLst>
                <a:gd name="T0" fmla="*/ 0 w 139"/>
                <a:gd name="T1" fmla="*/ 640 h 59"/>
                <a:gd name="T2" fmla="*/ 1588 w 139"/>
                <a:gd name="T3" fmla="*/ 0 h 59"/>
                <a:gd name="T4" fmla="*/ 0 w 139"/>
                <a:gd name="T5" fmla="*/ 64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59">
                  <a:moveTo>
                    <a:pt x="0" y="56"/>
                  </a:moveTo>
                  <a:cubicBezTo>
                    <a:pt x="35" y="50"/>
                    <a:pt x="104" y="39"/>
                    <a:pt x="139" y="0"/>
                  </a:cubicBezTo>
                  <a:cubicBezTo>
                    <a:pt x="127" y="35"/>
                    <a:pt x="63" y="59"/>
                    <a:pt x="0" y="56"/>
                  </a:cubicBezTo>
                  <a:close/>
                </a:path>
              </a:pathLst>
            </a:custGeom>
            <a:solidFill>
              <a:srgbClr val="AFC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3" name="Freeform 108">
              <a:extLst>
                <a:ext uri="{FF2B5EF4-FFF2-40B4-BE49-F238E27FC236}">
                  <a16:creationId xmlns:a16="http://schemas.microsoft.com/office/drawing/2014/main" id="{732FF7C6-F90A-4E13-808B-EA7CC696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4" name="Oval 109">
              <a:extLst>
                <a:ext uri="{FF2B5EF4-FFF2-40B4-BE49-F238E27FC236}">
                  <a16:creationId xmlns:a16="http://schemas.microsoft.com/office/drawing/2014/main" id="{13CD7CFE-95DC-4640-B0FE-068776E6D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75" name="Freeform 110">
              <a:extLst>
                <a:ext uri="{FF2B5EF4-FFF2-40B4-BE49-F238E27FC236}">
                  <a16:creationId xmlns:a16="http://schemas.microsoft.com/office/drawing/2014/main" id="{211B13F9-6840-4566-8096-948C489C2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6" name="Freeform 111">
              <a:extLst>
                <a:ext uri="{FF2B5EF4-FFF2-40B4-BE49-F238E27FC236}">
                  <a16:creationId xmlns:a16="http://schemas.microsoft.com/office/drawing/2014/main" id="{94C3D107-DE12-4657-82BE-54D35AF70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7" name="Freeform 112">
              <a:extLst>
                <a:ext uri="{FF2B5EF4-FFF2-40B4-BE49-F238E27FC236}">
                  <a16:creationId xmlns:a16="http://schemas.microsoft.com/office/drawing/2014/main" id="{4147331F-4920-4513-99A3-DA04B5A6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8" name="Freeform 113">
              <a:extLst>
                <a:ext uri="{FF2B5EF4-FFF2-40B4-BE49-F238E27FC236}">
                  <a16:creationId xmlns:a16="http://schemas.microsoft.com/office/drawing/2014/main" id="{E327C246-BDF2-4804-8183-E8037F20E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79" name="Freeform 114">
              <a:extLst>
                <a:ext uri="{FF2B5EF4-FFF2-40B4-BE49-F238E27FC236}">
                  <a16:creationId xmlns:a16="http://schemas.microsoft.com/office/drawing/2014/main" id="{A2C5CB66-F8F6-4279-A1FB-3565A303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0" name="Freeform 115">
              <a:extLst>
                <a:ext uri="{FF2B5EF4-FFF2-40B4-BE49-F238E27FC236}">
                  <a16:creationId xmlns:a16="http://schemas.microsoft.com/office/drawing/2014/main" id="{08F95402-4252-4BFC-994D-6A11BB6CD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1287 w 663"/>
                <a:gd name="T11" fmla="*/ 0 h 161"/>
                <a:gd name="T12" fmla="*/ 1105 w 663"/>
                <a:gd name="T13" fmla="*/ 0 h 161"/>
                <a:gd name="T14" fmla="*/ 956 w 663"/>
                <a:gd name="T15" fmla="*/ 92 h 161"/>
                <a:gd name="T16" fmla="*/ 956 w 663"/>
                <a:gd name="T17" fmla="*/ 92 h 161"/>
                <a:gd name="T18" fmla="*/ 0 w 663"/>
                <a:gd name="T19" fmla="*/ 1835 h 161"/>
                <a:gd name="T20" fmla="*/ 0 w 663"/>
                <a:gd name="T21" fmla="*/ 1835 h 161"/>
                <a:gd name="T22" fmla="*/ 182 w 663"/>
                <a:gd name="T23" fmla="*/ 1729 h 161"/>
                <a:gd name="T24" fmla="*/ 182 w 663"/>
                <a:gd name="T25" fmla="*/ 1729 h 161"/>
                <a:gd name="T26" fmla="*/ 7374 w 663"/>
                <a:gd name="T27" fmla="*/ 1729 h 161"/>
                <a:gd name="T28" fmla="*/ 7557 w 663"/>
                <a:gd name="T29" fmla="*/ 1820 h 161"/>
                <a:gd name="T30" fmla="*/ 6598 w 663"/>
                <a:gd name="T31" fmla="*/ 92 h 161"/>
                <a:gd name="T32" fmla="*/ 6598 w 663"/>
                <a:gd name="T33" fmla="*/ 92 h 161"/>
                <a:gd name="T34" fmla="*/ 6452 w 663"/>
                <a:gd name="T35" fmla="*/ 0 h 161"/>
                <a:gd name="T36" fmla="*/ 6290 w 66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11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7" y="3"/>
                    <a:pt x="572" y="0"/>
                    <a:pt x="566" y="0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1" name="Freeform 116">
              <a:extLst>
                <a:ext uri="{FF2B5EF4-FFF2-40B4-BE49-F238E27FC236}">
                  <a16:creationId xmlns:a16="http://schemas.microsoft.com/office/drawing/2014/main" id="{B0C29EDC-4DC5-4698-9A93-162CDD36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519"/>
              <a:ext cx="362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20 w 161"/>
                <a:gd name="T9" fmla="*/ 45 h 92"/>
                <a:gd name="T10" fmla="*/ 1785 w 161"/>
                <a:gd name="T11" fmla="*/ 740 h 92"/>
                <a:gd name="T12" fmla="*/ 1729 w 161"/>
                <a:gd name="T13" fmla="*/ 1049 h 92"/>
                <a:gd name="T14" fmla="*/ 1729 w 161"/>
                <a:gd name="T15" fmla="*/ 1049 h 92"/>
                <a:gd name="T16" fmla="*/ 1830 w 161"/>
                <a:gd name="T17" fmla="*/ 740 h 92"/>
                <a:gd name="T18" fmla="*/ 920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2" name="Freeform 117">
              <a:extLst>
                <a:ext uri="{FF2B5EF4-FFF2-40B4-BE49-F238E27FC236}">
                  <a16:creationId xmlns:a16="http://schemas.microsoft.com/office/drawing/2014/main" id="{EC651FE7-BB39-4E52-BEE9-CC82CE96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519"/>
              <a:ext cx="363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31 w 161"/>
                <a:gd name="T9" fmla="*/ 45 h 92"/>
                <a:gd name="T10" fmla="*/ 1799 w 161"/>
                <a:gd name="T11" fmla="*/ 740 h 92"/>
                <a:gd name="T12" fmla="*/ 1743 w 161"/>
                <a:gd name="T13" fmla="*/ 1049 h 92"/>
                <a:gd name="T14" fmla="*/ 1743 w 161"/>
                <a:gd name="T15" fmla="*/ 1049 h 92"/>
                <a:gd name="T16" fmla="*/ 1844 w 161"/>
                <a:gd name="T17" fmla="*/ 740 h 92"/>
                <a:gd name="T18" fmla="*/ 931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3" name="Oval 118">
              <a:extLst>
                <a:ext uri="{FF2B5EF4-FFF2-40B4-BE49-F238E27FC236}">
                  <a16:creationId xmlns:a16="http://schemas.microsoft.com/office/drawing/2014/main" id="{016B3E35-85F6-4C43-A5A9-F0EDD1F5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84" name="Freeform 119">
              <a:extLst>
                <a:ext uri="{FF2B5EF4-FFF2-40B4-BE49-F238E27FC236}">
                  <a16:creationId xmlns:a16="http://schemas.microsoft.com/office/drawing/2014/main" id="{98768127-AFEC-495B-B638-F762DB0E8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5" name="Freeform 120">
              <a:extLst>
                <a:ext uri="{FF2B5EF4-FFF2-40B4-BE49-F238E27FC236}">
                  <a16:creationId xmlns:a16="http://schemas.microsoft.com/office/drawing/2014/main" id="{6558E01B-D7FE-423F-B091-144F97364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564"/>
              <a:ext cx="178" cy="176"/>
            </a:xfrm>
            <a:custGeom>
              <a:avLst/>
              <a:gdLst>
                <a:gd name="T0" fmla="*/ 207 w 79"/>
                <a:gd name="T1" fmla="*/ 896 h 78"/>
                <a:gd name="T2" fmla="*/ 101 w 79"/>
                <a:gd name="T3" fmla="*/ 564 h 78"/>
                <a:gd name="T4" fmla="*/ 895 w 79"/>
                <a:gd name="T5" fmla="*/ 36 h 78"/>
                <a:gd name="T6" fmla="*/ 895 w 79"/>
                <a:gd name="T7" fmla="*/ 36 h 78"/>
                <a:gd name="T8" fmla="*/ 665 w 79"/>
                <a:gd name="T9" fmla="*/ 0 h 78"/>
                <a:gd name="T10" fmla="*/ 0 w 79"/>
                <a:gd name="T11" fmla="*/ 519 h 78"/>
                <a:gd name="T12" fmla="*/ 207 w 79"/>
                <a:gd name="T13" fmla="*/ 896 h 78"/>
                <a:gd name="T14" fmla="*/ 207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6" name="Freeform 121">
              <a:extLst>
                <a:ext uri="{FF2B5EF4-FFF2-40B4-BE49-F238E27FC236}">
                  <a16:creationId xmlns:a16="http://schemas.microsoft.com/office/drawing/2014/main" id="{744078AD-DEF6-442C-82C6-96E5A05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7" name="Freeform 122">
              <a:extLst>
                <a:ext uri="{FF2B5EF4-FFF2-40B4-BE49-F238E27FC236}">
                  <a16:creationId xmlns:a16="http://schemas.microsoft.com/office/drawing/2014/main" id="{15E718D2-542C-44BE-924B-C5B059D0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710"/>
              <a:ext cx="204" cy="259"/>
            </a:xfrm>
            <a:custGeom>
              <a:avLst/>
              <a:gdLst>
                <a:gd name="T0" fmla="*/ 1024 w 91"/>
                <a:gd name="T1" fmla="*/ 757 h 115"/>
                <a:gd name="T2" fmla="*/ 1024 w 91"/>
                <a:gd name="T3" fmla="*/ 0 h 115"/>
                <a:gd name="T4" fmla="*/ 453 w 91"/>
                <a:gd name="T5" fmla="*/ 365 h 115"/>
                <a:gd name="T6" fmla="*/ 699 w 91"/>
                <a:gd name="T7" fmla="*/ 547 h 115"/>
                <a:gd name="T8" fmla="*/ 664 w 91"/>
                <a:gd name="T9" fmla="*/ 1013 h 115"/>
                <a:gd name="T10" fmla="*/ 0 w 91"/>
                <a:gd name="T11" fmla="*/ 1259 h 115"/>
                <a:gd name="T12" fmla="*/ 307 w 91"/>
                <a:gd name="T13" fmla="*/ 1313 h 115"/>
                <a:gd name="T14" fmla="*/ 1024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8" name="Freeform 123">
              <a:extLst>
                <a:ext uri="{FF2B5EF4-FFF2-40B4-BE49-F238E27FC236}">
                  <a16:creationId xmlns:a16="http://schemas.microsoft.com/office/drawing/2014/main" id="{65B2A3F5-0CC1-489B-98E8-A62B3B432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593"/>
              <a:ext cx="78" cy="72"/>
            </a:xfrm>
            <a:custGeom>
              <a:avLst/>
              <a:gdLst>
                <a:gd name="T0" fmla="*/ 78 w 78"/>
                <a:gd name="T1" fmla="*/ 72 h 72"/>
                <a:gd name="T2" fmla="*/ 0 w 78"/>
                <a:gd name="T3" fmla="*/ 0 h 72"/>
                <a:gd name="T4" fmla="*/ 78 w 78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72">
                  <a:moveTo>
                    <a:pt x="78" y="72"/>
                  </a:moveTo>
                  <a:lnTo>
                    <a:pt x="0" y="0"/>
                  </a:lnTo>
                  <a:lnTo>
                    <a:pt x="78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89" name="Line 124">
              <a:extLst>
                <a:ext uri="{FF2B5EF4-FFF2-40B4-BE49-F238E27FC236}">
                  <a16:creationId xmlns:a16="http://schemas.microsoft.com/office/drawing/2014/main" id="{D7C94FF6-147D-4064-86D1-412598B08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0" name="Oval 125">
              <a:extLst>
                <a:ext uri="{FF2B5EF4-FFF2-40B4-BE49-F238E27FC236}">
                  <a16:creationId xmlns:a16="http://schemas.microsoft.com/office/drawing/2014/main" id="{33F91E79-E27C-4A55-A2D7-5F21E226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91" name="Freeform 126">
              <a:extLst>
                <a:ext uri="{FF2B5EF4-FFF2-40B4-BE49-F238E27FC236}">
                  <a16:creationId xmlns:a16="http://schemas.microsoft.com/office/drawing/2014/main" id="{B5FB2EE3-85B3-43DF-9CC8-C13CB45A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2" name="Freeform 127">
              <a:extLst>
                <a:ext uri="{FF2B5EF4-FFF2-40B4-BE49-F238E27FC236}">
                  <a16:creationId xmlns:a16="http://schemas.microsoft.com/office/drawing/2014/main" id="{EEB350EF-EEC4-4795-A139-D461C93E9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2593"/>
              <a:ext cx="76" cy="72"/>
            </a:xfrm>
            <a:custGeom>
              <a:avLst/>
              <a:gdLst>
                <a:gd name="T0" fmla="*/ 76 w 76"/>
                <a:gd name="T1" fmla="*/ 72 h 72"/>
                <a:gd name="T2" fmla="*/ 0 w 76"/>
                <a:gd name="T3" fmla="*/ 0 h 72"/>
                <a:gd name="T4" fmla="*/ 76 w 76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lnTo>
                    <a:pt x="0" y="0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3" name="Line 128">
              <a:extLst>
                <a:ext uri="{FF2B5EF4-FFF2-40B4-BE49-F238E27FC236}">
                  <a16:creationId xmlns:a16="http://schemas.microsoft.com/office/drawing/2014/main" id="{7C447308-0061-4276-BF78-CD5EF38A9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4" name="Oval 129">
              <a:extLst>
                <a:ext uri="{FF2B5EF4-FFF2-40B4-BE49-F238E27FC236}">
                  <a16:creationId xmlns:a16="http://schemas.microsoft.com/office/drawing/2014/main" id="{FD23C58E-3D9E-4F8C-987C-9947C6521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95" name="Freeform 130">
              <a:extLst>
                <a:ext uri="{FF2B5EF4-FFF2-40B4-BE49-F238E27FC236}">
                  <a16:creationId xmlns:a16="http://schemas.microsoft.com/office/drawing/2014/main" id="{637C30B7-6CB0-4F43-9A60-763AE20A3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6" name="Line 131">
              <a:extLst>
                <a:ext uri="{FF2B5EF4-FFF2-40B4-BE49-F238E27FC236}">
                  <a16:creationId xmlns:a16="http://schemas.microsoft.com/office/drawing/2014/main" id="{45313CAA-9EA9-4372-A002-94602090B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7" name="Oval 132">
              <a:extLst>
                <a:ext uri="{FF2B5EF4-FFF2-40B4-BE49-F238E27FC236}">
                  <a16:creationId xmlns:a16="http://schemas.microsoft.com/office/drawing/2014/main" id="{E1B41328-42E9-4199-BB6E-70036B97D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98" name="Freeform 133">
              <a:extLst>
                <a:ext uri="{FF2B5EF4-FFF2-40B4-BE49-F238E27FC236}">
                  <a16:creationId xmlns:a16="http://schemas.microsoft.com/office/drawing/2014/main" id="{F45F243F-3EDA-4C2C-9953-AA7F9C264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99" name="Freeform 134">
              <a:extLst>
                <a:ext uri="{FF2B5EF4-FFF2-40B4-BE49-F238E27FC236}">
                  <a16:creationId xmlns:a16="http://schemas.microsoft.com/office/drawing/2014/main" id="{59B413E3-FCFC-4A4D-8C4F-00C2E6C87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0" name="Freeform 135">
              <a:extLst>
                <a:ext uri="{FF2B5EF4-FFF2-40B4-BE49-F238E27FC236}">
                  <a16:creationId xmlns:a16="http://schemas.microsoft.com/office/drawing/2014/main" id="{38B9F694-E98A-47F6-B064-D08440A22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2564"/>
              <a:ext cx="177" cy="176"/>
            </a:xfrm>
            <a:custGeom>
              <a:avLst/>
              <a:gdLst>
                <a:gd name="T0" fmla="*/ 202 w 79"/>
                <a:gd name="T1" fmla="*/ 896 h 78"/>
                <a:gd name="T2" fmla="*/ 101 w 79"/>
                <a:gd name="T3" fmla="*/ 564 h 78"/>
                <a:gd name="T4" fmla="*/ 878 w 79"/>
                <a:gd name="T5" fmla="*/ 36 h 78"/>
                <a:gd name="T6" fmla="*/ 878 w 79"/>
                <a:gd name="T7" fmla="*/ 36 h 78"/>
                <a:gd name="T8" fmla="*/ 652 w 79"/>
                <a:gd name="T9" fmla="*/ 0 h 78"/>
                <a:gd name="T10" fmla="*/ 0 w 79"/>
                <a:gd name="T11" fmla="*/ 519 h 78"/>
                <a:gd name="T12" fmla="*/ 202 w 79"/>
                <a:gd name="T13" fmla="*/ 896 h 78"/>
                <a:gd name="T14" fmla="*/ 202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1" name="Freeform 136">
              <a:extLst>
                <a:ext uri="{FF2B5EF4-FFF2-40B4-BE49-F238E27FC236}">
                  <a16:creationId xmlns:a16="http://schemas.microsoft.com/office/drawing/2014/main" id="{766A6BD8-8250-46B8-A27D-495A0D525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710"/>
              <a:ext cx="205" cy="259"/>
            </a:xfrm>
            <a:custGeom>
              <a:avLst/>
              <a:gdLst>
                <a:gd name="T0" fmla="*/ 1041 w 91"/>
                <a:gd name="T1" fmla="*/ 757 h 115"/>
                <a:gd name="T2" fmla="*/ 1041 w 91"/>
                <a:gd name="T3" fmla="*/ 0 h 115"/>
                <a:gd name="T4" fmla="*/ 457 w 91"/>
                <a:gd name="T5" fmla="*/ 365 h 115"/>
                <a:gd name="T6" fmla="*/ 710 w 91"/>
                <a:gd name="T7" fmla="*/ 547 h 115"/>
                <a:gd name="T8" fmla="*/ 676 w 91"/>
                <a:gd name="T9" fmla="*/ 1013 h 115"/>
                <a:gd name="T10" fmla="*/ 0 w 91"/>
                <a:gd name="T11" fmla="*/ 1259 h 115"/>
                <a:gd name="T12" fmla="*/ 309 w 91"/>
                <a:gd name="T13" fmla="*/ 1313 h 115"/>
                <a:gd name="T14" fmla="*/ 1041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2" name="Line 137">
              <a:extLst>
                <a:ext uri="{FF2B5EF4-FFF2-40B4-BE49-F238E27FC236}">
                  <a16:creationId xmlns:a16="http://schemas.microsoft.com/office/drawing/2014/main" id="{56D4331F-8FA5-4B2D-8467-87E0A9759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3" name="Freeform 138">
              <a:extLst>
                <a:ext uri="{FF2B5EF4-FFF2-40B4-BE49-F238E27FC236}">
                  <a16:creationId xmlns:a16="http://schemas.microsoft.com/office/drawing/2014/main" id="{F24EDC2B-D764-4E0B-9D3F-31D100A60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746"/>
              <a:ext cx="32" cy="185"/>
            </a:xfrm>
            <a:custGeom>
              <a:avLst/>
              <a:gdLst>
                <a:gd name="T0" fmla="*/ 0 w 14"/>
                <a:gd name="T1" fmla="*/ 0 h 82"/>
                <a:gd name="T2" fmla="*/ 0 w 14"/>
                <a:gd name="T3" fmla="*/ 641 h 82"/>
                <a:gd name="T4" fmla="*/ 167 w 14"/>
                <a:gd name="T5" fmla="*/ 941 h 82"/>
                <a:gd name="T6" fmla="*/ 85 w 14"/>
                <a:gd name="T7" fmla="*/ 733 h 82"/>
                <a:gd name="T8" fmla="*/ 0 w 14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7" y="77"/>
                    <a:pt x="14" y="82"/>
                  </a:cubicBezTo>
                  <a:cubicBezTo>
                    <a:pt x="10" y="76"/>
                    <a:pt x="8" y="71"/>
                    <a:pt x="7" y="64"/>
                  </a:cubicBezTo>
                  <a:cubicBezTo>
                    <a:pt x="6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04" name="Freeform 139">
              <a:extLst>
                <a:ext uri="{FF2B5EF4-FFF2-40B4-BE49-F238E27FC236}">
                  <a16:creationId xmlns:a16="http://schemas.microsoft.com/office/drawing/2014/main" id="{387D3072-4EE5-4A0C-8D88-AA139EFA8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746"/>
              <a:ext cx="34" cy="185"/>
            </a:xfrm>
            <a:custGeom>
              <a:avLst/>
              <a:gdLst>
                <a:gd name="T0" fmla="*/ 0 w 15"/>
                <a:gd name="T1" fmla="*/ 0 h 82"/>
                <a:gd name="T2" fmla="*/ 0 w 15"/>
                <a:gd name="T3" fmla="*/ 641 h 82"/>
                <a:gd name="T4" fmla="*/ 175 w 15"/>
                <a:gd name="T5" fmla="*/ 941 h 82"/>
                <a:gd name="T6" fmla="*/ 82 w 15"/>
                <a:gd name="T7" fmla="*/ 733 h 82"/>
                <a:gd name="T8" fmla="*/ 0 w 1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8" y="77"/>
                    <a:pt x="15" y="82"/>
                  </a:cubicBezTo>
                  <a:cubicBezTo>
                    <a:pt x="11" y="76"/>
                    <a:pt x="8" y="71"/>
                    <a:pt x="7" y="64"/>
                  </a:cubicBezTo>
                  <a:cubicBezTo>
                    <a:pt x="7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8" name="Group 68">
            <a:extLst>
              <a:ext uri="{FF2B5EF4-FFF2-40B4-BE49-F238E27FC236}">
                <a16:creationId xmlns:a16="http://schemas.microsoft.com/office/drawing/2014/main" id="{F29DE87E-BC2D-44B3-A3B9-3D4B2C86F3FD}"/>
              </a:ext>
            </a:extLst>
          </p:cNvPr>
          <p:cNvGrpSpPr>
            <a:grpSpLocks/>
          </p:cNvGrpSpPr>
          <p:nvPr/>
        </p:nvGrpSpPr>
        <p:grpSpPr bwMode="auto">
          <a:xfrm>
            <a:off x="9878437" y="17519650"/>
            <a:ext cx="2079544" cy="1155276"/>
            <a:chOff x="3120" y="1778"/>
            <a:chExt cx="1724" cy="1205"/>
          </a:xfrm>
        </p:grpSpPr>
        <p:sp>
          <p:nvSpPr>
            <p:cNvPr id="563" name="Freeform 69">
              <a:extLst>
                <a:ext uri="{FF2B5EF4-FFF2-40B4-BE49-F238E27FC236}">
                  <a16:creationId xmlns:a16="http://schemas.microsoft.com/office/drawing/2014/main" id="{DBB3EE89-606D-4E9D-967F-4E62D8E0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solidFill>
              <a:srgbClr val="88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4" name="Freeform 70">
              <a:extLst>
                <a:ext uri="{FF2B5EF4-FFF2-40B4-BE49-F238E27FC236}">
                  <a16:creationId xmlns:a16="http://schemas.microsoft.com/office/drawing/2014/main" id="{7FBA80D2-FD25-464A-A8A3-46071BFCF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6598 w 663"/>
                <a:gd name="T11" fmla="*/ 92 h 161"/>
                <a:gd name="T12" fmla="*/ 6452 w 663"/>
                <a:gd name="T13" fmla="*/ 0 h 161"/>
                <a:gd name="T14" fmla="*/ 1105 w 663"/>
                <a:gd name="T15" fmla="*/ 0 h 161"/>
                <a:gd name="T16" fmla="*/ 956 w 663"/>
                <a:gd name="T17" fmla="*/ 92 h 161"/>
                <a:gd name="T18" fmla="*/ 956 w 663"/>
                <a:gd name="T19" fmla="*/ 92 h 161"/>
                <a:gd name="T20" fmla="*/ 0 w 663"/>
                <a:gd name="T21" fmla="*/ 1835 h 161"/>
                <a:gd name="T22" fmla="*/ 0 w 663"/>
                <a:gd name="T23" fmla="*/ 1835 h 161"/>
                <a:gd name="T24" fmla="*/ 182 w 663"/>
                <a:gd name="T25" fmla="*/ 1729 h 161"/>
                <a:gd name="T26" fmla="*/ 182 w 663"/>
                <a:gd name="T27" fmla="*/ 1729 h 161"/>
                <a:gd name="T28" fmla="*/ 7374 w 663"/>
                <a:gd name="T29" fmla="*/ 1729 h 161"/>
                <a:gd name="T30" fmla="*/ 7557 w 663"/>
                <a:gd name="T31" fmla="*/ 1820 h 161"/>
                <a:gd name="T32" fmla="*/ 6598 w 663"/>
                <a:gd name="T33" fmla="*/ 92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579" y="8"/>
                  </a:moveTo>
                  <a:cubicBezTo>
                    <a:pt x="577" y="3"/>
                    <a:pt x="572" y="0"/>
                    <a:pt x="56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5" name="Freeform 71">
              <a:extLst>
                <a:ext uri="{FF2B5EF4-FFF2-40B4-BE49-F238E27FC236}">
                  <a16:creationId xmlns:a16="http://schemas.microsoft.com/office/drawing/2014/main" id="{DCDC3871-4084-46E1-AE4A-149BBE843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447"/>
              <a:ext cx="362" cy="56"/>
            </a:xfrm>
            <a:custGeom>
              <a:avLst/>
              <a:gdLst>
                <a:gd name="T0" fmla="*/ 0 w 161"/>
                <a:gd name="T1" fmla="*/ 271 h 25"/>
                <a:gd name="T2" fmla="*/ 65 w 161"/>
                <a:gd name="T3" fmla="*/ 9 h 25"/>
                <a:gd name="T4" fmla="*/ 81 w 161"/>
                <a:gd name="T5" fmla="*/ 0 h 25"/>
                <a:gd name="T6" fmla="*/ 1819 w 161"/>
                <a:gd name="T7" fmla="*/ 0 h 25"/>
                <a:gd name="T8" fmla="*/ 1830 w 161"/>
                <a:gd name="T9" fmla="*/ 9 h 25"/>
                <a:gd name="T10" fmla="*/ 1830 w 161"/>
                <a:gd name="T11" fmla="*/ 271 h 25"/>
                <a:gd name="T12" fmla="*/ 1819 w 161"/>
                <a:gd name="T13" fmla="*/ 280 h 25"/>
                <a:gd name="T14" fmla="*/ 9 w 161"/>
                <a:gd name="T15" fmla="*/ 280 h 25"/>
                <a:gd name="T16" fmla="*/ 0 w 161"/>
                <a:gd name="T17" fmla="*/ 27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0" y="24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1" y="1"/>
                    <a:pt x="161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1" y="25"/>
                    <a:pt x="16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6" name="Freeform 72">
              <a:extLst>
                <a:ext uri="{FF2B5EF4-FFF2-40B4-BE49-F238E27FC236}">
                  <a16:creationId xmlns:a16="http://schemas.microsoft.com/office/drawing/2014/main" id="{24A8D555-D0D8-45BD-B2FE-028C3520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7" name="Oval 73">
              <a:extLst>
                <a:ext uri="{FF2B5EF4-FFF2-40B4-BE49-F238E27FC236}">
                  <a16:creationId xmlns:a16="http://schemas.microsoft.com/office/drawing/2014/main" id="{BD11D591-CD44-466A-92B6-401E318C2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68" name="Freeform 74">
              <a:extLst>
                <a:ext uri="{FF2B5EF4-FFF2-40B4-BE49-F238E27FC236}">
                  <a16:creationId xmlns:a16="http://schemas.microsoft.com/office/drawing/2014/main" id="{55BCEB43-C257-477F-BB6E-348460A18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792"/>
              <a:ext cx="788" cy="243"/>
            </a:xfrm>
            <a:custGeom>
              <a:avLst/>
              <a:gdLst>
                <a:gd name="T0" fmla="*/ 254 w 350"/>
                <a:gd name="T1" fmla="*/ 911 h 108"/>
                <a:gd name="T2" fmla="*/ 2434 w 350"/>
                <a:gd name="T3" fmla="*/ 81 h 108"/>
                <a:gd name="T4" fmla="*/ 3985 w 350"/>
                <a:gd name="T5" fmla="*/ 308 h 108"/>
                <a:gd name="T6" fmla="*/ 3994 w 350"/>
                <a:gd name="T7" fmla="*/ 308 h 108"/>
                <a:gd name="T8" fmla="*/ 2236 w 350"/>
                <a:gd name="T9" fmla="*/ 0 h 108"/>
                <a:gd name="T10" fmla="*/ 0 w 350"/>
                <a:gd name="T11" fmla="*/ 774 h 108"/>
                <a:gd name="T12" fmla="*/ 527 w 350"/>
                <a:gd name="T13" fmla="*/ 1231 h 108"/>
                <a:gd name="T14" fmla="*/ 254 w 350"/>
                <a:gd name="T15" fmla="*/ 91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0" h="108">
                  <a:moveTo>
                    <a:pt x="22" y="80"/>
                  </a:moveTo>
                  <a:cubicBezTo>
                    <a:pt x="22" y="43"/>
                    <a:pt x="107" y="7"/>
                    <a:pt x="213" y="7"/>
                  </a:cubicBezTo>
                  <a:cubicBezTo>
                    <a:pt x="264" y="7"/>
                    <a:pt x="314" y="14"/>
                    <a:pt x="349" y="27"/>
                  </a:cubicBezTo>
                  <a:cubicBezTo>
                    <a:pt x="349" y="27"/>
                    <a:pt x="350" y="27"/>
                    <a:pt x="350" y="27"/>
                  </a:cubicBezTo>
                  <a:cubicBezTo>
                    <a:pt x="315" y="11"/>
                    <a:pt x="259" y="0"/>
                    <a:pt x="196" y="0"/>
                  </a:cubicBezTo>
                  <a:cubicBezTo>
                    <a:pt x="91" y="0"/>
                    <a:pt x="0" y="31"/>
                    <a:pt x="0" y="68"/>
                  </a:cubicBezTo>
                  <a:cubicBezTo>
                    <a:pt x="0" y="83"/>
                    <a:pt x="21" y="97"/>
                    <a:pt x="46" y="108"/>
                  </a:cubicBezTo>
                  <a:cubicBezTo>
                    <a:pt x="34" y="99"/>
                    <a:pt x="22" y="90"/>
                    <a:pt x="2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9" name="Freeform 75">
              <a:extLst>
                <a:ext uri="{FF2B5EF4-FFF2-40B4-BE49-F238E27FC236}">
                  <a16:creationId xmlns:a16="http://schemas.microsoft.com/office/drawing/2014/main" id="{BB024377-4F1D-4A03-93E7-12D208E3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0" name="Freeform 76">
              <a:extLst>
                <a:ext uri="{FF2B5EF4-FFF2-40B4-BE49-F238E27FC236}">
                  <a16:creationId xmlns:a16="http://schemas.microsoft.com/office/drawing/2014/main" id="{9093D26D-CD22-4CBF-8BC9-E76ED3991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solidFill>
              <a:srgbClr val="0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1" name="Freeform 77">
              <a:extLst>
                <a:ext uri="{FF2B5EF4-FFF2-40B4-BE49-F238E27FC236}">
                  <a16:creationId xmlns:a16="http://schemas.microsoft.com/office/drawing/2014/main" id="{7A905521-F131-4A55-8358-5E907084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solidFill>
              <a:srgbClr val="4F9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2" name="Freeform 78">
              <a:extLst>
                <a:ext uri="{FF2B5EF4-FFF2-40B4-BE49-F238E27FC236}">
                  <a16:creationId xmlns:a16="http://schemas.microsoft.com/office/drawing/2014/main" id="{D77CDE0E-87B8-46EC-A5A0-E8E02BD8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3" name="Freeform 79">
              <a:extLst>
                <a:ext uri="{FF2B5EF4-FFF2-40B4-BE49-F238E27FC236}">
                  <a16:creationId xmlns:a16="http://schemas.microsoft.com/office/drawing/2014/main" id="{5762EE05-4CBE-48CC-96EC-30DA7E755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47"/>
              <a:ext cx="363" cy="56"/>
            </a:xfrm>
            <a:custGeom>
              <a:avLst/>
              <a:gdLst>
                <a:gd name="T0" fmla="*/ 1835 w 161"/>
                <a:gd name="T1" fmla="*/ 280 h 25"/>
                <a:gd name="T2" fmla="*/ 11 w 161"/>
                <a:gd name="T3" fmla="*/ 280 h 25"/>
                <a:gd name="T4" fmla="*/ 0 w 161"/>
                <a:gd name="T5" fmla="*/ 271 h 25"/>
                <a:gd name="T6" fmla="*/ 0 w 161"/>
                <a:gd name="T7" fmla="*/ 9 h 25"/>
                <a:gd name="T8" fmla="*/ 11 w 161"/>
                <a:gd name="T9" fmla="*/ 0 h 25"/>
                <a:gd name="T10" fmla="*/ 1763 w 161"/>
                <a:gd name="T11" fmla="*/ 0 h 25"/>
                <a:gd name="T12" fmla="*/ 1774 w 161"/>
                <a:gd name="T13" fmla="*/ 9 h 25"/>
                <a:gd name="T14" fmla="*/ 1844 w 161"/>
                <a:gd name="T15" fmla="*/ 271 h 25"/>
                <a:gd name="T16" fmla="*/ 1835 w 161"/>
                <a:gd name="T17" fmla="*/ 28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160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1"/>
                    <a:pt x="155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0" y="25"/>
                    <a:pt x="160" y="25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4" name="Freeform 80">
              <a:extLst>
                <a:ext uri="{FF2B5EF4-FFF2-40B4-BE49-F238E27FC236}">
                  <a16:creationId xmlns:a16="http://schemas.microsoft.com/office/drawing/2014/main" id="{3109D34D-8BDE-4537-9B05-CE30DD78C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366"/>
              <a:ext cx="1461" cy="79"/>
            </a:xfrm>
            <a:custGeom>
              <a:avLst/>
              <a:gdLst>
                <a:gd name="T0" fmla="*/ 56 w 649"/>
                <a:gd name="T1" fmla="*/ 402 h 35"/>
                <a:gd name="T2" fmla="*/ 684 w 649"/>
                <a:gd name="T3" fmla="*/ 93 h 35"/>
                <a:gd name="T4" fmla="*/ 7348 w 649"/>
                <a:gd name="T5" fmla="*/ 0 h 35"/>
                <a:gd name="T6" fmla="*/ 308 w 649"/>
                <a:gd name="T7" fmla="*/ 0 h 35"/>
                <a:gd name="T8" fmla="*/ 126 w 649"/>
                <a:gd name="T9" fmla="*/ 117 h 35"/>
                <a:gd name="T10" fmla="*/ 56 w 649"/>
                <a:gd name="T11" fmla="*/ 40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9" h="35">
                  <a:moveTo>
                    <a:pt x="5" y="35"/>
                  </a:moveTo>
                  <a:cubicBezTo>
                    <a:pt x="13" y="14"/>
                    <a:pt x="22" y="12"/>
                    <a:pt x="60" y="8"/>
                  </a:cubicBezTo>
                  <a:cubicBezTo>
                    <a:pt x="225" y="5"/>
                    <a:pt x="649" y="0"/>
                    <a:pt x="64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15" y="1"/>
                    <a:pt x="11" y="10"/>
                  </a:cubicBezTo>
                  <a:cubicBezTo>
                    <a:pt x="11" y="10"/>
                    <a:pt x="0" y="35"/>
                    <a:pt x="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5" name="Freeform 81">
              <a:extLst>
                <a:ext uri="{FF2B5EF4-FFF2-40B4-BE49-F238E27FC236}">
                  <a16:creationId xmlns:a16="http://schemas.microsoft.com/office/drawing/2014/main" id="{865A53A1-4F30-4737-AF00-8BB50F09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028"/>
              <a:ext cx="326" cy="304"/>
            </a:xfrm>
            <a:custGeom>
              <a:avLst/>
              <a:gdLst>
                <a:gd name="T0" fmla="*/ 0 w 145"/>
                <a:gd name="T1" fmla="*/ 1543 h 135"/>
                <a:gd name="T2" fmla="*/ 1556 w 145"/>
                <a:gd name="T3" fmla="*/ 1543 h 135"/>
                <a:gd name="T4" fmla="*/ 1628 w 145"/>
                <a:gd name="T5" fmla="*/ 1486 h 135"/>
                <a:gd name="T6" fmla="*/ 794 w 145"/>
                <a:gd name="T7" fmla="*/ 0 h 135"/>
                <a:gd name="T8" fmla="*/ 1376 w 145"/>
                <a:gd name="T9" fmla="*/ 1380 h 135"/>
                <a:gd name="T10" fmla="*/ 0 w 145"/>
                <a:gd name="T11" fmla="*/ 1543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135">
                  <a:moveTo>
                    <a:pt x="0" y="135"/>
                  </a:moveTo>
                  <a:cubicBezTo>
                    <a:pt x="28" y="135"/>
                    <a:pt x="110" y="135"/>
                    <a:pt x="137" y="135"/>
                  </a:cubicBezTo>
                  <a:cubicBezTo>
                    <a:pt x="141" y="135"/>
                    <a:pt x="145" y="133"/>
                    <a:pt x="143" y="130"/>
                  </a:cubicBezTo>
                  <a:cubicBezTo>
                    <a:pt x="130" y="104"/>
                    <a:pt x="70" y="0"/>
                    <a:pt x="70" y="0"/>
                  </a:cubicBezTo>
                  <a:cubicBezTo>
                    <a:pt x="76" y="13"/>
                    <a:pt x="133" y="115"/>
                    <a:pt x="121" y="121"/>
                  </a:cubicBezTo>
                  <a:cubicBezTo>
                    <a:pt x="110" y="127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6" name="Freeform 82">
              <a:extLst>
                <a:ext uri="{FF2B5EF4-FFF2-40B4-BE49-F238E27FC236}">
                  <a16:creationId xmlns:a16="http://schemas.microsoft.com/office/drawing/2014/main" id="{B18EAFB6-3A2C-4871-924F-C94A84453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2873"/>
              <a:ext cx="545" cy="58"/>
            </a:xfrm>
            <a:custGeom>
              <a:avLst/>
              <a:gdLst>
                <a:gd name="T0" fmla="*/ 2739 w 242"/>
                <a:gd name="T1" fmla="*/ 0 h 26"/>
                <a:gd name="T2" fmla="*/ 2673 w 242"/>
                <a:gd name="T3" fmla="*/ 9 h 26"/>
                <a:gd name="T4" fmla="*/ 2592 w 242"/>
                <a:gd name="T5" fmla="*/ 9 h 26"/>
                <a:gd name="T6" fmla="*/ 2581 w 242"/>
                <a:gd name="T7" fmla="*/ 20 h 26"/>
                <a:gd name="T8" fmla="*/ 2556 w 242"/>
                <a:gd name="T9" fmla="*/ 20 h 26"/>
                <a:gd name="T10" fmla="*/ 2216 w 242"/>
                <a:gd name="T11" fmla="*/ 190 h 26"/>
                <a:gd name="T12" fmla="*/ 0 w 242"/>
                <a:gd name="T13" fmla="*/ 288 h 26"/>
                <a:gd name="T14" fmla="*/ 11 w 242"/>
                <a:gd name="T15" fmla="*/ 288 h 26"/>
                <a:gd name="T16" fmla="*/ 2662 w 242"/>
                <a:gd name="T17" fmla="*/ 288 h 26"/>
                <a:gd name="T18" fmla="*/ 2739 w 242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26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16"/>
                    <a:pt x="194" y="17"/>
                  </a:cubicBezTo>
                  <a:cubicBezTo>
                    <a:pt x="166" y="18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25" y="26"/>
                    <a:pt x="233" y="26"/>
                  </a:cubicBezTo>
                  <a:cubicBezTo>
                    <a:pt x="239" y="26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025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7" name="Freeform 83">
              <a:extLst>
                <a:ext uri="{FF2B5EF4-FFF2-40B4-BE49-F238E27FC236}">
                  <a16:creationId xmlns:a16="http://schemas.microsoft.com/office/drawing/2014/main" id="{FD402708-6CCF-4880-8989-01F166114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771"/>
              <a:ext cx="545" cy="88"/>
            </a:xfrm>
            <a:custGeom>
              <a:avLst/>
              <a:gdLst>
                <a:gd name="T0" fmla="*/ 2739 w 242"/>
                <a:gd name="T1" fmla="*/ 0 h 39"/>
                <a:gd name="T2" fmla="*/ 2673 w 242"/>
                <a:gd name="T3" fmla="*/ 11 h 39"/>
                <a:gd name="T4" fmla="*/ 2592 w 242"/>
                <a:gd name="T5" fmla="*/ 11 h 39"/>
                <a:gd name="T6" fmla="*/ 2581 w 242"/>
                <a:gd name="T7" fmla="*/ 25 h 39"/>
                <a:gd name="T8" fmla="*/ 2556 w 242"/>
                <a:gd name="T9" fmla="*/ 25 h 39"/>
                <a:gd name="T10" fmla="*/ 2216 w 242"/>
                <a:gd name="T11" fmla="*/ 345 h 39"/>
                <a:gd name="T12" fmla="*/ 0 w 242"/>
                <a:gd name="T13" fmla="*/ 449 h 39"/>
                <a:gd name="T14" fmla="*/ 11 w 242"/>
                <a:gd name="T15" fmla="*/ 449 h 39"/>
                <a:gd name="T16" fmla="*/ 2662 w 242"/>
                <a:gd name="T17" fmla="*/ 449 h 39"/>
                <a:gd name="T18" fmla="*/ 2739 w 242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39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29"/>
                    <a:pt x="194" y="30"/>
                  </a:cubicBezTo>
                  <a:cubicBezTo>
                    <a:pt x="166" y="31"/>
                    <a:pt x="0" y="39"/>
                    <a:pt x="0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25" y="39"/>
                    <a:pt x="233" y="39"/>
                  </a:cubicBezTo>
                  <a:cubicBezTo>
                    <a:pt x="239" y="39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8" name="Freeform 84">
              <a:extLst>
                <a:ext uri="{FF2B5EF4-FFF2-40B4-BE49-F238E27FC236}">
                  <a16:creationId xmlns:a16="http://schemas.microsoft.com/office/drawing/2014/main" id="{4F75DA6F-36E9-40A9-A9F8-49B036CA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771"/>
              <a:ext cx="284" cy="88"/>
            </a:xfrm>
            <a:custGeom>
              <a:avLst/>
              <a:gdLst>
                <a:gd name="T0" fmla="*/ 25 w 126"/>
                <a:gd name="T1" fmla="*/ 0 h 39"/>
                <a:gd name="T2" fmla="*/ 92 w 126"/>
                <a:gd name="T3" fmla="*/ 11 h 39"/>
                <a:gd name="T4" fmla="*/ 183 w 126"/>
                <a:gd name="T5" fmla="*/ 11 h 39"/>
                <a:gd name="T6" fmla="*/ 183 w 126"/>
                <a:gd name="T7" fmla="*/ 25 h 39"/>
                <a:gd name="T8" fmla="*/ 207 w 126"/>
                <a:gd name="T9" fmla="*/ 25 h 39"/>
                <a:gd name="T10" fmla="*/ 365 w 126"/>
                <a:gd name="T11" fmla="*/ 275 h 39"/>
                <a:gd name="T12" fmla="*/ 1443 w 126"/>
                <a:gd name="T13" fmla="*/ 449 h 39"/>
                <a:gd name="T14" fmla="*/ 1418 w 126"/>
                <a:gd name="T15" fmla="*/ 449 h 39"/>
                <a:gd name="T16" fmla="*/ 92 w 126"/>
                <a:gd name="T17" fmla="*/ 449 h 39"/>
                <a:gd name="T18" fmla="*/ 25 w 126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9">
                  <a:moveTo>
                    <a:pt x="2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5"/>
                    <a:pt x="23" y="17"/>
                    <a:pt x="32" y="24"/>
                  </a:cubicBezTo>
                  <a:cubicBezTo>
                    <a:pt x="46" y="34"/>
                    <a:pt x="126" y="39"/>
                    <a:pt x="12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39"/>
                    <a:pt x="15" y="39"/>
                    <a:pt x="8" y="39"/>
                  </a:cubicBezTo>
                  <a:cubicBezTo>
                    <a:pt x="1" y="39"/>
                    <a:pt x="0" y="26"/>
                    <a:pt x="2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79" name="Freeform 85">
              <a:extLst>
                <a:ext uri="{FF2B5EF4-FFF2-40B4-BE49-F238E27FC236}">
                  <a16:creationId xmlns:a16="http://schemas.microsoft.com/office/drawing/2014/main" id="{FE06D674-DFDD-4698-81F9-8FB494C9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019"/>
              <a:ext cx="198" cy="306"/>
            </a:xfrm>
            <a:custGeom>
              <a:avLst/>
              <a:gdLst>
                <a:gd name="T0" fmla="*/ 830 w 88"/>
                <a:gd name="T1" fmla="*/ 146 h 136"/>
                <a:gd name="T2" fmla="*/ 0 w 88"/>
                <a:gd name="T3" fmla="*/ 1550 h 136"/>
                <a:gd name="T4" fmla="*/ 830 w 88"/>
                <a:gd name="T5" fmla="*/ 25 h 136"/>
                <a:gd name="T6" fmla="*/ 1004 w 88"/>
                <a:gd name="T7" fmla="*/ 0 h 136"/>
                <a:gd name="T8" fmla="*/ 830 w 88"/>
                <a:gd name="T9" fmla="*/ 1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36">
                  <a:moveTo>
                    <a:pt x="73" y="13"/>
                  </a:moveTo>
                  <a:cubicBezTo>
                    <a:pt x="68" y="20"/>
                    <a:pt x="0" y="136"/>
                    <a:pt x="0" y="136"/>
                  </a:cubicBezTo>
                  <a:cubicBezTo>
                    <a:pt x="0" y="136"/>
                    <a:pt x="72" y="4"/>
                    <a:pt x="73" y="2"/>
                  </a:cubicBezTo>
                  <a:cubicBezTo>
                    <a:pt x="75" y="0"/>
                    <a:pt x="82" y="0"/>
                    <a:pt x="88" y="0"/>
                  </a:cubicBezTo>
                  <a:cubicBezTo>
                    <a:pt x="84" y="1"/>
                    <a:pt x="81" y="0"/>
                    <a:pt x="7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0" name="Freeform 86">
              <a:extLst>
                <a:ext uri="{FF2B5EF4-FFF2-40B4-BE49-F238E27FC236}">
                  <a16:creationId xmlns:a16="http://schemas.microsoft.com/office/drawing/2014/main" id="{36AD39A8-5544-42E0-9F48-8B3C6C1B7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2771"/>
              <a:ext cx="195" cy="77"/>
            </a:xfrm>
            <a:custGeom>
              <a:avLst/>
              <a:gdLst>
                <a:gd name="T0" fmla="*/ 408 w 87"/>
                <a:gd name="T1" fmla="*/ 313 h 34"/>
                <a:gd name="T2" fmla="*/ 0 w 87"/>
                <a:gd name="T3" fmla="*/ 0 h 34"/>
                <a:gd name="T4" fmla="*/ 0 w 87"/>
                <a:gd name="T5" fmla="*/ 394 h 34"/>
                <a:gd name="T6" fmla="*/ 979 w 87"/>
                <a:gd name="T7" fmla="*/ 369 h 34"/>
                <a:gd name="T8" fmla="*/ 408 w 87"/>
                <a:gd name="T9" fmla="*/ 3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4">
                  <a:moveTo>
                    <a:pt x="36" y="27"/>
                  </a:moveTo>
                  <a:cubicBezTo>
                    <a:pt x="17" y="22"/>
                    <a:pt x="0" y="13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56" y="33"/>
                    <a:pt x="36" y="27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1" name="Freeform 87">
              <a:extLst>
                <a:ext uri="{FF2B5EF4-FFF2-40B4-BE49-F238E27FC236}">
                  <a16:creationId xmlns:a16="http://schemas.microsoft.com/office/drawing/2014/main" id="{41CFCE82-A8A1-4C37-9DF1-26B2F91A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2" name="Freeform 88">
              <a:extLst>
                <a:ext uri="{FF2B5EF4-FFF2-40B4-BE49-F238E27FC236}">
                  <a16:creationId xmlns:a16="http://schemas.microsoft.com/office/drawing/2014/main" id="{79A56E87-AFF1-4B56-8133-F77714B2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3" name="Freeform 89">
              <a:extLst>
                <a:ext uri="{FF2B5EF4-FFF2-40B4-BE49-F238E27FC236}">
                  <a16:creationId xmlns:a16="http://schemas.microsoft.com/office/drawing/2014/main" id="{21281118-36C0-4F1B-A2E5-F25320031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553 w 553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  <a:lnTo>
                    <a:pt x="553" y="34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4" name="Freeform 90">
              <a:extLst>
                <a:ext uri="{FF2B5EF4-FFF2-40B4-BE49-F238E27FC236}">
                  <a16:creationId xmlns:a16="http://schemas.microsoft.com/office/drawing/2014/main" id="{50D40C44-31C7-4BCA-82E3-F4C15D40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5" name="Freeform 91">
              <a:extLst>
                <a:ext uri="{FF2B5EF4-FFF2-40B4-BE49-F238E27FC236}">
                  <a16:creationId xmlns:a16="http://schemas.microsoft.com/office/drawing/2014/main" id="{0C6687D4-954D-4D2A-A758-44632F7C3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573"/>
              <a:ext cx="252" cy="171"/>
            </a:xfrm>
            <a:custGeom>
              <a:avLst/>
              <a:gdLst>
                <a:gd name="T0" fmla="*/ 239 w 112"/>
                <a:gd name="T1" fmla="*/ 0 h 76"/>
                <a:gd name="T2" fmla="*/ 25 w 112"/>
                <a:gd name="T3" fmla="*/ 754 h 76"/>
                <a:gd name="T4" fmla="*/ 263 w 112"/>
                <a:gd name="T5" fmla="*/ 866 h 76"/>
                <a:gd name="T6" fmla="*/ 1276 w 112"/>
                <a:gd name="T7" fmla="*/ 866 h 76"/>
                <a:gd name="T8" fmla="*/ 239 w 112"/>
                <a:gd name="T9" fmla="*/ 673 h 76"/>
                <a:gd name="T10" fmla="*/ 239 w 11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76">
                  <a:moveTo>
                    <a:pt x="21" y="0"/>
                  </a:moveTo>
                  <a:cubicBezTo>
                    <a:pt x="21" y="0"/>
                    <a:pt x="4" y="57"/>
                    <a:pt x="2" y="66"/>
                  </a:cubicBezTo>
                  <a:cubicBezTo>
                    <a:pt x="0" y="75"/>
                    <a:pt x="4" y="76"/>
                    <a:pt x="23" y="76"/>
                  </a:cubicBezTo>
                  <a:cubicBezTo>
                    <a:pt x="42" y="76"/>
                    <a:pt x="112" y="76"/>
                    <a:pt x="112" y="76"/>
                  </a:cubicBezTo>
                  <a:cubicBezTo>
                    <a:pt x="60" y="75"/>
                    <a:pt x="30" y="67"/>
                    <a:pt x="21" y="59"/>
                  </a:cubicBezTo>
                  <a:cubicBezTo>
                    <a:pt x="12" y="51"/>
                    <a:pt x="18" y="13"/>
                    <a:pt x="21" y="0"/>
                  </a:cubicBezTo>
                  <a:close/>
                </a:path>
              </a:pathLst>
            </a:custGeom>
            <a:solidFill>
              <a:srgbClr val="CB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6" name="Freeform 92">
              <a:extLst>
                <a:ext uri="{FF2B5EF4-FFF2-40B4-BE49-F238E27FC236}">
                  <a16:creationId xmlns:a16="http://schemas.microsoft.com/office/drawing/2014/main" id="{470A8AF3-DCED-4458-904B-D6223402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424"/>
              <a:ext cx="252" cy="320"/>
            </a:xfrm>
            <a:custGeom>
              <a:avLst/>
              <a:gdLst>
                <a:gd name="T0" fmla="*/ 846 w 112"/>
                <a:gd name="T1" fmla="*/ 0 h 142"/>
                <a:gd name="T2" fmla="*/ 1256 w 112"/>
                <a:gd name="T3" fmla="*/ 1508 h 142"/>
                <a:gd name="T4" fmla="*/ 1013 w 112"/>
                <a:gd name="T5" fmla="*/ 1625 h 142"/>
                <a:gd name="T6" fmla="*/ 0 w 112"/>
                <a:gd name="T7" fmla="*/ 1625 h 142"/>
                <a:gd name="T8" fmla="*/ 1085 w 112"/>
                <a:gd name="T9" fmla="*/ 1478 h 142"/>
                <a:gd name="T10" fmla="*/ 846 w 112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42">
                  <a:moveTo>
                    <a:pt x="74" y="0"/>
                  </a:moveTo>
                  <a:cubicBezTo>
                    <a:pt x="74" y="0"/>
                    <a:pt x="108" y="123"/>
                    <a:pt x="110" y="132"/>
                  </a:cubicBezTo>
                  <a:cubicBezTo>
                    <a:pt x="112" y="141"/>
                    <a:pt x="108" y="142"/>
                    <a:pt x="89" y="142"/>
                  </a:cubicBezTo>
                  <a:cubicBezTo>
                    <a:pt x="70" y="142"/>
                    <a:pt x="0" y="142"/>
                    <a:pt x="0" y="142"/>
                  </a:cubicBezTo>
                  <a:cubicBezTo>
                    <a:pt x="52" y="141"/>
                    <a:pt x="86" y="137"/>
                    <a:pt x="95" y="129"/>
                  </a:cubicBezTo>
                  <a:cubicBezTo>
                    <a:pt x="104" y="121"/>
                    <a:pt x="77" y="13"/>
                    <a:pt x="74" y="0"/>
                  </a:cubicBezTo>
                  <a:close/>
                </a:path>
              </a:pathLst>
            </a:custGeom>
            <a:solidFill>
              <a:srgbClr val="619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7" name="Freeform 93">
              <a:extLst>
                <a:ext uri="{FF2B5EF4-FFF2-40B4-BE49-F238E27FC236}">
                  <a16:creationId xmlns:a16="http://schemas.microsoft.com/office/drawing/2014/main" id="{434375EE-0506-43FF-B9E7-962782AD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866"/>
              <a:ext cx="668" cy="234"/>
            </a:xfrm>
            <a:custGeom>
              <a:avLst/>
              <a:gdLst>
                <a:gd name="T0" fmla="*/ 3005 w 297"/>
                <a:gd name="T1" fmla="*/ 0 h 104"/>
                <a:gd name="T2" fmla="*/ 3232 w 297"/>
                <a:gd name="T3" fmla="*/ 329 h 104"/>
                <a:gd name="T4" fmla="*/ 1138 w 297"/>
                <a:gd name="T5" fmla="*/ 1105 h 104"/>
                <a:gd name="T6" fmla="*/ 9 w 297"/>
                <a:gd name="T7" fmla="*/ 1058 h 104"/>
                <a:gd name="T8" fmla="*/ 9 w 297"/>
                <a:gd name="T9" fmla="*/ 1058 h 104"/>
                <a:gd name="T10" fmla="*/ 1203 w 297"/>
                <a:gd name="T11" fmla="*/ 1186 h 104"/>
                <a:gd name="T12" fmla="*/ 3378 w 297"/>
                <a:gd name="T13" fmla="*/ 421 h 104"/>
                <a:gd name="T14" fmla="*/ 3005 w 297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104">
                  <a:moveTo>
                    <a:pt x="264" y="0"/>
                  </a:moveTo>
                  <a:cubicBezTo>
                    <a:pt x="277" y="9"/>
                    <a:pt x="284" y="18"/>
                    <a:pt x="284" y="29"/>
                  </a:cubicBezTo>
                  <a:cubicBezTo>
                    <a:pt x="284" y="66"/>
                    <a:pt x="206" y="97"/>
                    <a:pt x="100" y="97"/>
                  </a:cubicBezTo>
                  <a:cubicBezTo>
                    <a:pt x="68" y="97"/>
                    <a:pt x="27" y="98"/>
                    <a:pt x="1" y="93"/>
                  </a:cubicBezTo>
                  <a:cubicBezTo>
                    <a:pt x="0" y="93"/>
                    <a:pt x="1" y="94"/>
                    <a:pt x="1" y="93"/>
                  </a:cubicBezTo>
                  <a:cubicBezTo>
                    <a:pt x="31" y="100"/>
                    <a:pt x="67" y="104"/>
                    <a:pt x="106" y="104"/>
                  </a:cubicBezTo>
                  <a:cubicBezTo>
                    <a:pt x="212" y="104"/>
                    <a:pt x="297" y="74"/>
                    <a:pt x="297" y="37"/>
                  </a:cubicBezTo>
                  <a:cubicBezTo>
                    <a:pt x="297" y="23"/>
                    <a:pt x="285" y="10"/>
                    <a:pt x="264" y="0"/>
                  </a:cubicBezTo>
                  <a:close/>
                </a:path>
              </a:pathLst>
            </a:custGeom>
            <a:solidFill>
              <a:srgbClr val="AB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8" name="Freeform 94">
              <a:extLst>
                <a:ext uri="{FF2B5EF4-FFF2-40B4-BE49-F238E27FC236}">
                  <a16:creationId xmlns:a16="http://schemas.microsoft.com/office/drawing/2014/main" id="{4B3BB1C2-D83A-46C5-B584-C4F6B23C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997"/>
              <a:ext cx="504" cy="182"/>
            </a:xfrm>
            <a:custGeom>
              <a:avLst/>
              <a:gdLst>
                <a:gd name="T0" fmla="*/ 1013 w 224"/>
                <a:gd name="T1" fmla="*/ 591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59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2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4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6"/>
                    <a:pt x="89" y="52"/>
                  </a:cubicBezTo>
                  <a:close/>
                </a:path>
              </a:pathLst>
            </a:custGeom>
            <a:solidFill>
              <a:srgbClr val="747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89" name="Freeform 95">
              <a:extLst>
                <a:ext uri="{FF2B5EF4-FFF2-40B4-BE49-F238E27FC236}">
                  <a16:creationId xmlns:a16="http://schemas.microsoft.com/office/drawing/2014/main" id="{BB43B32A-E60E-4FE7-9C83-70D723E6C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107"/>
              <a:ext cx="504" cy="182"/>
            </a:xfrm>
            <a:custGeom>
              <a:avLst/>
              <a:gdLst>
                <a:gd name="T0" fmla="*/ 1013 w 224"/>
                <a:gd name="T1" fmla="*/ 600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60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3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5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7"/>
                    <a:pt x="89" y="53"/>
                  </a:cubicBezTo>
                  <a:close/>
                </a:path>
              </a:pathLst>
            </a:custGeom>
            <a:solidFill>
              <a:srgbClr val="35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0" name="Freeform 96">
              <a:extLst>
                <a:ext uri="{FF2B5EF4-FFF2-40B4-BE49-F238E27FC236}">
                  <a16:creationId xmlns:a16="http://schemas.microsoft.com/office/drawing/2014/main" id="{A085C2D2-21FD-4EB2-9721-657236486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999"/>
              <a:ext cx="261" cy="164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18 h 73"/>
                <a:gd name="T4" fmla="*/ 1321 w 116"/>
                <a:gd name="T5" fmla="*/ 827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9"/>
                    <a:pt x="33" y="63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D3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1" name="Freeform 97">
              <a:extLst>
                <a:ext uri="{FF2B5EF4-FFF2-40B4-BE49-F238E27FC236}">
                  <a16:creationId xmlns:a16="http://schemas.microsoft.com/office/drawing/2014/main" id="{26D6A87A-094C-47C4-99E5-953A6C06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9"/>
              <a:ext cx="261" cy="165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31 h 73"/>
                <a:gd name="T4" fmla="*/ 1321 w 116"/>
                <a:gd name="T5" fmla="*/ 843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30"/>
                    <a:pt x="33" y="64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2" name="Freeform 98">
              <a:extLst>
                <a:ext uri="{FF2B5EF4-FFF2-40B4-BE49-F238E27FC236}">
                  <a16:creationId xmlns:a16="http://schemas.microsoft.com/office/drawing/2014/main" id="{9ABCF0C8-28B9-4DA1-BEF0-708725E6C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03"/>
              <a:ext cx="61" cy="87"/>
            </a:xfrm>
            <a:custGeom>
              <a:avLst/>
              <a:gdLst>
                <a:gd name="T0" fmla="*/ 0 w 27"/>
                <a:gd name="T1" fmla="*/ 397 h 39"/>
                <a:gd name="T2" fmla="*/ 312 w 27"/>
                <a:gd name="T3" fmla="*/ 433 h 39"/>
                <a:gd name="T4" fmla="*/ 312 w 27"/>
                <a:gd name="T5" fmla="*/ 36 h 39"/>
                <a:gd name="T6" fmla="*/ 0 w 27"/>
                <a:gd name="T7" fmla="*/ 0 h 39"/>
                <a:gd name="T8" fmla="*/ 0 w 27"/>
                <a:gd name="T9" fmla="*/ 39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9">
                  <a:moveTo>
                    <a:pt x="0" y="36"/>
                  </a:moveTo>
                  <a:cubicBezTo>
                    <a:pt x="9" y="37"/>
                    <a:pt x="18" y="38"/>
                    <a:pt x="27" y="3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8" y="2"/>
                    <a:pt x="9" y="1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" name="Freeform 99">
              <a:extLst>
                <a:ext uri="{FF2B5EF4-FFF2-40B4-BE49-F238E27FC236}">
                  <a16:creationId xmlns:a16="http://schemas.microsoft.com/office/drawing/2014/main" id="{41426402-B32A-44AA-BBFA-76ADB6B5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096"/>
              <a:ext cx="22" cy="85"/>
            </a:xfrm>
            <a:custGeom>
              <a:avLst/>
              <a:gdLst>
                <a:gd name="T0" fmla="*/ 0 w 10"/>
                <a:gd name="T1" fmla="*/ 405 h 38"/>
                <a:gd name="T2" fmla="*/ 106 w 10"/>
                <a:gd name="T3" fmla="*/ 425 h 38"/>
                <a:gd name="T4" fmla="*/ 106 w 10"/>
                <a:gd name="T5" fmla="*/ 9 h 38"/>
                <a:gd name="T6" fmla="*/ 0 w 10"/>
                <a:gd name="T7" fmla="*/ 0 h 38"/>
                <a:gd name="T8" fmla="*/ 0 w 10"/>
                <a:gd name="T9" fmla="*/ 40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8">
                  <a:moveTo>
                    <a:pt x="0" y="36"/>
                  </a:moveTo>
                  <a:cubicBezTo>
                    <a:pt x="3" y="37"/>
                    <a:pt x="6" y="37"/>
                    <a:pt x="10" y="3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" name="Line 100">
              <a:extLst>
                <a:ext uri="{FF2B5EF4-FFF2-40B4-BE49-F238E27FC236}">
                  <a16:creationId xmlns:a16="http://schemas.microsoft.com/office/drawing/2014/main" id="{69A95F4B-D12B-48D4-9728-E4BDBB74C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2098"/>
              <a:ext cx="1" cy="8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" name="Freeform 101">
              <a:extLst>
                <a:ext uri="{FF2B5EF4-FFF2-40B4-BE49-F238E27FC236}">
                  <a16:creationId xmlns:a16="http://schemas.microsoft.com/office/drawing/2014/main" id="{9AE109C0-8313-4F6A-882C-D8CF6A063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109"/>
              <a:ext cx="11" cy="84"/>
            </a:xfrm>
            <a:custGeom>
              <a:avLst/>
              <a:gdLst>
                <a:gd name="T0" fmla="*/ 0 w 5"/>
                <a:gd name="T1" fmla="*/ 422 h 37"/>
                <a:gd name="T2" fmla="*/ 53 w 5"/>
                <a:gd name="T3" fmla="*/ 434 h 37"/>
                <a:gd name="T4" fmla="*/ 53 w 5"/>
                <a:gd name="T5" fmla="*/ 11 h 37"/>
                <a:gd name="T6" fmla="*/ 0 w 5"/>
                <a:gd name="T7" fmla="*/ 0 h 37"/>
                <a:gd name="T8" fmla="*/ 0 w 5"/>
                <a:gd name="T9" fmla="*/ 42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7">
                  <a:moveTo>
                    <a:pt x="0" y="36"/>
                  </a:moveTo>
                  <a:cubicBezTo>
                    <a:pt x="3" y="36"/>
                    <a:pt x="2" y="37"/>
                    <a:pt x="5" y="3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2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6" name="Line 102">
              <a:extLst>
                <a:ext uri="{FF2B5EF4-FFF2-40B4-BE49-F238E27FC236}">
                  <a16:creationId xmlns:a16="http://schemas.microsoft.com/office/drawing/2014/main" id="{D68E7328-2982-4E70-9678-2A2B044C3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058"/>
              <a:ext cx="1" cy="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7" name="Freeform 103">
              <a:extLst>
                <a:ext uri="{FF2B5EF4-FFF2-40B4-BE49-F238E27FC236}">
                  <a16:creationId xmlns:a16="http://schemas.microsoft.com/office/drawing/2014/main" id="{62955F7C-D980-475D-9BC2-F1757479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w 11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8" name="Freeform 104">
              <a:extLst>
                <a:ext uri="{FF2B5EF4-FFF2-40B4-BE49-F238E27FC236}">
                  <a16:creationId xmlns:a16="http://schemas.microsoft.com/office/drawing/2014/main" id="{73CE58DF-C9D3-4CB1-BB8D-5C5442422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9" name="Freeform 105">
              <a:extLst>
                <a:ext uri="{FF2B5EF4-FFF2-40B4-BE49-F238E27FC236}">
                  <a16:creationId xmlns:a16="http://schemas.microsoft.com/office/drawing/2014/main" id="{4E64C07B-8EB3-4DEB-BC1E-20A7273A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w 2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0" name="Freeform 106">
              <a:extLst>
                <a:ext uri="{FF2B5EF4-FFF2-40B4-BE49-F238E27FC236}">
                  <a16:creationId xmlns:a16="http://schemas.microsoft.com/office/drawing/2014/main" id="{7D149A09-5248-4E25-B7DE-E15E4D68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1" name="Freeform 107">
              <a:extLst>
                <a:ext uri="{FF2B5EF4-FFF2-40B4-BE49-F238E27FC236}">
                  <a16:creationId xmlns:a16="http://schemas.microsoft.com/office/drawing/2014/main" id="{F868AE1C-6C39-4B40-A743-5B281D2C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188"/>
              <a:ext cx="313" cy="133"/>
            </a:xfrm>
            <a:custGeom>
              <a:avLst/>
              <a:gdLst>
                <a:gd name="T0" fmla="*/ 0 w 139"/>
                <a:gd name="T1" fmla="*/ 640 h 59"/>
                <a:gd name="T2" fmla="*/ 1588 w 139"/>
                <a:gd name="T3" fmla="*/ 0 h 59"/>
                <a:gd name="T4" fmla="*/ 0 w 139"/>
                <a:gd name="T5" fmla="*/ 64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59">
                  <a:moveTo>
                    <a:pt x="0" y="56"/>
                  </a:moveTo>
                  <a:cubicBezTo>
                    <a:pt x="35" y="50"/>
                    <a:pt x="104" y="39"/>
                    <a:pt x="139" y="0"/>
                  </a:cubicBezTo>
                  <a:cubicBezTo>
                    <a:pt x="127" y="35"/>
                    <a:pt x="63" y="59"/>
                    <a:pt x="0" y="56"/>
                  </a:cubicBezTo>
                  <a:close/>
                </a:path>
              </a:pathLst>
            </a:custGeom>
            <a:solidFill>
              <a:srgbClr val="AFC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2" name="Freeform 108">
              <a:extLst>
                <a:ext uri="{FF2B5EF4-FFF2-40B4-BE49-F238E27FC236}">
                  <a16:creationId xmlns:a16="http://schemas.microsoft.com/office/drawing/2014/main" id="{287C583D-35F9-48CC-A2DE-088912DE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3" name="Oval 109">
              <a:extLst>
                <a:ext uri="{FF2B5EF4-FFF2-40B4-BE49-F238E27FC236}">
                  <a16:creationId xmlns:a16="http://schemas.microsoft.com/office/drawing/2014/main" id="{A269F02D-6032-46E2-A766-9E0FA666C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04" name="Freeform 110">
              <a:extLst>
                <a:ext uri="{FF2B5EF4-FFF2-40B4-BE49-F238E27FC236}">
                  <a16:creationId xmlns:a16="http://schemas.microsoft.com/office/drawing/2014/main" id="{ECCBD42B-0746-4F3B-AE09-8084A806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5" name="Freeform 111">
              <a:extLst>
                <a:ext uri="{FF2B5EF4-FFF2-40B4-BE49-F238E27FC236}">
                  <a16:creationId xmlns:a16="http://schemas.microsoft.com/office/drawing/2014/main" id="{E267D2BA-98B4-4B0F-A082-022919498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6" name="Freeform 112">
              <a:extLst>
                <a:ext uri="{FF2B5EF4-FFF2-40B4-BE49-F238E27FC236}">
                  <a16:creationId xmlns:a16="http://schemas.microsoft.com/office/drawing/2014/main" id="{102ADAC4-A84F-4B08-B286-DA86DB91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7" name="Freeform 113">
              <a:extLst>
                <a:ext uri="{FF2B5EF4-FFF2-40B4-BE49-F238E27FC236}">
                  <a16:creationId xmlns:a16="http://schemas.microsoft.com/office/drawing/2014/main" id="{6AFD880B-64F0-4198-8431-5CA622FED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8" name="Freeform 114">
              <a:extLst>
                <a:ext uri="{FF2B5EF4-FFF2-40B4-BE49-F238E27FC236}">
                  <a16:creationId xmlns:a16="http://schemas.microsoft.com/office/drawing/2014/main" id="{806FC3F6-23A8-4F3D-BA50-63F814DD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09" name="Freeform 115">
              <a:extLst>
                <a:ext uri="{FF2B5EF4-FFF2-40B4-BE49-F238E27FC236}">
                  <a16:creationId xmlns:a16="http://schemas.microsoft.com/office/drawing/2014/main" id="{20B219B4-94CA-4171-8F78-C68B46FFD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1287 w 663"/>
                <a:gd name="T11" fmla="*/ 0 h 161"/>
                <a:gd name="T12" fmla="*/ 1105 w 663"/>
                <a:gd name="T13" fmla="*/ 0 h 161"/>
                <a:gd name="T14" fmla="*/ 956 w 663"/>
                <a:gd name="T15" fmla="*/ 92 h 161"/>
                <a:gd name="T16" fmla="*/ 956 w 663"/>
                <a:gd name="T17" fmla="*/ 92 h 161"/>
                <a:gd name="T18" fmla="*/ 0 w 663"/>
                <a:gd name="T19" fmla="*/ 1835 h 161"/>
                <a:gd name="T20" fmla="*/ 0 w 663"/>
                <a:gd name="T21" fmla="*/ 1835 h 161"/>
                <a:gd name="T22" fmla="*/ 182 w 663"/>
                <a:gd name="T23" fmla="*/ 1729 h 161"/>
                <a:gd name="T24" fmla="*/ 182 w 663"/>
                <a:gd name="T25" fmla="*/ 1729 h 161"/>
                <a:gd name="T26" fmla="*/ 7374 w 663"/>
                <a:gd name="T27" fmla="*/ 1729 h 161"/>
                <a:gd name="T28" fmla="*/ 7557 w 663"/>
                <a:gd name="T29" fmla="*/ 1820 h 161"/>
                <a:gd name="T30" fmla="*/ 6598 w 663"/>
                <a:gd name="T31" fmla="*/ 92 h 161"/>
                <a:gd name="T32" fmla="*/ 6598 w 663"/>
                <a:gd name="T33" fmla="*/ 92 h 161"/>
                <a:gd name="T34" fmla="*/ 6452 w 663"/>
                <a:gd name="T35" fmla="*/ 0 h 161"/>
                <a:gd name="T36" fmla="*/ 6290 w 66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11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7" y="3"/>
                    <a:pt x="572" y="0"/>
                    <a:pt x="566" y="0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0" name="Freeform 116">
              <a:extLst>
                <a:ext uri="{FF2B5EF4-FFF2-40B4-BE49-F238E27FC236}">
                  <a16:creationId xmlns:a16="http://schemas.microsoft.com/office/drawing/2014/main" id="{69D89359-02FC-48D4-A5C0-8126EF6A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519"/>
              <a:ext cx="362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20 w 161"/>
                <a:gd name="T9" fmla="*/ 45 h 92"/>
                <a:gd name="T10" fmla="*/ 1785 w 161"/>
                <a:gd name="T11" fmla="*/ 740 h 92"/>
                <a:gd name="T12" fmla="*/ 1729 w 161"/>
                <a:gd name="T13" fmla="*/ 1049 h 92"/>
                <a:gd name="T14" fmla="*/ 1729 w 161"/>
                <a:gd name="T15" fmla="*/ 1049 h 92"/>
                <a:gd name="T16" fmla="*/ 1830 w 161"/>
                <a:gd name="T17" fmla="*/ 740 h 92"/>
                <a:gd name="T18" fmla="*/ 920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1" name="Freeform 117">
              <a:extLst>
                <a:ext uri="{FF2B5EF4-FFF2-40B4-BE49-F238E27FC236}">
                  <a16:creationId xmlns:a16="http://schemas.microsoft.com/office/drawing/2014/main" id="{D267D5F0-90CB-4FBE-8ABF-815A929B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519"/>
              <a:ext cx="363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31 w 161"/>
                <a:gd name="T9" fmla="*/ 45 h 92"/>
                <a:gd name="T10" fmla="*/ 1799 w 161"/>
                <a:gd name="T11" fmla="*/ 740 h 92"/>
                <a:gd name="T12" fmla="*/ 1743 w 161"/>
                <a:gd name="T13" fmla="*/ 1049 h 92"/>
                <a:gd name="T14" fmla="*/ 1743 w 161"/>
                <a:gd name="T15" fmla="*/ 1049 h 92"/>
                <a:gd name="T16" fmla="*/ 1844 w 161"/>
                <a:gd name="T17" fmla="*/ 740 h 92"/>
                <a:gd name="T18" fmla="*/ 931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2" name="Oval 118">
              <a:extLst>
                <a:ext uri="{FF2B5EF4-FFF2-40B4-BE49-F238E27FC236}">
                  <a16:creationId xmlns:a16="http://schemas.microsoft.com/office/drawing/2014/main" id="{4DAED2DE-1F91-4BF4-B6F5-D8F9D938C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13" name="Freeform 119">
              <a:extLst>
                <a:ext uri="{FF2B5EF4-FFF2-40B4-BE49-F238E27FC236}">
                  <a16:creationId xmlns:a16="http://schemas.microsoft.com/office/drawing/2014/main" id="{F3823DC3-AA54-45FA-9386-FB61E1BAB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" name="Freeform 120">
              <a:extLst>
                <a:ext uri="{FF2B5EF4-FFF2-40B4-BE49-F238E27FC236}">
                  <a16:creationId xmlns:a16="http://schemas.microsoft.com/office/drawing/2014/main" id="{D0AA5774-BF7E-4D5C-B6B2-5202A2773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564"/>
              <a:ext cx="178" cy="176"/>
            </a:xfrm>
            <a:custGeom>
              <a:avLst/>
              <a:gdLst>
                <a:gd name="T0" fmla="*/ 207 w 79"/>
                <a:gd name="T1" fmla="*/ 896 h 78"/>
                <a:gd name="T2" fmla="*/ 101 w 79"/>
                <a:gd name="T3" fmla="*/ 564 h 78"/>
                <a:gd name="T4" fmla="*/ 895 w 79"/>
                <a:gd name="T5" fmla="*/ 36 h 78"/>
                <a:gd name="T6" fmla="*/ 895 w 79"/>
                <a:gd name="T7" fmla="*/ 36 h 78"/>
                <a:gd name="T8" fmla="*/ 665 w 79"/>
                <a:gd name="T9" fmla="*/ 0 h 78"/>
                <a:gd name="T10" fmla="*/ 0 w 79"/>
                <a:gd name="T11" fmla="*/ 519 h 78"/>
                <a:gd name="T12" fmla="*/ 207 w 79"/>
                <a:gd name="T13" fmla="*/ 896 h 78"/>
                <a:gd name="T14" fmla="*/ 207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" name="Freeform 121">
              <a:extLst>
                <a:ext uri="{FF2B5EF4-FFF2-40B4-BE49-F238E27FC236}">
                  <a16:creationId xmlns:a16="http://schemas.microsoft.com/office/drawing/2014/main" id="{A2116F75-C9D9-4EB5-8B25-B1D76F25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" name="Freeform 122">
              <a:extLst>
                <a:ext uri="{FF2B5EF4-FFF2-40B4-BE49-F238E27FC236}">
                  <a16:creationId xmlns:a16="http://schemas.microsoft.com/office/drawing/2014/main" id="{C19DBB5D-7532-40D6-888C-7694F426B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710"/>
              <a:ext cx="204" cy="259"/>
            </a:xfrm>
            <a:custGeom>
              <a:avLst/>
              <a:gdLst>
                <a:gd name="T0" fmla="*/ 1024 w 91"/>
                <a:gd name="T1" fmla="*/ 757 h 115"/>
                <a:gd name="T2" fmla="*/ 1024 w 91"/>
                <a:gd name="T3" fmla="*/ 0 h 115"/>
                <a:gd name="T4" fmla="*/ 453 w 91"/>
                <a:gd name="T5" fmla="*/ 365 h 115"/>
                <a:gd name="T6" fmla="*/ 699 w 91"/>
                <a:gd name="T7" fmla="*/ 547 h 115"/>
                <a:gd name="T8" fmla="*/ 664 w 91"/>
                <a:gd name="T9" fmla="*/ 1013 h 115"/>
                <a:gd name="T10" fmla="*/ 0 w 91"/>
                <a:gd name="T11" fmla="*/ 1259 h 115"/>
                <a:gd name="T12" fmla="*/ 307 w 91"/>
                <a:gd name="T13" fmla="*/ 1313 h 115"/>
                <a:gd name="T14" fmla="*/ 1024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" name="Freeform 123">
              <a:extLst>
                <a:ext uri="{FF2B5EF4-FFF2-40B4-BE49-F238E27FC236}">
                  <a16:creationId xmlns:a16="http://schemas.microsoft.com/office/drawing/2014/main" id="{29DF56B3-7D19-41C2-8BFB-C5A4892A4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593"/>
              <a:ext cx="78" cy="72"/>
            </a:xfrm>
            <a:custGeom>
              <a:avLst/>
              <a:gdLst>
                <a:gd name="T0" fmla="*/ 78 w 78"/>
                <a:gd name="T1" fmla="*/ 72 h 72"/>
                <a:gd name="T2" fmla="*/ 0 w 78"/>
                <a:gd name="T3" fmla="*/ 0 h 72"/>
                <a:gd name="T4" fmla="*/ 78 w 78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72">
                  <a:moveTo>
                    <a:pt x="78" y="72"/>
                  </a:moveTo>
                  <a:lnTo>
                    <a:pt x="0" y="0"/>
                  </a:lnTo>
                  <a:lnTo>
                    <a:pt x="78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" name="Line 124">
              <a:extLst>
                <a:ext uri="{FF2B5EF4-FFF2-40B4-BE49-F238E27FC236}">
                  <a16:creationId xmlns:a16="http://schemas.microsoft.com/office/drawing/2014/main" id="{AC24A422-E42C-4EE1-B2CD-379D74E21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9" name="Oval 125">
              <a:extLst>
                <a:ext uri="{FF2B5EF4-FFF2-40B4-BE49-F238E27FC236}">
                  <a16:creationId xmlns:a16="http://schemas.microsoft.com/office/drawing/2014/main" id="{C84DC92D-C7DE-4221-8958-9436F5DB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0" name="Freeform 126">
              <a:extLst>
                <a:ext uri="{FF2B5EF4-FFF2-40B4-BE49-F238E27FC236}">
                  <a16:creationId xmlns:a16="http://schemas.microsoft.com/office/drawing/2014/main" id="{14BFA2D6-339F-4277-B5D3-1B35476D5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1" name="Freeform 127">
              <a:extLst>
                <a:ext uri="{FF2B5EF4-FFF2-40B4-BE49-F238E27FC236}">
                  <a16:creationId xmlns:a16="http://schemas.microsoft.com/office/drawing/2014/main" id="{1E4943E5-9D9F-4024-8FDD-8E48482DB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2593"/>
              <a:ext cx="76" cy="72"/>
            </a:xfrm>
            <a:custGeom>
              <a:avLst/>
              <a:gdLst>
                <a:gd name="T0" fmla="*/ 76 w 76"/>
                <a:gd name="T1" fmla="*/ 72 h 72"/>
                <a:gd name="T2" fmla="*/ 0 w 76"/>
                <a:gd name="T3" fmla="*/ 0 h 72"/>
                <a:gd name="T4" fmla="*/ 76 w 76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lnTo>
                    <a:pt x="0" y="0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2" name="Line 128">
              <a:extLst>
                <a:ext uri="{FF2B5EF4-FFF2-40B4-BE49-F238E27FC236}">
                  <a16:creationId xmlns:a16="http://schemas.microsoft.com/office/drawing/2014/main" id="{413A6390-A649-4BE1-AF80-564F059AE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3" name="Oval 129">
              <a:extLst>
                <a:ext uri="{FF2B5EF4-FFF2-40B4-BE49-F238E27FC236}">
                  <a16:creationId xmlns:a16="http://schemas.microsoft.com/office/drawing/2014/main" id="{02A73651-4720-45FA-99A3-276313A01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4" name="Freeform 130">
              <a:extLst>
                <a:ext uri="{FF2B5EF4-FFF2-40B4-BE49-F238E27FC236}">
                  <a16:creationId xmlns:a16="http://schemas.microsoft.com/office/drawing/2014/main" id="{88BBC407-C6D4-45B8-A32D-EFAA0077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5" name="Line 131">
              <a:extLst>
                <a:ext uri="{FF2B5EF4-FFF2-40B4-BE49-F238E27FC236}">
                  <a16:creationId xmlns:a16="http://schemas.microsoft.com/office/drawing/2014/main" id="{6408483F-46AB-4328-BD9F-E92DF7B34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6" name="Oval 132">
              <a:extLst>
                <a:ext uri="{FF2B5EF4-FFF2-40B4-BE49-F238E27FC236}">
                  <a16:creationId xmlns:a16="http://schemas.microsoft.com/office/drawing/2014/main" id="{1E78F480-7F57-4E2D-BAD8-F7099F95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627" name="Freeform 133">
              <a:extLst>
                <a:ext uri="{FF2B5EF4-FFF2-40B4-BE49-F238E27FC236}">
                  <a16:creationId xmlns:a16="http://schemas.microsoft.com/office/drawing/2014/main" id="{AD0C56DC-DC9C-48CA-849B-35F7E46C0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8" name="Freeform 134">
              <a:extLst>
                <a:ext uri="{FF2B5EF4-FFF2-40B4-BE49-F238E27FC236}">
                  <a16:creationId xmlns:a16="http://schemas.microsoft.com/office/drawing/2014/main" id="{4E1A66A3-AFAE-45F0-8055-D84055383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9" name="Freeform 135">
              <a:extLst>
                <a:ext uri="{FF2B5EF4-FFF2-40B4-BE49-F238E27FC236}">
                  <a16:creationId xmlns:a16="http://schemas.microsoft.com/office/drawing/2014/main" id="{DC040502-1C8F-46AA-AD29-534F7045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2564"/>
              <a:ext cx="177" cy="176"/>
            </a:xfrm>
            <a:custGeom>
              <a:avLst/>
              <a:gdLst>
                <a:gd name="T0" fmla="*/ 202 w 79"/>
                <a:gd name="T1" fmla="*/ 896 h 78"/>
                <a:gd name="T2" fmla="*/ 101 w 79"/>
                <a:gd name="T3" fmla="*/ 564 h 78"/>
                <a:gd name="T4" fmla="*/ 878 w 79"/>
                <a:gd name="T5" fmla="*/ 36 h 78"/>
                <a:gd name="T6" fmla="*/ 878 w 79"/>
                <a:gd name="T7" fmla="*/ 36 h 78"/>
                <a:gd name="T8" fmla="*/ 652 w 79"/>
                <a:gd name="T9" fmla="*/ 0 h 78"/>
                <a:gd name="T10" fmla="*/ 0 w 79"/>
                <a:gd name="T11" fmla="*/ 519 h 78"/>
                <a:gd name="T12" fmla="*/ 202 w 79"/>
                <a:gd name="T13" fmla="*/ 896 h 78"/>
                <a:gd name="T14" fmla="*/ 202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0" name="Freeform 136">
              <a:extLst>
                <a:ext uri="{FF2B5EF4-FFF2-40B4-BE49-F238E27FC236}">
                  <a16:creationId xmlns:a16="http://schemas.microsoft.com/office/drawing/2014/main" id="{65724923-6BA0-4C1E-94A0-B0493A46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710"/>
              <a:ext cx="205" cy="259"/>
            </a:xfrm>
            <a:custGeom>
              <a:avLst/>
              <a:gdLst>
                <a:gd name="T0" fmla="*/ 1041 w 91"/>
                <a:gd name="T1" fmla="*/ 757 h 115"/>
                <a:gd name="T2" fmla="*/ 1041 w 91"/>
                <a:gd name="T3" fmla="*/ 0 h 115"/>
                <a:gd name="T4" fmla="*/ 457 w 91"/>
                <a:gd name="T5" fmla="*/ 365 h 115"/>
                <a:gd name="T6" fmla="*/ 710 w 91"/>
                <a:gd name="T7" fmla="*/ 547 h 115"/>
                <a:gd name="T8" fmla="*/ 676 w 91"/>
                <a:gd name="T9" fmla="*/ 1013 h 115"/>
                <a:gd name="T10" fmla="*/ 0 w 91"/>
                <a:gd name="T11" fmla="*/ 1259 h 115"/>
                <a:gd name="T12" fmla="*/ 309 w 91"/>
                <a:gd name="T13" fmla="*/ 1313 h 115"/>
                <a:gd name="T14" fmla="*/ 1041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1" name="Line 137">
              <a:extLst>
                <a:ext uri="{FF2B5EF4-FFF2-40B4-BE49-F238E27FC236}">
                  <a16:creationId xmlns:a16="http://schemas.microsoft.com/office/drawing/2014/main" id="{D7AD8F72-3859-4CB0-A04E-248354AD9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2" name="Freeform 138">
              <a:extLst>
                <a:ext uri="{FF2B5EF4-FFF2-40B4-BE49-F238E27FC236}">
                  <a16:creationId xmlns:a16="http://schemas.microsoft.com/office/drawing/2014/main" id="{60D9985A-6AC7-4610-A486-84C462B7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746"/>
              <a:ext cx="32" cy="185"/>
            </a:xfrm>
            <a:custGeom>
              <a:avLst/>
              <a:gdLst>
                <a:gd name="T0" fmla="*/ 0 w 14"/>
                <a:gd name="T1" fmla="*/ 0 h 82"/>
                <a:gd name="T2" fmla="*/ 0 w 14"/>
                <a:gd name="T3" fmla="*/ 641 h 82"/>
                <a:gd name="T4" fmla="*/ 167 w 14"/>
                <a:gd name="T5" fmla="*/ 941 h 82"/>
                <a:gd name="T6" fmla="*/ 85 w 14"/>
                <a:gd name="T7" fmla="*/ 733 h 82"/>
                <a:gd name="T8" fmla="*/ 0 w 14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7" y="77"/>
                    <a:pt x="14" y="82"/>
                  </a:cubicBezTo>
                  <a:cubicBezTo>
                    <a:pt x="10" y="76"/>
                    <a:pt x="8" y="71"/>
                    <a:pt x="7" y="64"/>
                  </a:cubicBezTo>
                  <a:cubicBezTo>
                    <a:pt x="6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3" name="Freeform 139">
              <a:extLst>
                <a:ext uri="{FF2B5EF4-FFF2-40B4-BE49-F238E27FC236}">
                  <a16:creationId xmlns:a16="http://schemas.microsoft.com/office/drawing/2014/main" id="{009CB117-4746-411C-B6F4-7ECE23CD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746"/>
              <a:ext cx="34" cy="185"/>
            </a:xfrm>
            <a:custGeom>
              <a:avLst/>
              <a:gdLst>
                <a:gd name="T0" fmla="*/ 0 w 15"/>
                <a:gd name="T1" fmla="*/ 0 h 82"/>
                <a:gd name="T2" fmla="*/ 0 w 15"/>
                <a:gd name="T3" fmla="*/ 641 h 82"/>
                <a:gd name="T4" fmla="*/ 175 w 15"/>
                <a:gd name="T5" fmla="*/ 941 h 82"/>
                <a:gd name="T6" fmla="*/ 82 w 15"/>
                <a:gd name="T7" fmla="*/ 733 h 82"/>
                <a:gd name="T8" fmla="*/ 0 w 1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8" y="77"/>
                    <a:pt x="15" y="82"/>
                  </a:cubicBezTo>
                  <a:cubicBezTo>
                    <a:pt x="11" y="76"/>
                    <a:pt x="8" y="71"/>
                    <a:pt x="7" y="64"/>
                  </a:cubicBezTo>
                  <a:cubicBezTo>
                    <a:pt x="7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9" name="Group 68">
            <a:extLst>
              <a:ext uri="{FF2B5EF4-FFF2-40B4-BE49-F238E27FC236}">
                <a16:creationId xmlns:a16="http://schemas.microsoft.com/office/drawing/2014/main" id="{0D47ED32-2E7A-4EB7-89A6-B0C55FDF709E}"/>
              </a:ext>
            </a:extLst>
          </p:cNvPr>
          <p:cNvGrpSpPr>
            <a:grpSpLocks/>
          </p:cNvGrpSpPr>
          <p:nvPr/>
        </p:nvGrpSpPr>
        <p:grpSpPr bwMode="auto">
          <a:xfrm>
            <a:off x="15181580" y="17507206"/>
            <a:ext cx="2079544" cy="1155276"/>
            <a:chOff x="3120" y="1778"/>
            <a:chExt cx="1724" cy="1205"/>
          </a:xfrm>
        </p:grpSpPr>
        <p:sp>
          <p:nvSpPr>
            <p:cNvPr id="492" name="Freeform 69">
              <a:extLst>
                <a:ext uri="{FF2B5EF4-FFF2-40B4-BE49-F238E27FC236}">
                  <a16:creationId xmlns:a16="http://schemas.microsoft.com/office/drawing/2014/main" id="{7B109636-16B2-477E-8B3D-8B7D61D0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solidFill>
              <a:srgbClr val="88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3" name="Freeform 70">
              <a:extLst>
                <a:ext uri="{FF2B5EF4-FFF2-40B4-BE49-F238E27FC236}">
                  <a16:creationId xmlns:a16="http://schemas.microsoft.com/office/drawing/2014/main" id="{FAD34FF0-F637-4F3E-B003-87900BC5F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6598 w 663"/>
                <a:gd name="T11" fmla="*/ 92 h 161"/>
                <a:gd name="T12" fmla="*/ 6452 w 663"/>
                <a:gd name="T13" fmla="*/ 0 h 161"/>
                <a:gd name="T14" fmla="*/ 1105 w 663"/>
                <a:gd name="T15" fmla="*/ 0 h 161"/>
                <a:gd name="T16" fmla="*/ 956 w 663"/>
                <a:gd name="T17" fmla="*/ 92 h 161"/>
                <a:gd name="T18" fmla="*/ 956 w 663"/>
                <a:gd name="T19" fmla="*/ 92 h 161"/>
                <a:gd name="T20" fmla="*/ 0 w 663"/>
                <a:gd name="T21" fmla="*/ 1835 h 161"/>
                <a:gd name="T22" fmla="*/ 0 w 663"/>
                <a:gd name="T23" fmla="*/ 1835 h 161"/>
                <a:gd name="T24" fmla="*/ 182 w 663"/>
                <a:gd name="T25" fmla="*/ 1729 h 161"/>
                <a:gd name="T26" fmla="*/ 182 w 663"/>
                <a:gd name="T27" fmla="*/ 1729 h 161"/>
                <a:gd name="T28" fmla="*/ 7374 w 663"/>
                <a:gd name="T29" fmla="*/ 1729 h 161"/>
                <a:gd name="T30" fmla="*/ 7557 w 663"/>
                <a:gd name="T31" fmla="*/ 1820 h 161"/>
                <a:gd name="T32" fmla="*/ 6598 w 663"/>
                <a:gd name="T33" fmla="*/ 92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579" y="8"/>
                  </a:moveTo>
                  <a:cubicBezTo>
                    <a:pt x="577" y="3"/>
                    <a:pt x="572" y="0"/>
                    <a:pt x="56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4" name="Freeform 71">
              <a:extLst>
                <a:ext uri="{FF2B5EF4-FFF2-40B4-BE49-F238E27FC236}">
                  <a16:creationId xmlns:a16="http://schemas.microsoft.com/office/drawing/2014/main" id="{D9AE00FE-40EF-41DD-BCE8-24B31D4F7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447"/>
              <a:ext cx="362" cy="56"/>
            </a:xfrm>
            <a:custGeom>
              <a:avLst/>
              <a:gdLst>
                <a:gd name="T0" fmla="*/ 0 w 161"/>
                <a:gd name="T1" fmla="*/ 271 h 25"/>
                <a:gd name="T2" fmla="*/ 65 w 161"/>
                <a:gd name="T3" fmla="*/ 9 h 25"/>
                <a:gd name="T4" fmla="*/ 81 w 161"/>
                <a:gd name="T5" fmla="*/ 0 h 25"/>
                <a:gd name="T6" fmla="*/ 1819 w 161"/>
                <a:gd name="T7" fmla="*/ 0 h 25"/>
                <a:gd name="T8" fmla="*/ 1830 w 161"/>
                <a:gd name="T9" fmla="*/ 9 h 25"/>
                <a:gd name="T10" fmla="*/ 1830 w 161"/>
                <a:gd name="T11" fmla="*/ 271 h 25"/>
                <a:gd name="T12" fmla="*/ 1819 w 161"/>
                <a:gd name="T13" fmla="*/ 280 h 25"/>
                <a:gd name="T14" fmla="*/ 9 w 161"/>
                <a:gd name="T15" fmla="*/ 280 h 25"/>
                <a:gd name="T16" fmla="*/ 0 w 161"/>
                <a:gd name="T17" fmla="*/ 27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0" y="24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1" y="1"/>
                    <a:pt x="161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1" y="25"/>
                    <a:pt x="16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5" name="Freeform 72">
              <a:extLst>
                <a:ext uri="{FF2B5EF4-FFF2-40B4-BE49-F238E27FC236}">
                  <a16:creationId xmlns:a16="http://schemas.microsoft.com/office/drawing/2014/main" id="{647EDB33-74A1-4A65-B13A-D5B5CF497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6" name="Oval 73">
              <a:extLst>
                <a:ext uri="{FF2B5EF4-FFF2-40B4-BE49-F238E27FC236}">
                  <a16:creationId xmlns:a16="http://schemas.microsoft.com/office/drawing/2014/main" id="{4A51C311-4FB9-4076-8F05-A35F2B31F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97" name="Freeform 74">
              <a:extLst>
                <a:ext uri="{FF2B5EF4-FFF2-40B4-BE49-F238E27FC236}">
                  <a16:creationId xmlns:a16="http://schemas.microsoft.com/office/drawing/2014/main" id="{AB900CE2-F1F2-40C4-9B8A-B3B00EE2D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792"/>
              <a:ext cx="788" cy="243"/>
            </a:xfrm>
            <a:custGeom>
              <a:avLst/>
              <a:gdLst>
                <a:gd name="T0" fmla="*/ 254 w 350"/>
                <a:gd name="T1" fmla="*/ 911 h 108"/>
                <a:gd name="T2" fmla="*/ 2434 w 350"/>
                <a:gd name="T3" fmla="*/ 81 h 108"/>
                <a:gd name="T4" fmla="*/ 3985 w 350"/>
                <a:gd name="T5" fmla="*/ 308 h 108"/>
                <a:gd name="T6" fmla="*/ 3994 w 350"/>
                <a:gd name="T7" fmla="*/ 308 h 108"/>
                <a:gd name="T8" fmla="*/ 2236 w 350"/>
                <a:gd name="T9" fmla="*/ 0 h 108"/>
                <a:gd name="T10" fmla="*/ 0 w 350"/>
                <a:gd name="T11" fmla="*/ 774 h 108"/>
                <a:gd name="T12" fmla="*/ 527 w 350"/>
                <a:gd name="T13" fmla="*/ 1231 h 108"/>
                <a:gd name="T14" fmla="*/ 254 w 350"/>
                <a:gd name="T15" fmla="*/ 91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0" h="108">
                  <a:moveTo>
                    <a:pt x="22" y="80"/>
                  </a:moveTo>
                  <a:cubicBezTo>
                    <a:pt x="22" y="43"/>
                    <a:pt x="107" y="7"/>
                    <a:pt x="213" y="7"/>
                  </a:cubicBezTo>
                  <a:cubicBezTo>
                    <a:pt x="264" y="7"/>
                    <a:pt x="314" y="14"/>
                    <a:pt x="349" y="27"/>
                  </a:cubicBezTo>
                  <a:cubicBezTo>
                    <a:pt x="349" y="27"/>
                    <a:pt x="350" y="27"/>
                    <a:pt x="350" y="27"/>
                  </a:cubicBezTo>
                  <a:cubicBezTo>
                    <a:pt x="315" y="11"/>
                    <a:pt x="259" y="0"/>
                    <a:pt x="196" y="0"/>
                  </a:cubicBezTo>
                  <a:cubicBezTo>
                    <a:pt x="91" y="0"/>
                    <a:pt x="0" y="31"/>
                    <a:pt x="0" y="68"/>
                  </a:cubicBezTo>
                  <a:cubicBezTo>
                    <a:pt x="0" y="83"/>
                    <a:pt x="21" y="97"/>
                    <a:pt x="46" y="108"/>
                  </a:cubicBezTo>
                  <a:cubicBezTo>
                    <a:pt x="34" y="99"/>
                    <a:pt x="22" y="90"/>
                    <a:pt x="2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8" name="Freeform 75">
              <a:extLst>
                <a:ext uri="{FF2B5EF4-FFF2-40B4-BE49-F238E27FC236}">
                  <a16:creationId xmlns:a16="http://schemas.microsoft.com/office/drawing/2014/main" id="{7B87798C-C556-4C9D-9388-359F90E3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9" name="Freeform 76">
              <a:extLst>
                <a:ext uri="{FF2B5EF4-FFF2-40B4-BE49-F238E27FC236}">
                  <a16:creationId xmlns:a16="http://schemas.microsoft.com/office/drawing/2014/main" id="{AE2F7186-469F-4770-92A8-B63EAD13E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solidFill>
              <a:srgbClr val="0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0" name="Freeform 77">
              <a:extLst>
                <a:ext uri="{FF2B5EF4-FFF2-40B4-BE49-F238E27FC236}">
                  <a16:creationId xmlns:a16="http://schemas.microsoft.com/office/drawing/2014/main" id="{1220DE32-EEED-48FE-BA5F-1E087AE3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solidFill>
              <a:srgbClr val="4F9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1" name="Freeform 78">
              <a:extLst>
                <a:ext uri="{FF2B5EF4-FFF2-40B4-BE49-F238E27FC236}">
                  <a16:creationId xmlns:a16="http://schemas.microsoft.com/office/drawing/2014/main" id="{7F0F8C84-115E-456E-BE4B-F77DD8BA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2" name="Freeform 79">
              <a:extLst>
                <a:ext uri="{FF2B5EF4-FFF2-40B4-BE49-F238E27FC236}">
                  <a16:creationId xmlns:a16="http://schemas.microsoft.com/office/drawing/2014/main" id="{707303A8-47B0-43B4-B91A-180CF90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47"/>
              <a:ext cx="363" cy="56"/>
            </a:xfrm>
            <a:custGeom>
              <a:avLst/>
              <a:gdLst>
                <a:gd name="T0" fmla="*/ 1835 w 161"/>
                <a:gd name="T1" fmla="*/ 280 h 25"/>
                <a:gd name="T2" fmla="*/ 11 w 161"/>
                <a:gd name="T3" fmla="*/ 280 h 25"/>
                <a:gd name="T4" fmla="*/ 0 w 161"/>
                <a:gd name="T5" fmla="*/ 271 h 25"/>
                <a:gd name="T6" fmla="*/ 0 w 161"/>
                <a:gd name="T7" fmla="*/ 9 h 25"/>
                <a:gd name="T8" fmla="*/ 11 w 161"/>
                <a:gd name="T9" fmla="*/ 0 h 25"/>
                <a:gd name="T10" fmla="*/ 1763 w 161"/>
                <a:gd name="T11" fmla="*/ 0 h 25"/>
                <a:gd name="T12" fmla="*/ 1774 w 161"/>
                <a:gd name="T13" fmla="*/ 9 h 25"/>
                <a:gd name="T14" fmla="*/ 1844 w 161"/>
                <a:gd name="T15" fmla="*/ 271 h 25"/>
                <a:gd name="T16" fmla="*/ 1835 w 161"/>
                <a:gd name="T17" fmla="*/ 28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160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1"/>
                    <a:pt x="155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0" y="25"/>
                    <a:pt x="160" y="25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3" name="Freeform 80">
              <a:extLst>
                <a:ext uri="{FF2B5EF4-FFF2-40B4-BE49-F238E27FC236}">
                  <a16:creationId xmlns:a16="http://schemas.microsoft.com/office/drawing/2014/main" id="{5EEDF41C-7F2A-4D24-83BC-CCAE437F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366"/>
              <a:ext cx="1461" cy="79"/>
            </a:xfrm>
            <a:custGeom>
              <a:avLst/>
              <a:gdLst>
                <a:gd name="T0" fmla="*/ 56 w 649"/>
                <a:gd name="T1" fmla="*/ 402 h 35"/>
                <a:gd name="T2" fmla="*/ 684 w 649"/>
                <a:gd name="T3" fmla="*/ 93 h 35"/>
                <a:gd name="T4" fmla="*/ 7348 w 649"/>
                <a:gd name="T5" fmla="*/ 0 h 35"/>
                <a:gd name="T6" fmla="*/ 308 w 649"/>
                <a:gd name="T7" fmla="*/ 0 h 35"/>
                <a:gd name="T8" fmla="*/ 126 w 649"/>
                <a:gd name="T9" fmla="*/ 117 h 35"/>
                <a:gd name="T10" fmla="*/ 56 w 649"/>
                <a:gd name="T11" fmla="*/ 40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9" h="35">
                  <a:moveTo>
                    <a:pt x="5" y="35"/>
                  </a:moveTo>
                  <a:cubicBezTo>
                    <a:pt x="13" y="14"/>
                    <a:pt x="22" y="12"/>
                    <a:pt x="60" y="8"/>
                  </a:cubicBezTo>
                  <a:cubicBezTo>
                    <a:pt x="225" y="5"/>
                    <a:pt x="649" y="0"/>
                    <a:pt x="64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15" y="1"/>
                    <a:pt x="11" y="10"/>
                  </a:cubicBezTo>
                  <a:cubicBezTo>
                    <a:pt x="11" y="10"/>
                    <a:pt x="0" y="35"/>
                    <a:pt x="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4" name="Freeform 81">
              <a:extLst>
                <a:ext uri="{FF2B5EF4-FFF2-40B4-BE49-F238E27FC236}">
                  <a16:creationId xmlns:a16="http://schemas.microsoft.com/office/drawing/2014/main" id="{7E8992C1-3AA4-43DA-8173-75FD58E7B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028"/>
              <a:ext cx="326" cy="304"/>
            </a:xfrm>
            <a:custGeom>
              <a:avLst/>
              <a:gdLst>
                <a:gd name="T0" fmla="*/ 0 w 145"/>
                <a:gd name="T1" fmla="*/ 1543 h 135"/>
                <a:gd name="T2" fmla="*/ 1556 w 145"/>
                <a:gd name="T3" fmla="*/ 1543 h 135"/>
                <a:gd name="T4" fmla="*/ 1628 w 145"/>
                <a:gd name="T5" fmla="*/ 1486 h 135"/>
                <a:gd name="T6" fmla="*/ 794 w 145"/>
                <a:gd name="T7" fmla="*/ 0 h 135"/>
                <a:gd name="T8" fmla="*/ 1376 w 145"/>
                <a:gd name="T9" fmla="*/ 1380 h 135"/>
                <a:gd name="T10" fmla="*/ 0 w 145"/>
                <a:gd name="T11" fmla="*/ 1543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135">
                  <a:moveTo>
                    <a:pt x="0" y="135"/>
                  </a:moveTo>
                  <a:cubicBezTo>
                    <a:pt x="28" y="135"/>
                    <a:pt x="110" y="135"/>
                    <a:pt x="137" y="135"/>
                  </a:cubicBezTo>
                  <a:cubicBezTo>
                    <a:pt x="141" y="135"/>
                    <a:pt x="145" y="133"/>
                    <a:pt x="143" y="130"/>
                  </a:cubicBezTo>
                  <a:cubicBezTo>
                    <a:pt x="130" y="104"/>
                    <a:pt x="70" y="0"/>
                    <a:pt x="70" y="0"/>
                  </a:cubicBezTo>
                  <a:cubicBezTo>
                    <a:pt x="76" y="13"/>
                    <a:pt x="133" y="115"/>
                    <a:pt x="121" y="121"/>
                  </a:cubicBezTo>
                  <a:cubicBezTo>
                    <a:pt x="110" y="127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5" name="Freeform 82">
              <a:extLst>
                <a:ext uri="{FF2B5EF4-FFF2-40B4-BE49-F238E27FC236}">
                  <a16:creationId xmlns:a16="http://schemas.microsoft.com/office/drawing/2014/main" id="{3F31D482-10D0-45FC-A328-822CD2FA1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2873"/>
              <a:ext cx="545" cy="58"/>
            </a:xfrm>
            <a:custGeom>
              <a:avLst/>
              <a:gdLst>
                <a:gd name="T0" fmla="*/ 2739 w 242"/>
                <a:gd name="T1" fmla="*/ 0 h 26"/>
                <a:gd name="T2" fmla="*/ 2673 w 242"/>
                <a:gd name="T3" fmla="*/ 9 h 26"/>
                <a:gd name="T4" fmla="*/ 2592 w 242"/>
                <a:gd name="T5" fmla="*/ 9 h 26"/>
                <a:gd name="T6" fmla="*/ 2581 w 242"/>
                <a:gd name="T7" fmla="*/ 20 h 26"/>
                <a:gd name="T8" fmla="*/ 2556 w 242"/>
                <a:gd name="T9" fmla="*/ 20 h 26"/>
                <a:gd name="T10" fmla="*/ 2216 w 242"/>
                <a:gd name="T11" fmla="*/ 190 h 26"/>
                <a:gd name="T12" fmla="*/ 0 w 242"/>
                <a:gd name="T13" fmla="*/ 288 h 26"/>
                <a:gd name="T14" fmla="*/ 11 w 242"/>
                <a:gd name="T15" fmla="*/ 288 h 26"/>
                <a:gd name="T16" fmla="*/ 2662 w 242"/>
                <a:gd name="T17" fmla="*/ 288 h 26"/>
                <a:gd name="T18" fmla="*/ 2739 w 242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26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16"/>
                    <a:pt x="194" y="17"/>
                  </a:cubicBezTo>
                  <a:cubicBezTo>
                    <a:pt x="166" y="18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25" y="26"/>
                    <a:pt x="233" y="26"/>
                  </a:cubicBezTo>
                  <a:cubicBezTo>
                    <a:pt x="239" y="26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025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6" name="Freeform 83">
              <a:extLst>
                <a:ext uri="{FF2B5EF4-FFF2-40B4-BE49-F238E27FC236}">
                  <a16:creationId xmlns:a16="http://schemas.microsoft.com/office/drawing/2014/main" id="{ADC3D06D-370B-4A6B-A7E9-29FD96909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771"/>
              <a:ext cx="545" cy="88"/>
            </a:xfrm>
            <a:custGeom>
              <a:avLst/>
              <a:gdLst>
                <a:gd name="T0" fmla="*/ 2739 w 242"/>
                <a:gd name="T1" fmla="*/ 0 h 39"/>
                <a:gd name="T2" fmla="*/ 2673 w 242"/>
                <a:gd name="T3" fmla="*/ 11 h 39"/>
                <a:gd name="T4" fmla="*/ 2592 w 242"/>
                <a:gd name="T5" fmla="*/ 11 h 39"/>
                <a:gd name="T6" fmla="*/ 2581 w 242"/>
                <a:gd name="T7" fmla="*/ 25 h 39"/>
                <a:gd name="T8" fmla="*/ 2556 w 242"/>
                <a:gd name="T9" fmla="*/ 25 h 39"/>
                <a:gd name="T10" fmla="*/ 2216 w 242"/>
                <a:gd name="T11" fmla="*/ 345 h 39"/>
                <a:gd name="T12" fmla="*/ 0 w 242"/>
                <a:gd name="T13" fmla="*/ 449 h 39"/>
                <a:gd name="T14" fmla="*/ 11 w 242"/>
                <a:gd name="T15" fmla="*/ 449 h 39"/>
                <a:gd name="T16" fmla="*/ 2662 w 242"/>
                <a:gd name="T17" fmla="*/ 449 h 39"/>
                <a:gd name="T18" fmla="*/ 2739 w 242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39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29"/>
                    <a:pt x="194" y="30"/>
                  </a:cubicBezTo>
                  <a:cubicBezTo>
                    <a:pt x="166" y="31"/>
                    <a:pt x="0" y="39"/>
                    <a:pt x="0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25" y="39"/>
                    <a:pt x="233" y="39"/>
                  </a:cubicBezTo>
                  <a:cubicBezTo>
                    <a:pt x="239" y="39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7" name="Freeform 84">
              <a:extLst>
                <a:ext uri="{FF2B5EF4-FFF2-40B4-BE49-F238E27FC236}">
                  <a16:creationId xmlns:a16="http://schemas.microsoft.com/office/drawing/2014/main" id="{68A44A42-7878-423E-A8D9-DD1D8F852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771"/>
              <a:ext cx="284" cy="88"/>
            </a:xfrm>
            <a:custGeom>
              <a:avLst/>
              <a:gdLst>
                <a:gd name="T0" fmla="*/ 25 w 126"/>
                <a:gd name="T1" fmla="*/ 0 h 39"/>
                <a:gd name="T2" fmla="*/ 92 w 126"/>
                <a:gd name="T3" fmla="*/ 11 h 39"/>
                <a:gd name="T4" fmla="*/ 183 w 126"/>
                <a:gd name="T5" fmla="*/ 11 h 39"/>
                <a:gd name="T6" fmla="*/ 183 w 126"/>
                <a:gd name="T7" fmla="*/ 25 h 39"/>
                <a:gd name="T8" fmla="*/ 207 w 126"/>
                <a:gd name="T9" fmla="*/ 25 h 39"/>
                <a:gd name="T10" fmla="*/ 365 w 126"/>
                <a:gd name="T11" fmla="*/ 275 h 39"/>
                <a:gd name="T12" fmla="*/ 1443 w 126"/>
                <a:gd name="T13" fmla="*/ 449 h 39"/>
                <a:gd name="T14" fmla="*/ 1418 w 126"/>
                <a:gd name="T15" fmla="*/ 449 h 39"/>
                <a:gd name="T16" fmla="*/ 92 w 126"/>
                <a:gd name="T17" fmla="*/ 449 h 39"/>
                <a:gd name="T18" fmla="*/ 25 w 126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9">
                  <a:moveTo>
                    <a:pt x="2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5"/>
                    <a:pt x="23" y="17"/>
                    <a:pt x="32" y="24"/>
                  </a:cubicBezTo>
                  <a:cubicBezTo>
                    <a:pt x="46" y="34"/>
                    <a:pt x="126" y="39"/>
                    <a:pt x="12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39"/>
                    <a:pt x="15" y="39"/>
                    <a:pt x="8" y="39"/>
                  </a:cubicBezTo>
                  <a:cubicBezTo>
                    <a:pt x="1" y="39"/>
                    <a:pt x="0" y="26"/>
                    <a:pt x="2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8" name="Freeform 85">
              <a:extLst>
                <a:ext uri="{FF2B5EF4-FFF2-40B4-BE49-F238E27FC236}">
                  <a16:creationId xmlns:a16="http://schemas.microsoft.com/office/drawing/2014/main" id="{B8FDCF19-4BF8-48A3-8657-6EF4DF588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019"/>
              <a:ext cx="198" cy="306"/>
            </a:xfrm>
            <a:custGeom>
              <a:avLst/>
              <a:gdLst>
                <a:gd name="T0" fmla="*/ 830 w 88"/>
                <a:gd name="T1" fmla="*/ 146 h 136"/>
                <a:gd name="T2" fmla="*/ 0 w 88"/>
                <a:gd name="T3" fmla="*/ 1550 h 136"/>
                <a:gd name="T4" fmla="*/ 830 w 88"/>
                <a:gd name="T5" fmla="*/ 25 h 136"/>
                <a:gd name="T6" fmla="*/ 1004 w 88"/>
                <a:gd name="T7" fmla="*/ 0 h 136"/>
                <a:gd name="T8" fmla="*/ 830 w 88"/>
                <a:gd name="T9" fmla="*/ 1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36">
                  <a:moveTo>
                    <a:pt x="73" y="13"/>
                  </a:moveTo>
                  <a:cubicBezTo>
                    <a:pt x="68" y="20"/>
                    <a:pt x="0" y="136"/>
                    <a:pt x="0" y="136"/>
                  </a:cubicBezTo>
                  <a:cubicBezTo>
                    <a:pt x="0" y="136"/>
                    <a:pt x="72" y="4"/>
                    <a:pt x="73" y="2"/>
                  </a:cubicBezTo>
                  <a:cubicBezTo>
                    <a:pt x="75" y="0"/>
                    <a:pt x="82" y="0"/>
                    <a:pt x="88" y="0"/>
                  </a:cubicBezTo>
                  <a:cubicBezTo>
                    <a:pt x="84" y="1"/>
                    <a:pt x="81" y="0"/>
                    <a:pt x="7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9" name="Freeform 86">
              <a:extLst>
                <a:ext uri="{FF2B5EF4-FFF2-40B4-BE49-F238E27FC236}">
                  <a16:creationId xmlns:a16="http://schemas.microsoft.com/office/drawing/2014/main" id="{BF421B19-9994-4785-BF12-CBB00493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2771"/>
              <a:ext cx="195" cy="77"/>
            </a:xfrm>
            <a:custGeom>
              <a:avLst/>
              <a:gdLst>
                <a:gd name="T0" fmla="*/ 408 w 87"/>
                <a:gd name="T1" fmla="*/ 313 h 34"/>
                <a:gd name="T2" fmla="*/ 0 w 87"/>
                <a:gd name="T3" fmla="*/ 0 h 34"/>
                <a:gd name="T4" fmla="*/ 0 w 87"/>
                <a:gd name="T5" fmla="*/ 394 h 34"/>
                <a:gd name="T6" fmla="*/ 979 w 87"/>
                <a:gd name="T7" fmla="*/ 369 h 34"/>
                <a:gd name="T8" fmla="*/ 408 w 87"/>
                <a:gd name="T9" fmla="*/ 3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4">
                  <a:moveTo>
                    <a:pt x="36" y="27"/>
                  </a:moveTo>
                  <a:cubicBezTo>
                    <a:pt x="17" y="22"/>
                    <a:pt x="0" y="13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56" y="33"/>
                    <a:pt x="36" y="27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0" name="Freeform 87">
              <a:extLst>
                <a:ext uri="{FF2B5EF4-FFF2-40B4-BE49-F238E27FC236}">
                  <a16:creationId xmlns:a16="http://schemas.microsoft.com/office/drawing/2014/main" id="{36F78ECE-F2E4-4E0C-946B-11B4091B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1" name="Freeform 88">
              <a:extLst>
                <a:ext uri="{FF2B5EF4-FFF2-40B4-BE49-F238E27FC236}">
                  <a16:creationId xmlns:a16="http://schemas.microsoft.com/office/drawing/2014/main" id="{5A50D732-D956-4BCE-9150-9D40F0AC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2" name="Freeform 89">
              <a:extLst>
                <a:ext uri="{FF2B5EF4-FFF2-40B4-BE49-F238E27FC236}">
                  <a16:creationId xmlns:a16="http://schemas.microsoft.com/office/drawing/2014/main" id="{209A9EC5-7636-458B-B2A7-7553D7D03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553 w 553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  <a:lnTo>
                    <a:pt x="553" y="34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3" name="Freeform 90">
              <a:extLst>
                <a:ext uri="{FF2B5EF4-FFF2-40B4-BE49-F238E27FC236}">
                  <a16:creationId xmlns:a16="http://schemas.microsoft.com/office/drawing/2014/main" id="{21E2DD2E-7244-4EFF-9171-40E4671F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4" name="Freeform 91">
              <a:extLst>
                <a:ext uri="{FF2B5EF4-FFF2-40B4-BE49-F238E27FC236}">
                  <a16:creationId xmlns:a16="http://schemas.microsoft.com/office/drawing/2014/main" id="{C77CB754-1B20-4D1A-B276-464D94FB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573"/>
              <a:ext cx="252" cy="171"/>
            </a:xfrm>
            <a:custGeom>
              <a:avLst/>
              <a:gdLst>
                <a:gd name="T0" fmla="*/ 239 w 112"/>
                <a:gd name="T1" fmla="*/ 0 h 76"/>
                <a:gd name="T2" fmla="*/ 25 w 112"/>
                <a:gd name="T3" fmla="*/ 754 h 76"/>
                <a:gd name="T4" fmla="*/ 263 w 112"/>
                <a:gd name="T5" fmla="*/ 866 h 76"/>
                <a:gd name="T6" fmla="*/ 1276 w 112"/>
                <a:gd name="T7" fmla="*/ 866 h 76"/>
                <a:gd name="T8" fmla="*/ 239 w 112"/>
                <a:gd name="T9" fmla="*/ 673 h 76"/>
                <a:gd name="T10" fmla="*/ 239 w 11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76">
                  <a:moveTo>
                    <a:pt x="21" y="0"/>
                  </a:moveTo>
                  <a:cubicBezTo>
                    <a:pt x="21" y="0"/>
                    <a:pt x="4" y="57"/>
                    <a:pt x="2" y="66"/>
                  </a:cubicBezTo>
                  <a:cubicBezTo>
                    <a:pt x="0" y="75"/>
                    <a:pt x="4" y="76"/>
                    <a:pt x="23" y="76"/>
                  </a:cubicBezTo>
                  <a:cubicBezTo>
                    <a:pt x="42" y="76"/>
                    <a:pt x="112" y="76"/>
                    <a:pt x="112" y="76"/>
                  </a:cubicBezTo>
                  <a:cubicBezTo>
                    <a:pt x="60" y="75"/>
                    <a:pt x="30" y="67"/>
                    <a:pt x="21" y="59"/>
                  </a:cubicBezTo>
                  <a:cubicBezTo>
                    <a:pt x="12" y="51"/>
                    <a:pt x="18" y="13"/>
                    <a:pt x="21" y="0"/>
                  </a:cubicBezTo>
                  <a:close/>
                </a:path>
              </a:pathLst>
            </a:custGeom>
            <a:solidFill>
              <a:srgbClr val="CB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5" name="Freeform 92">
              <a:extLst>
                <a:ext uri="{FF2B5EF4-FFF2-40B4-BE49-F238E27FC236}">
                  <a16:creationId xmlns:a16="http://schemas.microsoft.com/office/drawing/2014/main" id="{882BF6A5-4CCC-4B6E-99E4-AEDADDA4D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424"/>
              <a:ext cx="252" cy="320"/>
            </a:xfrm>
            <a:custGeom>
              <a:avLst/>
              <a:gdLst>
                <a:gd name="T0" fmla="*/ 846 w 112"/>
                <a:gd name="T1" fmla="*/ 0 h 142"/>
                <a:gd name="T2" fmla="*/ 1256 w 112"/>
                <a:gd name="T3" fmla="*/ 1508 h 142"/>
                <a:gd name="T4" fmla="*/ 1013 w 112"/>
                <a:gd name="T5" fmla="*/ 1625 h 142"/>
                <a:gd name="T6" fmla="*/ 0 w 112"/>
                <a:gd name="T7" fmla="*/ 1625 h 142"/>
                <a:gd name="T8" fmla="*/ 1085 w 112"/>
                <a:gd name="T9" fmla="*/ 1478 h 142"/>
                <a:gd name="T10" fmla="*/ 846 w 112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42">
                  <a:moveTo>
                    <a:pt x="74" y="0"/>
                  </a:moveTo>
                  <a:cubicBezTo>
                    <a:pt x="74" y="0"/>
                    <a:pt x="108" y="123"/>
                    <a:pt x="110" y="132"/>
                  </a:cubicBezTo>
                  <a:cubicBezTo>
                    <a:pt x="112" y="141"/>
                    <a:pt x="108" y="142"/>
                    <a:pt x="89" y="142"/>
                  </a:cubicBezTo>
                  <a:cubicBezTo>
                    <a:pt x="70" y="142"/>
                    <a:pt x="0" y="142"/>
                    <a:pt x="0" y="142"/>
                  </a:cubicBezTo>
                  <a:cubicBezTo>
                    <a:pt x="52" y="141"/>
                    <a:pt x="86" y="137"/>
                    <a:pt x="95" y="129"/>
                  </a:cubicBezTo>
                  <a:cubicBezTo>
                    <a:pt x="104" y="121"/>
                    <a:pt x="77" y="13"/>
                    <a:pt x="74" y="0"/>
                  </a:cubicBezTo>
                  <a:close/>
                </a:path>
              </a:pathLst>
            </a:custGeom>
            <a:solidFill>
              <a:srgbClr val="619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6" name="Freeform 93">
              <a:extLst>
                <a:ext uri="{FF2B5EF4-FFF2-40B4-BE49-F238E27FC236}">
                  <a16:creationId xmlns:a16="http://schemas.microsoft.com/office/drawing/2014/main" id="{10C5EBC1-9682-48D4-93B8-1DE6A496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866"/>
              <a:ext cx="668" cy="234"/>
            </a:xfrm>
            <a:custGeom>
              <a:avLst/>
              <a:gdLst>
                <a:gd name="T0" fmla="*/ 3005 w 297"/>
                <a:gd name="T1" fmla="*/ 0 h 104"/>
                <a:gd name="T2" fmla="*/ 3232 w 297"/>
                <a:gd name="T3" fmla="*/ 329 h 104"/>
                <a:gd name="T4" fmla="*/ 1138 w 297"/>
                <a:gd name="T5" fmla="*/ 1105 h 104"/>
                <a:gd name="T6" fmla="*/ 9 w 297"/>
                <a:gd name="T7" fmla="*/ 1058 h 104"/>
                <a:gd name="T8" fmla="*/ 9 w 297"/>
                <a:gd name="T9" fmla="*/ 1058 h 104"/>
                <a:gd name="T10" fmla="*/ 1203 w 297"/>
                <a:gd name="T11" fmla="*/ 1186 h 104"/>
                <a:gd name="T12" fmla="*/ 3378 w 297"/>
                <a:gd name="T13" fmla="*/ 421 h 104"/>
                <a:gd name="T14" fmla="*/ 3005 w 297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104">
                  <a:moveTo>
                    <a:pt x="264" y="0"/>
                  </a:moveTo>
                  <a:cubicBezTo>
                    <a:pt x="277" y="9"/>
                    <a:pt x="284" y="18"/>
                    <a:pt x="284" y="29"/>
                  </a:cubicBezTo>
                  <a:cubicBezTo>
                    <a:pt x="284" y="66"/>
                    <a:pt x="206" y="97"/>
                    <a:pt x="100" y="97"/>
                  </a:cubicBezTo>
                  <a:cubicBezTo>
                    <a:pt x="68" y="97"/>
                    <a:pt x="27" y="98"/>
                    <a:pt x="1" y="93"/>
                  </a:cubicBezTo>
                  <a:cubicBezTo>
                    <a:pt x="0" y="93"/>
                    <a:pt x="1" y="94"/>
                    <a:pt x="1" y="93"/>
                  </a:cubicBezTo>
                  <a:cubicBezTo>
                    <a:pt x="31" y="100"/>
                    <a:pt x="67" y="104"/>
                    <a:pt x="106" y="104"/>
                  </a:cubicBezTo>
                  <a:cubicBezTo>
                    <a:pt x="212" y="104"/>
                    <a:pt x="297" y="74"/>
                    <a:pt x="297" y="37"/>
                  </a:cubicBezTo>
                  <a:cubicBezTo>
                    <a:pt x="297" y="23"/>
                    <a:pt x="285" y="10"/>
                    <a:pt x="264" y="0"/>
                  </a:cubicBezTo>
                  <a:close/>
                </a:path>
              </a:pathLst>
            </a:custGeom>
            <a:solidFill>
              <a:srgbClr val="AB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7" name="Freeform 94">
              <a:extLst>
                <a:ext uri="{FF2B5EF4-FFF2-40B4-BE49-F238E27FC236}">
                  <a16:creationId xmlns:a16="http://schemas.microsoft.com/office/drawing/2014/main" id="{204E73B4-69E4-481C-805F-4504E304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997"/>
              <a:ext cx="504" cy="182"/>
            </a:xfrm>
            <a:custGeom>
              <a:avLst/>
              <a:gdLst>
                <a:gd name="T0" fmla="*/ 1013 w 224"/>
                <a:gd name="T1" fmla="*/ 591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59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2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4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6"/>
                    <a:pt x="89" y="52"/>
                  </a:cubicBezTo>
                  <a:close/>
                </a:path>
              </a:pathLst>
            </a:custGeom>
            <a:solidFill>
              <a:srgbClr val="747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8" name="Freeform 95">
              <a:extLst>
                <a:ext uri="{FF2B5EF4-FFF2-40B4-BE49-F238E27FC236}">
                  <a16:creationId xmlns:a16="http://schemas.microsoft.com/office/drawing/2014/main" id="{B23CF365-B60F-4DC1-8ED1-C0C36BA6E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107"/>
              <a:ext cx="504" cy="182"/>
            </a:xfrm>
            <a:custGeom>
              <a:avLst/>
              <a:gdLst>
                <a:gd name="T0" fmla="*/ 1013 w 224"/>
                <a:gd name="T1" fmla="*/ 600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60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3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5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7"/>
                    <a:pt x="89" y="53"/>
                  </a:cubicBezTo>
                  <a:close/>
                </a:path>
              </a:pathLst>
            </a:custGeom>
            <a:solidFill>
              <a:srgbClr val="35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9" name="Freeform 96">
              <a:extLst>
                <a:ext uri="{FF2B5EF4-FFF2-40B4-BE49-F238E27FC236}">
                  <a16:creationId xmlns:a16="http://schemas.microsoft.com/office/drawing/2014/main" id="{91D5E3E5-9431-4C02-A066-9F62C5D47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999"/>
              <a:ext cx="261" cy="164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18 h 73"/>
                <a:gd name="T4" fmla="*/ 1321 w 116"/>
                <a:gd name="T5" fmla="*/ 827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9"/>
                    <a:pt x="33" y="63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D3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0" name="Freeform 97">
              <a:extLst>
                <a:ext uri="{FF2B5EF4-FFF2-40B4-BE49-F238E27FC236}">
                  <a16:creationId xmlns:a16="http://schemas.microsoft.com/office/drawing/2014/main" id="{E7B621A7-2967-48A8-8952-E11800671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9"/>
              <a:ext cx="261" cy="165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31 h 73"/>
                <a:gd name="T4" fmla="*/ 1321 w 116"/>
                <a:gd name="T5" fmla="*/ 843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30"/>
                    <a:pt x="33" y="64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1" name="Freeform 98">
              <a:extLst>
                <a:ext uri="{FF2B5EF4-FFF2-40B4-BE49-F238E27FC236}">
                  <a16:creationId xmlns:a16="http://schemas.microsoft.com/office/drawing/2014/main" id="{DB6C40AF-1419-462E-9133-82140797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03"/>
              <a:ext cx="61" cy="87"/>
            </a:xfrm>
            <a:custGeom>
              <a:avLst/>
              <a:gdLst>
                <a:gd name="T0" fmla="*/ 0 w 27"/>
                <a:gd name="T1" fmla="*/ 397 h 39"/>
                <a:gd name="T2" fmla="*/ 312 w 27"/>
                <a:gd name="T3" fmla="*/ 433 h 39"/>
                <a:gd name="T4" fmla="*/ 312 w 27"/>
                <a:gd name="T5" fmla="*/ 36 h 39"/>
                <a:gd name="T6" fmla="*/ 0 w 27"/>
                <a:gd name="T7" fmla="*/ 0 h 39"/>
                <a:gd name="T8" fmla="*/ 0 w 27"/>
                <a:gd name="T9" fmla="*/ 39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9">
                  <a:moveTo>
                    <a:pt x="0" y="36"/>
                  </a:moveTo>
                  <a:cubicBezTo>
                    <a:pt x="9" y="37"/>
                    <a:pt x="18" y="38"/>
                    <a:pt x="27" y="3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8" y="2"/>
                    <a:pt x="9" y="1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2" name="Freeform 99">
              <a:extLst>
                <a:ext uri="{FF2B5EF4-FFF2-40B4-BE49-F238E27FC236}">
                  <a16:creationId xmlns:a16="http://schemas.microsoft.com/office/drawing/2014/main" id="{AA33FAA8-E957-47E8-8C25-138F190E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096"/>
              <a:ext cx="22" cy="85"/>
            </a:xfrm>
            <a:custGeom>
              <a:avLst/>
              <a:gdLst>
                <a:gd name="T0" fmla="*/ 0 w 10"/>
                <a:gd name="T1" fmla="*/ 405 h 38"/>
                <a:gd name="T2" fmla="*/ 106 w 10"/>
                <a:gd name="T3" fmla="*/ 425 h 38"/>
                <a:gd name="T4" fmla="*/ 106 w 10"/>
                <a:gd name="T5" fmla="*/ 9 h 38"/>
                <a:gd name="T6" fmla="*/ 0 w 10"/>
                <a:gd name="T7" fmla="*/ 0 h 38"/>
                <a:gd name="T8" fmla="*/ 0 w 10"/>
                <a:gd name="T9" fmla="*/ 40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8">
                  <a:moveTo>
                    <a:pt x="0" y="36"/>
                  </a:moveTo>
                  <a:cubicBezTo>
                    <a:pt x="3" y="37"/>
                    <a:pt x="6" y="37"/>
                    <a:pt x="10" y="3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3" name="Line 100">
              <a:extLst>
                <a:ext uri="{FF2B5EF4-FFF2-40B4-BE49-F238E27FC236}">
                  <a16:creationId xmlns:a16="http://schemas.microsoft.com/office/drawing/2014/main" id="{24AD5F17-876E-489D-8204-91014BBC9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2098"/>
              <a:ext cx="1" cy="8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4" name="Freeform 101">
              <a:extLst>
                <a:ext uri="{FF2B5EF4-FFF2-40B4-BE49-F238E27FC236}">
                  <a16:creationId xmlns:a16="http://schemas.microsoft.com/office/drawing/2014/main" id="{4B05C099-FE6D-4E65-B9B6-F2D5E9254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109"/>
              <a:ext cx="11" cy="84"/>
            </a:xfrm>
            <a:custGeom>
              <a:avLst/>
              <a:gdLst>
                <a:gd name="T0" fmla="*/ 0 w 5"/>
                <a:gd name="T1" fmla="*/ 422 h 37"/>
                <a:gd name="T2" fmla="*/ 53 w 5"/>
                <a:gd name="T3" fmla="*/ 434 h 37"/>
                <a:gd name="T4" fmla="*/ 53 w 5"/>
                <a:gd name="T5" fmla="*/ 11 h 37"/>
                <a:gd name="T6" fmla="*/ 0 w 5"/>
                <a:gd name="T7" fmla="*/ 0 h 37"/>
                <a:gd name="T8" fmla="*/ 0 w 5"/>
                <a:gd name="T9" fmla="*/ 42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7">
                  <a:moveTo>
                    <a:pt x="0" y="36"/>
                  </a:moveTo>
                  <a:cubicBezTo>
                    <a:pt x="3" y="36"/>
                    <a:pt x="2" y="37"/>
                    <a:pt x="5" y="3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2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5" name="Line 102">
              <a:extLst>
                <a:ext uri="{FF2B5EF4-FFF2-40B4-BE49-F238E27FC236}">
                  <a16:creationId xmlns:a16="http://schemas.microsoft.com/office/drawing/2014/main" id="{F0210E86-99F5-47BF-893B-071E2C916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058"/>
              <a:ext cx="1" cy="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6" name="Freeform 103">
              <a:extLst>
                <a:ext uri="{FF2B5EF4-FFF2-40B4-BE49-F238E27FC236}">
                  <a16:creationId xmlns:a16="http://schemas.microsoft.com/office/drawing/2014/main" id="{BCCC3424-384F-4354-867D-CEA93C962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w 11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7" name="Freeform 104">
              <a:extLst>
                <a:ext uri="{FF2B5EF4-FFF2-40B4-BE49-F238E27FC236}">
                  <a16:creationId xmlns:a16="http://schemas.microsoft.com/office/drawing/2014/main" id="{7B3F0179-F1FB-4E69-B639-015A4B35B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8" name="Freeform 105">
              <a:extLst>
                <a:ext uri="{FF2B5EF4-FFF2-40B4-BE49-F238E27FC236}">
                  <a16:creationId xmlns:a16="http://schemas.microsoft.com/office/drawing/2014/main" id="{8470DE76-0BC9-42EE-A337-BCF5CD800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w 2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9" name="Freeform 106">
              <a:extLst>
                <a:ext uri="{FF2B5EF4-FFF2-40B4-BE49-F238E27FC236}">
                  <a16:creationId xmlns:a16="http://schemas.microsoft.com/office/drawing/2014/main" id="{61EEF0A9-752D-4F61-AFEA-CFF237B1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0" name="Freeform 107">
              <a:extLst>
                <a:ext uri="{FF2B5EF4-FFF2-40B4-BE49-F238E27FC236}">
                  <a16:creationId xmlns:a16="http://schemas.microsoft.com/office/drawing/2014/main" id="{453A45FF-EC6D-4B3C-B7FD-03DAB8DF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188"/>
              <a:ext cx="313" cy="133"/>
            </a:xfrm>
            <a:custGeom>
              <a:avLst/>
              <a:gdLst>
                <a:gd name="T0" fmla="*/ 0 w 139"/>
                <a:gd name="T1" fmla="*/ 640 h 59"/>
                <a:gd name="T2" fmla="*/ 1588 w 139"/>
                <a:gd name="T3" fmla="*/ 0 h 59"/>
                <a:gd name="T4" fmla="*/ 0 w 139"/>
                <a:gd name="T5" fmla="*/ 64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59">
                  <a:moveTo>
                    <a:pt x="0" y="56"/>
                  </a:moveTo>
                  <a:cubicBezTo>
                    <a:pt x="35" y="50"/>
                    <a:pt x="104" y="39"/>
                    <a:pt x="139" y="0"/>
                  </a:cubicBezTo>
                  <a:cubicBezTo>
                    <a:pt x="127" y="35"/>
                    <a:pt x="63" y="59"/>
                    <a:pt x="0" y="56"/>
                  </a:cubicBezTo>
                  <a:close/>
                </a:path>
              </a:pathLst>
            </a:custGeom>
            <a:solidFill>
              <a:srgbClr val="AFC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1" name="Freeform 108">
              <a:extLst>
                <a:ext uri="{FF2B5EF4-FFF2-40B4-BE49-F238E27FC236}">
                  <a16:creationId xmlns:a16="http://schemas.microsoft.com/office/drawing/2014/main" id="{47686F24-7CCB-455E-8A15-C28CE813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2" name="Oval 109">
              <a:extLst>
                <a:ext uri="{FF2B5EF4-FFF2-40B4-BE49-F238E27FC236}">
                  <a16:creationId xmlns:a16="http://schemas.microsoft.com/office/drawing/2014/main" id="{6A600CD7-1A61-4160-85FC-CB55E463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33" name="Freeform 110">
              <a:extLst>
                <a:ext uri="{FF2B5EF4-FFF2-40B4-BE49-F238E27FC236}">
                  <a16:creationId xmlns:a16="http://schemas.microsoft.com/office/drawing/2014/main" id="{6DF4858B-9661-46EA-9961-C4EE0E9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4" name="Freeform 111">
              <a:extLst>
                <a:ext uri="{FF2B5EF4-FFF2-40B4-BE49-F238E27FC236}">
                  <a16:creationId xmlns:a16="http://schemas.microsoft.com/office/drawing/2014/main" id="{591FE2D0-3828-4EF2-98FC-29DAC8CC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5" name="Freeform 112">
              <a:extLst>
                <a:ext uri="{FF2B5EF4-FFF2-40B4-BE49-F238E27FC236}">
                  <a16:creationId xmlns:a16="http://schemas.microsoft.com/office/drawing/2014/main" id="{7328CA6D-1062-4282-BE2E-303E2E46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6" name="Freeform 113">
              <a:extLst>
                <a:ext uri="{FF2B5EF4-FFF2-40B4-BE49-F238E27FC236}">
                  <a16:creationId xmlns:a16="http://schemas.microsoft.com/office/drawing/2014/main" id="{AA093420-D761-4206-A7AD-1E14B6FEC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7" name="Freeform 114">
              <a:extLst>
                <a:ext uri="{FF2B5EF4-FFF2-40B4-BE49-F238E27FC236}">
                  <a16:creationId xmlns:a16="http://schemas.microsoft.com/office/drawing/2014/main" id="{986E2C5D-33BC-488B-B645-868CFD04E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8" name="Freeform 115">
              <a:extLst>
                <a:ext uri="{FF2B5EF4-FFF2-40B4-BE49-F238E27FC236}">
                  <a16:creationId xmlns:a16="http://schemas.microsoft.com/office/drawing/2014/main" id="{0569AAB0-A9FE-4A51-A53E-F5C120E18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1287 w 663"/>
                <a:gd name="T11" fmla="*/ 0 h 161"/>
                <a:gd name="T12" fmla="*/ 1105 w 663"/>
                <a:gd name="T13" fmla="*/ 0 h 161"/>
                <a:gd name="T14" fmla="*/ 956 w 663"/>
                <a:gd name="T15" fmla="*/ 92 h 161"/>
                <a:gd name="T16" fmla="*/ 956 w 663"/>
                <a:gd name="T17" fmla="*/ 92 h 161"/>
                <a:gd name="T18" fmla="*/ 0 w 663"/>
                <a:gd name="T19" fmla="*/ 1835 h 161"/>
                <a:gd name="T20" fmla="*/ 0 w 663"/>
                <a:gd name="T21" fmla="*/ 1835 h 161"/>
                <a:gd name="T22" fmla="*/ 182 w 663"/>
                <a:gd name="T23" fmla="*/ 1729 h 161"/>
                <a:gd name="T24" fmla="*/ 182 w 663"/>
                <a:gd name="T25" fmla="*/ 1729 h 161"/>
                <a:gd name="T26" fmla="*/ 7374 w 663"/>
                <a:gd name="T27" fmla="*/ 1729 h 161"/>
                <a:gd name="T28" fmla="*/ 7557 w 663"/>
                <a:gd name="T29" fmla="*/ 1820 h 161"/>
                <a:gd name="T30" fmla="*/ 6598 w 663"/>
                <a:gd name="T31" fmla="*/ 92 h 161"/>
                <a:gd name="T32" fmla="*/ 6598 w 663"/>
                <a:gd name="T33" fmla="*/ 92 h 161"/>
                <a:gd name="T34" fmla="*/ 6452 w 663"/>
                <a:gd name="T35" fmla="*/ 0 h 161"/>
                <a:gd name="T36" fmla="*/ 6290 w 66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11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7" y="3"/>
                    <a:pt x="572" y="0"/>
                    <a:pt x="566" y="0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9" name="Freeform 116">
              <a:extLst>
                <a:ext uri="{FF2B5EF4-FFF2-40B4-BE49-F238E27FC236}">
                  <a16:creationId xmlns:a16="http://schemas.microsoft.com/office/drawing/2014/main" id="{885C9F72-6B40-4AE6-9072-88C11E8F9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519"/>
              <a:ext cx="362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20 w 161"/>
                <a:gd name="T9" fmla="*/ 45 h 92"/>
                <a:gd name="T10" fmla="*/ 1785 w 161"/>
                <a:gd name="T11" fmla="*/ 740 h 92"/>
                <a:gd name="T12" fmla="*/ 1729 w 161"/>
                <a:gd name="T13" fmla="*/ 1049 h 92"/>
                <a:gd name="T14" fmla="*/ 1729 w 161"/>
                <a:gd name="T15" fmla="*/ 1049 h 92"/>
                <a:gd name="T16" fmla="*/ 1830 w 161"/>
                <a:gd name="T17" fmla="*/ 740 h 92"/>
                <a:gd name="T18" fmla="*/ 920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0" name="Freeform 117">
              <a:extLst>
                <a:ext uri="{FF2B5EF4-FFF2-40B4-BE49-F238E27FC236}">
                  <a16:creationId xmlns:a16="http://schemas.microsoft.com/office/drawing/2014/main" id="{E2A236A3-44D7-4E5F-BB82-37323E075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519"/>
              <a:ext cx="363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31 w 161"/>
                <a:gd name="T9" fmla="*/ 45 h 92"/>
                <a:gd name="T10" fmla="*/ 1799 w 161"/>
                <a:gd name="T11" fmla="*/ 740 h 92"/>
                <a:gd name="T12" fmla="*/ 1743 w 161"/>
                <a:gd name="T13" fmla="*/ 1049 h 92"/>
                <a:gd name="T14" fmla="*/ 1743 w 161"/>
                <a:gd name="T15" fmla="*/ 1049 h 92"/>
                <a:gd name="T16" fmla="*/ 1844 w 161"/>
                <a:gd name="T17" fmla="*/ 740 h 92"/>
                <a:gd name="T18" fmla="*/ 931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1" name="Oval 118">
              <a:extLst>
                <a:ext uri="{FF2B5EF4-FFF2-40B4-BE49-F238E27FC236}">
                  <a16:creationId xmlns:a16="http://schemas.microsoft.com/office/drawing/2014/main" id="{9E04334F-FD49-471A-BC3B-70979721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42" name="Freeform 119">
              <a:extLst>
                <a:ext uri="{FF2B5EF4-FFF2-40B4-BE49-F238E27FC236}">
                  <a16:creationId xmlns:a16="http://schemas.microsoft.com/office/drawing/2014/main" id="{3FAB4375-8211-45A6-B263-52BE5583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3" name="Freeform 120">
              <a:extLst>
                <a:ext uri="{FF2B5EF4-FFF2-40B4-BE49-F238E27FC236}">
                  <a16:creationId xmlns:a16="http://schemas.microsoft.com/office/drawing/2014/main" id="{010E0DA4-5DD1-46CF-930E-6ADE29223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564"/>
              <a:ext cx="178" cy="176"/>
            </a:xfrm>
            <a:custGeom>
              <a:avLst/>
              <a:gdLst>
                <a:gd name="T0" fmla="*/ 207 w 79"/>
                <a:gd name="T1" fmla="*/ 896 h 78"/>
                <a:gd name="T2" fmla="*/ 101 w 79"/>
                <a:gd name="T3" fmla="*/ 564 h 78"/>
                <a:gd name="T4" fmla="*/ 895 w 79"/>
                <a:gd name="T5" fmla="*/ 36 h 78"/>
                <a:gd name="T6" fmla="*/ 895 w 79"/>
                <a:gd name="T7" fmla="*/ 36 h 78"/>
                <a:gd name="T8" fmla="*/ 665 w 79"/>
                <a:gd name="T9" fmla="*/ 0 h 78"/>
                <a:gd name="T10" fmla="*/ 0 w 79"/>
                <a:gd name="T11" fmla="*/ 519 h 78"/>
                <a:gd name="T12" fmla="*/ 207 w 79"/>
                <a:gd name="T13" fmla="*/ 896 h 78"/>
                <a:gd name="T14" fmla="*/ 207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4" name="Freeform 121">
              <a:extLst>
                <a:ext uri="{FF2B5EF4-FFF2-40B4-BE49-F238E27FC236}">
                  <a16:creationId xmlns:a16="http://schemas.microsoft.com/office/drawing/2014/main" id="{E99BB7BC-E8F3-4D93-B752-152E6E62A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5" name="Freeform 122">
              <a:extLst>
                <a:ext uri="{FF2B5EF4-FFF2-40B4-BE49-F238E27FC236}">
                  <a16:creationId xmlns:a16="http://schemas.microsoft.com/office/drawing/2014/main" id="{EF934C54-46FE-47A8-B231-D47ED7C54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710"/>
              <a:ext cx="204" cy="259"/>
            </a:xfrm>
            <a:custGeom>
              <a:avLst/>
              <a:gdLst>
                <a:gd name="T0" fmla="*/ 1024 w 91"/>
                <a:gd name="T1" fmla="*/ 757 h 115"/>
                <a:gd name="T2" fmla="*/ 1024 w 91"/>
                <a:gd name="T3" fmla="*/ 0 h 115"/>
                <a:gd name="T4" fmla="*/ 453 w 91"/>
                <a:gd name="T5" fmla="*/ 365 h 115"/>
                <a:gd name="T6" fmla="*/ 699 w 91"/>
                <a:gd name="T7" fmla="*/ 547 h 115"/>
                <a:gd name="T8" fmla="*/ 664 w 91"/>
                <a:gd name="T9" fmla="*/ 1013 h 115"/>
                <a:gd name="T10" fmla="*/ 0 w 91"/>
                <a:gd name="T11" fmla="*/ 1259 h 115"/>
                <a:gd name="T12" fmla="*/ 307 w 91"/>
                <a:gd name="T13" fmla="*/ 1313 h 115"/>
                <a:gd name="T14" fmla="*/ 1024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6" name="Freeform 123">
              <a:extLst>
                <a:ext uri="{FF2B5EF4-FFF2-40B4-BE49-F238E27FC236}">
                  <a16:creationId xmlns:a16="http://schemas.microsoft.com/office/drawing/2014/main" id="{14839958-D957-4F3B-90EB-BA431A805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593"/>
              <a:ext cx="78" cy="72"/>
            </a:xfrm>
            <a:custGeom>
              <a:avLst/>
              <a:gdLst>
                <a:gd name="T0" fmla="*/ 78 w 78"/>
                <a:gd name="T1" fmla="*/ 72 h 72"/>
                <a:gd name="T2" fmla="*/ 0 w 78"/>
                <a:gd name="T3" fmla="*/ 0 h 72"/>
                <a:gd name="T4" fmla="*/ 78 w 78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72">
                  <a:moveTo>
                    <a:pt x="78" y="72"/>
                  </a:moveTo>
                  <a:lnTo>
                    <a:pt x="0" y="0"/>
                  </a:lnTo>
                  <a:lnTo>
                    <a:pt x="78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7" name="Line 124">
              <a:extLst>
                <a:ext uri="{FF2B5EF4-FFF2-40B4-BE49-F238E27FC236}">
                  <a16:creationId xmlns:a16="http://schemas.microsoft.com/office/drawing/2014/main" id="{2654E6D6-1A03-421B-997C-94C973178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8" name="Oval 125">
              <a:extLst>
                <a:ext uri="{FF2B5EF4-FFF2-40B4-BE49-F238E27FC236}">
                  <a16:creationId xmlns:a16="http://schemas.microsoft.com/office/drawing/2014/main" id="{CCC42FEA-8C10-4B29-8F7A-04712AA6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49" name="Freeform 126">
              <a:extLst>
                <a:ext uri="{FF2B5EF4-FFF2-40B4-BE49-F238E27FC236}">
                  <a16:creationId xmlns:a16="http://schemas.microsoft.com/office/drawing/2014/main" id="{2ADEA377-4481-4D83-B94C-EC88E5BF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0" name="Freeform 127">
              <a:extLst>
                <a:ext uri="{FF2B5EF4-FFF2-40B4-BE49-F238E27FC236}">
                  <a16:creationId xmlns:a16="http://schemas.microsoft.com/office/drawing/2014/main" id="{868B53A3-D67F-4A6C-81C2-D7DDD63A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2593"/>
              <a:ext cx="76" cy="72"/>
            </a:xfrm>
            <a:custGeom>
              <a:avLst/>
              <a:gdLst>
                <a:gd name="T0" fmla="*/ 76 w 76"/>
                <a:gd name="T1" fmla="*/ 72 h 72"/>
                <a:gd name="T2" fmla="*/ 0 w 76"/>
                <a:gd name="T3" fmla="*/ 0 h 72"/>
                <a:gd name="T4" fmla="*/ 76 w 76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lnTo>
                    <a:pt x="0" y="0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1" name="Line 128">
              <a:extLst>
                <a:ext uri="{FF2B5EF4-FFF2-40B4-BE49-F238E27FC236}">
                  <a16:creationId xmlns:a16="http://schemas.microsoft.com/office/drawing/2014/main" id="{3E3999F4-1F5A-4E1F-BB1B-770AA9C1D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2" name="Oval 129">
              <a:extLst>
                <a:ext uri="{FF2B5EF4-FFF2-40B4-BE49-F238E27FC236}">
                  <a16:creationId xmlns:a16="http://schemas.microsoft.com/office/drawing/2014/main" id="{C3F4F953-5990-4A6C-B1E4-B4D4BCBB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53" name="Freeform 130">
              <a:extLst>
                <a:ext uri="{FF2B5EF4-FFF2-40B4-BE49-F238E27FC236}">
                  <a16:creationId xmlns:a16="http://schemas.microsoft.com/office/drawing/2014/main" id="{A39EC996-7647-4859-8EEF-83355A8FB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4" name="Line 131">
              <a:extLst>
                <a:ext uri="{FF2B5EF4-FFF2-40B4-BE49-F238E27FC236}">
                  <a16:creationId xmlns:a16="http://schemas.microsoft.com/office/drawing/2014/main" id="{FB09CFD4-FBA1-440D-9979-E4E37E85A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5" name="Oval 132">
              <a:extLst>
                <a:ext uri="{FF2B5EF4-FFF2-40B4-BE49-F238E27FC236}">
                  <a16:creationId xmlns:a16="http://schemas.microsoft.com/office/drawing/2014/main" id="{592FB4D4-0168-4E35-BBDF-8A0A1426C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56" name="Freeform 133">
              <a:extLst>
                <a:ext uri="{FF2B5EF4-FFF2-40B4-BE49-F238E27FC236}">
                  <a16:creationId xmlns:a16="http://schemas.microsoft.com/office/drawing/2014/main" id="{A232E64E-1BEE-4E79-9278-79486ABF2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7" name="Freeform 134">
              <a:extLst>
                <a:ext uri="{FF2B5EF4-FFF2-40B4-BE49-F238E27FC236}">
                  <a16:creationId xmlns:a16="http://schemas.microsoft.com/office/drawing/2014/main" id="{4E464DF5-5F9A-4D20-A429-50096568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8" name="Freeform 135">
              <a:extLst>
                <a:ext uri="{FF2B5EF4-FFF2-40B4-BE49-F238E27FC236}">
                  <a16:creationId xmlns:a16="http://schemas.microsoft.com/office/drawing/2014/main" id="{C0893460-9020-4F1B-97BA-4F512B0B3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2564"/>
              <a:ext cx="177" cy="176"/>
            </a:xfrm>
            <a:custGeom>
              <a:avLst/>
              <a:gdLst>
                <a:gd name="T0" fmla="*/ 202 w 79"/>
                <a:gd name="T1" fmla="*/ 896 h 78"/>
                <a:gd name="T2" fmla="*/ 101 w 79"/>
                <a:gd name="T3" fmla="*/ 564 h 78"/>
                <a:gd name="T4" fmla="*/ 878 w 79"/>
                <a:gd name="T5" fmla="*/ 36 h 78"/>
                <a:gd name="T6" fmla="*/ 878 w 79"/>
                <a:gd name="T7" fmla="*/ 36 h 78"/>
                <a:gd name="T8" fmla="*/ 652 w 79"/>
                <a:gd name="T9" fmla="*/ 0 h 78"/>
                <a:gd name="T10" fmla="*/ 0 w 79"/>
                <a:gd name="T11" fmla="*/ 519 h 78"/>
                <a:gd name="T12" fmla="*/ 202 w 79"/>
                <a:gd name="T13" fmla="*/ 896 h 78"/>
                <a:gd name="T14" fmla="*/ 202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59" name="Freeform 136">
              <a:extLst>
                <a:ext uri="{FF2B5EF4-FFF2-40B4-BE49-F238E27FC236}">
                  <a16:creationId xmlns:a16="http://schemas.microsoft.com/office/drawing/2014/main" id="{F781805B-51D9-4DB5-BAC5-175BA01B6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710"/>
              <a:ext cx="205" cy="259"/>
            </a:xfrm>
            <a:custGeom>
              <a:avLst/>
              <a:gdLst>
                <a:gd name="T0" fmla="*/ 1041 w 91"/>
                <a:gd name="T1" fmla="*/ 757 h 115"/>
                <a:gd name="T2" fmla="*/ 1041 w 91"/>
                <a:gd name="T3" fmla="*/ 0 h 115"/>
                <a:gd name="T4" fmla="*/ 457 w 91"/>
                <a:gd name="T5" fmla="*/ 365 h 115"/>
                <a:gd name="T6" fmla="*/ 710 w 91"/>
                <a:gd name="T7" fmla="*/ 547 h 115"/>
                <a:gd name="T8" fmla="*/ 676 w 91"/>
                <a:gd name="T9" fmla="*/ 1013 h 115"/>
                <a:gd name="T10" fmla="*/ 0 w 91"/>
                <a:gd name="T11" fmla="*/ 1259 h 115"/>
                <a:gd name="T12" fmla="*/ 309 w 91"/>
                <a:gd name="T13" fmla="*/ 1313 h 115"/>
                <a:gd name="T14" fmla="*/ 1041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0" name="Line 137">
              <a:extLst>
                <a:ext uri="{FF2B5EF4-FFF2-40B4-BE49-F238E27FC236}">
                  <a16:creationId xmlns:a16="http://schemas.microsoft.com/office/drawing/2014/main" id="{F65F9D76-2FA8-43A9-B361-8DF77506C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1" name="Freeform 138">
              <a:extLst>
                <a:ext uri="{FF2B5EF4-FFF2-40B4-BE49-F238E27FC236}">
                  <a16:creationId xmlns:a16="http://schemas.microsoft.com/office/drawing/2014/main" id="{4306D957-5ABE-41CB-A6A0-EDACF04A2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746"/>
              <a:ext cx="32" cy="185"/>
            </a:xfrm>
            <a:custGeom>
              <a:avLst/>
              <a:gdLst>
                <a:gd name="T0" fmla="*/ 0 w 14"/>
                <a:gd name="T1" fmla="*/ 0 h 82"/>
                <a:gd name="T2" fmla="*/ 0 w 14"/>
                <a:gd name="T3" fmla="*/ 641 h 82"/>
                <a:gd name="T4" fmla="*/ 167 w 14"/>
                <a:gd name="T5" fmla="*/ 941 h 82"/>
                <a:gd name="T6" fmla="*/ 85 w 14"/>
                <a:gd name="T7" fmla="*/ 733 h 82"/>
                <a:gd name="T8" fmla="*/ 0 w 14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7" y="77"/>
                    <a:pt x="14" y="82"/>
                  </a:cubicBezTo>
                  <a:cubicBezTo>
                    <a:pt x="10" y="76"/>
                    <a:pt x="8" y="71"/>
                    <a:pt x="7" y="64"/>
                  </a:cubicBezTo>
                  <a:cubicBezTo>
                    <a:pt x="6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62" name="Freeform 139">
              <a:extLst>
                <a:ext uri="{FF2B5EF4-FFF2-40B4-BE49-F238E27FC236}">
                  <a16:creationId xmlns:a16="http://schemas.microsoft.com/office/drawing/2014/main" id="{5154794A-2237-4FB1-8D91-4AB1C81A7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746"/>
              <a:ext cx="34" cy="185"/>
            </a:xfrm>
            <a:custGeom>
              <a:avLst/>
              <a:gdLst>
                <a:gd name="T0" fmla="*/ 0 w 15"/>
                <a:gd name="T1" fmla="*/ 0 h 82"/>
                <a:gd name="T2" fmla="*/ 0 w 15"/>
                <a:gd name="T3" fmla="*/ 641 h 82"/>
                <a:gd name="T4" fmla="*/ 175 w 15"/>
                <a:gd name="T5" fmla="*/ 941 h 82"/>
                <a:gd name="T6" fmla="*/ 82 w 15"/>
                <a:gd name="T7" fmla="*/ 733 h 82"/>
                <a:gd name="T8" fmla="*/ 0 w 1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8" y="77"/>
                    <a:pt x="15" y="82"/>
                  </a:cubicBezTo>
                  <a:cubicBezTo>
                    <a:pt x="11" y="76"/>
                    <a:pt x="8" y="71"/>
                    <a:pt x="7" y="64"/>
                  </a:cubicBezTo>
                  <a:cubicBezTo>
                    <a:pt x="7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68">
            <a:extLst>
              <a:ext uri="{FF2B5EF4-FFF2-40B4-BE49-F238E27FC236}">
                <a16:creationId xmlns:a16="http://schemas.microsoft.com/office/drawing/2014/main" id="{AE776632-0EF8-4399-96EE-0DEA833342A4}"/>
              </a:ext>
            </a:extLst>
          </p:cNvPr>
          <p:cNvGrpSpPr>
            <a:grpSpLocks/>
          </p:cNvGrpSpPr>
          <p:nvPr/>
        </p:nvGrpSpPr>
        <p:grpSpPr bwMode="auto">
          <a:xfrm>
            <a:off x="20975660" y="17574636"/>
            <a:ext cx="2079544" cy="1155276"/>
            <a:chOff x="3120" y="1778"/>
            <a:chExt cx="1724" cy="1205"/>
          </a:xfrm>
        </p:grpSpPr>
        <p:sp>
          <p:nvSpPr>
            <p:cNvPr id="421" name="Freeform 69">
              <a:extLst>
                <a:ext uri="{FF2B5EF4-FFF2-40B4-BE49-F238E27FC236}">
                  <a16:creationId xmlns:a16="http://schemas.microsoft.com/office/drawing/2014/main" id="{8DB4ECBB-E69C-4D1A-9D11-D4A750570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solidFill>
              <a:srgbClr val="88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2" name="Freeform 70">
              <a:extLst>
                <a:ext uri="{FF2B5EF4-FFF2-40B4-BE49-F238E27FC236}">
                  <a16:creationId xmlns:a16="http://schemas.microsoft.com/office/drawing/2014/main" id="{625C7271-30D9-4384-9D74-7BD6B5DA9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6598 w 663"/>
                <a:gd name="T11" fmla="*/ 92 h 161"/>
                <a:gd name="T12" fmla="*/ 6452 w 663"/>
                <a:gd name="T13" fmla="*/ 0 h 161"/>
                <a:gd name="T14" fmla="*/ 1105 w 663"/>
                <a:gd name="T15" fmla="*/ 0 h 161"/>
                <a:gd name="T16" fmla="*/ 956 w 663"/>
                <a:gd name="T17" fmla="*/ 92 h 161"/>
                <a:gd name="T18" fmla="*/ 956 w 663"/>
                <a:gd name="T19" fmla="*/ 92 h 161"/>
                <a:gd name="T20" fmla="*/ 0 w 663"/>
                <a:gd name="T21" fmla="*/ 1835 h 161"/>
                <a:gd name="T22" fmla="*/ 0 w 663"/>
                <a:gd name="T23" fmla="*/ 1835 h 161"/>
                <a:gd name="T24" fmla="*/ 182 w 663"/>
                <a:gd name="T25" fmla="*/ 1729 h 161"/>
                <a:gd name="T26" fmla="*/ 182 w 663"/>
                <a:gd name="T27" fmla="*/ 1729 h 161"/>
                <a:gd name="T28" fmla="*/ 7374 w 663"/>
                <a:gd name="T29" fmla="*/ 1729 h 161"/>
                <a:gd name="T30" fmla="*/ 7557 w 663"/>
                <a:gd name="T31" fmla="*/ 1820 h 161"/>
                <a:gd name="T32" fmla="*/ 6598 w 663"/>
                <a:gd name="T33" fmla="*/ 92 h 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579" y="8"/>
                  </a:moveTo>
                  <a:cubicBezTo>
                    <a:pt x="577" y="3"/>
                    <a:pt x="572" y="0"/>
                    <a:pt x="56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3" name="Freeform 71">
              <a:extLst>
                <a:ext uri="{FF2B5EF4-FFF2-40B4-BE49-F238E27FC236}">
                  <a16:creationId xmlns:a16="http://schemas.microsoft.com/office/drawing/2014/main" id="{DF66452E-FA52-48DE-86D3-B2F3FBD40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447"/>
              <a:ext cx="362" cy="56"/>
            </a:xfrm>
            <a:custGeom>
              <a:avLst/>
              <a:gdLst>
                <a:gd name="T0" fmla="*/ 0 w 161"/>
                <a:gd name="T1" fmla="*/ 271 h 25"/>
                <a:gd name="T2" fmla="*/ 65 w 161"/>
                <a:gd name="T3" fmla="*/ 9 h 25"/>
                <a:gd name="T4" fmla="*/ 81 w 161"/>
                <a:gd name="T5" fmla="*/ 0 h 25"/>
                <a:gd name="T6" fmla="*/ 1819 w 161"/>
                <a:gd name="T7" fmla="*/ 0 h 25"/>
                <a:gd name="T8" fmla="*/ 1830 w 161"/>
                <a:gd name="T9" fmla="*/ 9 h 25"/>
                <a:gd name="T10" fmla="*/ 1830 w 161"/>
                <a:gd name="T11" fmla="*/ 271 h 25"/>
                <a:gd name="T12" fmla="*/ 1819 w 161"/>
                <a:gd name="T13" fmla="*/ 280 h 25"/>
                <a:gd name="T14" fmla="*/ 9 w 161"/>
                <a:gd name="T15" fmla="*/ 280 h 25"/>
                <a:gd name="T16" fmla="*/ 0 w 161"/>
                <a:gd name="T17" fmla="*/ 27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0" y="24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1" y="1"/>
                    <a:pt x="161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1" y="25"/>
                    <a:pt x="16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5"/>
                    <a:pt x="0" y="24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4" name="Freeform 72">
              <a:extLst>
                <a:ext uri="{FF2B5EF4-FFF2-40B4-BE49-F238E27FC236}">
                  <a16:creationId xmlns:a16="http://schemas.microsoft.com/office/drawing/2014/main" id="{69AD27A7-93DB-42A8-BE74-F9EA80818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5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5" name="Oval 73">
              <a:extLst>
                <a:ext uri="{FF2B5EF4-FFF2-40B4-BE49-F238E27FC236}">
                  <a16:creationId xmlns:a16="http://schemas.microsoft.com/office/drawing/2014/main" id="{1D21BBCB-3EF0-4B2D-8EB5-EFF25BCC1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solidFill>
              <a:srgbClr val="D5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6" name="Freeform 74">
              <a:extLst>
                <a:ext uri="{FF2B5EF4-FFF2-40B4-BE49-F238E27FC236}">
                  <a16:creationId xmlns:a16="http://schemas.microsoft.com/office/drawing/2014/main" id="{EAA96CA1-BE72-4D86-9B2D-9D0D6D528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1792"/>
              <a:ext cx="788" cy="243"/>
            </a:xfrm>
            <a:custGeom>
              <a:avLst/>
              <a:gdLst>
                <a:gd name="T0" fmla="*/ 254 w 350"/>
                <a:gd name="T1" fmla="*/ 911 h 108"/>
                <a:gd name="T2" fmla="*/ 2434 w 350"/>
                <a:gd name="T3" fmla="*/ 81 h 108"/>
                <a:gd name="T4" fmla="*/ 3985 w 350"/>
                <a:gd name="T5" fmla="*/ 308 h 108"/>
                <a:gd name="T6" fmla="*/ 3994 w 350"/>
                <a:gd name="T7" fmla="*/ 308 h 108"/>
                <a:gd name="T8" fmla="*/ 2236 w 350"/>
                <a:gd name="T9" fmla="*/ 0 h 108"/>
                <a:gd name="T10" fmla="*/ 0 w 350"/>
                <a:gd name="T11" fmla="*/ 774 h 108"/>
                <a:gd name="T12" fmla="*/ 527 w 350"/>
                <a:gd name="T13" fmla="*/ 1231 h 108"/>
                <a:gd name="T14" fmla="*/ 254 w 350"/>
                <a:gd name="T15" fmla="*/ 911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0" h="108">
                  <a:moveTo>
                    <a:pt x="22" y="80"/>
                  </a:moveTo>
                  <a:cubicBezTo>
                    <a:pt x="22" y="43"/>
                    <a:pt x="107" y="7"/>
                    <a:pt x="213" y="7"/>
                  </a:cubicBezTo>
                  <a:cubicBezTo>
                    <a:pt x="264" y="7"/>
                    <a:pt x="314" y="14"/>
                    <a:pt x="349" y="27"/>
                  </a:cubicBezTo>
                  <a:cubicBezTo>
                    <a:pt x="349" y="27"/>
                    <a:pt x="350" y="27"/>
                    <a:pt x="350" y="27"/>
                  </a:cubicBezTo>
                  <a:cubicBezTo>
                    <a:pt x="315" y="11"/>
                    <a:pt x="259" y="0"/>
                    <a:pt x="196" y="0"/>
                  </a:cubicBezTo>
                  <a:cubicBezTo>
                    <a:pt x="91" y="0"/>
                    <a:pt x="0" y="31"/>
                    <a:pt x="0" y="68"/>
                  </a:cubicBezTo>
                  <a:cubicBezTo>
                    <a:pt x="0" y="83"/>
                    <a:pt x="21" y="97"/>
                    <a:pt x="46" y="108"/>
                  </a:cubicBezTo>
                  <a:cubicBezTo>
                    <a:pt x="34" y="99"/>
                    <a:pt x="22" y="90"/>
                    <a:pt x="22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7" name="Freeform 75">
              <a:extLst>
                <a:ext uri="{FF2B5EF4-FFF2-40B4-BE49-F238E27FC236}">
                  <a16:creationId xmlns:a16="http://schemas.microsoft.com/office/drawing/2014/main" id="{94B228EE-D79E-4F74-904F-E208D7ED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8" name="Freeform 76">
              <a:extLst>
                <a:ext uri="{FF2B5EF4-FFF2-40B4-BE49-F238E27FC236}">
                  <a16:creationId xmlns:a16="http://schemas.microsoft.com/office/drawing/2014/main" id="{5B374409-F594-4E16-A1C7-1C0104A7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solidFill>
              <a:srgbClr val="0E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9" name="Freeform 77">
              <a:extLst>
                <a:ext uri="{FF2B5EF4-FFF2-40B4-BE49-F238E27FC236}">
                  <a16:creationId xmlns:a16="http://schemas.microsoft.com/office/drawing/2014/main" id="{BCA755A0-5EF8-42C6-B42F-A938B0FDF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solidFill>
              <a:srgbClr val="4F9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0" name="Freeform 78">
              <a:extLst>
                <a:ext uri="{FF2B5EF4-FFF2-40B4-BE49-F238E27FC236}">
                  <a16:creationId xmlns:a16="http://schemas.microsoft.com/office/drawing/2014/main" id="{18D715AD-E713-40EC-BFE1-EA73ECE2D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1" name="Freeform 79">
              <a:extLst>
                <a:ext uri="{FF2B5EF4-FFF2-40B4-BE49-F238E27FC236}">
                  <a16:creationId xmlns:a16="http://schemas.microsoft.com/office/drawing/2014/main" id="{46825F1B-B6C7-4CFA-A5D2-3290E10AC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447"/>
              <a:ext cx="363" cy="56"/>
            </a:xfrm>
            <a:custGeom>
              <a:avLst/>
              <a:gdLst>
                <a:gd name="T0" fmla="*/ 1835 w 161"/>
                <a:gd name="T1" fmla="*/ 280 h 25"/>
                <a:gd name="T2" fmla="*/ 11 w 161"/>
                <a:gd name="T3" fmla="*/ 280 h 25"/>
                <a:gd name="T4" fmla="*/ 0 w 161"/>
                <a:gd name="T5" fmla="*/ 271 h 25"/>
                <a:gd name="T6" fmla="*/ 0 w 161"/>
                <a:gd name="T7" fmla="*/ 9 h 25"/>
                <a:gd name="T8" fmla="*/ 11 w 161"/>
                <a:gd name="T9" fmla="*/ 0 h 25"/>
                <a:gd name="T10" fmla="*/ 1763 w 161"/>
                <a:gd name="T11" fmla="*/ 0 h 25"/>
                <a:gd name="T12" fmla="*/ 1774 w 161"/>
                <a:gd name="T13" fmla="*/ 9 h 25"/>
                <a:gd name="T14" fmla="*/ 1844 w 161"/>
                <a:gd name="T15" fmla="*/ 271 h 25"/>
                <a:gd name="T16" fmla="*/ 1835 w 161"/>
                <a:gd name="T17" fmla="*/ 28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5">
                  <a:moveTo>
                    <a:pt x="160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5" y="0"/>
                    <a:pt x="155" y="1"/>
                    <a:pt x="155" y="1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5"/>
                    <a:pt x="160" y="25"/>
                    <a:pt x="160" y="25"/>
                  </a:cubicBezTo>
                  <a:close/>
                </a:path>
              </a:pathLst>
            </a:custGeom>
            <a:solidFill>
              <a:srgbClr val="E9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2" name="Freeform 80">
              <a:extLst>
                <a:ext uri="{FF2B5EF4-FFF2-40B4-BE49-F238E27FC236}">
                  <a16:creationId xmlns:a16="http://schemas.microsoft.com/office/drawing/2014/main" id="{4B083726-B2A8-4190-9568-856A019EE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366"/>
              <a:ext cx="1461" cy="79"/>
            </a:xfrm>
            <a:custGeom>
              <a:avLst/>
              <a:gdLst>
                <a:gd name="T0" fmla="*/ 56 w 649"/>
                <a:gd name="T1" fmla="*/ 402 h 35"/>
                <a:gd name="T2" fmla="*/ 684 w 649"/>
                <a:gd name="T3" fmla="*/ 93 h 35"/>
                <a:gd name="T4" fmla="*/ 7348 w 649"/>
                <a:gd name="T5" fmla="*/ 0 h 35"/>
                <a:gd name="T6" fmla="*/ 308 w 649"/>
                <a:gd name="T7" fmla="*/ 0 h 35"/>
                <a:gd name="T8" fmla="*/ 126 w 649"/>
                <a:gd name="T9" fmla="*/ 117 h 35"/>
                <a:gd name="T10" fmla="*/ 56 w 649"/>
                <a:gd name="T11" fmla="*/ 40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9" h="35">
                  <a:moveTo>
                    <a:pt x="5" y="35"/>
                  </a:moveTo>
                  <a:cubicBezTo>
                    <a:pt x="13" y="14"/>
                    <a:pt x="22" y="12"/>
                    <a:pt x="60" y="8"/>
                  </a:cubicBezTo>
                  <a:cubicBezTo>
                    <a:pt x="225" y="5"/>
                    <a:pt x="649" y="0"/>
                    <a:pt x="64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0" y="0"/>
                    <a:pt x="15" y="1"/>
                    <a:pt x="11" y="10"/>
                  </a:cubicBezTo>
                  <a:cubicBezTo>
                    <a:pt x="11" y="10"/>
                    <a:pt x="0" y="35"/>
                    <a:pt x="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3" name="Freeform 81">
              <a:extLst>
                <a:ext uri="{FF2B5EF4-FFF2-40B4-BE49-F238E27FC236}">
                  <a16:creationId xmlns:a16="http://schemas.microsoft.com/office/drawing/2014/main" id="{606D5D2B-0752-4E3F-ACE0-F3B538BE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028"/>
              <a:ext cx="326" cy="304"/>
            </a:xfrm>
            <a:custGeom>
              <a:avLst/>
              <a:gdLst>
                <a:gd name="T0" fmla="*/ 0 w 145"/>
                <a:gd name="T1" fmla="*/ 1543 h 135"/>
                <a:gd name="T2" fmla="*/ 1556 w 145"/>
                <a:gd name="T3" fmla="*/ 1543 h 135"/>
                <a:gd name="T4" fmla="*/ 1628 w 145"/>
                <a:gd name="T5" fmla="*/ 1486 h 135"/>
                <a:gd name="T6" fmla="*/ 794 w 145"/>
                <a:gd name="T7" fmla="*/ 0 h 135"/>
                <a:gd name="T8" fmla="*/ 1376 w 145"/>
                <a:gd name="T9" fmla="*/ 1380 h 135"/>
                <a:gd name="T10" fmla="*/ 0 w 145"/>
                <a:gd name="T11" fmla="*/ 1543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135">
                  <a:moveTo>
                    <a:pt x="0" y="135"/>
                  </a:moveTo>
                  <a:cubicBezTo>
                    <a:pt x="28" y="135"/>
                    <a:pt x="110" y="135"/>
                    <a:pt x="137" y="135"/>
                  </a:cubicBezTo>
                  <a:cubicBezTo>
                    <a:pt x="141" y="135"/>
                    <a:pt x="145" y="133"/>
                    <a:pt x="143" y="130"/>
                  </a:cubicBezTo>
                  <a:cubicBezTo>
                    <a:pt x="130" y="104"/>
                    <a:pt x="70" y="0"/>
                    <a:pt x="70" y="0"/>
                  </a:cubicBezTo>
                  <a:cubicBezTo>
                    <a:pt x="76" y="13"/>
                    <a:pt x="133" y="115"/>
                    <a:pt x="121" y="121"/>
                  </a:cubicBezTo>
                  <a:cubicBezTo>
                    <a:pt x="110" y="127"/>
                    <a:pt x="0" y="135"/>
                    <a:pt x="0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4" name="Freeform 82">
              <a:extLst>
                <a:ext uri="{FF2B5EF4-FFF2-40B4-BE49-F238E27FC236}">
                  <a16:creationId xmlns:a16="http://schemas.microsoft.com/office/drawing/2014/main" id="{40AE6AB7-D44F-414D-984A-CEBE2395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2873"/>
              <a:ext cx="545" cy="58"/>
            </a:xfrm>
            <a:custGeom>
              <a:avLst/>
              <a:gdLst>
                <a:gd name="T0" fmla="*/ 2739 w 242"/>
                <a:gd name="T1" fmla="*/ 0 h 26"/>
                <a:gd name="T2" fmla="*/ 2673 w 242"/>
                <a:gd name="T3" fmla="*/ 9 h 26"/>
                <a:gd name="T4" fmla="*/ 2592 w 242"/>
                <a:gd name="T5" fmla="*/ 9 h 26"/>
                <a:gd name="T6" fmla="*/ 2581 w 242"/>
                <a:gd name="T7" fmla="*/ 20 h 26"/>
                <a:gd name="T8" fmla="*/ 2556 w 242"/>
                <a:gd name="T9" fmla="*/ 20 h 26"/>
                <a:gd name="T10" fmla="*/ 2216 w 242"/>
                <a:gd name="T11" fmla="*/ 190 h 26"/>
                <a:gd name="T12" fmla="*/ 0 w 242"/>
                <a:gd name="T13" fmla="*/ 288 h 26"/>
                <a:gd name="T14" fmla="*/ 11 w 242"/>
                <a:gd name="T15" fmla="*/ 288 h 26"/>
                <a:gd name="T16" fmla="*/ 2662 w 242"/>
                <a:gd name="T17" fmla="*/ 288 h 26"/>
                <a:gd name="T18" fmla="*/ 2739 w 242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26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16"/>
                    <a:pt x="194" y="17"/>
                  </a:cubicBezTo>
                  <a:cubicBezTo>
                    <a:pt x="166" y="18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225" y="26"/>
                    <a:pt x="233" y="26"/>
                  </a:cubicBezTo>
                  <a:cubicBezTo>
                    <a:pt x="239" y="26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025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5" name="Freeform 83">
              <a:extLst>
                <a:ext uri="{FF2B5EF4-FFF2-40B4-BE49-F238E27FC236}">
                  <a16:creationId xmlns:a16="http://schemas.microsoft.com/office/drawing/2014/main" id="{4438F375-D04B-4694-9F17-BC4A1D308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2771"/>
              <a:ext cx="545" cy="88"/>
            </a:xfrm>
            <a:custGeom>
              <a:avLst/>
              <a:gdLst>
                <a:gd name="T0" fmla="*/ 2739 w 242"/>
                <a:gd name="T1" fmla="*/ 0 h 39"/>
                <a:gd name="T2" fmla="*/ 2673 w 242"/>
                <a:gd name="T3" fmla="*/ 11 h 39"/>
                <a:gd name="T4" fmla="*/ 2592 w 242"/>
                <a:gd name="T5" fmla="*/ 11 h 39"/>
                <a:gd name="T6" fmla="*/ 2581 w 242"/>
                <a:gd name="T7" fmla="*/ 25 h 39"/>
                <a:gd name="T8" fmla="*/ 2556 w 242"/>
                <a:gd name="T9" fmla="*/ 25 h 39"/>
                <a:gd name="T10" fmla="*/ 2216 w 242"/>
                <a:gd name="T11" fmla="*/ 345 h 39"/>
                <a:gd name="T12" fmla="*/ 0 w 242"/>
                <a:gd name="T13" fmla="*/ 449 h 39"/>
                <a:gd name="T14" fmla="*/ 11 w 242"/>
                <a:gd name="T15" fmla="*/ 449 h 39"/>
                <a:gd name="T16" fmla="*/ 2662 w 242"/>
                <a:gd name="T17" fmla="*/ 449 h 39"/>
                <a:gd name="T18" fmla="*/ 2739 w 242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2" h="39">
                  <a:moveTo>
                    <a:pt x="240" y="0"/>
                  </a:moveTo>
                  <a:cubicBezTo>
                    <a:pt x="239" y="1"/>
                    <a:pt x="237" y="1"/>
                    <a:pt x="234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22" y="6"/>
                    <a:pt x="216" y="29"/>
                    <a:pt x="194" y="30"/>
                  </a:cubicBezTo>
                  <a:cubicBezTo>
                    <a:pt x="166" y="31"/>
                    <a:pt x="0" y="39"/>
                    <a:pt x="0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25" y="39"/>
                    <a:pt x="233" y="39"/>
                  </a:cubicBezTo>
                  <a:cubicBezTo>
                    <a:pt x="239" y="39"/>
                    <a:pt x="242" y="26"/>
                    <a:pt x="240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6" name="Freeform 84">
              <a:extLst>
                <a:ext uri="{FF2B5EF4-FFF2-40B4-BE49-F238E27FC236}">
                  <a16:creationId xmlns:a16="http://schemas.microsoft.com/office/drawing/2014/main" id="{34E94F23-A149-4A32-8976-CD4576678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771"/>
              <a:ext cx="284" cy="88"/>
            </a:xfrm>
            <a:custGeom>
              <a:avLst/>
              <a:gdLst>
                <a:gd name="T0" fmla="*/ 25 w 126"/>
                <a:gd name="T1" fmla="*/ 0 h 39"/>
                <a:gd name="T2" fmla="*/ 92 w 126"/>
                <a:gd name="T3" fmla="*/ 11 h 39"/>
                <a:gd name="T4" fmla="*/ 183 w 126"/>
                <a:gd name="T5" fmla="*/ 11 h 39"/>
                <a:gd name="T6" fmla="*/ 183 w 126"/>
                <a:gd name="T7" fmla="*/ 25 h 39"/>
                <a:gd name="T8" fmla="*/ 207 w 126"/>
                <a:gd name="T9" fmla="*/ 25 h 39"/>
                <a:gd name="T10" fmla="*/ 365 w 126"/>
                <a:gd name="T11" fmla="*/ 275 h 39"/>
                <a:gd name="T12" fmla="*/ 1443 w 126"/>
                <a:gd name="T13" fmla="*/ 449 h 39"/>
                <a:gd name="T14" fmla="*/ 1418 w 126"/>
                <a:gd name="T15" fmla="*/ 449 h 39"/>
                <a:gd name="T16" fmla="*/ 92 w 126"/>
                <a:gd name="T17" fmla="*/ 449 h 39"/>
                <a:gd name="T18" fmla="*/ 25 w 126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39">
                  <a:moveTo>
                    <a:pt x="2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5"/>
                    <a:pt x="23" y="17"/>
                    <a:pt x="32" y="24"/>
                  </a:cubicBezTo>
                  <a:cubicBezTo>
                    <a:pt x="46" y="34"/>
                    <a:pt x="126" y="39"/>
                    <a:pt x="12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4" y="39"/>
                    <a:pt x="15" y="39"/>
                    <a:pt x="8" y="39"/>
                  </a:cubicBezTo>
                  <a:cubicBezTo>
                    <a:pt x="1" y="39"/>
                    <a:pt x="0" y="26"/>
                    <a:pt x="2" y="0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7" name="Freeform 85">
              <a:extLst>
                <a:ext uri="{FF2B5EF4-FFF2-40B4-BE49-F238E27FC236}">
                  <a16:creationId xmlns:a16="http://schemas.microsoft.com/office/drawing/2014/main" id="{F5C546E4-A66D-416F-A002-AA2A9C9AC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019"/>
              <a:ext cx="198" cy="306"/>
            </a:xfrm>
            <a:custGeom>
              <a:avLst/>
              <a:gdLst>
                <a:gd name="T0" fmla="*/ 830 w 88"/>
                <a:gd name="T1" fmla="*/ 146 h 136"/>
                <a:gd name="T2" fmla="*/ 0 w 88"/>
                <a:gd name="T3" fmla="*/ 1550 h 136"/>
                <a:gd name="T4" fmla="*/ 830 w 88"/>
                <a:gd name="T5" fmla="*/ 25 h 136"/>
                <a:gd name="T6" fmla="*/ 1004 w 88"/>
                <a:gd name="T7" fmla="*/ 0 h 136"/>
                <a:gd name="T8" fmla="*/ 830 w 88"/>
                <a:gd name="T9" fmla="*/ 146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36">
                  <a:moveTo>
                    <a:pt x="73" y="13"/>
                  </a:moveTo>
                  <a:cubicBezTo>
                    <a:pt x="68" y="20"/>
                    <a:pt x="0" y="136"/>
                    <a:pt x="0" y="136"/>
                  </a:cubicBezTo>
                  <a:cubicBezTo>
                    <a:pt x="0" y="136"/>
                    <a:pt x="72" y="4"/>
                    <a:pt x="73" y="2"/>
                  </a:cubicBezTo>
                  <a:cubicBezTo>
                    <a:pt x="75" y="0"/>
                    <a:pt x="82" y="0"/>
                    <a:pt x="88" y="0"/>
                  </a:cubicBezTo>
                  <a:cubicBezTo>
                    <a:pt x="84" y="1"/>
                    <a:pt x="81" y="0"/>
                    <a:pt x="7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8" name="Freeform 86">
              <a:extLst>
                <a:ext uri="{FF2B5EF4-FFF2-40B4-BE49-F238E27FC236}">
                  <a16:creationId xmlns:a16="http://schemas.microsoft.com/office/drawing/2014/main" id="{3B12E0E2-410C-4FBA-8A57-0DACE649F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2771"/>
              <a:ext cx="195" cy="77"/>
            </a:xfrm>
            <a:custGeom>
              <a:avLst/>
              <a:gdLst>
                <a:gd name="T0" fmla="*/ 408 w 87"/>
                <a:gd name="T1" fmla="*/ 313 h 34"/>
                <a:gd name="T2" fmla="*/ 0 w 87"/>
                <a:gd name="T3" fmla="*/ 0 h 34"/>
                <a:gd name="T4" fmla="*/ 0 w 87"/>
                <a:gd name="T5" fmla="*/ 394 h 34"/>
                <a:gd name="T6" fmla="*/ 979 w 87"/>
                <a:gd name="T7" fmla="*/ 369 h 34"/>
                <a:gd name="T8" fmla="*/ 408 w 87"/>
                <a:gd name="T9" fmla="*/ 31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34">
                  <a:moveTo>
                    <a:pt x="36" y="27"/>
                  </a:moveTo>
                  <a:cubicBezTo>
                    <a:pt x="17" y="22"/>
                    <a:pt x="0" y="13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56" y="33"/>
                    <a:pt x="36" y="27"/>
                  </a:cubicBez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9" name="Freeform 87">
              <a:extLst>
                <a:ext uri="{FF2B5EF4-FFF2-40B4-BE49-F238E27FC236}">
                  <a16:creationId xmlns:a16="http://schemas.microsoft.com/office/drawing/2014/main" id="{4A987C58-D043-472E-AEFC-C0167CEDA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0" name="Freeform 88">
              <a:extLst>
                <a:ext uri="{FF2B5EF4-FFF2-40B4-BE49-F238E27FC236}">
                  <a16:creationId xmlns:a16="http://schemas.microsoft.com/office/drawing/2014/main" id="{14F9DE31-5611-4368-9C18-CAF4C88D5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2771"/>
              <a:ext cx="201" cy="68"/>
            </a:xfrm>
            <a:custGeom>
              <a:avLst/>
              <a:gdLst>
                <a:gd name="T0" fmla="*/ 56 w 89"/>
                <a:gd name="T1" fmla="*/ 0 h 30"/>
                <a:gd name="T2" fmla="*/ 1025 w 89"/>
                <a:gd name="T3" fmla="*/ 0 h 30"/>
                <a:gd name="T4" fmla="*/ 312 w 89"/>
                <a:gd name="T5" fmla="*/ 165 h 30"/>
                <a:gd name="T6" fmla="*/ 540 w 89"/>
                <a:gd name="T7" fmla="*/ 324 h 30"/>
                <a:gd name="T8" fmla="*/ 174 w 89"/>
                <a:gd name="T9" fmla="*/ 349 h 30"/>
                <a:gd name="T10" fmla="*/ 0 w 89"/>
                <a:gd name="T11" fmla="*/ 3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30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27" y="3"/>
                    <a:pt x="27" y="14"/>
                  </a:cubicBezTo>
                  <a:cubicBezTo>
                    <a:pt x="27" y="26"/>
                    <a:pt x="47" y="28"/>
                    <a:pt x="47" y="28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0" y="26"/>
                    <a:pt x="0" y="26"/>
                    <a:pt x="0" y="26"/>
                  </a:cubicBezTo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1" name="Freeform 89">
              <a:extLst>
                <a:ext uri="{FF2B5EF4-FFF2-40B4-BE49-F238E27FC236}">
                  <a16:creationId xmlns:a16="http://schemas.microsoft.com/office/drawing/2014/main" id="{9A71C25B-CE74-4729-82BE-1A3DA37D2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553 w 553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  <a:lnTo>
                    <a:pt x="553" y="34"/>
                  </a:lnTo>
                  <a:close/>
                </a:path>
              </a:pathLst>
            </a:custGeom>
            <a:solidFill>
              <a:srgbClr val="187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2" name="Freeform 90">
              <a:extLst>
                <a:ext uri="{FF2B5EF4-FFF2-40B4-BE49-F238E27FC236}">
                  <a16:creationId xmlns:a16="http://schemas.microsoft.com/office/drawing/2014/main" id="{79DD90DA-01D2-43D3-92C4-245D1CD7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2827"/>
              <a:ext cx="553" cy="34"/>
            </a:xfrm>
            <a:custGeom>
              <a:avLst/>
              <a:gdLst>
                <a:gd name="T0" fmla="*/ 553 w 553"/>
                <a:gd name="T1" fmla="*/ 34 h 34"/>
                <a:gd name="T2" fmla="*/ 0 w 553"/>
                <a:gd name="T3" fmla="*/ 34 h 34"/>
                <a:gd name="T4" fmla="*/ 13 w 553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3" h="34">
                  <a:moveTo>
                    <a:pt x="553" y="34"/>
                  </a:moveTo>
                  <a:lnTo>
                    <a:pt x="0" y="34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3" name="Freeform 91">
              <a:extLst>
                <a:ext uri="{FF2B5EF4-FFF2-40B4-BE49-F238E27FC236}">
                  <a16:creationId xmlns:a16="http://schemas.microsoft.com/office/drawing/2014/main" id="{27C86729-43A1-4E25-BB6A-2E8A1B899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573"/>
              <a:ext cx="252" cy="171"/>
            </a:xfrm>
            <a:custGeom>
              <a:avLst/>
              <a:gdLst>
                <a:gd name="T0" fmla="*/ 239 w 112"/>
                <a:gd name="T1" fmla="*/ 0 h 76"/>
                <a:gd name="T2" fmla="*/ 25 w 112"/>
                <a:gd name="T3" fmla="*/ 754 h 76"/>
                <a:gd name="T4" fmla="*/ 263 w 112"/>
                <a:gd name="T5" fmla="*/ 866 h 76"/>
                <a:gd name="T6" fmla="*/ 1276 w 112"/>
                <a:gd name="T7" fmla="*/ 866 h 76"/>
                <a:gd name="T8" fmla="*/ 239 w 112"/>
                <a:gd name="T9" fmla="*/ 673 h 76"/>
                <a:gd name="T10" fmla="*/ 239 w 112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76">
                  <a:moveTo>
                    <a:pt x="21" y="0"/>
                  </a:moveTo>
                  <a:cubicBezTo>
                    <a:pt x="21" y="0"/>
                    <a:pt x="4" y="57"/>
                    <a:pt x="2" y="66"/>
                  </a:cubicBezTo>
                  <a:cubicBezTo>
                    <a:pt x="0" y="75"/>
                    <a:pt x="4" y="76"/>
                    <a:pt x="23" y="76"/>
                  </a:cubicBezTo>
                  <a:cubicBezTo>
                    <a:pt x="42" y="76"/>
                    <a:pt x="112" y="76"/>
                    <a:pt x="112" y="76"/>
                  </a:cubicBezTo>
                  <a:cubicBezTo>
                    <a:pt x="60" y="75"/>
                    <a:pt x="30" y="67"/>
                    <a:pt x="21" y="59"/>
                  </a:cubicBezTo>
                  <a:cubicBezTo>
                    <a:pt x="12" y="51"/>
                    <a:pt x="18" y="13"/>
                    <a:pt x="21" y="0"/>
                  </a:cubicBezTo>
                  <a:close/>
                </a:path>
              </a:pathLst>
            </a:custGeom>
            <a:solidFill>
              <a:srgbClr val="CBD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4" name="Freeform 92">
              <a:extLst>
                <a:ext uri="{FF2B5EF4-FFF2-40B4-BE49-F238E27FC236}">
                  <a16:creationId xmlns:a16="http://schemas.microsoft.com/office/drawing/2014/main" id="{CCEBDC22-60F5-461D-A325-D3DF2555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424"/>
              <a:ext cx="252" cy="320"/>
            </a:xfrm>
            <a:custGeom>
              <a:avLst/>
              <a:gdLst>
                <a:gd name="T0" fmla="*/ 846 w 112"/>
                <a:gd name="T1" fmla="*/ 0 h 142"/>
                <a:gd name="T2" fmla="*/ 1256 w 112"/>
                <a:gd name="T3" fmla="*/ 1508 h 142"/>
                <a:gd name="T4" fmla="*/ 1013 w 112"/>
                <a:gd name="T5" fmla="*/ 1625 h 142"/>
                <a:gd name="T6" fmla="*/ 0 w 112"/>
                <a:gd name="T7" fmla="*/ 1625 h 142"/>
                <a:gd name="T8" fmla="*/ 1085 w 112"/>
                <a:gd name="T9" fmla="*/ 1478 h 142"/>
                <a:gd name="T10" fmla="*/ 846 w 112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42">
                  <a:moveTo>
                    <a:pt x="74" y="0"/>
                  </a:moveTo>
                  <a:cubicBezTo>
                    <a:pt x="74" y="0"/>
                    <a:pt x="108" y="123"/>
                    <a:pt x="110" y="132"/>
                  </a:cubicBezTo>
                  <a:cubicBezTo>
                    <a:pt x="112" y="141"/>
                    <a:pt x="108" y="142"/>
                    <a:pt x="89" y="142"/>
                  </a:cubicBezTo>
                  <a:cubicBezTo>
                    <a:pt x="70" y="142"/>
                    <a:pt x="0" y="142"/>
                    <a:pt x="0" y="142"/>
                  </a:cubicBezTo>
                  <a:cubicBezTo>
                    <a:pt x="52" y="141"/>
                    <a:pt x="86" y="137"/>
                    <a:pt x="95" y="129"/>
                  </a:cubicBezTo>
                  <a:cubicBezTo>
                    <a:pt x="104" y="121"/>
                    <a:pt x="77" y="13"/>
                    <a:pt x="74" y="0"/>
                  </a:cubicBezTo>
                  <a:close/>
                </a:path>
              </a:pathLst>
            </a:custGeom>
            <a:solidFill>
              <a:srgbClr val="619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5" name="Freeform 93">
              <a:extLst>
                <a:ext uri="{FF2B5EF4-FFF2-40B4-BE49-F238E27FC236}">
                  <a16:creationId xmlns:a16="http://schemas.microsoft.com/office/drawing/2014/main" id="{43D3DAC0-3344-49A9-BA6C-C0BA961F7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5" y="1866"/>
              <a:ext cx="668" cy="234"/>
            </a:xfrm>
            <a:custGeom>
              <a:avLst/>
              <a:gdLst>
                <a:gd name="T0" fmla="*/ 3005 w 297"/>
                <a:gd name="T1" fmla="*/ 0 h 104"/>
                <a:gd name="T2" fmla="*/ 3232 w 297"/>
                <a:gd name="T3" fmla="*/ 329 h 104"/>
                <a:gd name="T4" fmla="*/ 1138 w 297"/>
                <a:gd name="T5" fmla="*/ 1105 h 104"/>
                <a:gd name="T6" fmla="*/ 9 w 297"/>
                <a:gd name="T7" fmla="*/ 1058 h 104"/>
                <a:gd name="T8" fmla="*/ 9 w 297"/>
                <a:gd name="T9" fmla="*/ 1058 h 104"/>
                <a:gd name="T10" fmla="*/ 1203 w 297"/>
                <a:gd name="T11" fmla="*/ 1186 h 104"/>
                <a:gd name="T12" fmla="*/ 3378 w 297"/>
                <a:gd name="T13" fmla="*/ 421 h 104"/>
                <a:gd name="T14" fmla="*/ 3005 w 297"/>
                <a:gd name="T15" fmla="*/ 0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7" h="104">
                  <a:moveTo>
                    <a:pt x="264" y="0"/>
                  </a:moveTo>
                  <a:cubicBezTo>
                    <a:pt x="277" y="9"/>
                    <a:pt x="284" y="18"/>
                    <a:pt x="284" y="29"/>
                  </a:cubicBezTo>
                  <a:cubicBezTo>
                    <a:pt x="284" y="66"/>
                    <a:pt x="206" y="97"/>
                    <a:pt x="100" y="97"/>
                  </a:cubicBezTo>
                  <a:cubicBezTo>
                    <a:pt x="68" y="97"/>
                    <a:pt x="27" y="98"/>
                    <a:pt x="1" y="93"/>
                  </a:cubicBezTo>
                  <a:cubicBezTo>
                    <a:pt x="0" y="93"/>
                    <a:pt x="1" y="94"/>
                    <a:pt x="1" y="93"/>
                  </a:cubicBezTo>
                  <a:cubicBezTo>
                    <a:pt x="31" y="100"/>
                    <a:pt x="67" y="104"/>
                    <a:pt x="106" y="104"/>
                  </a:cubicBezTo>
                  <a:cubicBezTo>
                    <a:pt x="212" y="104"/>
                    <a:pt x="297" y="74"/>
                    <a:pt x="297" y="37"/>
                  </a:cubicBezTo>
                  <a:cubicBezTo>
                    <a:pt x="297" y="23"/>
                    <a:pt x="285" y="10"/>
                    <a:pt x="264" y="0"/>
                  </a:cubicBezTo>
                  <a:close/>
                </a:path>
              </a:pathLst>
            </a:custGeom>
            <a:solidFill>
              <a:srgbClr val="ABB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6" name="Freeform 94">
              <a:extLst>
                <a:ext uri="{FF2B5EF4-FFF2-40B4-BE49-F238E27FC236}">
                  <a16:creationId xmlns:a16="http://schemas.microsoft.com/office/drawing/2014/main" id="{E597EC01-EF66-44F5-8194-5603EE29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997"/>
              <a:ext cx="504" cy="182"/>
            </a:xfrm>
            <a:custGeom>
              <a:avLst/>
              <a:gdLst>
                <a:gd name="T0" fmla="*/ 1013 w 224"/>
                <a:gd name="T1" fmla="*/ 591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59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2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4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6"/>
                    <a:pt x="89" y="52"/>
                  </a:cubicBezTo>
                  <a:close/>
                </a:path>
              </a:pathLst>
            </a:custGeom>
            <a:solidFill>
              <a:srgbClr val="747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7" name="Freeform 95">
              <a:extLst>
                <a:ext uri="{FF2B5EF4-FFF2-40B4-BE49-F238E27FC236}">
                  <a16:creationId xmlns:a16="http://schemas.microsoft.com/office/drawing/2014/main" id="{08BE2D06-5C29-4EB1-B846-A534EA5D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107"/>
              <a:ext cx="504" cy="182"/>
            </a:xfrm>
            <a:custGeom>
              <a:avLst/>
              <a:gdLst>
                <a:gd name="T0" fmla="*/ 1013 w 224"/>
                <a:gd name="T1" fmla="*/ 600 h 81"/>
                <a:gd name="T2" fmla="*/ 0 w 224"/>
                <a:gd name="T3" fmla="*/ 919 h 81"/>
                <a:gd name="T4" fmla="*/ 2552 w 224"/>
                <a:gd name="T5" fmla="*/ 238 h 81"/>
                <a:gd name="T6" fmla="*/ 2552 w 224"/>
                <a:gd name="T7" fmla="*/ 0 h 81"/>
                <a:gd name="T8" fmla="*/ 1013 w 224"/>
                <a:gd name="T9" fmla="*/ 60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4" h="81">
                  <a:moveTo>
                    <a:pt x="89" y="53"/>
                  </a:moveTo>
                  <a:cubicBezTo>
                    <a:pt x="95" y="53"/>
                    <a:pt x="61" y="80"/>
                    <a:pt x="0" y="81"/>
                  </a:cubicBezTo>
                  <a:cubicBezTo>
                    <a:pt x="74" y="81"/>
                    <a:pt x="181" y="75"/>
                    <a:pt x="224" y="2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0"/>
                    <a:pt x="175" y="47"/>
                    <a:pt x="89" y="53"/>
                  </a:cubicBezTo>
                  <a:close/>
                </a:path>
              </a:pathLst>
            </a:custGeom>
            <a:solidFill>
              <a:srgbClr val="35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8" name="Freeform 96">
              <a:extLst>
                <a:ext uri="{FF2B5EF4-FFF2-40B4-BE49-F238E27FC236}">
                  <a16:creationId xmlns:a16="http://schemas.microsoft.com/office/drawing/2014/main" id="{D5069E40-00C6-473A-9DA3-0FFA37D20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1999"/>
              <a:ext cx="261" cy="164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18 h 73"/>
                <a:gd name="T4" fmla="*/ 1321 w 116"/>
                <a:gd name="T5" fmla="*/ 827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9"/>
                    <a:pt x="33" y="63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D3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9" name="Freeform 97">
              <a:extLst>
                <a:ext uri="{FF2B5EF4-FFF2-40B4-BE49-F238E27FC236}">
                  <a16:creationId xmlns:a16="http://schemas.microsoft.com/office/drawing/2014/main" id="{BFDBB20A-AADB-4ECB-8E05-1D49464D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2109"/>
              <a:ext cx="261" cy="165"/>
            </a:xfrm>
            <a:custGeom>
              <a:avLst/>
              <a:gdLst>
                <a:gd name="T0" fmla="*/ 0 w 116"/>
                <a:gd name="T1" fmla="*/ 0 h 73"/>
                <a:gd name="T2" fmla="*/ 0 w 116"/>
                <a:gd name="T3" fmla="*/ 231 h 73"/>
                <a:gd name="T4" fmla="*/ 1321 w 116"/>
                <a:gd name="T5" fmla="*/ 843 h 73"/>
                <a:gd name="T6" fmla="*/ 0 w 116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73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5" y="30"/>
                    <a:pt x="33" y="64"/>
                    <a:pt x="116" y="73"/>
                  </a:cubicBezTo>
                  <a:cubicBezTo>
                    <a:pt x="61" y="63"/>
                    <a:pt x="8" y="33"/>
                    <a:pt x="0" y="0"/>
                  </a:cubicBezTo>
                  <a:close/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0" name="Freeform 98">
              <a:extLst>
                <a:ext uri="{FF2B5EF4-FFF2-40B4-BE49-F238E27FC236}">
                  <a16:creationId xmlns:a16="http://schemas.microsoft.com/office/drawing/2014/main" id="{8C19E1FF-7160-4736-AB84-529B80A1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03"/>
              <a:ext cx="61" cy="87"/>
            </a:xfrm>
            <a:custGeom>
              <a:avLst/>
              <a:gdLst>
                <a:gd name="T0" fmla="*/ 0 w 27"/>
                <a:gd name="T1" fmla="*/ 397 h 39"/>
                <a:gd name="T2" fmla="*/ 312 w 27"/>
                <a:gd name="T3" fmla="*/ 433 h 39"/>
                <a:gd name="T4" fmla="*/ 312 w 27"/>
                <a:gd name="T5" fmla="*/ 36 h 39"/>
                <a:gd name="T6" fmla="*/ 0 w 27"/>
                <a:gd name="T7" fmla="*/ 0 h 39"/>
                <a:gd name="T8" fmla="*/ 0 w 27"/>
                <a:gd name="T9" fmla="*/ 39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9">
                  <a:moveTo>
                    <a:pt x="0" y="36"/>
                  </a:moveTo>
                  <a:cubicBezTo>
                    <a:pt x="9" y="37"/>
                    <a:pt x="18" y="38"/>
                    <a:pt x="27" y="3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8" y="2"/>
                    <a:pt x="9" y="1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1" name="Freeform 99">
              <a:extLst>
                <a:ext uri="{FF2B5EF4-FFF2-40B4-BE49-F238E27FC236}">
                  <a16:creationId xmlns:a16="http://schemas.microsoft.com/office/drawing/2014/main" id="{F98728BB-197A-4A79-A69E-73C9E52A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2096"/>
              <a:ext cx="22" cy="85"/>
            </a:xfrm>
            <a:custGeom>
              <a:avLst/>
              <a:gdLst>
                <a:gd name="T0" fmla="*/ 0 w 10"/>
                <a:gd name="T1" fmla="*/ 405 h 38"/>
                <a:gd name="T2" fmla="*/ 106 w 10"/>
                <a:gd name="T3" fmla="*/ 425 h 38"/>
                <a:gd name="T4" fmla="*/ 106 w 10"/>
                <a:gd name="T5" fmla="*/ 9 h 38"/>
                <a:gd name="T6" fmla="*/ 0 w 10"/>
                <a:gd name="T7" fmla="*/ 0 h 38"/>
                <a:gd name="T8" fmla="*/ 0 w 10"/>
                <a:gd name="T9" fmla="*/ 40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8">
                  <a:moveTo>
                    <a:pt x="0" y="36"/>
                  </a:moveTo>
                  <a:cubicBezTo>
                    <a:pt x="3" y="37"/>
                    <a:pt x="6" y="37"/>
                    <a:pt x="10" y="3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2" name="Line 100">
              <a:extLst>
                <a:ext uri="{FF2B5EF4-FFF2-40B4-BE49-F238E27FC236}">
                  <a16:creationId xmlns:a16="http://schemas.microsoft.com/office/drawing/2014/main" id="{4A617D31-D525-4708-B172-4671AAD81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2098"/>
              <a:ext cx="1" cy="83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3" name="Freeform 101">
              <a:extLst>
                <a:ext uri="{FF2B5EF4-FFF2-40B4-BE49-F238E27FC236}">
                  <a16:creationId xmlns:a16="http://schemas.microsoft.com/office/drawing/2014/main" id="{5D6BE607-E578-4848-8861-3027072E3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109"/>
              <a:ext cx="11" cy="84"/>
            </a:xfrm>
            <a:custGeom>
              <a:avLst/>
              <a:gdLst>
                <a:gd name="T0" fmla="*/ 0 w 5"/>
                <a:gd name="T1" fmla="*/ 422 h 37"/>
                <a:gd name="T2" fmla="*/ 53 w 5"/>
                <a:gd name="T3" fmla="*/ 434 h 37"/>
                <a:gd name="T4" fmla="*/ 53 w 5"/>
                <a:gd name="T5" fmla="*/ 11 h 37"/>
                <a:gd name="T6" fmla="*/ 0 w 5"/>
                <a:gd name="T7" fmla="*/ 0 h 37"/>
                <a:gd name="T8" fmla="*/ 0 w 5"/>
                <a:gd name="T9" fmla="*/ 42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7">
                  <a:moveTo>
                    <a:pt x="0" y="36"/>
                  </a:moveTo>
                  <a:cubicBezTo>
                    <a:pt x="3" y="36"/>
                    <a:pt x="2" y="37"/>
                    <a:pt x="5" y="3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1"/>
                    <a:pt x="3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7277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4" name="Line 102">
              <a:extLst>
                <a:ext uri="{FF2B5EF4-FFF2-40B4-BE49-F238E27FC236}">
                  <a16:creationId xmlns:a16="http://schemas.microsoft.com/office/drawing/2014/main" id="{2A9806F3-2ECF-4424-A5AB-7FA7FD999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058"/>
              <a:ext cx="1" cy="81"/>
            </a:xfrm>
            <a:prstGeom prst="line">
              <a:avLst/>
            </a:prstGeom>
            <a:noFill/>
            <a:ln w="1428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5" name="Freeform 103">
              <a:extLst>
                <a:ext uri="{FF2B5EF4-FFF2-40B4-BE49-F238E27FC236}">
                  <a16:creationId xmlns:a16="http://schemas.microsoft.com/office/drawing/2014/main" id="{6EE43F63-4CD8-42BF-92EE-E7495235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w 11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6" name="Freeform 104">
              <a:extLst>
                <a:ext uri="{FF2B5EF4-FFF2-40B4-BE49-F238E27FC236}">
                  <a16:creationId xmlns:a16="http://schemas.microsoft.com/office/drawing/2014/main" id="{D660D3ED-36F0-46F0-9909-868C54C42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60"/>
              <a:ext cx="11" cy="88"/>
            </a:xfrm>
            <a:custGeom>
              <a:avLst/>
              <a:gdLst>
                <a:gd name="T0" fmla="*/ 0 w 11"/>
                <a:gd name="T1" fmla="*/ 0 h 88"/>
                <a:gd name="T2" fmla="*/ 0 w 11"/>
                <a:gd name="T3" fmla="*/ 85 h 88"/>
                <a:gd name="T4" fmla="*/ 11 w 11"/>
                <a:gd name="T5" fmla="*/ 88 h 88"/>
                <a:gd name="T6" fmla="*/ 11 w 11"/>
                <a:gd name="T7" fmla="*/ 7 h 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88">
                  <a:moveTo>
                    <a:pt x="0" y="0"/>
                  </a:moveTo>
                  <a:lnTo>
                    <a:pt x="0" y="85"/>
                  </a:lnTo>
                  <a:lnTo>
                    <a:pt x="11" y="88"/>
                  </a:lnTo>
                  <a:lnTo>
                    <a:pt x="11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7" name="Freeform 105">
              <a:extLst>
                <a:ext uri="{FF2B5EF4-FFF2-40B4-BE49-F238E27FC236}">
                  <a16:creationId xmlns:a16="http://schemas.microsoft.com/office/drawing/2014/main" id="{6D24D0E7-4CC3-46BD-BAB5-15E63B235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w 2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8" name="Freeform 106">
              <a:extLst>
                <a:ext uri="{FF2B5EF4-FFF2-40B4-BE49-F238E27FC236}">
                  <a16:creationId xmlns:a16="http://schemas.microsoft.com/office/drawing/2014/main" id="{5B78EEC7-CE12-4F39-9B74-EB792208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2067"/>
              <a:ext cx="21" cy="90"/>
            </a:xfrm>
            <a:custGeom>
              <a:avLst/>
              <a:gdLst>
                <a:gd name="T0" fmla="*/ 0 w 21"/>
                <a:gd name="T1" fmla="*/ 0 h 90"/>
                <a:gd name="T2" fmla="*/ 0 w 21"/>
                <a:gd name="T3" fmla="*/ 83 h 90"/>
                <a:gd name="T4" fmla="*/ 21 w 21"/>
                <a:gd name="T5" fmla="*/ 90 h 90"/>
                <a:gd name="T6" fmla="*/ 21 w 21"/>
                <a:gd name="T7" fmla="*/ 9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90">
                  <a:moveTo>
                    <a:pt x="0" y="0"/>
                  </a:moveTo>
                  <a:lnTo>
                    <a:pt x="0" y="83"/>
                  </a:lnTo>
                  <a:lnTo>
                    <a:pt x="21" y="90"/>
                  </a:lnTo>
                  <a:lnTo>
                    <a:pt x="21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9" name="Freeform 107">
              <a:extLst>
                <a:ext uri="{FF2B5EF4-FFF2-40B4-BE49-F238E27FC236}">
                  <a16:creationId xmlns:a16="http://schemas.microsoft.com/office/drawing/2014/main" id="{FE8DD933-ADAA-4B4B-B5AC-FE11BD179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188"/>
              <a:ext cx="313" cy="133"/>
            </a:xfrm>
            <a:custGeom>
              <a:avLst/>
              <a:gdLst>
                <a:gd name="T0" fmla="*/ 0 w 139"/>
                <a:gd name="T1" fmla="*/ 640 h 59"/>
                <a:gd name="T2" fmla="*/ 1588 w 139"/>
                <a:gd name="T3" fmla="*/ 0 h 59"/>
                <a:gd name="T4" fmla="*/ 0 w 139"/>
                <a:gd name="T5" fmla="*/ 64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59">
                  <a:moveTo>
                    <a:pt x="0" y="56"/>
                  </a:moveTo>
                  <a:cubicBezTo>
                    <a:pt x="35" y="50"/>
                    <a:pt x="104" y="39"/>
                    <a:pt x="139" y="0"/>
                  </a:cubicBezTo>
                  <a:cubicBezTo>
                    <a:pt x="127" y="35"/>
                    <a:pt x="63" y="59"/>
                    <a:pt x="0" y="56"/>
                  </a:cubicBezTo>
                  <a:close/>
                </a:path>
              </a:pathLst>
            </a:custGeom>
            <a:solidFill>
              <a:srgbClr val="AFC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0" name="Freeform 108">
              <a:extLst>
                <a:ext uri="{FF2B5EF4-FFF2-40B4-BE49-F238E27FC236}">
                  <a16:creationId xmlns:a16="http://schemas.microsoft.com/office/drawing/2014/main" id="{5E7F0541-230A-4295-82D7-108C0186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2051"/>
              <a:ext cx="1010" cy="263"/>
            </a:xfrm>
            <a:custGeom>
              <a:avLst/>
              <a:gdLst>
                <a:gd name="T0" fmla="*/ 0 w 449"/>
                <a:gd name="T1" fmla="*/ 0 h 117"/>
                <a:gd name="T2" fmla="*/ 2560 w 449"/>
                <a:gd name="T3" fmla="*/ 899 h 117"/>
                <a:gd name="T4" fmla="*/ 5111 w 449"/>
                <a:gd name="T5" fmla="*/ 0 h 117"/>
                <a:gd name="T6" fmla="*/ 5111 w 449"/>
                <a:gd name="T7" fmla="*/ 429 h 117"/>
                <a:gd name="T8" fmla="*/ 2560 w 449"/>
                <a:gd name="T9" fmla="*/ 1328 h 117"/>
                <a:gd name="T10" fmla="*/ 0 w 449"/>
                <a:gd name="T11" fmla="*/ 429 h 117"/>
                <a:gd name="T12" fmla="*/ 0 w 449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9" h="117">
                  <a:moveTo>
                    <a:pt x="0" y="0"/>
                  </a:moveTo>
                  <a:cubicBezTo>
                    <a:pt x="0" y="44"/>
                    <a:pt x="100" y="79"/>
                    <a:pt x="225" y="79"/>
                  </a:cubicBezTo>
                  <a:cubicBezTo>
                    <a:pt x="349" y="79"/>
                    <a:pt x="449" y="44"/>
                    <a:pt x="449" y="0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82"/>
                    <a:pt x="349" y="117"/>
                    <a:pt x="225" y="117"/>
                  </a:cubicBezTo>
                  <a:cubicBezTo>
                    <a:pt x="100" y="117"/>
                    <a:pt x="0" y="82"/>
                    <a:pt x="0" y="3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1" name="Oval 109">
              <a:extLst>
                <a:ext uri="{FF2B5EF4-FFF2-40B4-BE49-F238E27FC236}">
                  <a16:creationId xmlns:a16="http://schemas.microsoft.com/office/drawing/2014/main" id="{33CFB6CE-4EA2-4418-9B01-E276B3F2C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778"/>
              <a:ext cx="962" cy="336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62" name="Freeform 110">
              <a:extLst>
                <a:ext uri="{FF2B5EF4-FFF2-40B4-BE49-F238E27FC236}">
                  <a16:creationId xmlns:a16="http://schemas.microsoft.com/office/drawing/2014/main" id="{4AE8790E-BD0E-4643-9534-FA74CE06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1945"/>
              <a:ext cx="962" cy="250"/>
            </a:xfrm>
            <a:custGeom>
              <a:avLst/>
              <a:gdLst>
                <a:gd name="T0" fmla="*/ 0 w 427"/>
                <a:gd name="T1" fmla="*/ 0 h 111"/>
                <a:gd name="T2" fmla="*/ 2447 w 427"/>
                <a:gd name="T3" fmla="*/ 858 h 111"/>
                <a:gd name="T4" fmla="*/ 4882 w 427"/>
                <a:gd name="T5" fmla="*/ 0 h 111"/>
                <a:gd name="T6" fmla="*/ 4882 w 427"/>
                <a:gd name="T7" fmla="*/ 410 h 111"/>
                <a:gd name="T8" fmla="*/ 2447 w 427"/>
                <a:gd name="T9" fmla="*/ 1268 h 111"/>
                <a:gd name="T10" fmla="*/ 0 w 427"/>
                <a:gd name="T11" fmla="*/ 410 h 111"/>
                <a:gd name="T12" fmla="*/ 0 w 427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11">
                  <a:moveTo>
                    <a:pt x="0" y="0"/>
                  </a:moveTo>
                  <a:cubicBezTo>
                    <a:pt x="0" y="41"/>
                    <a:pt x="96" y="75"/>
                    <a:pt x="214" y="75"/>
                  </a:cubicBezTo>
                  <a:cubicBezTo>
                    <a:pt x="331" y="75"/>
                    <a:pt x="427" y="41"/>
                    <a:pt x="427" y="0"/>
                  </a:cubicBezTo>
                  <a:cubicBezTo>
                    <a:pt x="427" y="36"/>
                    <a:pt x="427" y="36"/>
                    <a:pt x="427" y="36"/>
                  </a:cubicBezTo>
                  <a:cubicBezTo>
                    <a:pt x="427" y="78"/>
                    <a:pt x="331" y="111"/>
                    <a:pt x="214" y="111"/>
                  </a:cubicBezTo>
                  <a:cubicBezTo>
                    <a:pt x="96" y="111"/>
                    <a:pt x="0" y="78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3" name="Freeform 111">
              <a:extLst>
                <a:ext uri="{FF2B5EF4-FFF2-40B4-BE49-F238E27FC236}">
                  <a16:creationId xmlns:a16="http://schemas.microsoft.com/office/drawing/2014/main" id="{2AE5901D-6361-4EBA-9FB2-B3964D8EC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" y="1997"/>
              <a:ext cx="1010" cy="232"/>
            </a:xfrm>
            <a:custGeom>
              <a:avLst/>
              <a:gdLst>
                <a:gd name="T0" fmla="*/ 4985 w 449"/>
                <a:gd name="T1" fmla="*/ 0 h 103"/>
                <a:gd name="T2" fmla="*/ 4985 w 449"/>
                <a:gd name="T3" fmla="*/ 146 h 103"/>
                <a:gd name="T4" fmla="*/ 2560 w 449"/>
                <a:gd name="T5" fmla="*/ 1005 h 103"/>
                <a:gd name="T6" fmla="*/ 126 w 449"/>
                <a:gd name="T7" fmla="*/ 146 h 103"/>
                <a:gd name="T8" fmla="*/ 126 w 449"/>
                <a:gd name="T9" fmla="*/ 0 h 103"/>
                <a:gd name="T10" fmla="*/ 0 w 449"/>
                <a:gd name="T11" fmla="*/ 275 h 103"/>
                <a:gd name="T12" fmla="*/ 2560 w 449"/>
                <a:gd name="T13" fmla="*/ 1178 h 103"/>
                <a:gd name="T14" fmla="*/ 5111 w 449"/>
                <a:gd name="T15" fmla="*/ 275 h 103"/>
                <a:gd name="T16" fmla="*/ 4985 w 449"/>
                <a:gd name="T17" fmla="*/ 0 h 1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9" h="103">
                  <a:moveTo>
                    <a:pt x="438" y="0"/>
                  </a:moveTo>
                  <a:cubicBezTo>
                    <a:pt x="438" y="13"/>
                    <a:pt x="438" y="13"/>
                    <a:pt x="438" y="13"/>
                  </a:cubicBezTo>
                  <a:cubicBezTo>
                    <a:pt x="438" y="55"/>
                    <a:pt x="342" y="88"/>
                    <a:pt x="225" y="88"/>
                  </a:cubicBezTo>
                  <a:cubicBezTo>
                    <a:pt x="107" y="88"/>
                    <a:pt x="11" y="55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8"/>
                    <a:pt x="0" y="16"/>
                    <a:pt x="0" y="24"/>
                  </a:cubicBezTo>
                  <a:cubicBezTo>
                    <a:pt x="0" y="68"/>
                    <a:pt x="100" y="103"/>
                    <a:pt x="225" y="103"/>
                  </a:cubicBezTo>
                  <a:cubicBezTo>
                    <a:pt x="349" y="103"/>
                    <a:pt x="449" y="68"/>
                    <a:pt x="449" y="24"/>
                  </a:cubicBezTo>
                  <a:cubicBezTo>
                    <a:pt x="449" y="16"/>
                    <a:pt x="445" y="8"/>
                    <a:pt x="43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4" name="Freeform 112">
              <a:extLst>
                <a:ext uri="{FF2B5EF4-FFF2-40B4-BE49-F238E27FC236}">
                  <a16:creationId xmlns:a16="http://schemas.microsoft.com/office/drawing/2014/main" id="{86A707C1-74FA-4304-A146-90F69D824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350"/>
              <a:ext cx="1724" cy="414"/>
            </a:xfrm>
            <a:custGeom>
              <a:avLst/>
              <a:gdLst>
                <a:gd name="T0" fmla="*/ 8141 w 766"/>
                <a:gd name="T1" fmla="*/ 92 h 184"/>
                <a:gd name="T2" fmla="*/ 7958 w 766"/>
                <a:gd name="T3" fmla="*/ 0 h 184"/>
                <a:gd name="T4" fmla="*/ 765 w 766"/>
                <a:gd name="T5" fmla="*/ 0 h 184"/>
                <a:gd name="T6" fmla="*/ 572 w 766"/>
                <a:gd name="T7" fmla="*/ 117 h 184"/>
                <a:gd name="T8" fmla="*/ 25 w 766"/>
                <a:gd name="T9" fmla="*/ 1985 h 184"/>
                <a:gd name="T10" fmla="*/ 254 w 766"/>
                <a:gd name="T11" fmla="*/ 2097 h 184"/>
                <a:gd name="T12" fmla="*/ 8469 w 766"/>
                <a:gd name="T13" fmla="*/ 2097 h 184"/>
                <a:gd name="T14" fmla="*/ 8697 w 766"/>
                <a:gd name="T15" fmla="*/ 1985 h 184"/>
                <a:gd name="T16" fmla="*/ 8141 w 766"/>
                <a:gd name="T17" fmla="*/ 92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6" h="184">
                  <a:moveTo>
                    <a:pt x="714" y="8"/>
                  </a:moveTo>
                  <a:cubicBezTo>
                    <a:pt x="710" y="3"/>
                    <a:pt x="704" y="0"/>
                    <a:pt x="69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0"/>
                    <a:pt x="54" y="1"/>
                    <a:pt x="50" y="10"/>
                  </a:cubicBezTo>
                  <a:cubicBezTo>
                    <a:pt x="48" y="13"/>
                    <a:pt x="2" y="174"/>
                    <a:pt x="2" y="174"/>
                  </a:cubicBezTo>
                  <a:cubicBezTo>
                    <a:pt x="0" y="183"/>
                    <a:pt x="11" y="184"/>
                    <a:pt x="22" y="184"/>
                  </a:cubicBezTo>
                  <a:cubicBezTo>
                    <a:pt x="743" y="184"/>
                    <a:pt x="743" y="184"/>
                    <a:pt x="743" y="184"/>
                  </a:cubicBezTo>
                  <a:cubicBezTo>
                    <a:pt x="754" y="184"/>
                    <a:pt x="766" y="183"/>
                    <a:pt x="763" y="174"/>
                  </a:cubicBezTo>
                  <a:cubicBezTo>
                    <a:pt x="763" y="174"/>
                    <a:pt x="716" y="12"/>
                    <a:pt x="714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5" name="Freeform 113">
              <a:extLst>
                <a:ext uri="{FF2B5EF4-FFF2-40B4-BE49-F238E27FC236}">
                  <a16:creationId xmlns:a16="http://schemas.microsoft.com/office/drawing/2014/main" id="{21539910-FD38-464F-BD91-462CFFE31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51"/>
              <a:ext cx="1713" cy="122"/>
            </a:xfrm>
            <a:custGeom>
              <a:avLst/>
              <a:gdLst>
                <a:gd name="T0" fmla="*/ 8452 w 761"/>
                <a:gd name="T1" fmla="*/ 72 h 54"/>
                <a:gd name="T2" fmla="*/ 227 w 761"/>
                <a:gd name="T3" fmla="*/ 72 h 54"/>
                <a:gd name="T4" fmla="*/ 0 w 761"/>
                <a:gd name="T5" fmla="*/ 0 h 54"/>
                <a:gd name="T6" fmla="*/ 0 w 761"/>
                <a:gd name="T7" fmla="*/ 506 h 54"/>
                <a:gd name="T8" fmla="*/ 227 w 761"/>
                <a:gd name="T9" fmla="*/ 624 h 54"/>
                <a:gd name="T10" fmla="*/ 8452 w 761"/>
                <a:gd name="T11" fmla="*/ 624 h 54"/>
                <a:gd name="T12" fmla="*/ 8680 w 761"/>
                <a:gd name="T13" fmla="*/ 506 h 54"/>
                <a:gd name="T14" fmla="*/ 8680 w 761"/>
                <a:gd name="T15" fmla="*/ 0 h 54"/>
                <a:gd name="T16" fmla="*/ 8452 w 761"/>
                <a:gd name="T17" fmla="*/ 7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1" h="54">
                  <a:moveTo>
                    <a:pt x="741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1" y="6"/>
                    <a:pt x="2" y="6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9" y="54"/>
                    <a:pt x="20" y="54"/>
                  </a:cubicBezTo>
                  <a:cubicBezTo>
                    <a:pt x="741" y="54"/>
                    <a:pt x="741" y="54"/>
                    <a:pt x="741" y="54"/>
                  </a:cubicBezTo>
                  <a:cubicBezTo>
                    <a:pt x="752" y="54"/>
                    <a:pt x="761" y="54"/>
                    <a:pt x="761" y="44"/>
                  </a:cubicBezTo>
                  <a:cubicBezTo>
                    <a:pt x="761" y="0"/>
                    <a:pt x="761" y="0"/>
                    <a:pt x="761" y="0"/>
                  </a:cubicBezTo>
                  <a:cubicBezTo>
                    <a:pt x="759" y="6"/>
                    <a:pt x="750" y="6"/>
                    <a:pt x="741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6" name="Freeform 114">
              <a:extLst>
                <a:ext uri="{FF2B5EF4-FFF2-40B4-BE49-F238E27FC236}">
                  <a16:creationId xmlns:a16="http://schemas.microsoft.com/office/drawing/2014/main" id="{F8D363B8-C282-4E82-AD6A-35860C512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873"/>
              <a:ext cx="1306" cy="63"/>
            </a:xfrm>
            <a:custGeom>
              <a:avLst/>
              <a:gdLst>
                <a:gd name="T0" fmla="*/ 6622 w 580"/>
                <a:gd name="T1" fmla="*/ 0 h 28"/>
                <a:gd name="T2" fmla="*/ 0 w 580"/>
                <a:gd name="T3" fmla="*/ 0 h 28"/>
                <a:gd name="T4" fmla="*/ 0 w 580"/>
                <a:gd name="T5" fmla="*/ 207 h 28"/>
                <a:gd name="T6" fmla="*/ 227 w 580"/>
                <a:gd name="T7" fmla="*/ 320 h 28"/>
                <a:gd name="T8" fmla="*/ 6384 w 580"/>
                <a:gd name="T9" fmla="*/ 320 h 28"/>
                <a:gd name="T10" fmla="*/ 6622 w 580"/>
                <a:gd name="T11" fmla="*/ 207 h 28"/>
                <a:gd name="T12" fmla="*/ 6622 w 580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0" h="28">
                  <a:moveTo>
                    <a:pt x="5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8"/>
                    <a:pt x="9" y="28"/>
                    <a:pt x="20" y="28"/>
                  </a:cubicBezTo>
                  <a:cubicBezTo>
                    <a:pt x="559" y="28"/>
                    <a:pt x="559" y="28"/>
                    <a:pt x="559" y="28"/>
                  </a:cubicBezTo>
                  <a:cubicBezTo>
                    <a:pt x="571" y="28"/>
                    <a:pt x="580" y="28"/>
                    <a:pt x="580" y="18"/>
                  </a:cubicBezTo>
                  <a:lnTo>
                    <a:pt x="58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7" name="Freeform 115">
              <a:extLst>
                <a:ext uri="{FF2B5EF4-FFF2-40B4-BE49-F238E27FC236}">
                  <a16:creationId xmlns:a16="http://schemas.microsoft.com/office/drawing/2014/main" id="{9081D9D7-7971-40BB-8E57-29404C76F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5" y="2010"/>
              <a:ext cx="1492" cy="363"/>
            </a:xfrm>
            <a:custGeom>
              <a:avLst/>
              <a:gdLst>
                <a:gd name="T0" fmla="*/ 7557 w 663"/>
                <a:gd name="T1" fmla="*/ 1835 h 161"/>
                <a:gd name="T2" fmla="*/ 7557 w 663"/>
                <a:gd name="T3" fmla="*/ 1835 h 161"/>
                <a:gd name="T4" fmla="*/ 7557 w 663"/>
                <a:gd name="T5" fmla="*/ 1844 h 161"/>
                <a:gd name="T6" fmla="*/ 7557 w 663"/>
                <a:gd name="T7" fmla="*/ 1844 h 161"/>
                <a:gd name="T8" fmla="*/ 7557 w 663"/>
                <a:gd name="T9" fmla="*/ 1835 h 161"/>
                <a:gd name="T10" fmla="*/ 1287 w 663"/>
                <a:gd name="T11" fmla="*/ 0 h 161"/>
                <a:gd name="T12" fmla="*/ 1105 w 663"/>
                <a:gd name="T13" fmla="*/ 0 h 161"/>
                <a:gd name="T14" fmla="*/ 956 w 663"/>
                <a:gd name="T15" fmla="*/ 92 h 161"/>
                <a:gd name="T16" fmla="*/ 956 w 663"/>
                <a:gd name="T17" fmla="*/ 92 h 161"/>
                <a:gd name="T18" fmla="*/ 0 w 663"/>
                <a:gd name="T19" fmla="*/ 1835 h 161"/>
                <a:gd name="T20" fmla="*/ 0 w 663"/>
                <a:gd name="T21" fmla="*/ 1835 h 161"/>
                <a:gd name="T22" fmla="*/ 182 w 663"/>
                <a:gd name="T23" fmla="*/ 1729 h 161"/>
                <a:gd name="T24" fmla="*/ 182 w 663"/>
                <a:gd name="T25" fmla="*/ 1729 h 161"/>
                <a:gd name="T26" fmla="*/ 7374 w 663"/>
                <a:gd name="T27" fmla="*/ 1729 h 161"/>
                <a:gd name="T28" fmla="*/ 7557 w 663"/>
                <a:gd name="T29" fmla="*/ 1820 h 161"/>
                <a:gd name="T30" fmla="*/ 6598 w 663"/>
                <a:gd name="T31" fmla="*/ 92 h 161"/>
                <a:gd name="T32" fmla="*/ 6598 w 663"/>
                <a:gd name="T33" fmla="*/ 92 h 161"/>
                <a:gd name="T34" fmla="*/ 6452 w 663"/>
                <a:gd name="T35" fmla="*/ 0 h 161"/>
                <a:gd name="T36" fmla="*/ 6290 w 663"/>
                <a:gd name="T37" fmla="*/ 0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3" h="161">
                  <a:moveTo>
                    <a:pt x="663" y="160"/>
                  </a:moveTo>
                  <a:cubicBezTo>
                    <a:pt x="663" y="160"/>
                    <a:pt x="663" y="160"/>
                    <a:pt x="663" y="160"/>
                  </a:cubicBezTo>
                  <a:cubicBezTo>
                    <a:pt x="663" y="160"/>
                    <a:pt x="663" y="160"/>
                    <a:pt x="663" y="161"/>
                  </a:cubicBezTo>
                  <a:cubicBezTo>
                    <a:pt x="663" y="161"/>
                    <a:pt x="663" y="161"/>
                    <a:pt x="663" y="161"/>
                  </a:cubicBezTo>
                  <a:lnTo>
                    <a:pt x="663" y="160"/>
                  </a:lnTo>
                  <a:close/>
                  <a:moveTo>
                    <a:pt x="113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1" y="0"/>
                    <a:pt x="86" y="3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52"/>
                    <a:pt x="9" y="151"/>
                    <a:pt x="16" y="151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647" y="151"/>
                    <a:pt x="647" y="151"/>
                    <a:pt x="647" y="151"/>
                  </a:cubicBezTo>
                  <a:cubicBezTo>
                    <a:pt x="653" y="151"/>
                    <a:pt x="659" y="154"/>
                    <a:pt x="663" y="159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9" y="8"/>
                    <a:pt x="579" y="8"/>
                    <a:pt x="579" y="8"/>
                  </a:cubicBezTo>
                  <a:cubicBezTo>
                    <a:pt x="577" y="3"/>
                    <a:pt x="572" y="0"/>
                    <a:pt x="566" y="0"/>
                  </a:cubicBezTo>
                  <a:cubicBezTo>
                    <a:pt x="552" y="0"/>
                    <a:pt x="552" y="0"/>
                    <a:pt x="55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8" name="Freeform 116">
              <a:extLst>
                <a:ext uri="{FF2B5EF4-FFF2-40B4-BE49-F238E27FC236}">
                  <a16:creationId xmlns:a16="http://schemas.microsoft.com/office/drawing/2014/main" id="{8EC78DE5-029D-443E-86B5-CEF5329A3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519"/>
              <a:ext cx="362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20 w 161"/>
                <a:gd name="T9" fmla="*/ 45 h 92"/>
                <a:gd name="T10" fmla="*/ 1785 w 161"/>
                <a:gd name="T11" fmla="*/ 740 h 92"/>
                <a:gd name="T12" fmla="*/ 1729 w 161"/>
                <a:gd name="T13" fmla="*/ 1049 h 92"/>
                <a:gd name="T14" fmla="*/ 1729 w 161"/>
                <a:gd name="T15" fmla="*/ 1049 h 92"/>
                <a:gd name="T16" fmla="*/ 1830 w 161"/>
                <a:gd name="T17" fmla="*/ 740 h 92"/>
                <a:gd name="T18" fmla="*/ 920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9" name="Freeform 117">
              <a:extLst>
                <a:ext uri="{FF2B5EF4-FFF2-40B4-BE49-F238E27FC236}">
                  <a16:creationId xmlns:a16="http://schemas.microsoft.com/office/drawing/2014/main" id="{DA553DC7-E5AC-4CBC-B034-E444B1481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519"/>
              <a:ext cx="363" cy="207"/>
            </a:xfrm>
            <a:custGeom>
              <a:avLst/>
              <a:gdLst>
                <a:gd name="T0" fmla="*/ 0 w 161"/>
                <a:gd name="T1" fmla="*/ 740 h 92"/>
                <a:gd name="T2" fmla="*/ 101 w 161"/>
                <a:gd name="T3" fmla="*/ 1049 h 92"/>
                <a:gd name="T4" fmla="*/ 101 w 161"/>
                <a:gd name="T5" fmla="*/ 1049 h 92"/>
                <a:gd name="T6" fmla="*/ 45 w 161"/>
                <a:gd name="T7" fmla="*/ 740 h 92"/>
                <a:gd name="T8" fmla="*/ 931 w 161"/>
                <a:gd name="T9" fmla="*/ 45 h 92"/>
                <a:gd name="T10" fmla="*/ 1799 w 161"/>
                <a:gd name="T11" fmla="*/ 740 h 92"/>
                <a:gd name="T12" fmla="*/ 1743 w 161"/>
                <a:gd name="T13" fmla="*/ 1049 h 92"/>
                <a:gd name="T14" fmla="*/ 1743 w 161"/>
                <a:gd name="T15" fmla="*/ 1049 h 92"/>
                <a:gd name="T16" fmla="*/ 1844 w 161"/>
                <a:gd name="T17" fmla="*/ 740 h 92"/>
                <a:gd name="T18" fmla="*/ 931 w 161"/>
                <a:gd name="T19" fmla="*/ 0 h 92"/>
                <a:gd name="T20" fmla="*/ 0 w 161"/>
                <a:gd name="T21" fmla="*/ 740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92">
                  <a:moveTo>
                    <a:pt x="0" y="65"/>
                  </a:moveTo>
                  <a:cubicBezTo>
                    <a:pt x="0" y="75"/>
                    <a:pt x="4" y="84"/>
                    <a:pt x="9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84"/>
                    <a:pt x="4" y="74"/>
                    <a:pt x="4" y="65"/>
                  </a:cubicBezTo>
                  <a:cubicBezTo>
                    <a:pt x="4" y="31"/>
                    <a:pt x="38" y="4"/>
                    <a:pt x="81" y="4"/>
                  </a:cubicBezTo>
                  <a:cubicBezTo>
                    <a:pt x="123" y="4"/>
                    <a:pt x="157" y="31"/>
                    <a:pt x="157" y="65"/>
                  </a:cubicBezTo>
                  <a:cubicBezTo>
                    <a:pt x="157" y="74"/>
                    <a:pt x="157" y="84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7" y="84"/>
                    <a:pt x="161" y="75"/>
                    <a:pt x="161" y="65"/>
                  </a:cubicBezTo>
                  <a:cubicBezTo>
                    <a:pt x="161" y="29"/>
                    <a:pt x="125" y="0"/>
                    <a:pt x="81" y="0"/>
                  </a:cubicBezTo>
                  <a:cubicBezTo>
                    <a:pt x="36" y="0"/>
                    <a:pt x="0" y="29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0" name="Oval 118">
              <a:extLst>
                <a:ext uri="{FF2B5EF4-FFF2-40B4-BE49-F238E27FC236}">
                  <a16:creationId xmlns:a16="http://schemas.microsoft.com/office/drawing/2014/main" id="{F7983E8C-E667-4378-941E-5C8EFAAF1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71" name="Freeform 119">
              <a:extLst>
                <a:ext uri="{FF2B5EF4-FFF2-40B4-BE49-F238E27FC236}">
                  <a16:creationId xmlns:a16="http://schemas.microsoft.com/office/drawing/2014/main" id="{9FBA3530-3699-4A11-903A-BBACADC09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2" name="Freeform 120">
              <a:extLst>
                <a:ext uri="{FF2B5EF4-FFF2-40B4-BE49-F238E27FC236}">
                  <a16:creationId xmlns:a16="http://schemas.microsoft.com/office/drawing/2014/main" id="{4F5F3B63-724E-45FC-97FB-8674BC655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564"/>
              <a:ext cx="178" cy="176"/>
            </a:xfrm>
            <a:custGeom>
              <a:avLst/>
              <a:gdLst>
                <a:gd name="T0" fmla="*/ 207 w 79"/>
                <a:gd name="T1" fmla="*/ 896 h 78"/>
                <a:gd name="T2" fmla="*/ 101 w 79"/>
                <a:gd name="T3" fmla="*/ 564 h 78"/>
                <a:gd name="T4" fmla="*/ 895 w 79"/>
                <a:gd name="T5" fmla="*/ 36 h 78"/>
                <a:gd name="T6" fmla="*/ 895 w 79"/>
                <a:gd name="T7" fmla="*/ 36 h 78"/>
                <a:gd name="T8" fmla="*/ 665 w 79"/>
                <a:gd name="T9" fmla="*/ 0 h 78"/>
                <a:gd name="T10" fmla="*/ 0 w 79"/>
                <a:gd name="T11" fmla="*/ 519 h 78"/>
                <a:gd name="T12" fmla="*/ 207 w 79"/>
                <a:gd name="T13" fmla="*/ 896 h 78"/>
                <a:gd name="T14" fmla="*/ 207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3" name="Freeform 121">
              <a:extLst>
                <a:ext uri="{FF2B5EF4-FFF2-40B4-BE49-F238E27FC236}">
                  <a16:creationId xmlns:a16="http://schemas.microsoft.com/office/drawing/2014/main" id="{FF000F3D-7731-4CB4-880E-464BA49B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4" name="Freeform 122">
              <a:extLst>
                <a:ext uri="{FF2B5EF4-FFF2-40B4-BE49-F238E27FC236}">
                  <a16:creationId xmlns:a16="http://schemas.microsoft.com/office/drawing/2014/main" id="{FDEC9D52-317E-4825-800B-44F0F5C5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710"/>
              <a:ext cx="204" cy="259"/>
            </a:xfrm>
            <a:custGeom>
              <a:avLst/>
              <a:gdLst>
                <a:gd name="T0" fmla="*/ 1024 w 91"/>
                <a:gd name="T1" fmla="*/ 757 h 115"/>
                <a:gd name="T2" fmla="*/ 1024 w 91"/>
                <a:gd name="T3" fmla="*/ 0 h 115"/>
                <a:gd name="T4" fmla="*/ 453 w 91"/>
                <a:gd name="T5" fmla="*/ 365 h 115"/>
                <a:gd name="T6" fmla="*/ 699 w 91"/>
                <a:gd name="T7" fmla="*/ 547 h 115"/>
                <a:gd name="T8" fmla="*/ 664 w 91"/>
                <a:gd name="T9" fmla="*/ 1013 h 115"/>
                <a:gd name="T10" fmla="*/ 0 w 91"/>
                <a:gd name="T11" fmla="*/ 1259 h 115"/>
                <a:gd name="T12" fmla="*/ 307 w 91"/>
                <a:gd name="T13" fmla="*/ 1313 h 115"/>
                <a:gd name="T14" fmla="*/ 1024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5" name="Freeform 123">
              <a:extLst>
                <a:ext uri="{FF2B5EF4-FFF2-40B4-BE49-F238E27FC236}">
                  <a16:creationId xmlns:a16="http://schemas.microsoft.com/office/drawing/2014/main" id="{C8FD5E44-9081-4877-9F76-1C812C9B5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593"/>
              <a:ext cx="78" cy="72"/>
            </a:xfrm>
            <a:custGeom>
              <a:avLst/>
              <a:gdLst>
                <a:gd name="T0" fmla="*/ 78 w 78"/>
                <a:gd name="T1" fmla="*/ 72 h 72"/>
                <a:gd name="T2" fmla="*/ 0 w 78"/>
                <a:gd name="T3" fmla="*/ 0 h 72"/>
                <a:gd name="T4" fmla="*/ 78 w 78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8" h="72">
                  <a:moveTo>
                    <a:pt x="78" y="72"/>
                  </a:moveTo>
                  <a:lnTo>
                    <a:pt x="0" y="0"/>
                  </a:lnTo>
                  <a:lnTo>
                    <a:pt x="78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6" name="Line 124">
              <a:extLst>
                <a:ext uri="{FF2B5EF4-FFF2-40B4-BE49-F238E27FC236}">
                  <a16:creationId xmlns:a16="http://schemas.microsoft.com/office/drawing/2014/main" id="{C5344747-93DD-4E7C-B3F7-D06CEDB3DB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7" name="Oval 125">
              <a:extLst>
                <a:ext uri="{FF2B5EF4-FFF2-40B4-BE49-F238E27FC236}">
                  <a16:creationId xmlns:a16="http://schemas.microsoft.com/office/drawing/2014/main" id="{D978F942-1E98-4229-B98C-F0430A959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solidFill>
              <a:srgbClr val="516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78" name="Freeform 126">
              <a:extLst>
                <a:ext uri="{FF2B5EF4-FFF2-40B4-BE49-F238E27FC236}">
                  <a16:creationId xmlns:a16="http://schemas.microsoft.com/office/drawing/2014/main" id="{B328CBC8-4BFC-4217-A7CE-8A4766D6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solidFill>
              <a:srgbClr val="2A3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9" name="Freeform 127">
              <a:extLst>
                <a:ext uri="{FF2B5EF4-FFF2-40B4-BE49-F238E27FC236}">
                  <a16:creationId xmlns:a16="http://schemas.microsoft.com/office/drawing/2014/main" id="{65AF4AC4-D844-4FFE-97A8-C5BFC740A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2593"/>
              <a:ext cx="76" cy="72"/>
            </a:xfrm>
            <a:custGeom>
              <a:avLst/>
              <a:gdLst>
                <a:gd name="T0" fmla="*/ 76 w 76"/>
                <a:gd name="T1" fmla="*/ 72 h 72"/>
                <a:gd name="T2" fmla="*/ 0 w 76"/>
                <a:gd name="T3" fmla="*/ 0 h 72"/>
                <a:gd name="T4" fmla="*/ 76 w 76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lnTo>
                    <a:pt x="0" y="0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E1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0" name="Line 128">
              <a:extLst>
                <a:ext uri="{FF2B5EF4-FFF2-40B4-BE49-F238E27FC236}">
                  <a16:creationId xmlns:a16="http://schemas.microsoft.com/office/drawing/2014/main" id="{C51836DC-6BF0-4A5B-826A-6B693206C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1" name="Oval 129">
              <a:extLst>
                <a:ext uri="{FF2B5EF4-FFF2-40B4-BE49-F238E27FC236}">
                  <a16:creationId xmlns:a16="http://schemas.microsoft.com/office/drawing/2014/main" id="{474E88ED-B438-47CC-A418-1D296F96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2555"/>
              <a:ext cx="290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82" name="Freeform 130">
              <a:extLst>
                <a:ext uri="{FF2B5EF4-FFF2-40B4-BE49-F238E27FC236}">
                  <a16:creationId xmlns:a16="http://schemas.microsoft.com/office/drawing/2014/main" id="{B4AC919C-AAF4-407A-8CC8-826BE5DB2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665"/>
              <a:ext cx="290" cy="318"/>
            </a:xfrm>
            <a:custGeom>
              <a:avLst/>
              <a:gdLst>
                <a:gd name="T0" fmla="*/ 0 w 129"/>
                <a:gd name="T1" fmla="*/ 1042 h 141"/>
                <a:gd name="T2" fmla="*/ 737 w 129"/>
                <a:gd name="T3" fmla="*/ 1617 h 141"/>
                <a:gd name="T4" fmla="*/ 1466 w 129"/>
                <a:gd name="T5" fmla="*/ 1042 h 141"/>
                <a:gd name="T6" fmla="*/ 1466 w 129"/>
                <a:gd name="T7" fmla="*/ 0 h 141"/>
                <a:gd name="T8" fmla="*/ 737 w 129"/>
                <a:gd name="T9" fmla="*/ 575 h 141"/>
                <a:gd name="T10" fmla="*/ 0 w 129"/>
                <a:gd name="T11" fmla="*/ 0 h 141"/>
                <a:gd name="T12" fmla="*/ 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0" y="91"/>
                  </a:moveTo>
                  <a:cubicBezTo>
                    <a:pt x="0" y="119"/>
                    <a:pt x="29" y="141"/>
                    <a:pt x="65" y="141"/>
                  </a:cubicBezTo>
                  <a:cubicBezTo>
                    <a:pt x="100" y="141"/>
                    <a:pt x="129" y="119"/>
                    <a:pt x="129" y="9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28"/>
                    <a:pt x="100" y="50"/>
                    <a:pt x="65" y="50"/>
                  </a:cubicBezTo>
                  <a:cubicBezTo>
                    <a:pt x="29" y="50"/>
                    <a:pt x="0" y="28"/>
                    <a:pt x="0" y="0"/>
                  </a:cubicBezTo>
                  <a:lnTo>
                    <a:pt x="0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3" name="Line 131">
              <a:extLst>
                <a:ext uri="{FF2B5EF4-FFF2-40B4-BE49-F238E27FC236}">
                  <a16:creationId xmlns:a16="http://schemas.microsoft.com/office/drawing/2014/main" id="{D46FF7A0-0C96-464B-981B-E1A627563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3" y="2593"/>
              <a:ext cx="78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4" name="Oval 132">
              <a:extLst>
                <a:ext uri="{FF2B5EF4-FFF2-40B4-BE49-F238E27FC236}">
                  <a16:creationId xmlns:a16="http://schemas.microsoft.com/office/drawing/2014/main" id="{C38C5A4B-B39D-4CED-AC1A-B0895BEF4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555"/>
              <a:ext cx="291" cy="223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85" name="Freeform 133">
              <a:extLst>
                <a:ext uri="{FF2B5EF4-FFF2-40B4-BE49-F238E27FC236}">
                  <a16:creationId xmlns:a16="http://schemas.microsoft.com/office/drawing/2014/main" id="{63EA9B9B-A3E6-45C6-B4DA-6FD906C43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665"/>
              <a:ext cx="291" cy="318"/>
            </a:xfrm>
            <a:custGeom>
              <a:avLst/>
              <a:gdLst>
                <a:gd name="T0" fmla="*/ 1480 w 129"/>
                <a:gd name="T1" fmla="*/ 1042 h 141"/>
                <a:gd name="T2" fmla="*/ 749 w 129"/>
                <a:gd name="T3" fmla="*/ 1617 h 141"/>
                <a:gd name="T4" fmla="*/ 0 w 129"/>
                <a:gd name="T5" fmla="*/ 1042 h 141"/>
                <a:gd name="T6" fmla="*/ 0 w 129"/>
                <a:gd name="T7" fmla="*/ 0 h 141"/>
                <a:gd name="T8" fmla="*/ 749 w 129"/>
                <a:gd name="T9" fmla="*/ 575 h 141"/>
                <a:gd name="T10" fmla="*/ 1480 w 129"/>
                <a:gd name="T11" fmla="*/ 0 h 141"/>
                <a:gd name="T12" fmla="*/ 1480 w 129"/>
                <a:gd name="T13" fmla="*/ 1042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" h="141">
                  <a:moveTo>
                    <a:pt x="129" y="91"/>
                  </a:moveTo>
                  <a:cubicBezTo>
                    <a:pt x="129" y="119"/>
                    <a:pt x="100" y="141"/>
                    <a:pt x="65" y="141"/>
                  </a:cubicBezTo>
                  <a:cubicBezTo>
                    <a:pt x="29" y="141"/>
                    <a:pt x="0" y="119"/>
                    <a:pt x="0" y="9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29" y="50"/>
                    <a:pt x="65" y="50"/>
                  </a:cubicBezTo>
                  <a:cubicBezTo>
                    <a:pt x="100" y="50"/>
                    <a:pt x="129" y="28"/>
                    <a:pt x="129" y="0"/>
                  </a:cubicBezTo>
                  <a:lnTo>
                    <a:pt x="129" y="9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6" name="Freeform 134">
              <a:extLst>
                <a:ext uri="{FF2B5EF4-FFF2-40B4-BE49-F238E27FC236}">
                  <a16:creationId xmlns:a16="http://schemas.microsoft.com/office/drawing/2014/main" id="{51B98724-D274-42ED-B85F-D261077FE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578"/>
              <a:ext cx="200" cy="189"/>
            </a:xfrm>
            <a:custGeom>
              <a:avLst/>
              <a:gdLst>
                <a:gd name="T0" fmla="*/ 636 w 89"/>
                <a:gd name="T1" fmla="*/ 0 h 84"/>
                <a:gd name="T2" fmla="*/ 928 w 89"/>
                <a:gd name="T3" fmla="*/ 410 h 84"/>
                <a:gd name="T4" fmla="*/ 272 w 89"/>
                <a:gd name="T5" fmla="*/ 923 h 84"/>
                <a:gd name="T6" fmla="*/ 0 w 89"/>
                <a:gd name="T7" fmla="*/ 866 h 84"/>
                <a:gd name="T8" fmla="*/ 364 w 89"/>
                <a:gd name="T9" fmla="*/ 956 h 84"/>
                <a:gd name="T10" fmla="*/ 1009 w 89"/>
                <a:gd name="T11" fmla="*/ 457 h 84"/>
                <a:gd name="T12" fmla="*/ 636 w 89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84">
                  <a:moveTo>
                    <a:pt x="56" y="0"/>
                  </a:moveTo>
                  <a:cubicBezTo>
                    <a:pt x="72" y="8"/>
                    <a:pt x="82" y="21"/>
                    <a:pt x="82" y="36"/>
                  </a:cubicBezTo>
                  <a:cubicBezTo>
                    <a:pt x="82" y="61"/>
                    <a:pt x="56" y="81"/>
                    <a:pt x="24" y="81"/>
                  </a:cubicBezTo>
                  <a:cubicBezTo>
                    <a:pt x="16" y="81"/>
                    <a:pt x="7" y="79"/>
                    <a:pt x="0" y="76"/>
                  </a:cubicBezTo>
                  <a:cubicBezTo>
                    <a:pt x="9" y="81"/>
                    <a:pt x="20" y="84"/>
                    <a:pt x="32" y="84"/>
                  </a:cubicBezTo>
                  <a:cubicBezTo>
                    <a:pt x="64" y="84"/>
                    <a:pt x="89" y="64"/>
                    <a:pt x="89" y="40"/>
                  </a:cubicBezTo>
                  <a:cubicBezTo>
                    <a:pt x="89" y="22"/>
                    <a:pt x="76" y="7"/>
                    <a:pt x="56" y="0"/>
                  </a:cubicBezTo>
                  <a:close/>
                </a:path>
              </a:pathLst>
            </a:custGeom>
            <a:solidFill>
              <a:srgbClr val="334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7" name="Freeform 135">
              <a:extLst>
                <a:ext uri="{FF2B5EF4-FFF2-40B4-BE49-F238E27FC236}">
                  <a16:creationId xmlns:a16="http://schemas.microsoft.com/office/drawing/2014/main" id="{FCA5A10D-8F64-460A-8E42-892C91BA9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2564"/>
              <a:ext cx="177" cy="176"/>
            </a:xfrm>
            <a:custGeom>
              <a:avLst/>
              <a:gdLst>
                <a:gd name="T0" fmla="*/ 202 w 79"/>
                <a:gd name="T1" fmla="*/ 896 h 78"/>
                <a:gd name="T2" fmla="*/ 101 w 79"/>
                <a:gd name="T3" fmla="*/ 564 h 78"/>
                <a:gd name="T4" fmla="*/ 878 w 79"/>
                <a:gd name="T5" fmla="*/ 36 h 78"/>
                <a:gd name="T6" fmla="*/ 878 w 79"/>
                <a:gd name="T7" fmla="*/ 36 h 78"/>
                <a:gd name="T8" fmla="*/ 652 w 79"/>
                <a:gd name="T9" fmla="*/ 0 h 78"/>
                <a:gd name="T10" fmla="*/ 0 w 79"/>
                <a:gd name="T11" fmla="*/ 519 h 78"/>
                <a:gd name="T12" fmla="*/ 202 w 79"/>
                <a:gd name="T13" fmla="*/ 896 h 78"/>
                <a:gd name="T14" fmla="*/ 202 w 79"/>
                <a:gd name="T15" fmla="*/ 896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" h="78">
                  <a:moveTo>
                    <a:pt x="18" y="78"/>
                  </a:moveTo>
                  <a:cubicBezTo>
                    <a:pt x="12" y="71"/>
                    <a:pt x="9" y="59"/>
                    <a:pt x="9" y="49"/>
                  </a:cubicBezTo>
                  <a:cubicBezTo>
                    <a:pt x="9" y="24"/>
                    <a:pt x="38" y="2"/>
                    <a:pt x="78" y="3"/>
                  </a:cubicBezTo>
                  <a:cubicBezTo>
                    <a:pt x="79" y="4"/>
                    <a:pt x="79" y="4"/>
                    <a:pt x="78" y="3"/>
                  </a:cubicBezTo>
                  <a:cubicBezTo>
                    <a:pt x="72" y="1"/>
                    <a:pt x="65" y="0"/>
                    <a:pt x="58" y="0"/>
                  </a:cubicBezTo>
                  <a:cubicBezTo>
                    <a:pt x="26" y="0"/>
                    <a:pt x="0" y="21"/>
                    <a:pt x="0" y="45"/>
                  </a:cubicBezTo>
                  <a:cubicBezTo>
                    <a:pt x="0" y="58"/>
                    <a:pt x="7" y="70"/>
                    <a:pt x="18" y="78"/>
                  </a:cubicBezTo>
                  <a:cubicBezTo>
                    <a:pt x="18" y="78"/>
                    <a:pt x="18" y="77"/>
                    <a:pt x="18" y="78"/>
                  </a:cubicBezTo>
                  <a:close/>
                </a:path>
              </a:pathLst>
            </a:custGeom>
            <a:solidFill>
              <a:srgbClr val="96A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8" name="Freeform 136">
              <a:extLst>
                <a:ext uri="{FF2B5EF4-FFF2-40B4-BE49-F238E27FC236}">
                  <a16:creationId xmlns:a16="http://schemas.microsoft.com/office/drawing/2014/main" id="{EE86887D-5273-4B34-9E29-4A157E69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710"/>
              <a:ext cx="205" cy="259"/>
            </a:xfrm>
            <a:custGeom>
              <a:avLst/>
              <a:gdLst>
                <a:gd name="T0" fmla="*/ 1041 w 91"/>
                <a:gd name="T1" fmla="*/ 757 h 115"/>
                <a:gd name="T2" fmla="*/ 1041 w 91"/>
                <a:gd name="T3" fmla="*/ 0 h 115"/>
                <a:gd name="T4" fmla="*/ 457 w 91"/>
                <a:gd name="T5" fmla="*/ 365 h 115"/>
                <a:gd name="T6" fmla="*/ 710 w 91"/>
                <a:gd name="T7" fmla="*/ 547 h 115"/>
                <a:gd name="T8" fmla="*/ 676 w 91"/>
                <a:gd name="T9" fmla="*/ 1013 h 115"/>
                <a:gd name="T10" fmla="*/ 0 w 91"/>
                <a:gd name="T11" fmla="*/ 1259 h 115"/>
                <a:gd name="T12" fmla="*/ 309 w 91"/>
                <a:gd name="T13" fmla="*/ 1313 h 115"/>
                <a:gd name="T14" fmla="*/ 1041 w 91"/>
                <a:gd name="T15" fmla="*/ 757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115">
                  <a:moveTo>
                    <a:pt x="91" y="66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83" y="16"/>
                    <a:pt x="64" y="29"/>
                    <a:pt x="40" y="32"/>
                  </a:cubicBezTo>
                  <a:cubicBezTo>
                    <a:pt x="54" y="31"/>
                    <a:pt x="61" y="39"/>
                    <a:pt x="62" y="48"/>
                  </a:cubicBezTo>
                  <a:cubicBezTo>
                    <a:pt x="63" y="55"/>
                    <a:pt x="68" y="77"/>
                    <a:pt x="59" y="89"/>
                  </a:cubicBezTo>
                  <a:cubicBezTo>
                    <a:pt x="49" y="102"/>
                    <a:pt x="15" y="112"/>
                    <a:pt x="0" y="110"/>
                  </a:cubicBezTo>
                  <a:cubicBezTo>
                    <a:pt x="7" y="113"/>
                    <a:pt x="15" y="115"/>
                    <a:pt x="27" y="115"/>
                  </a:cubicBezTo>
                  <a:cubicBezTo>
                    <a:pt x="62" y="115"/>
                    <a:pt x="91" y="93"/>
                    <a:pt x="91" y="66"/>
                  </a:cubicBezTo>
                  <a:close/>
                </a:path>
              </a:pathLst>
            </a:custGeom>
            <a:solidFill>
              <a:srgbClr val="1C2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9" name="Line 137">
              <a:extLst>
                <a:ext uri="{FF2B5EF4-FFF2-40B4-BE49-F238E27FC236}">
                  <a16:creationId xmlns:a16="http://schemas.microsoft.com/office/drawing/2014/main" id="{D9B2DCA3-4A71-4F84-80E6-649E937A4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4" y="2593"/>
              <a:ext cx="76" cy="72"/>
            </a:xfrm>
            <a:prstGeom prst="line">
              <a:avLst/>
            </a:prstGeom>
            <a:noFill/>
            <a:ln w="1428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0" name="Freeform 138">
              <a:extLst>
                <a:ext uri="{FF2B5EF4-FFF2-40B4-BE49-F238E27FC236}">
                  <a16:creationId xmlns:a16="http://schemas.microsoft.com/office/drawing/2014/main" id="{4D0486E8-DF3D-4EAF-9164-11325A501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2746"/>
              <a:ext cx="32" cy="185"/>
            </a:xfrm>
            <a:custGeom>
              <a:avLst/>
              <a:gdLst>
                <a:gd name="T0" fmla="*/ 0 w 14"/>
                <a:gd name="T1" fmla="*/ 0 h 82"/>
                <a:gd name="T2" fmla="*/ 0 w 14"/>
                <a:gd name="T3" fmla="*/ 641 h 82"/>
                <a:gd name="T4" fmla="*/ 167 w 14"/>
                <a:gd name="T5" fmla="*/ 941 h 82"/>
                <a:gd name="T6" fmla="*/ 85 w 14"/>
                <a:gd name="T7" fmla="*/ 733 h 82"/>
                <a:gd name="T8" fmla="*/ 0 w 14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7" y="77"/>
                    <a:pt x="14" y="82"/>
                  </a:cubicBezTo>
                  <a:cubicBezTo>
                    <a:pt x="10" y="76"/>
                    <a:pt x="8" y="71"/>
                    <a:pt x="7" y="64"/>
                  </a:cubicBezTo>
                  <a:cubicBezTo>
                    <a:pt x="6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1" name="Freeform 139">
              <a:extLst>
                <a:ext uri="{FF2B5EF4-FFF2-40B4-BE49-F238E27FC236}">
                  <a16:creationId xmlns:a16="http://schemas.microsoft.com/office/drawing/2014/main" id="{4E4403B4-6C25-45BB-8B98-EFA2C94E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2746"/>
              <a:ext cx="34" cy="185"/>
            </a:xfrm>
            <a:custGeom>
              <a:avLst/>
              <a:gdLst>
                <a:gd name="T0" fmla="*/ 0 w 15"/>
                <a:gd name="T1" fmla="*/ 0 h 82"/>
                <a:gd name="T2" fmla="*/ 0 w 15"/>
                <a:gd name="T3" fmla="*/ 641 h 82"/>
                <a:gd name="T4" fmla="*/ 175 w 15"/>
                <a:gd name="T5" fmla="*/ 941 h 82"/>
                <a:gd name="T6" fmla="*/ 82 w 15"/>
                <a:gd name="T7" fmla="*/ 733 h 82"/>
                <a:gd name="T8" fmla="*/ 0 w 1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2">
                  <a:moveTo>
                    <a:pt x="0" y="0"/>
                  </a:moveTo>
                  <a:cubicBezTo>
                    <a:pt x="0" y="19"/>
                    <a:pt x="0" y="47"/>
                    <a:pt x="0" y="56"/>
                  </a:cubicBezTo>
                  <a:cubicBezTo>
                    <a:pt x="0" y="65"/>
                    <a:pt x="8" y="77"/>
                    <a:pt x="15" y="82"/>
                  </a:cubicBezTo>
                  <a:cubicBezTo>
                    <a:pt x="11" y="76"/>
                    <a:pt x="8" y="71"/>
                    <a:pt x="7" y="64"/>
                  </a:cubicBezTo>
                  <a:cubicBezTo>
                    <a:pt x="7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C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3">
            <a:extLst>
              <a:ext uri="{FF2B5EF4-FFF2-40B4-BE49-F238E27FC236}">
                <a16:creationId xmlns:a16="http://schemas.microsoft.com/office/drawing/2014/main" id="{9B4A4C45-9EE0-4580-B734-4AE41D48C3CB}"/>
              </a:ext>
            </a:extLst>
          </p:cNvPr>
          <p:cNvGrpSpPr>
            <a:grpSpLocks/>
          </p:cNvGrpSpPr>
          <p:nvPr/>
        </p:nvGrpSpPr>
        <p:grpSpPr bwMode="auto">
          <a:xfrm>
            <a:off x="5305548" y="15811477"/>
            <a:ext cx="1831058" cy="1860573"/>
            <a:chOff x="286" y="2117"/>
            <a:chExt cx="903" cy="1215"/>
          </a:xfrm>
        </p:grpSpPr>
        <p:sp>
          <p:nvSpPr>
            <p:cNvPr id="391" name="Freeform 4">
              <a:extLst>
                <a:ext uri="{FF2B5EF4-FFF2-40B4-BE49-F238E27FC236}">
                  <a16:creationId xmlns:a16="http://schemas.microsoft.com/office/drawing/2014/main" id="{9AA4DFE0-55C7-4612-B2B9-BD4AB4071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2227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4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6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2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2" name="Oval 5">
              <a:extLst>
                <a:ext uri="{FF2B5EF4-FFF2-40B4-BE49-F238E27FC236}">
                  <a16:creationId xmlns:a16="http://schemas.microsoft.com/office/drawing/2014/main" id="{83D7910B-70A1-461C-9D51-97080BDB5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45"/>
              <a:ext cx="601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E0FF377-3D65-4BB1-92E1-DD13C1AB2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11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0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8E04795F-11F2-4DFA-8638-F7542C0B2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7" y="68"/>
                    <a:pt x="76" y="60"/>
                    <a:pt x="48" y="48"/>
                  </a:cubicBezTo>
                  <a:cubicBezTo>
                    <a:pt x="29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107CB374-3FD1-4FAD-AAF2-7A1552ED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2180"/>
              <a:ext cx="801" cy="103"/>
            </a:xfrm>
            <a:custGeom>
              <a:avLst/>
              <a:gdLst>
                <a:gd name="T0" fmla="*/ 254 w 356"/>
                <a:gd name="T1" fmla="*/ 316 h 46"/>
                <a:gd name="T2" fmla="*/ 2030 w 356"/>
                <a:gd name="T3" fmla="*/ 517 h 46"/>
                <a:gd name="T4" fmla="*/ 3791 w 356"/>
                <a:gd name="T5" fmla="*/ 316 h 46"/>
                <a:gd name="T6" fmla="*/ 2030 w 356"/>
                <a:gd name="T7" fmla="*/ 0 h 46"/>
                <a:gd name="T8" fmla="*/ 254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4" y="39"/>
                    <a:pt x="333" y="28"/>
                  </a:cubicBezTo>
                  <a:cubicBezTo>
                    <a:pt x="356" y="18"/>
                    <a:pt x="267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19A28328-62E0-4D63-865D-91222CDC8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2240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7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497023A6-3D33-4E89-996B-1EF1658F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2256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65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1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7089E05D-3800-461D-AB23-514293F7B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2231"/>
              <a:ext cx="847" cy="1087"/>
            </a:xfrm>
            <a:custGeom>
              <a:avLst/>
              <a:gdLst>
                <a:gd name="T0" fmla="*/ 4298 w 376"/>
                <a:gd name="T1" fmla="*/ 0 h 483"/>
                <a:gd name="T2" fmla="*/ 4298 w 376"/>
                <a:gd name="T3" fmla="*/ 0 h 483"/>
                <a:gd name="T4" fmla="*/ 3969 w 376"/>
                <a:gd name="T5" fmla="*/ 182 h 483"/>
                <a:gd name="T6" fmla="*/ 3487 w 376"/>
                <a:gd name="T7" fmla="*/ 284 h 483"/>
                <a:gd name="T8" fmla="*/ 2244 w 376"/>
                <a:gd name="T9" fmla="*/ 376 h 483"/>
                <a:gd name="T10" fmla="*/ 802 w 376"/>
                <a:gd name="T11" fmla="*/ 263 h 483"/>
                <a:gd name="T12" fmla="*/ 559 w 376"/>
                <a:gd name="T13" fmla="*/ 207 h 483"/>
                <a:gd name="T14" fmla="*/ 493 w 376"/>
                <a:gd name="T15" fmla="*/ 194 h 483"/>
                <a:gd name="T16" fmla="*/ 126 w 376"/>
                <a:gd name="T17" fmla="*/ 56 h 483"/>
                <a:gd name="T18" fmla="*/ 0 w 376"/>
                <a:gd name="T19" fmla="*/ 182 h 483"/>
                <a:gd name="T20" fmla="*/ 437 w 376"/>
                <a:gd name="T21" fmla="*/ 558 h 483"/>
                <a:gd name="T22" fmla="*/ 437 w 376"/>
                <a:gd name="T23" fmla="*/ 1256 h 483"/>
                <a:gd name="T24" fmla="*/ 640 w 376"/>
                <a:gd name="T25" fmla="*/ 558 h 483"/>
                <a:gd name="T26" fmla="*/ 2527 w 376"/>
                <a:gd name="T27" fmla="*/ 603 h 483"/>
                <a:gd name="T28" fmla="*/ 2775 w 376"/>
                <a:gd name="T29" fmla="*/ 583 h 483"/>
                <a:gd name="T30" fmla="*/ 3816 w 376"/>
                <a:gd name="T31" fmla="*/ 1413 h 483"/>
                <a:gd name="T32" fmla="*/ 3694 w 376"/>
                <a:gd name="T33" fmla="*/ 4431 h 483"/>
                <a:gd name="T34" fmla="*/ 2654 w 376"/>
                <a:gd name="T35" fmla="*/ 5505 h 483"/>
                <a:gd name="T36" fmla="*/ 4071 w 376"/>
                <a:gd name="T37" fmla="*/ 4767 h 483"/>
                <a:gd name="T38" fmla="*/ 4071 w 376"/>
                <a:gd name="T39" fmla="*/ 619 h 483"/>
                <a:gd name="T40" fmla="*/ 4136 w 376"/>
                <a:gd name="T41" fmla="*/ 284 h 483"/>
                <a:gd name="T42" fmla="*/ 4161 w 376"/>
                <a:gd name="T43" fmla="*/ 275 h 483"/>
                <a:gd name="T44" fmla="*/ 4298 w 376"/>
                <a:gd name="T45" fmla="*/ 0 h 4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6" h="483">
                  <a:moveTo>
                    <a:pt x="376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1" y="7"/>
                    <a:pt x="361" y="12"/>
                    <a:pt x="347" y="16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6" y="18"/>
                    <a:pt x="44" y="17"/>
                    <a:pt x="43" y="17"/>
                  </a:cubicBezTo>
                  <a:cubicBezTo>
                    <a:pt x="32" y="14"/>
                    <a:pt x="19" y="4"/>
                    <a:pt x="11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77"/>
                    <a:pt x="336" y="315"/>
                    <a:pt x="323" y="389"/>
                  </a:cubicBezTo>
                  <a:cubicBezTo>
                    <a:pt x="311" y="463"/>
                    <a:pt x="255" y="476"/>
                    <a:pt x="232" y="483"/>
                  </a:cubicBezTo>
                  <a:cubicBezTo>
                    <a:pt x="346" y="475"/>
                    <a:pt x="356" y="430"/>
                    <a:pt x="356" y="418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41"/>
                    <a:pt x="358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D5F4AC6E-D8BF-429B-AD48-5C33BA3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2227"/>
              <a:ext cx="867" cy="1071"/>
            </a:xfrm>
            <a:custGeom>
              <a:avLst/>
              <a:gdLst>
                <a:gd name="T0" fmla="*/ 4396 w 385"/>
                <a:gd name="T1" fmla="*/ 25 h 476"/>
                <a:gd name="T2" fmla="*/ 2342 w 385"/>
                <a:gd name="T3" fmla="*/ 401 h 476"/>
                <a:gd name="T4" fmla="*/ 903 w 385"/>
                <a:gd name="T5" fmla="*/ 284 h 476"/>
                <a:gd name="T6" fmla="*/ 207 w 385"/>
                <a:gd name="T7" fmla="*/ 45 h 476"/>
                <a:gd name="T8" fmla="*/ 182 w 385"/>
                <a:gd name="T9" fmla="*/ 72 h 476"/>
                <a:gd name="T10" fmla="*/ 101 w 385"/>
                <a:gd name="T11" fmla="*/ 126 h 476"/>
                <a:gd name="T12" fmla="*/ 0 w 385"/>
                <a:gd name="T13" fmla="*/ 308 h 476"/>
                <a:gd name="T14" fmla="*/ 25 w 385"/>
                <a:gd name="T15" fmla="*/ 299 h 476"/>
                <a:gd name="T16" fmla="*/ 117 w 385"/>
                <a:gd name="T17" fmla="*/ 275 h 476"/>
                <a:gd name="T18" fmla="*/ 194 w 385"/>
                <a:gd name="T19" fmla="*/ 320 h 476"/>
                <a:gd name="T20" fmla="*/ 182 w 385"/>
                <a:gd name="T21" fmla="*/ 146 h 476"/>
                <a:gd name="T22" fmla="*/ 376 w 385"/>
                <a:gd name="T23" fmla="*/ 137 h 476"/>
                <a:gd name="T24" fmla="*/ 437 w 385"/>
                <a:gd name="T25" fmla="*/ 173 h 476"/>
                <a:gd name="T26" fmla="*/ 491 w 385"/>
                <a:gd name="T27" fmla="*/ 194 h 476"/>
                <a:gd name="T28" fmla="*/ 491 w 385"/>
                <a:gd name="T29" fmla="*/ 194 h 476"/>
                <a:gd name="T30" fmla="*/ 491 w 385"/>
                <a:gd name="T31" fmla="*/ 194 h 476"/>
                <a:gd name="T32" fmla="*/ 3768 w 385"/>
                <a:gd name="T33" fmla="*/ 401 h 476"/>
                <a:gd name="T34" fmla="*/ 4099 w 385"/>
                <a:gd name="T35" fmla="*/ 875 h 476"/>
                <a:gd name="T36" fmla="*/ 4099 w 385"/>
                <a:gd name="T37" fmla="*/ 4718 h 476"/>
                <a:gd name="T38" fmla="*/ 3382 w 385"/>
                <a:gd name="T39" fmla="*/ 5423 h 476"/>
                <a:gd name="T40" fmla="*/ 4168 w 385"/>
                <a:gd name="T41" fmla="*/ 4718 h 476"/>
                <a:gd name="T42" fmla="*/ 4168 w 385"/>
                <a:gd name="T43" fmla="*/ 855 h 476"/>
                <a:gd name="T44" fmla="*/ 4225 w 385"/>
                <a:gd name="T45" fmla="*/ 239 h 476"/>
                <a:gd name="T46" fmla="*/ 4371 w 385"/>
                <a:gd name="T47" fmla="*/ 56 h 476"/>
                <a:gd name="T48" fmla="*/ 4396 w 385"/>
                <a:gd name="T49" fmla="*/ 25 h 4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5" h="476">
                  <a:moveTo>
                    <a:pt x="385" y="2"/>
                  </a:moveTo>
                  <a:cubicBezTo>
                    <a:pt x="361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3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9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19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108"/>
                    <a:pt x="360" y="377"/>
                    <a:pt x="359" y="414"/>
                  </a:cubicBezTo>
                  <a:cubicBezTo>
                    <a:pt x="357" y="451"/>
                    <a:pt x="324" y="463"/>
                    <a:pt x="296" y="476"/>
                  </a:cubicBezTo>
                  <a:cubicBezTo>
                    <a:pt x="353" y="461"/>
                    <a:pt x="365" y="432"/>
                    <a:pt x="365" y="414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4" y="13"/>
                    <a:pt x="379" y="8"/>
                    <a:pt x="383" y="5"/>
                  </a:cubicBezTo>
                  <a:cubicBezTo>
                    <a:pt x="383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980260AA-055B-42D4-B8D0-9BE9F5BAB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2"/>
              <a:ext cx="390" cy="135"/>
            </a:xfrm>
            <a:custGeom>
              <a:avLst/>
              <a:gdLst>
                <a:gd name="T0" fmla="*/ 1982 w 173"/>
                <a:gd name="T1" fmla="*/ 0 h 60"/>
                <a:gd name="T2" fmla="*/ 575 w 173"/>
                <a:gd name="T3" fmla="*/ 218 h 60"/>
                <a:gd name="T4" fmla="*/ 284 w 173"/>
                <a:gd name="T5" fmla="*/ 356 h 60"/>
                <a:gd name="T6" fmla="*/ 25 w 173"/>
                <a:gd name="T7" fmla="*/ 592 h 60"/>
                <a:gd name="T8" fmla="*/ 0 w 173"/>
                <a:gd name="T9" fmla="*/ 664 h 60"/>
                <a:gd name="T10" fmla="*/ 11 w 173"/>
                <a:gd name="T11" fmla="*/ 664 h 60"/>
                <a:gd name="T12" fmla="*/ 138 w 173"/>
                <a:gd name="T13" fmla="*/ 527 h 60"/>
                <a:gd name="T14" fmla="*/ 255 w 173"/>
                <a:gd name="T15" fmla="*/ 446 h 60"/>
                <a:gd name="T16" fmla="*/ 548 w 173"/>
                <a:gd name="T17" fmla="*/ 538 h 60"/>
                <a:gd name="T18" fmla="*/ 652 w 173"/>
                <a:gd name="T19" fmla="*/ 572 h 60"/>
                <a:gd name="T20" fmla="*/ 868 w 173"/>
                <a:gd name="T21" fmla="*/ 401 h 60"/>
                <a:gd name="T22" fmla="*/ 652 w 173"/>
                <a:gd name="T23" fmla="*/ 437 h 60"/>
                <a:gd name="T24" fmla="*/ 595 w 173"/>
                <a:gd name="T25" fmla="*/ 329 h 60"/>
                <a:gd name="T26" fmla="*/ 1982 w 173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3" h="60">
                  <a:moveTo>
                    <a:pt x="173" y="0"/>
                  </a:moveTo>
                  <a:cubicBezTo>
                    <a:pt x="118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0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29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3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1" name="Freeform 14">
              <a:extLst>
                <a:ext uri="{FF2B5EF4-FFF2-40B4-BE49-F238E27FC236}">
                  <a16:creationId xmlns:a16="http://schemas.microsoft.com/office/drawing/2014/main" id="{E408D53D-C78F-43F4-AB21-F651E1595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91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0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0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0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2" name="Freeform 15">
              <a:extLst>
                <a:ext uri="{FF2B5EF4-FFF2-40B4-BE49-F238E27FC236}">
                  <a16:creationId xmlns:a16="http://schemas.microsoft.com/office/drawing/2014/main" id="{4AA77A8D-FFCD-49E1-B011-8545ADBF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3107"/>
              <a:ext cx="318" cy="49"/>
            </a:xfrm>
            <a:custGeom>
              <a:avLst/>
              <a:gdLst>
                <a:gd name="T0" fmla="*/ 1617 w 141"/>
                <a:gd name="T1" fmla="*/ 145 h 22"/>
                <a:gd name="T2" fmla="*/ 1103 w 141"/>
                <a:gd name="T3" fmla="*/ 109 h 22"/>
                <a:gd name="T4" fmla="*/ 0 w 141"/>
                <a:gd name="T5" fmla="*/ 243 h 22"/>
                <a:gd name="T6" fmla="*/ 1617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6" y="11"/>
                    <a:pt x="111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5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3" name="Oval 16">
              <a:extLst>
                <a:ext uri="{FF2B5EF4-FFF2-40B4-BE49-F238E27FC236}">
                  <a16:creationId xmlns:a16="http://schemas.microsoft.com/office/drawing/2014/main" id="{9BB0B3C3-E934-4E43-9388-94B0CF63F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" y="3145"/>
              <a:ext cx="601" cy="173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04" name="Freeform 17">
              <a:extLst>
                <a:ext uri="{FF2B5EF4-FFF2-40B4-BE49-F238E27FC236}">
                  <a16:creationId xmlns:a16="http://schemas.microsoft.com/office/drawing/2014/main" id="{679BBB93-0F17-4F58-BD7E-26B153C3A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" y="2231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7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5" name="Line 18">
              <a:extLst>
                <a:ext uri="{FF2B5EF4-FFF2-40B4-BE49-F238E27FC236}">
                  <a16:creationId xmlns:a16="http://schemas.microsoft.com/office/drawing/2014/main" id="{D85CA22C-C4AC-4322-A31B-47694554D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" y="2677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6" name="Freeform 19">
              <a:extLst>
                <a:ext uri="{FF2B5EF4-FFF2-40B4-BE49-F238E27FC236}">
                  <a16:creationId xmlns:a16="http://schemas.microsoft.com/office/drawing/2014/main" id="{797A11FE-C710-4A5B-9BBE-8568D20C9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3096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3"/>
                    <a:pt x="29" y="2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7" name="Freeform 20">
              <a:extLst>
                <a:ext uri="{FF2B5EF4-FFF2-40B4-BE49-F238E27FC236}">
                  <a16:creationId xmlns:a16="http://schemas.microsoft.com/office/drawing/2014/main" id="{A419D700-9F78-4335-9FC0-81B7EF19D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988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9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8" name="Freeform 21">
              <a:extLst>
                <a:ext uri="{FF2B5EF4-FFF2-40B4-BE49-F238E27FC236}">
                  <a16:creationId xmlns:a16="http://schemas.microsoft.com/office/drawing/2014/main" id="{034DD68B-D372-423D-BEAA-DB4BF5A97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882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4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9" name="Freeform 22">
              <a:extLst>
                <a:ext uri="{FF2B5EF4-FFF2-40B4-BE49-F238E27FC236}">
                  <a16:creationId xmlns:a16="http://schemas.microsoft.com/office/drawing/2014/main" id="{1ADF0CB5-F570-414E-BFA8-53F6E050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776"/>
              <a:ext cx="96" cy="9"/>
            </a:xfrm>
            <a:custGeom>
              <a:avLst/>
              <a:gdLst>
                <a:gd name="T0" fmla="*/ 0 w 43"/>
                <a:gd name="T1" fmla="*/ 45 h 4"/>
                <a:gd name="T2" fmla="*/ 478 w 4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4">
                  <a:moveTo>
                    <a:pt x="0" y="4"/>
                  </a:moveTo>
                  <a:cubicBezTo>
                    <a:pt x="13" y="4"/>
                    <a:pt x="28" y="3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" name="Freeform 23">
              <a:extLst>
                <a:ext uri="{FF2B5EF4-FFF2-40B4-BE49-F238E27FC236}">
                  <a16:creationId xmlns:a16="http://schemas.microsoft.com/office/drawing/2014/main" id="{2E57D80A-BB22-4528-AC7E-08A64260C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2672"/>
              <a:ext cx="96" cy="5"/>
            </a:xfrm>
            <a:custGeom>
              <a:avLst/>
              <a:gdLst>
                <a:gd name="T0" fmla="*/ 0 w 43"/>
                <a:gd name="T1" fmla="*/ 33 h 2"/>
                <a:gd name="T2" fmla="*/ 478 w 4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">
                  <a:moveTo>
                    <a:pt x="0" y="2"/>
                  </a:moveTo>
                  <a:cubicBezTo>
                    <a:pt x="12" y="2"/>
                    <a:pt x="26" y="1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" name="Freeform 24">
              <a:extLst>
                <a:ext uri="{FF2B5EF4-FFF2-40B4-BE49-F238E27FC236}">
                  <a16:creationId xmlns:a16="http://schemas.microsoft.com/office/drawing/2014/main" id="{EBEF5005-1EB0-4136-9C88-1EF32EB6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117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41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6" y="0"/>
                    <a:pt x="65" y="17"/>
                  </a:cubicBezTo>
                  <a:cubicBezTo>
                    <a:pt x="30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3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6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" name="Freeform 25">
              <a:extLst>
                <a:ext uri="{FF2B5EF4-FFF2-40B4-BE49-F238E27FC236}">
                  <a16:creationId xmlns:a16="http://schemas.microsoft.com/office/drawing/2014/main" id="{D745C4E7-B8B7-48E1-89DE-27A068157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130"/>
              <a:ext cx="864" cy="153"/>
            </a:xfrm>
            <a:custGeom>
              <a:avLst/>
              <a:gdLst>
                <a:gd name="T0" fmla="*/ 572 w 384"/>
                <a:gd name="T1" fmla="*/ 227 h 68"/>
                <a:gd name="T2" fmla="*/ 2381 w 384"/>
                <a:gd name="T3" fmla="*/ 0 h 68"/>
                <a:gd name="T4" fmla="*/ 4374 w 384"/>
                <a:gd name="T5" fmla="*/ 389 h 68"/>
                <a:gd name="T6" fmla="*/ 2381 w 384"/>
                <a:gd name="T7" fmla="*/ 774 h 68"/>
                <a:gd name="T8" fmla="*/ 547 w 384"/>
                <a:gd name="T9" fmla="*/ 547 h 68"/>
                <a:gd name="T10" fmla="*/ 254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2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7" y="68"/>
                    <a:pt x="76" y="60"/>
                    <a:pt x="48" y="48"/>
                  </a:cubicBezTo>
                  <a:cubicBezTo>
                    <a:pt x="29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0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" name="Freeform 26">
              <a:extLst>
                <a:ext uri="{FF2B5EF4-FFF2-40B4-BE49-F238E27FC236}">
                  <a16:creationId xmlns:a16="http://schemas.microsoft.com/office/drawing/2014/main" id="{5DCD9D00-5297-4720-96F9-E4EEA03E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2495"/>
              <a:ext cx="194" cy="799"/>
            </a:xfrm>
            <a:custGeom>
              <a:avLst/>
              <a:gdLst>
                <a:gd name="T0" fmla="*/ 988 w 86"/>
                <a:gd name="T1" fmla="*/ 4047 h 355"/>
                <a:gd name="T2" fmla="*/ 138 w 86"/>
                <a:gd name="T3" fmla="*/ 3637 h 355"/>
                <a:gd name="T4" fmla="*/ 72 w 86"/>
                <a:gd name="T5" fmla="*/ 2690 h 355"/>
                <a:gd name="T6" fmla="*/ 72 w 86"/>
                <a:gd name="T7" fmla="*/ 0 h 355"/>
                <a:gd name="T8" fmla="*/ 174 w 86"/>
                <a:gd name="T9" fmla="*/ 3261 h 355"/>
                <a:gd name="T10" fmla="*/ 988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6" y="284"/>
                    <a:pt x="6" y="236"/>
                  </a:cubicBezTo>
                  <a:cubicBezTo>
                    <a:pt x="6" y="187"/>
                    <a:pt x="6" y="0"/>
                    <a:pt x="6" y="0"/>
                  </a:cubicBezTo>
                  <a:cubicBezTo>
                    <a:pt x="11" y="74"/>
                    <a:pt x="10" y="234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" name="Freeform 27">
              <a:extLst>
                <a:ext uri="{FF2B5EF4-FFF2-40B4-BE49-F238E27FC236}">
                  <a16:creationId xmlns:a16="http://schemas.microsoft.com/office/drawing/2014/main" id="{30404A08-B428-4098-ADF8-11D92DD57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859"/>
              <a:ext cx="264" cy="201"/>
            </a:xfrm>
            <a:custGeom>
              <a:avLst/>
              <a:gdLst>
                <a:gd name="T0" fmla="*/ 1345 w 117"/>
                <a:gd name="T1" fmla="*/ 876 h 89"/>
                <a:gd name="T2" fmla="*/ 1180 w 117"/>
                <a:gd name="T3" fmla="*/ 1025 h 89"/>
                <a:gd name="T4" fmla="*/ 713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7 w 117"/>
                <a:gd name="T13" fmla="*/ 0 h 89"/>
                <a:gd name="T14" fmla="*/ 677 w 117"/>
                <a:gd name="T15" fmla="*/ 56 h 89"/>
                <a:gd name="T16" fmla="*/ 1196 w 117"/>
                <a:gd name="T17" fmla="*/ 93 h 89"/>
                <a:gd name="T18" fmla="*/ 1345 w 117"/>
                <a:gd name="T19" fmla="*/ 255 h 89"/>
                <a:gd name="T20" fmla="*/ 1345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6" y="3"/>
                    <a:pt x="59" y="5"/>
                  </a:cubicBezTo>
                  <a:cubicBezTo>
                    <a:pt x="84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5" name="Freeform 28">
              <a:extLst>
                <a:ext uri="{FF2B5EF4-FFF2-40B4-BE49-F238E27FC236}">
                  <a16:creationId xmlns:a16="http://schemas.microsoft.com/office/drawing/2014/main" id="{BA655E1A-4AEF-4A2E-841F-A835421F8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2859"/>
              <a:ext cx="264" cy="201"/>
            </a:xfrm>
            <a:custGeom>
              <a:avLst/>
              <a:gdLst>
                <a:gd name="T0" fmla="*/ 1345 w 117"/>
                <a:gd name="T1" fmla="*/ 876 h 89"/>
                <a:gd name="T2" fmla="*/ 1180 w 117"/>
                <a:gd name="T3" fmla="*/ 1025 h 89"/>
                <a:gd name="T4" fmla="*/ 713 w 117"/>
                <a:gd name="T5" fmla="*/ 1014 h 89"/>
                <a:gd name="T6" fmla="*/ 81 w 117"/>
                <a:gd name="T7" fmla="*/ 908 h 89"/>
                <a:gd name="T8" fmla="*/ 0 w 117"/>
                <a:gd name="T9" fmla="*/ 786 h 89"/>
                <a:gd name="T10" fmla="*/ 0 w 117"/>
                <a:gd name="T11" fmla="*/ 147 h 89"/>
                <a:gd name="T12" fmla="*/ 147 w 117"/>
                <a:gd name="T13" fmla="*/ 0 h 89"/>
                <a:gd name="T14" fmla="*/ 677 w 117"/>
                <a:gd name="T15" fmla="*/ 56 h 89"/>
                <a:gd name="T16" fmla="*/ 1196 w 117"/>
                <a:gd name="T17" fmla="*/ 93 h 89"/>
                <a:gd name="T18" fmla="*/ 1345 w 117"/>
                <a:gd name="T19" fmla="*/ 255 h 89"/>
                <a:gd name="T20" fmla="*/ 1345 w 117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89">
                  <a:moveTo>
                    <a:pt x="117" y="76"/>
                  </a:moveTo>
                  <a:cubicBezTo>
                    <a:pt x="117" y="84"/>
                    <a:pt x="114" y="89"/>
                    <a:pt x="103" y="89"/>
                  </a:cubicBezTo>
                  <a:cubicBezTo>
                    <a:pt x="103" y="89"/>
                    <a:pt x="84" y="89"/>
                    <a:pt x="62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2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36" y="3"/>
                    <a:pt x="59" y="5"/>
                  </a:cubicBezTo>
                  <a:cubicBezTo>
                    <a:pt x="84" y="7"/>
                    <a:pt x="104" y="8"/>
                    <a:pt x="104" y="8"/>
                  </a:cubicBezTo>
                  <a:cubicBezTo>
                    <a:pt x="112" y="8"/>
                    <a:pt x="117" y="14"/>
                    <a:pt x="117" y="22"/>
                  </a:cubicBezTo>
                  <a:lnTo>
                    <a:pt x="117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6" name="Freeform 29">
              <a:extLst>
                <a:ext uri="{FF2B5EF4-FFF2-40B4-BE49-F238E27FC236}">
                  <a16:creationId xmlns:a16="http://schemas.microsoft.com/office/drawing/2014/main" id="{62C2A4EF-6BDC-4B85-A7AF-8908D2EDE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" y="2661"/>
              <a:ext cx="27" cy="27"/>
            </a:xfrm>
            <a:custGeom>
              <a:avLst/>
              <a:gdLst>
                <a:gd name="T0" fmla="*/ 25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25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7" name="Freeform 30">
              <a:extLst>
                <a:ext uri="{FF2B5EF4-FFF2-40B4-BE49-F238E27FC236}">
                  <a16:creationId xmlns:a16="http://schemas.microsoft.com/office/drawing/2014/main" id="{A87149D6-EA68-4626-9E11-60188E8E0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2663"/>
              <a:ext cx="18" cy="18"/>
            </a:xfrm>
            <a:custGeom>
              <a:avLst/>
              <a:gdLst>
                <a:gd name="T0" fmla="*/ 11 w 8"/>
                <a:gd name="T1" fmla="*/ 25 h 8"/>
                <a:gd name="T2" fmla="*/ 81 w 8"/>
                <a:gd name="T3" fmla="*/ 25 h 8"/>
                <a:gd name="T4" fmla="*/ 72 w 8"/>
                <a:gd name="T5" fmla="*/ 81 h 8"/>
                <a:gd name="T6" fmla="*/ 11 w 8"/>
                <a:gd name="T7" fmla="*/ 81 h 8"/>
                <a:gd name="T8" fmla="*/ 11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8" name="Freeform 31">
              <a:extLst>
                <a:ext uri="{FF2B5EF4-FFF2-40B4-BE49-F238E27FC236}">
                  <a16:creationId xmlns:a16="http://schemas.microsoft.com/office/drawing/2014/main" id="{F0EF1463-B49D-4E4A-8F28-0CC20EDA2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2668"/>
              <a:ext cx="18" cy="18"/>
            </a:xfrm>
            <a:custGeom>
              <a:avLst/>
              <a:gdLst>
                <a:gd name="T0" fmla="*/ 11 w 8"/>
                <a:gd name="T1" fmla="*/ 11 h 8"/>
                <a:gd name="T2" fmla="*/ 81 w 8"/>
                <a:gd name="T3" fmla="*/ 11 h 8"/>
                <a:gd name="T4" fmla="*/ 72 w 8"/>
                <a:gd name="T5" fmla="*/ 72 h 8"/>
                <a:gd name="T6" fmla="*/ 11 w 8"/>
                <a:gd name="T7" fmla="*/ 72 h 8"/>
                <a:gd name="T8" fmla="*/ 11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3" y="8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9" name="Freeform 32">
              <a:extLst>
                <a:ext uri="{FF2B5EF4-FFF2-40B4-BE49-F238E27FC236}">
                  <a16:creationId xmlns:a16="http://schemas.microsoft.com/office/drawing/2014/main" id="{68BE81C9-A342-4A25-810B-FC3EACD9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" y="2870"/>
              <a:ext cx="120" cy="70"/>
            </a:xfrm>
            <a:custGeom>
              <a:avLst/>
              <a:gdLst>
                <a:gd name="T0" fmla="*/ 0 w 53"/>
                <a:gd name="T1" fmla="*/ 357 h 31"/>
                <a:gd name="T2" fmla="*/ 93 w 53"/>
                <a:gd name="T3" fmla="*/ 25 h 31"/>
                <a:gd name="T4" fmla="*/ 616 w 53"/>
                <a:gd name="T5" fmla="*/ 72 h 31"/>
                <a:gd name="T6" fmla="*/ 82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1" y="4"/>
                    <a:pt x="8" y="2"/>
                  </a:cubicBezTo>
                  <a:cubicBezTo>
                    <a:pt x="14" y="0"/>
                    <a:pt x="32" y="4"/>
                    <a:pt x="53" y="6"/>
                  </a:cubicBezTo>
                  <a:cubicBezTo>
                    <a:pt x="34" y="6"/>
                    <a:pt x="10" y="2"/>
                    <a:pt x="7" y="9"/>
                  </a:cubicBezTo>
                  <a:cubicBezTo>
                    <a:pt x="3" y="16"/>
                    <a:pt x="1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0" name="Freeform 33">
              <a:extLst>
                <a:ext uri="{FF2B5EF4-FFF2-40B4-BE49-F238E27FC236}">
                  <a16:creationId xmlns:a16="http://schemas.microsoft.com/office/drawing/2014/main" id="{9DF7E7A0-E443-4DF6-BCED-676475A0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2940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0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2" name="Group 116">
            <a:extLst>
              <a:ext uri="{FF2B5EF4-FFF2-40B4-BE49-F238E27FC236}">
                <a16:creationId xmlns:a16="http://schemas.microsoft.com/office/drawing/2014/main" id="{C61C0DB8-BA61-4E5E-92B4-1FC2BFC85230}"/>
              </a:ext>
            </a:extLst>
          </p:cNvPr>
          <p:cNvGrpSpPr>
            <a:grpSpLocks/>
          </p:cNvGrpSpPr>
          <p:nvPr/>
        </p:nvGrpSpPr>
        <p:grpSpPr bwMode="auto">
          <a:xfrm>
            <a:off x="9995622" y="15919322"/>
            <a:ext cx="1831057" cy="1860576"/>
            <a:chOff x="3552" y="2501"/>
            <a:chExt cx="903" cy="1215"/>
          </a:xfrm>
        </p:grpSpPr>
        <p:sp>
          <p:nvSpPr>
            <p:cNvPr id="351" name="Freeform 117">
              <a:extLst>
                <a:ext uri="{FF2B5EF4-FFF2-40B4-BE49-F238E27FC236}">
                  <a16:creationId xmlns:a16="http://schemas.microsoft.com/office/drawing/2014/main" id="{9E5E8047-4606-4FFF-8346-77E268E0E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611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2" name="Oval 118">
              <a:extLst>
                <a:ext uri="{FF2B5EF4-FFF2-40B4-BE49-F238E27FC236}">
                  <a16:creationId xmlns:a16="http://schemas.microsoft.com/office/drawing/2014/main" id="{6480858C-539E-4F24-9F63-47E52018D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53" name="Oval 119">
              <a:extLst>
                <a:ext uri="{FF2B5EF4-FFF2-40B4-BE49-F238E27FC236}">
                  <a16:creationId xmlns:a16="http://schemas.microsoft.com/office/drawing/2014/main" id="{9FF6A95D-35C3-420D-80C3-E17C8038B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978"/>
              <a:ext cx="738" cy="171"/>
            </a:xfrm>
            <a:prstGeom prst="ellipse">
              <a:avLst/>
            </a:pr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54" name="Freeform 120">
              <a:extLst>
                <a:ext uri="{FF2B5EF4-FFF2-40B4-BE49-F238E27FC236}">
                  <a16:creationId xmlns:a16="http://schemas.microsoft.com/office/drawing/2014/main" id="{33FF32FC-85DC-47AF-84AA-6D1FEF2DB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3063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8E9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5" name="Oval 121">
              <a:extLst>
                <a:ext uri="{FF2B5EF4-FFF2-40B4-BE49-F238E27FC236}">
                  <a16:creationId xmlns:a16="http://schemas.microsoft.com/office/drawing/2014/main" id="{CAF62299-1173-4708-8136-B0BE4BF8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77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56" name="Freeform 122">
              <a:extLst>
                <a:ext uri="{FF2B5EF4-FFF2-40B4-BE49-F238E27FC236}">
                  <a16:creationId xmlns:a16="http://schemas.microsoft.com/office/drawing/2014/main" id="{EE1E1910-0215-484A-B6DA-078EEB7F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7" name="Freeform 123">
              <a:extLst>
                <a:ext uri="{FF2B5EF4-FFF2-40B4-BE49-F238E27FC236}">
                  <a16:creationId xmlns:a16="http://schemas.microsoft.com/office/drawing/2014/main" id="{19CE200D-785B-48A8-9B0C-D49F41565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8" name="Freeform 124">
              <a:extLst>
                <a:ext uri="{FF2B5EF4-FFF2-40B4-BE49-F238E27FC236}">
                  <a16:creationId xmlns:a16="http://schemas.microsoft.com/office/drawing/2014/main" id="{1573DB4B-0C57-452D-8124-188C6F71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2564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9" name="Freeform 125">
              <a:extLst>
                <a:ext uri="{FF2B5EF4-FFF2-40B4-BE49-F238E27FC236}">
                  <a16:creationId xmlns:a16="http://schemas.microsoft.com/office/drawing/2014/main" id="{41045807-E94F-445F-B4EC-295C5430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24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0" name="Freeform 126">
              <a:extLst>
                <a:ext uri="{FF2B5EF4-FFF2-40B4-BE49-F238E27FC236}">
                  <a16:creationId xmlns:a16="http://schemas.microsoft.com/office/drawing/2014/main" id="{3893366F-FE7C-4207-B750-A0E8AB327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640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1" name="Freeform 127">
              <a:extLst>
                <a:ext uri="{FF2B5EF4-FFF2-40B4-BE49-F238E27FC236}">
                  <a16:creationId xmlns:a16="http://schemas.microsoft.com/office/drawing/2014/main" id="{28A2023B-6B77-4B1B-8067-C0BDB0807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615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88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18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Freeform 128">
              <a:extLst>
                <a:ext uri="{FF2B5EF4-FFF2-40B4-BE49-F238E27FC236}">
                  <a16:creationId xmlns:a16="http://schemas.microsoft.com/office/drawing/2014/main" id="{1ADA901C-F2F1-4382-8973-72BA9A9A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11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" name="Freeform 129">
              <a:extLst>
                <a:ext uri="{FF2B5EF4-FFF2-40B4-BE49-F238E27FC236}">
                  <a16:creationId xmlns:a16="http://schemas.microsoft.com/office/drawing/2014/main" id="{09F0A0BA-7621-4015-88EB-C58E68260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3081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6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4" name="Freeform 130">
              <a:extLst>
                <a:ext uri="{FF2B5EF4-FFF2-40B4-BE49-F238E27FC236}">
                  <a16:creationId xmlns:a16="http://schemas.microsoft.com/office/drawing/2014/main" id="{85CAA6E0-3A80-4F29-9162-E5677C7CA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3081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F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5" name="Freeform 131">
              <a:extLst>
                <a:ext uri="{FF2B5EF4-FFF2-40B4-BE49-F238E27FC236}">
                  <a16:creationId xmlns:a16="http://schemas.microsoft.com/office/drawing/2014/main" id="{C27206C2-E1BD-4D8E-BA8C-C05E1188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018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99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6" name="Freeform 132">
              <a:extLst>
                <a:ext uri="{FF2B5EF4-FFF2-40B4-BE49-F238E27FC236}">
                  <a16:creationId xmlns:a16="http://schemas.microsoft.com/office/drawing/2014/main" id="{A531944D-9A5E-4078-A73A-5F2E94AC1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6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7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7" name="Freeform 133">
              <a:extLst>
                <a:ext uri="{FF2B5EF4-FFF2-40B4-BE49-F238E27FC236}">
                  <a16:creationId xmlns:a16="http://schemas.microsoft.com/office/drawing/2014/main" id="{6B24F372-F1BF-469D-980F-F1815CE9D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6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" name="Freeform 134">
              <a:extLst>
                <a:ext uri="{FF2B5EF4-FFF2-40B4-BE49-F238E27FC236}">
                  <a16:creationId xmlns:a16="http://schemas.microsoft.com/office/drawing/2014/main" id="{D1421AD1-76E8-4AD0-9473-839912F7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75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" name="Freeform 135">
              <a:extLst>
                <a:ext uri="{FF2B5EF4-FFF2-40B4-BE49-F238E27FC236}">
                  <a16:creationId xmlns:a16="http://schemas.microsoft.com/office/drawing/2014/main" id="{01133BF8-CA7A-4B08-A1E2-0E5C6A5C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91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0" name="Freeform 136">
              <a:extLst>
                <a:ext uri="{FF2B5EF4-FFF2-40B4-BE49-F238E27FC236}">
                  <a16:creationId xmlns:a16="http://schemas.microsoft.com/office/drawing/2014/main" id="{6C2F8CC0-DB68-4D91-BFE0-704F43170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063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1" name="Freeform 137">
              <a:extLst>
                <a:ext uri="{FF2B5EF4-FFF2-40B4-BE49-F238E27FC236}">
                  <a16:creationId xmlns:a16="http://schemas.microsoft.com/office/drawing/2014/main" id="{740A5357-3F2B-4676-A8A3-478911DA1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615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2" name="Line 138">
              <a:extLst>
                <a:ext uri="{FF2B5EF4-FFF2-40B4-BE49-F238E27FC236}">
                  <a16:creationId xmlns:a16="http://schemas.microsoft.com/office/drawing/2014/main" id="{2A82088E-91B1-46C7-9F9A-867CBFD84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061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Freeform 139">
              <a:extLst>
                <a:ext uri="{FF2B5EF4-FFF2-40B4-BE49-F238E27FC236}">
                  <a16:creationId xmlns:a16="http://schemas.microsoft.com/office/drawing/2014/main" id="{BCFCDAA0-A917-4B49-808E-93A43861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48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4" name="Freeform 140">
              <a:extLst>
                <a:ext uri="{FF2B5EF4-FFF2-40B4-BE49-F238E27FC236}">
                  <a16:creationId xmlns:a16="http://schemas.microsoft.com/office/drawing/2014/main" id="{CD3BFD33-17EC-4C36-8AF3-50767D58F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372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5" name="Freeform 141">
              <a:extLst>
                <a:ext uri="{FF2B5EF4-FFF2-40B4-BE49-F238E27FC236}">
                  <a16:creationId xmlns:a16="http://schemas.microsoft.com/office/drawing/2014/main" id="{BFE38D06-B41D-4C8D-8CA4-B85907418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266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6" name="Freeform 142">
              <a:extLst>
                <a:ext uri="{FF2B5EF4-FFF2-40B4-BE49-F238E27FC236}">
                  <a16:creationId xmlns:a16="http://schemas.microsoft.com/office/drawing/2014/main" id="{52C0A441-DC47-4838-9309-7C860ADA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16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7" name="Freeform 143">
              <a:extLst>
                <a:ext uri="{FF2B5EF4-FFF2-40B4-BE49-F238E27FC236}">
                  <a16:creationId xmlns:a16="http://schemas.microsoft.com/office/drawing/2014/main" id="{21283031-A619-4E4B-888E-1806A623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056"/>
              <a:ext cx="95" cy="5"/>
            </a:xfrm>
            <a:custGeom>
              <a:avLst/>
              <a:gdLst>
                <a:gd name="T0" fmla="*/ 0 w 42"/>
                <a:gd name="T1" fmla="*/ 33 h 2"/>
                <a:gd name="T2" fmla="*/ 486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8" name="Freeform 144">
              <a:extLst>
                <a:ext uri="{FF2B5EF4-FFF2-40B4-BE49-F238E27FC236}">
                  <a16:creationId xmlns:a16="http://schemas.microsoft.com/office/drawing/2014/main" id="{EECA5C15-9534-42E9-8676-119C0E32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9" name="Freeform 145">
              <a:extLst>
                <a:ext uri="{FF2B5EF4-FFF2-40B4-BE49-F238E27FC236}">
                  <a16:creationId xmlns:a16="http://schemas.microsoft.com/office/drawing/2014/main" id="{5F6EB68F-52DE-40E8-A7F2-88C15F3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0" name="Freeform 146">
              <a:extLst>
                <a:ext uri="{FF2B5EF4-FFF2-40B4-BE49-F238E27FC236}">
                  <a16:creationId xmlns:a16="http://schemas.microsoft.com/office/drawing/2014/main" id="{D6F75233-A892-4743-BB10-A75D1D5D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879"/>
              <a:ext cx="193" cy="799"/>
            </a:xfrm>
            <a:custGeom>
              <a:avLst/>
              <a:gdLst>
                <a:gd name="T0" fmla="*/ 972 w 86"/>
                <a:gd name="T1" fmla="*/ 4047 h 355"/>
                <a:gd name="T2" fmla="*/ 137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1 w 86"/>
                <a:gd name="T9" fmla="*/ 3261 h 355"/>
                <a:gd name="T10" fmla="*/ 972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1" name="Freeform 147">
              <a:extLst>
                <a:ext uri="{FF2B5EF4-FFF2-40B4-BE49-F238E27FC236}">
                  <a16:creationId xmlns:a16="http://schemas.microsoft.com/office/drawing/2014/main" id="{23A48E37-EB4C-4413-ACB5-794119707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2" name="Freeform 148">
              <a:extLst>
                <a:ext uri="{FF2B5EF4-FFF2-40B4-BE49-F238E27FC236}">
                  <a16:creationId xmlns:a16="http://schemas.microsoft.com/office/drawing/2014/main" id="{85C3B172-919E-4E64-94CF-105477681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3" name="Freeform 149">
              <a:extLst>
                <a:ext uri="{FF2B5EF4-FFF2-40B4-BE49-F238E27FC236}">
                  <a16:creationId xmlns:a16="http://schemas.microsoft.com/office/drawing/2014/main" id="{384095FC-DD2E-419D-9625-A82DD9AC4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45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4" name="Freeform 150">
              <a:extLst>
                <a:ext uri="{FF2B5EF4-FFF2-40B4-BE49-F238E27FC236}">
                  <a16:creationId xmlns:a16="http://schemas.microsoft.com/office/drawing/2014/main" id="{9FCE2B02-9E1C-4EF6-BD73-40970CD6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047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5" name="Freeform 151">
              <a:extLst>
                <a:ext uri="{FF2B5EF4-FFF2-40B4-BE49-F238E27FC236}">
                  <a16:creationId xmlns:a16="http://schemas.microsoft.com/office/drawing/2014/main" id="{8A8C8FC5-68EF-4C7D-93F1-829F378E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52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Freeform 152">
              <a:extLst>
                <a:ext uri="{FF2B5EF4-FFF2-40B4-BE49-F238E27FC236}">
                  <a16:creationId xmlns:a16="http://schemas.microsoft.com/office/drawing/2014/main" id="{D70C5569-954F-4DF5-A832-DE5E8C14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115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7" name="Freeform 153">
              <a:extLst>
                <a:ext uri="{FF2B5EF4-FFF2-40B4-BE49-F238E27FC236}">
                  <a16:creationId xmlns:a16="http://schemas.microsoft.com/office/drawing/2014/main" id="{43EEA650-5B58-4FF6-915E-70922AC5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126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8" name="Freeform 154">
              <a:extLst>
                <a:ext uri="{FF2B5EF4-FFF2-40B4-BE49-F238E27FC236}">
                  <a16:creationId xmlns:a16="http://schemas.microsoft.com/office/drawing/2014/main" id="{F88D6324-7F54-4E95-B662-45CE27D0F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3113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9" name="Freeform 155">
              <a:extLst>
                <a:ext uri="{FF2B5EF4-FFF2-40B4-BE49-F238E27FC236}">
                  <a16:creationId xmlns:a16="http://schemas.microsoft.com/office/drawing/2014/main" id="{06AA3888-6661-468D-B918-3C8BCB9C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3254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0" name="Freeform 156">
              <a:extLst>
                <a:ext uri="{FF2B5EF4-FFF2-40B4-BE49-F238E27FC236}">
                  <a16:creationId xmlns:a16="http://schemas.microsoft.com/office/drawing/2014/main" id="{5CF7256E-B5C4-49EF-A49D-D169D0EC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324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116">
            <a:extLst>
              <a:ext uri="{FF2B5EF4-FFF2-40B4-BE49-F238E27FC236}">
                <a16:creationId xmlns:a16="http://schemas.microsoft.com/office/drawing/2014/main" id="{F90C36D5-F51C-485B-B3CF-75C3C31F5E98}"/>
              </a:ext>
            </a:extLst>
          </p:cNvPr>
          <p:cNvGrpSpPr>
            <a:grpSpLocks/>
          </p:cNvGrpSpPr>
          <p:nvPr/>
        </p:nvGrpSpPr>
        <p:grpSpPr bwMode="auto">
          <a:xfrm>
            <a:off x="15224671" y="15834830"/>
            <a:ext cx="1831057" cy="1860576"/>
            <a:chOff x="3552" y="2501"/>
            <a:chExt cx="903" cy="1215"/>
          </a:xfrm>
        </p:grpSpPr>
        <p:sp>
          <p:nvSpPr>
            <p:cNvPr id="311" name="Freeform 117">
              <a:extLst>
                <a:ext uri="{FF2B5EF4-FFF2-40B4-BE49-F238E27FC236}">
                  <a16:creationId xmlns:a16="http://schemas.microsoft.com/office/drawing/2014/main" id="{860C62A0-06F9-4211-A52A-14680DDA3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611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2" name="Oval 118">
              <a:extLst>
                <a:ext uri="{FF2B5EF4-FFF2-40B4-BE49-F238E27FC236}">
                  <a16:creationId xmlns:a16="http://schemas.microsoft.com/office/drawing/2014/main" id="{47A87049-D66E-4331-A3E4-121FFC17C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3" name="Oval 119">
              <a:extLst>
                <a:ext uri="{FF2B5EF4-FFF2-40B4-BE49-F238E27FC236}">
                  <a16:creationId xmlns:a16="http://schemas.microsoft.com/office/drawing/2014/main" id="{5F81EDFA-340C-4DA3-B0D1-97A20A00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978"/>
              <a:ext cx="738" cy="171"/>
            </a:xfrm>
            <a:prstGeom prst="ellipse">
              <a:avLst/>
            </a:pr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4" name="Freeform 120">
              <a:extLst>
                <a:ext uri="{FF2B5EF4-FFF2-40B4-BE49-F238E27FC236}">
                  <a16:creationId xmlns:a16="http://schemas.microsoft.com/office/drawing/2014/main" id="{B4507AE1-404E-4C99-A615-22C92960D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3063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8E9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5" name="Oval 121">
              <a:extLst>
                <a:ext uri="{FF2B5EF4-FFF2-40B4-BE49-F238E27FC236}">
                  <a16:creationId xmlns:a16="http://schemas.microsoft.com/office/drawing/2014/main" id="{9F960234-43F7-4404-8D98-F1DAEBBBB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77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16" name="Freeform 122">
              <a:extLst>
                <a:ext uri="{FF2B5EF4-FFF2-40B4-BE49-F238E27FC236}">
                  <a16:creationId xmlns:a16="http://schemas.microsoft.com/office/drawing/2014/main" id="{D5784487-D894-4998-A98B-DE3ED0AE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" name="Freeform 123">
              <a:extLst>
                <a:ext uri="{FF2B5EF4-FFF2-40B4-BE49-F238E27FC236}">
                  <a16:creationId xmlns:a16="http://schemas.microsoft.com/office/drawing/2014/main" id="{8FFE41A3-C171-4F5F-8FE2-D86BC9DB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8" name="Freeform 124">
              <a:extLst>
                <a:ext uri="{FF2B5EF4-FFF2-40B4-BE49-F238E27FC236}">
                  <a16:creationId xmlns:a16="http://schemas.microsoft.com/office/drawing/2014/main" id="{445D207C-5A3F-4C1E-B1C2-48BDE331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2564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9" name="Freeform 125">
              <a:extLst>
                <a:ext uri="{FF2B5EF4-FFF2-40B4-BE49-F238E27FC236}">
                  <a16:creationId xmlns:a16="http://schemas.microsoft.com/office/drawing/2014/main" id="{4CB5BF98-172A-40C5-94C9-492A8B6C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24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0" name="Freeform 126">
              <a:extLst>
                <a:ext uri="{FF2B5EF4-FFF2-40B4-BE49-F238E27FC236}">
                  <a16:creationId xmlns:a16="http://schemas.microsoft.com/office/drawing/2014/main" id="{27110C6F-E8FB-4568-954E-6B5180E35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640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1" name="Freeform 127">
              <a:extLst>
                <a:ext uri="{FF2B5EF4-FFF2-40B4-BE49-F238E27FC236}">
                  <a16:creationId xmlns:a16="http://schemas.microsoft.com/office/drawing/2014/main" id="{DD565445-3D69-4F40-A7F2-45495B8A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615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88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18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2" name="Freeform 128">
              <a:extLst>
                <a:ext uri="{FF2B5EF4-FFF2-40B4-BE49-F238E27FC236}">
                  <a16:creationId xmlns:a16="http://schemas.microsoft.com/office/drawing/2014/main" id="{76A98B15-2B35-4101-8B27-B674CE6DF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11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3" name="Freeform 129">
              <a:extLst>
                <a:ext uri="{FF2B5EF4-FFF2-40B4-BE49-F238E27FC236}">
                  <a16:creationId xmlns:a16="http://schemas.microsoft.com/office/drawing/2014/main" id="{547E4B8C-4EE0-4C39-AD39-FE6E4085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3081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6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4" name="Freeform 130">
              <a:extLst>
                <a:ext uri="{FF2B5EF4-FFF2-40B4-BE49-F238E27FC236}">
                  <a16:creationId xmlns:a16="http://schemas.microsoft.com/office/drawing/2014/main" id="{FA91C098-604B-44A2-B2C7-59594D764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3081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F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5" name="Freeform 131">
              <a:extLst>
                <a:ext uri="{FF2B5EF4-FFF2-40B4-BE49-F238E27FC236}">
                  <a16:creationId xmlns:a16="http://schemas.microsoft.com/office/drawing/2014/main" id="{72101C1D-89D1-49E4-BDE5-4846C387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018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99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6" name="Freeform 132">
              <a:extLst>
                <a:ext uri="{FF2B5EF4-FFF2-40B4-BE49-F238E27FC236}">
                  <a16:creationId xmlns:a16="http://schemas.microsoft.com/office/drawing/2014/main" id="{EA4A66CA-B741-44B3-8105-A4514930D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6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7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" name="Freeform 133">
              <a:extLst>
                <a:ext uri="{FF2B5EF4-FFF2-40B4-BE49-F238E27FC236}">
                  <a16:creationId xmlns:a16="http://schemas.microsoft.com/office/drawing/2014/main" id="{3E6ECBE2-1DBF-4990-A659-C1E8941C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6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8" name="Freeform 134">
              <a:extLst>
                <a:ext uri="{FF2B5EF4-FFF2-40B4-BE49-F238E27FC236}">
                  <a16:creationId xmlns:a16="http://schemas.microsoft.com/office/drawing/2014/main" id="{F6F5D632-2D97-41F7-8BC3-57205307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75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9" name="Freeform 135">
              <a:extLst>
                <a:ext uri="{FF2B5EF4-FFF2-40B4-BE49-F238E27FC236}">
                  <a16:creationId xmlns:a16="http://schemas.microsoft.com/office/drawing/2014/main" id="{12F18337-FF06-4D18-85BF-67B26E310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91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0" name="Freeform 136">
              <a:extLst>
                <a:ext uri="{FF2B5EF4-FFF2-40B4-BE49-F238E27FC236}">
                  <a16:creationId xmlns:a16="http://schemas.microsoft.com/office/drawing/2014/main" id="{4BC70F33-06EE-4333-950A-80A46798A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063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1" name="Freeform 137">
              <a:extLst>
                <a:ext uri="{FF2B5EF4-FFF2-40B4-BE49-F238E27FC236}">
                  <a16:creationId xmlns:a16="http://schemas.microsoft.com/office/drawing/2014/main" id="{7309241C-EBD1-4724-9775-E91EE4A0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615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2" name="Line 138">
              <a:extLst>
                <a:ext uri="{FF2B5EF4-FFF2-40B4-BE49-F238E27FC236}">
                  <a16:creationId xmlns:a16="http://schemas.microsoft.com/office/drawing/2014/main" id="{AFF7004D-C0DC-425D-B2BC-78E90A430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061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3" name="Freeform 139">
              <a:extLst>
                <a:ext uri="{FF2B5EF4-FFF2-40B4-BE49-F238E27FC236}">
                  <a16:creationId xmlns:a16="http://schemas.microsoft.com/office/drawing/2014/main" id="{73064937-C9BF-4FAF-9B91-92B5A3C9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48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4" name="Freeform 140">
              <a:extLst>
                <a:ext uri="{FF2B5EF4-FFF2-40B4-BE49-F238E27FC236}">
                  <a16:creationId xmlns:a16="http://schemas.microsoft.com/office/drawing/2014/main" id="{0B80D271-69D6-4074-805F-4EDA4B985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372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Freeform 141">
              <a:extLst>
                <a:ext uri="{FF2B5EF4-FFF2-40B4-BE49-F238E27FC236}">
                  <a16:creationId xmlns:a16="http://schemas.microsoft.com/office/drawing/2014/main" id="{A0D349AD-7E76-4519-A3FB-57FAFDC7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266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6" name="Freeform 142">
              <a:extLst>
                <a:ext uri="{FF2B5EF4-FFF2-40B4-BE49-F238E27FC236}">
                  <a16:creationId xmlns:a16="http://schemas.microsoft.com/office/drawing/2014/main" id="{882FA329-6857-483F-8203-D2BF1D209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16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7" name="Freeform 143">
              <a:extLst>
                <a:ext uri="{FF2B5EF4-FFF2-40B4-BE49-F238E27FC236}">
                  <a16:creationId xmlns:a16="http://schemas.microsoft.com/office/drawing/2014/main" id="{ADBD035C-2B5A-4AB4-8057-C6ED9C5B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056"/>
              <a:ext cx="95" cy="5"/>
            </a:xfrm>
            <a:custGeom>
              <a:avLst/>
              <a:gdLst>
                <a:gd name="T0" fmla="*/ 0 w 42"/>
                <a:gd name="T1" fmla="*/ 33 h 2"/>
                <a:gd name="T2" fmla="*/ 486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Freeform 144">
              <a:extLst>
                <a:ext uri="{FF2B5EF4-FFF2-40B4-BE49-F238E27FC236}">
                  <a16:creationId xmlns:a16="http://schemas.microsoft.com/office/drawing/2014/main" id="{3072523B-2693-4C10-A43D-3EA622E34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9" name="Freeform 145">
              <a:extLst>
                <a:ext uri="{FF2B5EF4-FFF2-40B4-BE49-F238E27FC236}">
                  <a16:creationId xmlns:a16="http://schemas.microsoft.com/office/drawing/2014/main" id="{C2D4BD73-B562-44DB-AB05-FFD60F522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0" name="Freeform 146">
              <a:extLst>
                <a:ext uri="{FF2B5EF4-FFF2-40B4-BE49-F238E27FC236}">
                  <a16:creationId xmlns:a16="http://schemas.microsoft.com/office/drawing/2014/main" id="{B334FC68-225F-487A-A0FB-141A88575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879"/>
              <a:ext cx="193" cy="799"/>
            </a:xfrm>
            <a:custGeom>
              <a:avLst/>
              <a:gdLst>
                <a:gd name="T0" fmla="*/ 972 w 86"/>
                <a:gd name="T1" fmla="*/ 4047 h 355"/>
                <a:gd name="T2" fmla="*/ 137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1 w 86"/>
                <a:gd name="T9" fmla="*/ 3261 h 355"/>
                <a:gd name="T10" fmla="*/ 972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1" name="Freeform 147">
              <a:extLst>
                <a:ext uri="{FF2B5EF4-FFF2-40B4-BE49-F238E27FC236}">
                  <a16:creationId xmlns:a16="http://schemas.microsoft.com/office/drawing/2014/main" id="{5A6FE223-B0DA-4545-9F6F-526B45881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2" name="Freeform 148">
              <a:extLst>
                <a:ext uri="{FF2B5EF4-FFF2-40B4-BE49-F238E27FC236}">
                  <a16:creationId xmlns:a16="http://schemas.microsoft.com/office/drawing/2014/main" id="{1EA08E3A-B4F5-4AF6-8472-8EFB7A90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3" name="Freeform 149">
              <a:extLst>
                <a:ext uri="{FF2B5EF4-FFF2-40B4-BE49-F238E27FC236}">
                  <a16:creationId xmlns:a16="http://schemas.microsoft.com/office/drawing/2014/main" id="{93A3756E-4634-4408-AE45-94B69655E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45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4" name="Freeform 150">
              <a:extLst>
                <a:ext uri="{FF2B5EF4-FFF2-40B4-BE49-F238E27FC236}">
                  <a16:creationId xmlns:a16="http://schemas.microsoft.com/office/drawing/2014/main" id="{A8FC9E2D-1C9F-48F2-BCF5-5FA9987A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047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5" name="Freeform 151">
              <a:extLst>
                <a:ext uri="{FF2B5EF4-FFF2-40B4-BE49-F238E27FC236}">
                  <a16:creationId xmlns:a16="http://schemas.microsoft.com/office/drawing/2014/main" id="{59B77B50-C29A-42EB-BAB3-E34B59749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52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6" name="Freeform 152">
              <a:extLst>
                <a:ext uri="{FF2B5EF4-FFF2-40B4-BE49-F238E27FC236}">
                  <a16:creationId xmlns:a16="http://schemas.microsoft.com/office/drawing/2014/main" id="{82DBC3B0-B005-48FC-84C2-448CB61F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115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7" name="Freeform 153">
              <a:extLst>
                <a:ext uri="{FF2B5EF4-FFF2-40B4-BE49-F238E27FC236}">
                  <a16:creationId xmlns:a16="http://schemas.microsoft.com/office/drawing/2014/main" id="{AB3ADE9D-B0A6-42E6-B129-73B0C5C3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126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" name="Freeform 154">
              <a:extLst>
                <a:ext uri="{FF2B5EF4-FFF2-40B4-BE49-F238E27FC236}">
                  <a16:creationId xmlns:a16="http://schemas.microsoft.com/office/drawing/2014/main" id="{27D14DA6-B455-4024-A8AB-43EE67A3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3113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" name="Freeform 155">
              <a:extLst>
                <a:ext uri="{FF2B5EF4-FFF2-40B4-BE49-F238E27FC236}">
                  <a16:creationId xmlns:a16="http://schemas.microsoft.com/office/drawing/2014/main" id="{DA9490F9-3317-4C3A-820C-3D323FE26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3254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0" name="Freeform 156">
              <a:extLst>
                <a:ext uri="{FF2B5EF4-FFF2-40B4-BE49-F238E27FC236}">
                  <a16:creationId xmlns:a16="http://schemas.microsoft.com/office/drawing/2014/main" id="{E5A1DD67-AB8F-4DAD-8A78-C80F088D1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324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" name="Group 116">
            <a:extLst>
              <a:ext uri="{FF2B5EF4-FFF2-40B4-BE49-F238E27FC236}">
                <a16:creationId xmlns:a16="http://schemas.microsoft.com/office/drawing/2014/main" id="{ADBA26E4-84BF-4981-8972-D540B288AE68}"/>
              </a:ext>
            </a:extLst>
          </p:cNvPr>
          <p:cNvGrpSpPr>
            <a:grpSpLocks/>
          </p:cNvGrpSpPr>
          <p:nvPr/>
        </p:nvGrpSpPr>
        <p:grpSpPr bwMode="auto">
          <a:xfrm>
            <a:off x="21005006" y="15963874"/>
            <a:ext cx="1831057" cy="1860576"/>
            <a:chOff x="3552" y="2501"/>
            <a:chExt cx="903" cy="1215"/>
          </a:xfrm>
        </p:grpSpPr>
        <p:sp>
          <p:nvSpPr>
            <p:cNvPr id="271" name="Freeform 117">
              <a:extLst>
                <a:ext uri="{FF2B5EF4-FFF2-40B4-BE49-F238E27FC236}">
                  <a16:creationId xmlns:a16="http://schemas.microsoft.com/office/drawing/2014/main" id="{AC1D6706-2961-4A74-A87F-FE876E99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611"/>
              <a:ext cx="869" cy="1105"/>
            </a:xfrm>
            <a:custGeom>
              <a:avLst/>
              <a:gdLst>
                <a:gd name="T0" fmla="*/ 2353 w 386"/>
                <a:gd name="T1" fmla="*/ 401 h 491"/>
                <a:gd name="T2" fmla="*/ 912 w 386"/>
                <a:gd name="T3" fmla="*/ 284 h 491"/>
                <a:gd name="T4" fmla="*/ 218 w 386"/>
                <a:gd name="T5" fmla="*/ 45 h 491"/>
                <a:gd name="T6" fmla="*/ 36 w 386"/>
                <a:gd name="T7" fmla="*/ 227 h 491"/>
                <a:gd name="T8" fmla="*/ 0 w 386"/>
                <a:gd name="T9" fmla="*/ 320 h 491"/>
                <a:gd name="T10" fmla="*/ 275 w 386"/>
                <a:gd name="T11" fmla="*/ 376 h 491"/>
                <a:gd name="T12" fmla="*/ 457 w 386"/>
                <a:gd name="T13" fmla="*/ 729 h 491"/>
                <a:gd name="T14" fmla="*/ 457 w 386"/>
                <a:gd name="T15" fmla="*/ 4832 h 491"/>
                <a:gd name="T16" fmla="*/ 2353 w 386"/>
                <a:gd name="T17" fmla="*/ 5597 h 491"/>
                <a:gd name="T18" fmla="*/ 4232 w 386"/>
                <a:gd name="T19" fmla="*/ 4832 h 491"/>
                <a:gd name="T20" fmla="*/ 4232 w 386"/>
                <a:gd name="T21" fmla="*/ 457 h 491"/>
                <a:gd name="T22" fmla="*/ 4404 w 386"/>
                <a:gd name="T23" fmla="*/ 25 h 491"/>
                <a:gd name="T24" fmla="*/ 4404 w 386"/>
                <a:gd name="T25" fmla="*/ 25 h 491"/>
                <a:gd name="T26" fmla="*/ 2353 w 386"/>
                <a:gd name="T27" fmla="*/ 401 h 4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" h="491">
                  <a:moveTo>
                    <a:pt x="206" y="35"/>
                  </a:moveTo>
                  <a:cubicBezTo>
                    <a:pt x="201" y="35"/>
                    <a:pt x="132" y="35"/>
                    <a:pt x="80" y="25"/>
                  </a:cubicBezTo>
                  <a:cubicBezTo>
                    <a:pt x="41" y="18"/>
                    <a:pt x="25" y="0"/>
                    <a:pt x="19" y="4"/>
                  </a:cubicBezTo>
                  <a:cubicBezTo>
                    <a:pt x="17" y="5"/>
                    <a:pt x="5" y="15"/>
                    <a:pt x="3" y="20"/>
                  </a:cubicBezTo>
                  <a:cubicBezTo>
                    <a:pt x="2" y="23"/>
                    <a:pt x="2" y="26"/>
                    <a:pt x="0" y="28"/>
                  </a:cubicBezTo>
                  <a:cubicBezTo>
                    <a:pt x="8" y="21"/>
                    <a:pt x="14" y="25"/>
                    <a:pt x="24" y="33"/>
                  </a:cubicBezTo>
                  <a:cubicBezTo>
                    <a:pt x="33" y="40"/>
                    <a:pt x="40" y="43"/>
                    <a:pt x="40" y="64"/>
                  </a:cubicBezTo>
                  <a:cubicBezTo>
                    <a:pt x="40" y="424"/>
                    <a:pt x="40" y="424"/>
                    <a:pt x="40" y="424"/>
                  </a:cubicBezTo>
                  <a:cubicBezTo>
                    <a:pt x="40" y="465"/>
                    <a:pt x="114" y="491"/>
                    <a:pt x="206" y="491"/>
                  </a:cubicBezTo>
                  <a:cubicBezTo>
                    <a:pt x="297" y="491"/>
                    <a:pt x="371" y="465"/>
                    <a:pt x="371" y="424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371" y="30"/>
                    <a:pt x="377" y="13"/>
                    <a:pt x="386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63" y="35"/>
                    <a:pt x="213" y="35"/>
                    <a:pt x="206" y="35"/>
                  </a:cubicBezTo>
                  <a:close/>
                </a:path>
              </a:pathLst>
            </a:custGeom>
            <a:solidFill>
              <a:srgbClr val="D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2" name="Oval 118">
              <a:extLst>
                <a:ext uri="{FF2B5EF4-FFF2-40B4-BE49-F238E27FC236}">
                  <a16:creationId xmlns:a16="http://schemas.microsoft.com/office/drawing/2014/main" id="{C462E22A-A0F0-4106-B8D4-37B5DD78D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BA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3" name="Oval 119">
              <a:extLst>
                <a:ext uri="{FF2B5EF4-FFF2-40B4-BE49-F238E27FC236}">
                  <a16:creationId xmlns:a16="http://schemas.microsoft.com/office/drawing/2014/main" id="{A31853C0-415F-4B22-9EBC-71A602595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4" y="2978"/>
              <a:ext cx="738" cy="171"/>
            </a:xfrm>
            <a:prstGeom prst="ellipse">
              <a:avLst/>
            </a:pr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4" name="Freeform 120">
              <a:extLst>
                <a:ext uri="{FF2B5EF4-FFF2-40B4-BE49-F238E27FC236}">
                  <a16:creationId xmlns:a16="http://schemas.microsoft.com/office/drawing/2014/main" id="{7F0AD526-1167-4F77-9C91-8087C3F2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3063"/>
              <a:ext cx="745" cy="653"/>
            </a:xfrm>
            <a:custGeom>
              <a:avLst/>
              <a:gdLst>
                <a:gd name="T0" fmla="*/ 3763 w 331"/>
                <a:gd name="T1" fmla="*/ 0 h 290"/>
                <a:gd name="T2" fmla="*/ 3763 w 331"/>
                <a:gd name="T3" fmla="*/ 0 h 290"/>
                <a:gd name="T4" fmla="*/ 1895 w 331"/>
                <a:gd name="T5" fmla="*/ 437 h 290"/>
                <a:gd name="T6" fmla="*/ 25 w 331"/>
                <a:gd name="T7" fmla="*/ 0 h 290"/>
                <a:gd name="T8" fmla="*/ 25 w 331"/>
                <a:gd name="T9" fmla="*/ 0 h 290"/>
                <a:gd name="T10" fmla="*/ 0 w 331"/>
                <a:gd name="T11" fmla="*/ 0 h 290"/>
                <a:gd name="T12" fmla="*/ 0 w 331"/>
                <a:gd name="T13" fmla="*/ 2544 h 290"/>
                <a:gd name="T14" fmla="*/ 1895 w 331"/>
                <a:gd name="T15" fmla="*/ 3310 h 290"/>
                <a:gd name="T16" fmla="*/ 3775 w 331"/>
                <a:gd name="T17" fmla="*/ 2544 h 290"/>
                <a:gd name="T18" fmla="*/ 3775 w 331"/>
                <a:gd name="T19" fmla="*/ 0 h 290"/>
                <a:gd name="T20" fmla="*/ 3763 w 331"/>
                <a:gd name="T21" fmla="*/ 0 h 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1" h="290"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21"/>
                    <a:pt x="256" y="38"/>
                    <a:pt x="166" y="38"/>
                  </a:cubicBezTo>
                  <a:cubicBezTo>
                    <a:pt x="75" y="38"/>
                    <a:pt x="2" y="2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64"/>
                    <a:pt x="74" y="290"/>
                    <a:pt x="166" y="290"/>
                  </a:cubicBezTo>
                  <a:cubicBezTo>
                    <a:pt x="257" y="290"/>
                    <a:pt x="331" y="264"/>
                    <a:pt x="331" y="223"/>
                  </a:cubicBezTo>
                  <a:cubicBezTo>
                    <a:pt x="331" y="0"/>
                    <a:pt x="331" y="0"/>
                    <a:pt x="331" y="0"/>
                  </a:cubicBezTo>
                  <a:lnTo>
                    <a:pt x="330" y="0"/>
                  </a:lnTo>
                  <a:close/>
                </a:path>
              </a:pathLst>
            </a:custGeom>
            <a:solidFill>
              <a:srgbClr val="8E9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5" name="Oval 121">
              <a:extLst>
                <a:ext uri="{FF2B5EF4-FFF2-40B4-BE49-F238E27FC236}">
                  <a16:creationId xmlns:a16="http://schemas.microsoft.com/office/drawing/2014/main" id="{539E6385-D923-4707-9742-6645FA916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3529"/>
              <a:ext cx="603" cy="173"/>
            </a:xfrm>
            <a:prstGeom prst="ellipse">
              <a:avLst/>
            </a:prstGeom>
            <a:solidFill>
              <a:srgbClr val="77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6" name="Freeform 122">
              <a:extLst>
                <a:ext uri="{FF2B5EF4-FFF2-40B4-BE49-F238E27FC236}">
                  <a16:creationId xmlns:a16="http://schemas.microsoft.com/office/drawing/2014/main" id="{3F928F8C-047C-4AE0-8C98-CE9337BCB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solidFill>
              <a:srgbClr val="EE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7" name="Freeform 123">
              <a:extLst>
                <a:ext uri="{FF2B5EF4-FFF2-40B4-BE49-F238E27FC236}">
                  <a16:creationId xmlns:a16="http://schemas.microsoft.com/office/drawing/2014/main" id="{A4764522-DA5F-4B95-A4CF-77B43F30F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solidFill>
              <a:srgbClr val="AD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8" name="Freeform 124">
              <a:extLst>
                <a:ext uri="{FF2B5EF4-FFF2-40B4-BE49-F238E27FC236}">
                  <a16:creationId xmlns:a16="http://schemas.microsoft.com/office/drawing/2014/main" id="{464FA964-3182-4F6D-A012-259E8B32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" y="2564"/>
              <a:ext cx="802" cy="103"/>
            </a:xfrm>
            <a:custGeom>
              <a:avLst/>
              <a:gdLst>
                <a:gd name="T0" fmla="*/ 255 w 356"/>
                <a:gd name="T1" fmla="*/ 316 h 46"/>
                <a:gd name="T2" fmla="*/ 2034 w 356"/>
                <a:gd name="T3" fmla="*/ 517 h 46"/>
                <a:gd name="T4" fmla="*/ 3816 w 356"/>
                <a:gd name="T5" fmla="*/ 316 h 46"/>
                <a:gd name="T6" fmla="*/ 2034 w 356"/>
                <a:gd name="T7" fmla="*/ 0 h 46"/>
                <a:gd name="T8" fmla="*/ 255 w 356"/>
                <a:gd name="T9" fmla="*/ 31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46">
                  <a:moveTo>
                    <a:pt x="22" y="28"/>
                  </a:moveTo>
                  <a:cubicBezTo>
                    <a:pt x="51" y="38"/>
                    <a:pt x="110" y="46"/>
                    <a:pt x="178" y="46"/>
                  </a:cubicBezTo>
                  <a:cubicBezTo>
                    <a:pt x="246" y="46"/>
                    <a:pt x="305" y="39"/>
                    <a:pt x="334" y="28"/>
                  </a:cubicBezTo>
                  <a:cubicBezTo>
                    <a:pt x="356" y="18"/>
                    <a:pt x="268" y="0"/>
                    <a:pt x="178" y="0"/>
                  </a:cubicBezTo>
                  <a:cubicBezTo>
                    <a:pt x="88" y="0"/>
                    <a:pt x="0" y="19"/>
                    <a:pt x="22" y="28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" name="Freeform 125">
              <a:extLst>
                <a:ext uri="{FF2B5EF4-FFF2-40B4-BE49-F238E27FC236}">
                  <a16:creationId xmlns:a16="http://schemas.microsoft.com/office/drawing/2014/main" id="{0429F5F0-96D1-4FFC-8512-54A2BEB17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2624"/>
              <a:ext cx="538" cy="43"/>
            </a:xfrm>
            <a:custGeom>
              <a:avLst/>
              <a:gdLst>
                <a:gd name="T0" fmla="*/ 2726 w 239"/>
                <a:gd name="T1" fmla="*/ 118 h 19"/>
                <a:gd name="T2" fmla="*/ 1357 w 239"/>
                <a:gd name="T3" fmla="*/ 0 h 19"/>
                <a:gd name="T4" fmla="*/ 0 w 239"/>
                <a:gd name="T5" fmla="*/ 118 h 19"/>
                <a:gd name="T6" fmla="*/ 1357 w 239"/>
                <a:gd name="T7" fmla="*/ 220 h 19"/>
                <a:gd name="T8" fmla="*/ 2726 w 239"/>
                <a:gd name="T9" fmla="*/ 11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19">
                  <a:moveTo>
                    <a:pt x="239" y="10"/>
                  </a:moveTo>
                  <a:cubicBezTo>
                    <a:pt x="208" y="4"/>
                    <a:pt x="164" y="0"/>
                    <a:pt x="119" y="0"/>
                  </a:cubicBezTo>
                  <a:cubicBezTo>
                    <a:pt x="74" y="0"/>
                    <a:pt x="30" y="4"/>
                    <a:pt x="0" y="10"/>
                  </a:cubicBezTo>
                  <a:cubicBezTo>
                    <a:pt x="31" y="16"/>
                    <a:pt x="73" y="19"/>
                    <a:pt x="119" y="19"/>
                  </a:cubicBezTo>
                  <a:cubicBezTo>
                    <a:pt x="165" y="19"/>
                    <a:pt x="208" y="16"/>
                    <a:pt x="239" y="10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" name="Freeform 126">
              <a:extLst>
                <a:ext uri="{FF2B5EF4-FFF2-40B4-BE49-F238E27FC236}">
                  <a16:creationId xmlns:a16="http://schemas.microsoft.com/office/drawing/2014/main" id="{3243CED8-CA86-47A6-934A-34FED4286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640"/>
              <a:ext cx="110" cy="101"/>
            </a:xfrm>
            <a:custGeom>
              <a:avLst/>
              <a:gdLst>
                <a:gd name="T0" fmla="*/ 137 w 49"/>
                <a:gd name="T1" fmla="*/ 20 h 45"/>
                <a:gd name="T2" fmla="*/ 272 w 49"/>
                <a:gd name="T3" fmla="*/ 247 h 45"/>
                <a:gd name="T4" fmla="*/ 444 w 49"/>
                <a:gd name="T5" fmla="*/ 328 h 45"/>
                <a:gd name="T6" fmla="*/ 534 w 49"/>
                <a:gd name="T7" fmla="*/ 509 h 45"/>
                <a:gd name="T8" fmla="*/ 474 w 49"/>
                <a:gd name="T9" fmla="*/ 182 h 45"/>
                <a:gd name="T10" fmla="*/ 218 w 49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5">
                  <a:moveTo>
                    <a:pt x="12" y="2"/>
                  </a:moveTo>
                  <a:cubicBezTo>
                    <a:pt x="0" y="6"/>
                    <a:pt x="21" y="19"/>
                    <a:pt x="24" y="22"/>
                  </a:cubicBezTo>
                  <a:cubicBezTo>
                    <a:pt x="28" y="25"/>
                    <a:pt x="35" y="25"/>
                    <a:pt x="39" y="29"/>
                  </a:cubicBezTo>
                  <a:cubicBezTo>
                    <a:pt x="43" y="33"/>
                    <a:pt x="45" y="39"/>
                    <a:pt x="47" y="45"/>
                  </a:cubicBezTo>
                  <a:cubicBezTo>
                    <a:pt x="48" y="34"/>
                    <a:pt x="49" y="24"/>
                    <a:pt x="42" y="16"/>
                  </a:cubicBezTo>
                  <a:cubicBezTo>
                    <a:pt x="37" y="11"/>
                    <a:pt x="20" y="7"/>
                    <a:pt x="19" y="0"/>
                  </a:cubicBezTo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" name="Freeform 127">
              <a:extLst>
                <a:ext uri="{FF2B5EF4-FFF2-40B4-BE49-F238E27FC236}">
                  <a16:creationId xmlns:a16="http://schemas.microsoft.com/office/drawing/2014/main" id="{D6129379-4443-45C2-A9DB-53CB0D97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615"/>
              <a:ext cx="846" cy="432"/>
            </a:xfrm>
            <a:custGeom>
              <a:avLst/>
              <a:gdLst>
                <a:gd name="T0" fmla="*/ 4284 w 376"/>
                <a:gd name="T1" fmla="*/ 0 h 192"/>
                <a:gd name="T2" fmla="*/ 3953 w 376"/>
                <a:gd name="T3" fmla="*/ 182 h 192"/>
                <a:gd name="T4" fmla="*/ 3488 w 376"/>
                <a:gd name="T5" fmla="*/ 284 h 192"/>
                <a:gd name="T6" fmla="*/ 2232 w 376"/>
                <a:gd name="T7" fmla="*/ 376 h 192"/>
                <a:gd name="T8" fmla="*/ 801 w 376"/>
                <a:gd name="T9" fmla="*/ 263 h 192"/>
                <a:gd name="T10" fmla="*/ 558 w 376"/>
                <a:gd name="T11" fmla="*/ 207 h 192"/>
                <a:gd name="T12" fmla="*/ 502 w 376"/>
                <a:gd name="T13" fmla="*/ 194 h 192"/>
                <a:gd name="T14" fmla="*/ 137 w 376"/>
                <a:gd name="T15" fmla="*/ 56 h 192"/>
                <a:gd name="T16" fmla="*/ 0 w 376"/>
                <a:gd name="T17" fmla="*/ 182 h 192"/>
                <a:gd name="T18" fmla="*/ 437 w 376"/>
                <a:gd name="T19" fmla="*/ 558 h 192"/>
                <a:gd name="T20" fmla="*/ 437 w 376"/>
                <a:gd name="T21" fmla="*/ 1256 h 192"/>
                <a:gd name="T22" fmla="*/ 639 w 376"/>
                <a:gd name="T23" fmla="*/ 558 h 192"/>
                <a:gd name="T24" fmla="*/ 2516 w 376"/>
                <a:gd name="T25" fmla="*/ 603 h 192"/>
                <a:gd name="T26" fmla="*/ 2770 w 376"/>
                <a:gd name="T27" fmla="*/ 583 h 192"/>
                <a:gd name="T28" fmla="*/ 3807 w 376"/>
                <a:gd name="T29" fmla="*/ 1413 h 192"/>
                <a:gd name="T30" fmla="*/ 3818 w 376"/>
                <a:gd name="T31" fmla="*/ 2041 h 192"/>
                <a:gd name="T32" fmla="*/ 4066 w 376"/>
                <a:gd name="T33" fmla="*/ 2187 h 192"/>
                <a:gd name="T34" fmla="*/ 4066 w 376"/>
                <a:gd name="T35" fmla="*/ 619 h 192"/>
                <a:gd name="T36" fmla="*/ 4127 w 376"/>
                <a:gd name="T37" fmla="*/ 284 h 192"/>
                <a:gd name="T38" fmla="*/ 4147 w 376"/>
                <a:gd name="T39" fmla="*/ 275 h 192"/>
                <a:gd name="T40" fmla="*/ 4284 w 376"/>
                <a:gd name="T41" fmla="*/ 0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76" h="192">
                  <a:moveTo>
                    <a:pt x="376" y="0"/>
                  </a:moveTo>
                  <a:cubicBezTo>
                    <a:pt x="371" y="7"/>
                    <a:pt x="361" y="12"/>
                    <a:pt x="347" y="1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56" y="33"/>
                    <a:pt x="200" y="33"/>
                    <a:pt x="196" y="33"/>
                  </a:cubicBezTo>
                  <a:cubicBezTo>
                    <a:pt x="191" y="33"/>
                    <a:pt x="122" y="33"/>
                    <a:pt x="70" y="23"/>
                  </a:cubicBezTo>
                  <a:cubicBezTo>
                    <a:pt x="62" y="21"/>
                    <a:pt x="55" y="20"/>
                    <a:pt x="49" y="18"/>
                  </a:cubicBezTo>
                  <a:cubicBezTo>
                    <a:pt x="47" y="18"/>
                    <a:pt x="45" y="17"/>
                    <a:pt x="44" y="17"/>
                  </a:cubicBezTo>
                  <a:cubicBezTo>
                    <a:pt x="33" y="14"/>
                    <a:pt x="19" y="4"/>
                    <a:pt x="12" y="5"/>
                  </a:cubicBezTo>
                  <a:cubicBezTo>
                    <a:pt x="7" y="6"/>
                    <a:pt x="2" y="13"/>
                    <a:pt x="0" y="16"/>
                  </a:cubicBezTo>
                  <a:cubicBezTo>
                    <a:pt x="11" y="18"/>
                    <a:pt x="37" y="39"/>
                    <a:pt x="38" y="49"/>
                  </a:cubicBezTo>
                  <a:cubicBezTo>
                    <a:pt x="39" y="59"/>
                    <a:pt x="38" y="96"/>
                    <a:pt x="38" y="110"/>
                  </a:cubicBezTo>
                  <a:cubicBezTo>
                    <a:pt x="42" y="82"/>
                    <a:pt x="41" y="57"/>
                    <a:pt x="56" y="49"/>
                  </a:cubicBezTo>
                  <a:cubicBezTo>
                    <a:pt x="70" y="42"/>
                    <a:pt x="125" y="59"/>
                    <a:pt x="221" y="53"/>
                  </a:cubicBezTo>
                  <a:cubicBezTo>
                    <a:pt x="228" y="52"/>
                    <a:pt x="236" y="52"/>
                    <a:pt x="243" y="51"/>
                  </a:cubicBezTo>
                  <a:cubicBezTo>
                    <a:pt x="296" y="52"/>
                    <a:pt x="334" y="72"/>
                    <a:pt x="334" y="124"/>
                  </a:cubicBezTo>
                  <a:cubicBezTo>
                    <a:pt x="334" y="138"/>
                    <a:pt x="335" y="157"/>
                    <a:pt x="335" y="179"/>
                  </a:cubicBezTo>
                  <a:cubicBezTo>
                    <a:pt x="345" y="183"/>
                    <a:pt x="353" y="187"/>
                    <a:pt x="357" y="192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7" y="41"/>
                    <a:pt x="359" y="33"/>
                    <a:pt x="362" y="25"/>
                  </a:cubicBezTo>
                  <a:cubicBezTo>
                    <a:pt x="362" y="25"/>
                    <a:pt x="363" y="24"/>
                    <a:pt x="364" y="24"/>
                  </a:cubicBezTo>
                  <a:cubicBezTo>
                    <a:pt x="366" y="16"/>
                    <a:pt x="370" y="7"/>
                    <a:pt x="376" y="0"/>
                  </a:cubicBezTo>
                  <a:close/>
                </a:path>
              </a:pathLst>
            </a:custGeom>
            <a:solidFill>
              <a:srgbClr val="B0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" name="Freeform 128">
              <a:extLst>
                <a:ext uri="{FF2B5EF4-FFF2-40B4-BE49-F238E27FC236}">
                  <a16:creationId xmlns:a16="http://schemas.microsoft.com/office/drawing/2014/main" id="{2C85FA46-E94A-4FA1-ADDB-8AEBBCA0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2611"/>
              <a:ext cx="867" cy="434"/>
            </a:xfrm>
            <a:custGeom>
              <a:avLst/>
              <a:gdLst>
                <a:gd name="T0" fmla="*/ 4396 w 385"/>
                <a:gd name="T1" fmla="*/ 20 h 193"/>
                <a:gd name="T2" fmla="*/ 2342 w 385"/>
                <a:gd name="T3" fmla="*/ 400 h 193"/>
                <a:gd name="T4" fmla="*/ 903 w 385"/>
                <a:gd name="T5" fmla="*/ 283 h 193"/>
                <a:gd name="T6" fmla="*/ 207 w 385"/>
                <a:gd name="T7" fmla="*/ 45 h 193"/>
                <a:gd name="T8" fmla="*/ 182 w 385"/>
                <a:gd name="T9" fmla="*/ 65 h 193"/>
                <a:gd name="T10" fmla="*/ 117 w 385"/>
                <a:gd name="T11" fmla="*/ 126 h 193"/>
                <a:gd name="T12" fmla="*/ 0 w 385"/>
                <a:gd name="T13" fmla="*/ 308 h 193"/>
                <a:gd name="T14" fmla="*/ 25 w 385"/>
                <a:gd name="T15" fmla="*/ 292 h 193"/>
                <a:gd name="T16" fmla="*/ 117 w 385"/>
                <a:gd name="T17" fmla="*/ 272 h 193"/>
                <a:gd name="T18" fmla="*/ 194 w 385"/>
                <a:gd name="T19" fmla="*/ 319 h 193"/>
                <a:gd name="T20" fmla="*/ 182 w 385"/>
                <a:gd name="T21" fmla="*/ 146 h 193"/>
                <a:gd name="T22" fmla="*/ 376 w 385"/>
                <a:gd name="T23" fmla="*/ 137 h 193"/>
                <a:gd name="T24" fmla="*/ 437 w 385"/>
                <a:gd name="T25" fmla="*/ 171 h 193"/>
                <a:gd name="T26" fmla="*/ 491 w 385"/>
                <a:gd name="T27" fmla="*/ 191 h 193"/>
                <a:gd name="T28" fmla="*/ 491 w 385"/>
                <a:gd name="T29" fmla="*/ 191 h 193"/>
                <a:gd name="T30" fmla="*/ 491 w 385"/>
                <a:gd name="T31" fmla="*/ 191 h 193"/>
                <a:gd name="T32" fmla="*/ 3768 w 385"/>
                <a:gd name="T33" fmla="*/ 400 h 193"/>
                <a:gd name="T34" fmla="*/ 4099 w 385"/>
                <a:gd name="T35" fmla="*/ 875 h 193"/>
                <a:gd name="T36" fmla="*/ 4099 w 385"/>
                <a:gd name="T37" fmla="*/ 2150 h 193"/>
                <a:gd name="T38" fmla="*/ 4168 w 385"/>
                <a:gd name="T39" fmla="*/ 2195 h 193"/>
                <a:gd name="T40" fmla="*/ 4168 w 385"/>
                <a:gd name="T41" fmla="*/ 855 h 193"/>
                <a:gd name="T42" fmla="*/ 4225 w 385"/>
                <a:gd name="T43" fmla="*/ 238 h 193"/>
                <a:gd name="T44" fmla="*/ 4371 w 385"/>
                <a:gd name="T45" fmla="*/ 56 h 193"/>
                <a:gd name="T46" fmla="*/ 4396 w 385"/>
                <a:gd name="T47" fmla="*/ 20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85" h="193">
                  <a:moveTo>
                    <a:pt x="385" y="2"/>
                  </a:moveTo>
                  <a:cubicBezTo>
                    <a:pt x="362" y="35"/>
                    <a:pt x="212" y="35"/>
                    <a:pt x="205" y="35"/>
                  </a:cubicBezTo>
                  <a:cubicBezTo>
                    <a:pt x="200" y="35"/>
                    <a:pt x="131" y="35"/>
                    <a:pt x="79" y="25"/>
                  </a:cubicBezTo>
                  <a:cubicBezTo>
                    <a:pt x="40" y="18"/>
                    <a:pt x="24" y="0"/>
                    <a:pt x="18" y="4"/>
                  </a:cubicBezTo>
                  <a:cubicBezTo>
                    <a:pt x="18" y="4"/>
                    <a:pt x="17" y="5"/>
                    <a:pt x="16" y="6"/>
                  </a:cubicBezTo>
                  <a:cubicBezTo>
                    <a:pt x="13" y="7"/>
                    <a:pt x="12" y="9"/>
                    <a:pt x="10" y="11"/>
                  </a:cubicBezTo>
                  <a:cubicBezTo>
                    <a:pt x="5" y="15"/>
                    <a:pt x="1" y="21"/>
                    <a:pt x="0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5"/>
                    <a:pt x="7" y="24"/>
                    <a:pt x="10" y="24"/>
                  </a:cubicBezTo>
                  <a:cubicBezTo>
                    <a:pt x="13" y="25"/>
                    <a:pt x="15" y="27"/>
                    <a:pt x="17" y="28"/>
                  </a:cubicBezTo>
                  <a:cubicBezTo>
                    <a:pt x="13" y="23"/>
                    <a:pt x="9" y="19"/>
                    <a:pt x="16" y="13"/>
                  </a:cubicBezTo>
                  <a:cubicBezTo>
                    <a:pt x="20" y="10"/>
                    <a:pt x="22" y="6"/>
                    <a:pt x="33" y="12"/>
                  </a:cubicBezTo>
                  <a:cubicBezTo>
                    <a:pt x="35" y="13"/>
                    <a:pt x="36" y="14"/>
                    <a:pt x="38" y="15"/>
                  </a:cubicBezTo>
                  <a:cubicBezTo>
                    <a:pt x="40" y="15"/>
                    <a:pt x="41" y="16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127" y="58"/>
                    <a:pt x="312" y="36"/>
                    <a:pt x="330" y="35"/>
                  </a:cubicBezTo>
                  <a:cubicBezTo>
                    <a:pt x="348" y="35"/>
                    <a:pt x="359" y="46"/>
                    <a:pt x="359" y="77"/>
                  </a:cubicBezTo>
                  <a:cubicBezTo>
                    <a:pt x="359" y="88"/>
                    <a:pt x="359" y="134"/>
                    <a:pt x="359" y="189"/>
                  </a:cubicBezTo>
                  <a:cubicBezTo>
                    <a:pt x="362" y="190"/>
                    <a:pt x="363" y="192"/>
                    <a:pt x="365" y="193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65" y="40"/>
                    <a:pt x="364" y="35"/>
                    <a:pt x="370" y="21"/>
                  </a:cubicBezTo>
                  <a:cubicBezTo>
                    <a:pt x="375" y="13"/>
                    <a:pt x="379" y="8"/>
                    <a:pt x="383" y="5"/>
                  </a:cubicBezTo>
                  <a:cubicBezTo>
                    <a:pt x="384" y="4"/>
                    <a:pt x="384" y="3"/>
                    <a:pt x="385" y="2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3" name="Freeform 129">
              <a:extLst>
                <a:ext uri="{FF2B5EF4-FFF2-40B4-BE49-F238E27FC236}">
                  <a16:creationId xmlns:a16="http://schemas.microsoft.com/office/drawing/2014/main" id="{C8B6357C-21CA-43F8-91A0-0B9CA690E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" y="3081"/>
              <a:ext cx="281" cy="621"/>
            </a:xfrm>
            <a:custGeom>
              <a:avLst/>
              <a:gdLst>
                <a:gd name="T0" fmla="*/ 1421 w 125"/>
                <a:gd name="T1" fmla="*/ 0 h 276"/>
                <a:gd name="T2" fmla="*/ 1158 w 125"/>
                <a:gd name="T3" fmla="*/ 137 h 276"/>
                <a:gd name="T4" fmla="*/ 1045 w 125"/>
                <a:gd name="T5" fmla="*/ 2077 h 276"/>
                <a:gd name="T6" fmla="*/ 0 w 125"/>
                <a:gd name="T7" fmla="*/ 3143 h 276"/>
                <a:gd name="T8" fmla="*/ 1421 w 125"/>
                <a:gd name="T9" fmla="*/ 2405 h 276"/>
                <a:gd name="T10" fmla="*/ 1421 w 125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5" h="276">
                  <a:moveTo>
                    <a:pt x="125" y="0"/>
                  </a:moveTo>
                  <a:cubicBezTo>
                    <a:pt x="121" y="4"/>
                    <a:pt x="113" y="9"/>
                    <a:pt x="102" y="12"/>
                  </a:cubicBezTo>
                  <a:cubicBezTo>
                    <a:pt x="102" y="70"/>
                    <a:pt x="99" y="137"/>
                    <a:pt x="92" y="182"/>
                  </a:cubicBezTo>
                  <a:cubicBezTo>
                    <a:pt x="79" y="256"/>
                    <a:pt x="23" y="269"/>
                    <a:pt x="0" y="276"/>
                  </a:cubicBezTo>
                  <a:cubicBezTo>
                    <a:pt x="114" y="268"/>
                    <a:pt x="125" y="223"/>
                    <a:pt x="125" y="21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6C7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" name="Freeform 130">
              <a:extLst>
                <a:ext uri="{FF2B5EF4-FFF2-40B4-BE49-F238E27FC236}">
                  <a16:creationId xmlns:a16="http://schemas.microsoft.com/office/drawing/2014/main" id="{AB3F1D0C-A8BA-4097-934A-7FF47EDD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3081"/>
              <a:ext cx="155" cy="601"/>
            </a:xfrm>
            <a:custGeom>
              <a:avLst/>
              <a:gdLst>
                <a:gd name="T0" fmla="*/ 782 w 69"/>
                <a:gd name="T1" fmla="*/ 0 h 267"/>
                <a:gd name="T2" fmla="*/ 717 w 69"/>
                <a:gd name="T3" fmla="*/ 56 h 267"/>
                <a:gd name="T4" fmla="*/ 717 w 69"/>
                <a:gd name="T5" fmla="*/ 2336 h 267"/>
                <a:gd name="T6" fmla="*/ 0 w 69"/>
                <a:gd name="T7" fmla="*/ 3046 h 267"/>
                <a:gd name="T8" fmla="*/ 782 w 69"/>
                <a:gd name="T9" fmla="*/ 2336 h 267"/>
                <a:gd name="T10" fmla="*/ 782 w 69"/>
                <a:gd name="T11" fmla="*/ 0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67">
                  <a:moveTo>
                    <a:pt x="69" y="0"/>
                  </a:moveTo>
                  <a:cubicBezTo>
                    <a:pt x="67" y="2"/>
                    <a:pt x="66" y="3"/>
                    <a:pt x="63" y="5"/>
                  </a:cubicBezTo>
                  <a:cubicBezTo>
                    <a:pt x="64" y="89"/>
                    <a:pt x="64" y="184"/>
                    <a:pt x="63" y="205"/>
                  </a:cubicBezTo>
                  <a:cubicBezTo>
                    <a:pt x="62" y="242"/>
                    <a:pt x="28" y="254"/>
                    <a:pt x="0" y="267"/>
                  </a:cubicBezTo>
                  <a:cubicBezTo>
                    <a:pt x="57" y="252"/>
                    <a:pt x="69" y="223"/>
                    <a:pt x="69" y="205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F6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" name="Freeform 131">
              <a:extLst>
                <a:ext uri="{FF2B5EF4-FFF2-40B4-BE49-F238E27FC236}">
                  <a16:creationId xmlns:a16="http://schemas.microsoft.com/office/drawing/2014/main" id="{5D08A0B1-8FAD-41E6-97A3-0F3C343F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" y="3018"/>
              <a:ext cx="52" cy="90"/>
            </a:xfrm>
            <a:custGeom>
              <a:avLst/>
              <a:gdLst>
                <a:gd name="T0" fmla="*/ 267 w 23"/>
                <a:gd name="T1" fmla="*/ 320 h 40"/>
                <a:gd name="T2" fmla="*/ 267 w 23"/>
                <a:gd name="T3" fmla="*/ 146 h 40"/>
                <a:gd name="T4" fmla="*/ 11 w 23"/>
                <a:gd name="T5" fmla="*/ 0 h 40"/>
                <a:gd name="T6" fmla="*/ 0 w 23"/>
                <a:gd name="T7" fmla="*/ 457 h 40"/>
                <a:gd name="T8" fmla="*/ 267 w 23"/>
                <a:gd name="T9" fmla="*/ 32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0">
                  <a:moveTo>
                    <a:pt x="23" y="28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19" y="8"/>
                    <a:pt x="11" y="4"/>
                    <a:pt x="1" y="0"/>
                  </a:cubicBezTo>
                  <a:cubicBezTo>
                    <a:pt x="0" y="13"/>
                    <a:pt x="0" y="26"/>
                    <a:pt x="0" y="40"/>
                  </a:cubicBezTo>
                  <a:cubicBezTo>
                    <a:pt x="11" y="37"/>
                    <a:pt x="19" y="32"/>
                    <a:pt x="23" y="28"/>
                  </a:cubicBezTo>
                  <a:close/>
                </a:path>
              </a:pathLst>
            </a:custGeom>
            <a:solidFill>
              <a:srgbClr val="99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" name="Freeform 132">
              <a:extLst>
                <a:ext uri="{FF2B5EF4-FFF2-40B4-BE49-F238E27FC236}">
                  <a16:creationId xmlns:a16="http://schemas.microsoft.com/office/drawing/2014/main" id="{29462415-34F7-4EC2-8872-7BD4AA06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036"/>
              <a:ext cx="14" cy="56"/>
            </a:xfrm>
            <a:custGeom>
              <a:avLst/>
              <a:gdLst>
                <a:gd name="T0" fmla="*/ 77 w 6"/>
                <a:gd name="T1" fmla="*/ 45 h 25"/>
                <a:gd name="T2" fmla="*/ 0 w 6"/>
                <a:gd name="T3" fmla="*/ 0 h 25"/>
                <a:gd name="T4" fmla="*/ 0 w 6"/>
                <a:gd name="T5" fmla="*/ 280 h 25"/>
                <a:gd name="T6" fmla="*/ 77 w 6"/>
                <a:gd name="T7" fmla="*/ 226 h 25"/>
                <a:gd name="T8" fmla="*/ 77 w 6"/>
                <a:gd name="T9" fmla="*/ 4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5">
                  <a:moveTo>
                    <a:pt x="6" y="4"/>
                  </a:moveTo>
                  <a:cubicBezTo>
                    <a:pt x="4" y="3"/>
                    <a:pt x="3" y="1"/>
                    <a:pt x="0" y="0"/>
                  </a:cubicBezTo>
                  <a:cubicBezTo>
                    <a:pt x="0" y="8"/>
                    <a:pt x="0" y="16"/>
                    <a:pt x="0" y="25"/>
                  </a:cubicBezTo>
                  <a:cubicBezTo>
                    <a:pt x="3" y="23"/>
                    <a:pt x="4" y="22"/>
                    <a:pt x="6" y="2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7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" name="Freeform 133">
              <a:extLst>
                <a:ext uri="{FF2B5EF4-FFF2-40B4-BE49-F238E27FC236}">
                  <a16:creationId xmlns:a16="http://schemas.microsoft.com/office/drawing/2014/main" id="{B6ACFDF5-8E51-4E8B-9A1A-CDEA3301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6"/>
              <a:ext cx="392" cy="135"/>
            </a:xfrm>
            <a:custGeom>
              <a:avLst/>
              <a:gdLst>
                <a:gd name="T0" fmla="*/ 1989 w 174"/>
                <a:gd name="T1" fmla="*/ 0 h 60"/>
                <a:gd name="T2" fmla="*/ 574 w 174"/>
                <a:gd name="T3" fmla="*/ 218 h 60"/>
                <a:gd name="T4" fmla="*/ 284 w 174"/>
                <a:gd name="T5" fmla="*/ 356 h 60"/>
                <a:gd name="T6" fmla="*/ 25 w 174"/>
                <a:gd name="T7" fmla="*/ 592 h 60"/>
                <a:gd name="T8" fmla="*/ 0 w 174"/>
                <a:gd name="T9" fmla="*/ 664 h 60"/>
                <a:gd name="T10" fmla="*/ 11 w 174"/>
                <a:gd name="T11" fmla="*/ 664 h 60"/>
                <a:gd name="T12" fmla="*/ 137 w 174"/>
                <a:gd name="T13" fmla="*/ 527 h 60"/>
                <a:gd name="T14" fmla="*/ 255 w 174"/>
                <a:gd name="T15" fmla="*/ 446 h 60"/>
                <a:gd name="T16" fmla="*/ 547 w 174"/>
                <a:gd name="T17" fmla="*/ 538 h 60"/>
                <a:gd name="T18" fmla="*/ 649 w 174"/>
                <a:gd name="T19" fmla="*/ 572 h 60"/>
                <a:gd name="T20" fmla="*/ 867 w 174"/>
                <a:gd name="T21" fmla="*/ 401 h 60"/>
                <a:gd name="T22" fmla="*/ 649 w 174"/>
                <a:gd name="T23" fmla="*/ 437 h 60"/>
                <a:gd name="T24" fmla="*/ 595 w 174"/>
                <a:gd name="T25" fmla="*/ 329 h 60"/>
                <a:gd name="T26" fmla="*/ 1989 w 174"/>
                <a:gd name="T27" fmla="*/ 0 h 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4" h="60">
                  <a:moveTo>
                    <a:pt x="174" y="0"/>
                  </a:moveTo>
                  <a:cubicBezTo>
                    <a:pt x="119" y="2"/>
                    <a:pt x="73" y="9"/>
                    <a:pt x="50" y="19"/>
                  </a:cubicBezTo>
                  <a:cubicBezTo>
                    <a:pt x="41" y="22"/>
                    <a:pt x="29" y="28"/>
                    <a:pt x="25" y="31"/>
                  </a:cubicBezTo>
                  <a:cubicBezTo>
                    <a:pt x="15" y="38"/>
                    <a:pt x="5" y="46"/>
                    <a:pt x="2" y="52"/>
                  </a:cubicBezTo>
                  <a:cubicBezTo>
                    <a:pt x="1" y="54"/>
                    <a:pt x="1" y="56"/>
                    <a:pt x="0" y="58"/>
                  </a:cubicBezTo>
                  <a:cubicBezTo>
                    <a:pt x="0" y="60"/>
                    <a:pt x="1" y="59"/>
                    <a:pt x="1" y="58"/>
                  </a:cubicBezTo>
                  <a:cubicBezTo>
                    <a:pt x="4" y="53"/>
                    <a:pt x="8" y="49"/>
                    <a:pt x="12" y="46"/>
                  </a:cubicBezTo>
                  <a:cubicBezTo>
                    <a:pt x="16" y="42"/>
                    <a:pt x="20" y="40"/>
                    <a:pt x="22" y="39"/>
                  </a:cubicBezTo>
                  <a:cubicBezTo>
                    <a:pt x="28" y="38"/>
                    <a:pt x="30" y="39"/>
                    <a:pt x="48" y="47"/>
                  </a:cubicBezTo>
                  <a:cubicBezTo>
                    <a:pt x="51" y="48"/>
                    <a:pt x="54" y="49"/>
                    <a:pt x="57" y="50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67" y="37"/>
                    <a:pt x="57" y="38"/>
                  </a:cubicBezTo>
                  <a:cubicBezTo>
                    <a:pt x="50" y="38"/>
                    <a:pt x="47" y="35"/>
                    <a:pt x="52" y="29"/>
                  </a:cubicBezTo>
                  <a:cubicBezTo>
                    <a:pt x="62" y="17"/>
                    <a:pt x="138" y="4"/>
                    <a:pt x="174" y="0"/>
                  </a:cubicBezTo>
                  <a:close/>
                </a:path>
              </a:pathLst>
            </a:custGeom>
            <a:solidFill>
              <a:srgbClr val="79C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8" name="Freeform 134">
              <a:extLst>
                <a:ext uri="{FF2B5EF4-FFF2-40B4-BE49-F238E27FC236}">
                  <a16:creationId xmlns:a16="http://schemas.microsoft.com/office/drawing/2014/main" id="{E0964B6F-9456-4BE9-AE88-6A328A73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75"/>
              <a:ext cx="95" cy="76"/>
            </a:xfrm>
            <a:custGeom>
              <a:avLst/>
              <a:gdLst>
                <a:gd name="T0" fmla="*/ 441 w 42"/>
                <a:gd name="T1" fmla="*/ 170 h 34"/>
                <a:gd name="T2" fmla="*/ 337 w 42"/>
                <a:gd name="T3" fmla="*/ 101 h 34"/>
                <a:gd name="T4" fmla="*/ 394 w 42"/>
                <a:gd name="T5" fmla="*/ 0 h 34"/>
                <a:gd name="T6" fmla="*/ 292 w 42"/>
                <a:gd name="T7" fmla="*/ 56 h 34"/>
                <a:gd name="T8" fmla="*/ 210 w 42"/>
                <a:gd name="T9" fmla="*/ 110 h 34"/>
                <a:gd name="T10" fmla="*/ 210 w 42"/>
                <a:gd name="T11" fmla="*/ 110 h 34"/>
                <a:gd name="T12" fmla="*/ 195 w 42"/>
                <a:gd name="T13" fmla="*/ 125 h 34"/>
                <a:gd name="T14" fmla="*/ 195 w 42"/>
                <a:gd name="T15" fmla="*/ 125 h 34"/>
                <a:gd name="T16" fmla="*/ 195 w 42"/>
                <a:gd name="T17" fmla="*/ 125 h 34"/>
                <a:gd name="T18" fmla="*/ 25 w 42"/>
                <a:gd name="T19" fmla="*/ 291 h 34"/>
                <a:gd name="T20" fmla="*/ 0 w 42"/>
                <a:gd name="T21" fmla="*/ 360 h 34"/>
                <a:gd name="T22" fmla="*/ 11 w 42"/>
                <a:gd name="T23" fmla="*/ 360 h 34"/>
                <a:gd name="T24" fmla="*/ 138 w 42"/>
                <a:gd name="T25" fmla="*/ 226 h 34"/>
                <a:gd name="T26" fmla="*/ 256 w 42"/>
                <a:gd name="T27" fmla="*/ 145 h 34"/>
                <a:gd name="T28" fmla="*/ 475 w 42"/>
                <a:gd name="T29" fmla="*/ 199 h 34"/>
                <a:gd name="T30" fmla="*/ 486 w 42"/>
                <a:gd name="T31" fmla="*/ 199 h 34"/>
                <a:gd name="T32" fmla="*/ 441 w 42"/>
                <a:gd name="T33" fmla="*/ 17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34">
                  <a:moveTo>
                    <a:pt x="38" y="15"/>
                  </a:moveTo>
                  <a:cubicBezTo>
                    <a:pt x="34" y="13"/>
                    <a:pt x="30" y="11"/>
                    <a:pt x="29" y="9"/>
                  </a:cubicBezTo>
                  <a:cubicBezTo>
                    <a:pt x="28" y="6"/>
                    <a:pt x="31" y="3"/>
                    <a:pt x="34" y="0"/>
                  </a:cubicBezTo>
                  <a:cubicBezTo>
                    <a:pt x="30" y="2"/>
                    <a:pt x="27" y="4"/>
                    <a:pt x="25" y="5"/>
                  </a:cubicBezTo>
                  <a:cubicBezTo>
                    <a:pt x="23" y="7"/>
                    <a:pt x="21" y="8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0" y="16"/>
                    <a:pt x="4" y="22"/>
                    <a:pt x="2" y="26"/>
                  </a:cubicBezTo>
                  <a:cubicBezTo>
                    <a:pt x="1" y="28"/>
                    <a:pt x="1" y="30"/>
                    <a:pt x="0" y="32"/>
                  </a:cubicBezTo>
                  <a:cubicBezTo>
                    <a:pt x="0" y="34"/>
                    <a:pt x="1" y="33"/>
                    <a:pt x="1" y="32"/>
                  </a:cubicBezTo>
                  <a:cubicBezTo>
                    <a:pt x="4" y="27"/>
                    <a:pt x="8" y="23"/>
                    <a:pt x="12" y="20"/>
                  </a:cubicBezTo>
                  <a:cubicBezTo>
                    <a:pt x="16" y="16"/>
                    <a:pt x="20" y="14"/>
                    <a:pt x="22" y="13"/>
                  </a:cubicBezTo>
                  <a:cubicBezTo>
                    <a:pt x="27" y="12"/>
                    <a:pt x="29" y="12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39" y="16"/>
                    <a:pt x="38" y="15"/>
                  </a:cubicBezTo>
                  <a:close/>
                </a:path>
              </a:pathLst>
            </a:custGeom>
            <a:solidFill>
              <a:srgbClr val="3FA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9" name="Freeform 135">
              <a:extLst>
                <a:ext uri="{FF2B5EF4-FFF2-40B4-BE49-F238E27FC236}">
                  <a16:creationId xmlns:a16="http://schemas.microsoft.com/office/drawing/2014/main" id="{3ABBAA5D-1F76-463A-AA63-0FA3FC98E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3491"/>
              <a:ext cx="317" cy="49"/>
            </a:xfrm>
            <a:custGeom>
              <a:avLst/>
              <a:gdLst>
                <a:gd name="T0" fmla="*/ 1603 w 141"/>
                <a:gd name="T1" fmla="*/ 145 h 22"/>
                <a:gd name="T2" fmla="*/ 1093 w 141"/>
                <a:gd name="T3" fmla="*/ 109 h 22"/>
                <a:gd name="T4" fmla="*/ 0 w 141"/>
                <a:gd name="T5" fmla="*/ 243 h 22"/>
                <a:gd name="T6" fmla="*/ 1603 w 141"/>
                <a:gd name="T7" fmla="*/ 1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" h="22">
                  <a:moveTo>
                    <a:pt x="141" y="13"/>
                  </a:moveTo>
                  <a:cubicBezTo>
                    <a:pt x="127" y="11"/>
                    <a:pt x="112" y="10"/>
                    <a:pt x="96" y="10"/>
                  </a:cubicBezTo>
                  <a:cubicBezTo>
                    <a:pt x="58" y="10"/>
                    <a:pt x="25" y="15"/>
                    <a:pt x="0" y="22"/>
                  </a:cubicBezTo>
                  <a:cubicBezTo>
                    <a:pt x="36" y="7"/>
                    <a:pt x="80" y="0"/>
                    <a:pt x="141" y="13"/>
                  </a:cubicBezTo>
                  <a:close/>
                </a:path>
              </a:pathLst>
            </a:custGeom>
            <a:solidFill>
              <a:srgbClr val="C2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0" name="Freeform 136">
              <a:extLst>
                <a:ext uri="{FF2B5EF4-FFF2-40B4-BE49-F238E27FC236}">
                  <a16:creationId xmlns:a16="http://schemas.microsoft.com/office/drawing/2014/main" id="{996117DB-7CEC-4759-A504-0CE6DC59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063"/>
              <a:ext cx="738" cy="86"/>
            </a:xfrm>
            <a:custGeom>
              <a:avLst/>
              <a:gdLst>
                <a:gd name="T0" fmla="*/ 3737 w 328"/>
                <a:gd name="T1" fmla="*/ 0 h 38"/>
                <a:gd name="T2" fmla="*/ 1868 w 328"/>
                <a:gd name="T3" fmla="*/ 441 h 38"/>
                <a:gd name="T4" fmla="*/ 0 w 328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8" h="38">
                  <a:moveTo>
                    <a:pt x="328" y="0"/>
                  </a:moveTo>
                  <a:cubicBezTo>
                    <a:pt x="328" y="21"/>
                    <a:pt x="254" y="38"/>
                    <a:pt x="164" y="38"/>
                  </a:cubicBezTo>
                  <a:cubicBezTo>
                    <a:pt x="73" y="38"/>
                    <a:pt x="0" y="2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Freeform 137">
              <a:extLst>
                <a:ext uri="{FF2B5EF4-FFF2-40B4-BE49-F238E27FC236}">
                  <a16:creationId xmlns:a16="http://schemas.microsoft.com/office/drawing/2014/main" id="{EEB21780-9BAC-48DA-9326-9D6994BD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2615"/>
              <a:ext cx="871" cy="1101"/>
            </a:xfrm>
            <a:custGeom>
              <a:avLst/>
              <a:gdLst>
                <a:gd name="T0" fmla="*/ 0 w 387"/>
                <a:gd name="T1" fmla="*/ 308 h 489"/>
                <a:gd name="T2" fmla="*/ 284 w 387"/>
                <a:gd name="T3" fmla="*/ 356 h 489"/>
                <a:gd name="T4" fmla="*/ 466 w 387"/>
                <a:gd name="T5" fmla="*/ 709 h 489"/>
                <a:gd name="T6" fmla="*/ 466 w 387"/>
                <a:gd name="T7" fmla="*/ 4816 h 489"/>
                <a:gd name="T8" fmla="*/ 2361 w 387"/>
                <a:gd name="T9" fmla="*/ 5582 h 489"/>
                <a:gd name="T10" fmla="*/ 4240 w 387"/>
                <a:gd name="T11" fmla="*/ 4816 h 489"/>
                <a:gd name="T12" fmla="*/ 4240 w 387"/>
                <a:gd name="T13" fmla="*/ 437 h 489"/>
                <a:gd name="T14" fmla="*/ 4411 w 387"/>
                <a:gd name="T15" fmla="*/ 0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489">
                  <a:moveTo>
                    <a:pt x="0" y="27"/>
                  </a:moveTo>
                  <a:cubicBezTo>
                    <a:pt x="9" y="18"/>
                    <a:pt x="15" y="22"/>
                    <a:pt x="25" y="31"/>
                  </a:cubicBezTo>
                  <a:cubicBezTo>
                    <a:pt x="34" y="38"/>
                    <a:pt x="41" y="41"/>
                    <a:pt x="41" y="62"/>
                  </a:cubicBezTo>
                  <a:cubicBezTo>
                    <a:pt x="41" y="422"/>
                    <a:pt x="41" y="422"/>
                    <a:pt x="41" y="422"/>
                  </a:cubicBezTo>
                  <a:cubicBezTo>
                    <a:pt x="41" y="463"/>
                    <a:pt x="115" y="489"/>
                    <a:pt x="207" y="489"/>
                  </a:cubicBezTo>
                  <a:cubicBezTo>
                    <a:pt x="298" y="489"/>
                    <a:pt x="372" y="463"/>
                    <a:pt x="372" y="422"/>
                  </a:cubicBezTo>
                  <a:cubicBezTo>
                    <a:pt x="372" y="38"/>
                    <a:pt x="372" y="38"/>
                    <a:pt x="372" y="38"/>
                  </a:cubicBezTo>
                  <a:cubicBezTo>
                    <a:pt x="372" y="28"/>
                    <a:pt x="378" y="11"/>
                    <a:pt x="387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Line 138">
              <a:extLst>
                <a:ext uri="{FF2B5EF4-FFF2-40B4-BE49-F238E27FC236}">
                  <a16:creationId xmlns:a16="http://schemas.microsoft.com/office/drawing/2014/main" id="{8F759EDE-3D4A-470E-8856-511DAA7A9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3061"/>
              <a:ext cx="1" cy="428"/>
            </a:xfrm>
            <a:prstGeom prst="lin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3" name="Freeform 139">
              <a:extLst>
                <a:ext uri="{FF2B5EF4-FFF2-40B4-BE49-F238E27FC236}">
                  <a16:creationId xmlns:a16="http://schemas.microsoft.com/office/drawing/2014/main" id="{0B3AA7BE-DC00-46F7-8981-990B457F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48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4" y="3"/>
                    <a:pt x="28" y="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140">
              <a:extLst>
                <a:ext uri="{FF2B5EF4-FFF2-40B4-BE49-F238E27FC236}">
                  <a16:creationId xmlns:a16="http://schemas.microsoft.com/office/drawing/2014/main" id="{CF39C4BE-B5C0-467D-8CAC-B5A92A95D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372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8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Freeform 141">
              <a:extLst>
                <a:ext uri="{FF2B5EF4-FFF2-40B4-BE49-F238E27FC236}">
                  <a16:creationId xmlns:a16="http://schemas.microsoft.com/office/drawing/2014/main" id="{369ED6B9-BC57-4478-A1BD-552FF3F8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266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3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6" name="Freeform 142">
              <a:extLst>
                <a:ext uri="{FF2B5EF4-FFF2-40B4-BE49-F238E27FC236}">
                  <a16:creationId xmlns:a16="http://schemas.microsoft.com/office/drawing/2014/main" id="{A9048B61-7F0A-4A58-9365-375B9F0F9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160"/>
              <a:ext cx="95" cy="9"/>
            </a:xfrm>
            <a:custGeom>
              <a:avLst/>
              <a:gdLst>
                <a:gd name="T0" fmla="*/ 0 w 42"/>
                <a:gd name="T1" fmla="*/ 45 h 4"/>
                <a:gd name="T2" fmla="*/ 486 w 4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cubicBezTo>
                    <a:pt x="12" y="4"/>
                    <a:pt x="27" y="3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7" name="Freeform 143">
              <a:extLst>
                <a:ext uri="{FF2B5EF4-FFF2-40B4-BE49-F238E27FC236}">
                  <a16:creationId xmlns:a16="http://schemas.microsoft.com/office/drawing/2014/main" id="{1F9A3ADF-078D-431A-BAE0-A8E2B9DD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3056"/>
              <a:ext cx="95" cy="5"/>
            </a:xfrm>
            <a:custGeom>
              <a:avLst/>
              <a:gdLst>
                <a:gd name="T0" fmla="*/ 0 w 42"/>
                <a:gd name="T1" fmla="*/ 33 h 2"/>
                <a:gd name="T2" fmla="*/ 486 w 4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cubicBezTo>
                    <a:pt x="12" y="2"/>
                    <a:pt x="25" y="1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8" name="Freeform 144">
              <a:extLst>
                <a:ext uri="{FF2B5EF4-FFF2-40B4-BE49-F238E27FC236}">
                  <a16:creationId xmlns:a16="http://schemas.microsoft.com/office/drawing/2014/main" id="{CD7B5E84-A50C-432D-8013-D91A3CB2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501"/>
              <a:ext cx="903" cy="189"/>
            </a:xfrm>
            <a:custGeom>
              <a:avLst/>
              <a:gdLst>
                <a:gd name="T0" fmla="*/ 1049 w 401"/>
                <a:gd name="T1" fmla="*/ 846 h 84"/>
                <a:gd name="T2" fmla="*/ 2491 w 401"/>
                <a:gd name="T3" fmla="*/ 956 h 84"/>
                <a:gd name="T4" fmla="*/ 4578 w 401"/>
                <a:gd name="T5" fmla="*/ 482 h 84"/>
                <a:gd name="T6" fmla="*/ 2491 w 401"/>
                <a:gd name="T7" fmla="*/ 0 h 84"/>
                <a:gd name="T8" fmla="*/ 757 w 401"/>
                <a:gd name="T9" fmla="*/ 194 h 84"/>
                <a:gd name="T10" fmla="*/ 45 w 401"/>
                <a:gd name="T11" fmla="*/ 693 h 84"/>
                <a:gd name="T12" fmla="*/ 92 w 401"/>
                <a:gd name="T13" fmla="*/ 902 h 84"/>
                <a:gd name="T14" fmla="*/ 173 w 401"/>
                <a:gd name="T15" fmla="*/ 785 h 84"/>
                <a:gd name="T16" fmla="*/ 356 w 401"/>
                <a:gd name="T17" fmla="*/ 603 h 84"/>
                <a:gd name="T18" fmla="*/ 1049 w 401"/>
                <a:gd name="T19" fmla="*/ 846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1" h="84">
                  <a:moveTo>
                    <a:pt x="92" y="74"/>
                  </a:moveTo>
                  <a:cubicBezTo>
                    <a:pt x="144" y="84"/>
                    <a:pt x="213" y="84"/>
                    <a:pt x="218" y="84"/>
                  </a:cubicBezTo>
                  <a:cubicBezTo>
                    <a:pt x="225" y="84"/>
                    <a:pt x="401" y="83"/>
                    <a:pt x="401" y="42"/>
                  </a:cubicBezTo>
                  <a:cubicBezTo>
                    <a:pt x="401" y="0"/>
                    <a:pt x="225" y="0"/>
                    <a:pt x="218" y="0"/>
                  </a:cubicBezTo>
                  <a:cubicBezTo>
                    <a:pt x="212" y="0"/>
                    <a:pt x="117" y="0"/>
                    <a:pt x="66" y="17"/>
                  </a:cubicBezTo>
                  <a:cubicBezTo>
                    <a:pt x="31" y="29"/>
                    <a:pt x="8" y="48"/>
                    <a:pt x="4" y="61"/>
                  </a:cubicBezTo>
                  <a:cubicBezTo>
                    <a:pt x="0" y="73"/>
                    <a:pt x="3" y="79"/>
                    <a:pt x="8" y="79"/>
                  </a:cubicBezTo>
                  <a:cubicBezTo>
                    <a:pt x="13" y="79"/>
                    <a:pt x="14" y="74"/>
                    <a:pt x="15" y="69"/>
                  </a:cubicBezTo>
                  <a:cubicBezTo>
                    <a:pt x="17" y="64"/>
                    <a:pt x="29" y="54"/>
                    <a:pt x="31" y="53"/>
                  </a:cubicBezTo>
                  <a:cubicBezTo>
                    <a:pt x="37" y="49"/>
                    <a:pt x="53" y="67"/>
                    <a:pt x="92" y="7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9" name="Freeform 145">
              <a:extLst>
                <a:ext uri="{FF2B5EF4-FFF2-40B4-BE49-F238E27FC236}">
                  <a16:creationId xmlns:a16="http://schemas.microsoft.com/office/drawing/2014/main" id="{041D0143-ACA4-4525-8FFD-229EFFC1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514"/>
              <a:ext cx="865" cy="153"/>
            </a:xfrm>
            <a:custGeom>
              <a:avLst/>
              <a:gdLst>
                <a:gd name="T0" fmla="*/ 574 w 384"/>
                <a:gd name="T1" fmla="*/ 227 h 68"/>
                <a:gd name="T2" fmla="*/ 2390 w 384"/>
                <a:gd name="T3" fmla="*/ 0 h 68"/>
                <a:gd name="T4" fmla="*/ 4390 w 384"/>
                <a:gd name="T5" fmla="*/ 389 h 68"/>
                <a:gd name="T6" fmla="*/ 2390 w 384"/>
                <a:gd name="T7" fmla="*/ 774 h 68"/>
                <a:gd name="T8" fmla="*/ 547 w 384"/>
                <a:gd name="T9" fmla="*/ 547 h 68"/>
                <a:gd name="T10" fmla="*/ 255 w 384"/>
                <a:gd name="T11" fmla="*/ 457 h 68"/>
                <a:gd name="T12" fmla="*/ 137 w 384"/>
                <a:gd name="T13" fmla="*/ 538 h 68"/>
                <a:gd name="T14" fmla="*/ 11 w 384"/>
                <a:gd name="T15" fmla="*/ 673 h 68"/>
                <a:gd name="T16" fmla="*/ 0 w 384"/>
                <a:gd name="T17" fmla="*/ 673 h 68"/>
                <a:gd name="T18" fmla="*/ 25 w 384"/>
                <a:gd name="T19" fmla="*/ 603 h 68"/>
                <a:gd name="T20" fmla="*/ 284 w 384"/>
                <a:gd name="T21" fmla="*/ 365 h 68"/>
                <a:gd name="T22" fmla="*/ 574 w 384"/>
                <a:gd name="T23" fmla="*/ 227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4" h="68">
                  <a:moveTo>
                    <a:pt x="50" y="20"/>
                  </a:moveTo>
                  <a:cubicBezTo>
                    <a:pt x="78" y="8"/>
                    <a:pt x="138" y="0"/>
                    <a:pt x="209" y="0"/>
                  </a:cubicBezTo>
                  <a:cubicBezTo>
                    <a:pt x="305" y="0"/>
                    <a:pt x="384" y="15"/>
                    <a:pt x="384" y="34"/>
                  </a:cubicBezTo>
                  <a:cubicBezTo>
                    <a:pt x="384" y="53"/>
                    <a:pt x="305" y="68"/>
                    <a:pt x="209" y="68"/>
                  </a:cubicBezTo>
                  <a:cubicBezTo>
                    <a:pt x="138" y="68"/>
                    <a:pt x="76" y="60"/>
                    <a:pt x="48" y="48"/>
                  </a:cubicBezTo>
                  <a:cubicBezTo>
                    <a:pt x="30" y="40"/>
                    <a:pt x="28" y="39"/>
                    <a:pt x="22" y="40"/>
                  </a:cubicBezTo>
                  <a:cubicBezTo>
                    <a:pt x="20" y="41"/>
                    <a:pt x="16" y="43"/>
                    <a:pt x="12" y="47"/>
                  </a:cubicBezTo>
                  <a:cubicBezTo>
                    <a:pt x="8" y="50"/>
                    <a:pt x="4" y="54"/>
                    <a:pt x="1" y="59"/>
                  </a:cubicBezTo>
                  <a:cubicBezTo>
                    <a:pt x="1" y="60"/>
                    <a:pt x="0" y="61"/>
                    <a:pt x="0" y="59"/>
                  </a:cubicBezTo>
                  <a:cubicBezTo>
                    <a:pt x="1" y="57"/>
                    <a:pt x="1" y="55"/>
                    <a:pt x="2" y="53"/>
                  </a:cubicBezTo>
                  <a:cubicBezTo>
                    <a:pt x="5" y="47"/>
                    <a:pt x="15" y="39"/>
                    <a:pt x="25" y="32"/>
                  </a:cubicBezTo>
                  <a:cubicBezTo>
                    <a:pt x="29" y="29"/>
                    <a:pt x="41" y="23"/>
                    <a:pt x="50" y="2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0" name="Freeform 146">
              <a:extLst>
                <a:ext uri="{FF2B5EF4-FFF2-40B4-BE49-F238E27FC236}">
                  <a16:creationId xmlns:a16="http://schemas.microsoft.com/office/drawing/2014/main" id="{213F5B97-9B3B-448E-B860-B14115AAC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2879"/>
              <a:ext cx="193" cy="799"/>
            </a:xfrm>
            <a:custGeom>
              <a:avLst/>
              <a:gdLst>
                <a:gd name="T0" fmla="*/ 972 w 86"/>
                <a:gd name="T1" fmla="*/ 4047 h 355"/>
                <a:gd name="T2" fmla="*/ 137 w 86"/>
                <a:gd name="T3" fmla="*/ 3637 h 355"/>
                <a:gd name="T4" fmla="*/ 81 w 86"/>
                <a:gd name="T5" fmla="*/ 2690 h 355"/>
                <a:gd name="T6" fmla="*/ 81 w 86"/>
                <a:gd name="T7" fmla="*/ 0 h 355"/>
                <a:gd name="T8" fmla="*/ 171 w 86"/>
                <a:gd name="T9" fmla="*/ 3261 h 355"/>
                <a:gd name="T10" fmla="*/ 972 w 86"/>
                <a:gd name="T11" fmla="*/ 4047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355">
                  <a:moveTo>
                    <a:pt x="86" y="355"/>
                  </a:moveTo>
                  <a:cubicBezTo>
                    <a:pt x="55" y="349"/>
                    <a:pt x="24" y="334"/>
                    <a:pt x="12" y="319"/>
                  </a:cubicBezTo>
                  <a:cubicBezTo>
                    <a:pt x="0" y="305"/>
                    <a:pt x="7" y="284"/>
                    <a:pt x="7" y="236"/>
                  </a:cubicBezTo>
                  <a:cubicBezTo>
                    <a:pt x="7" y="187"/>
                    <a:pt x="7" y="0"/>
                    <a:pt x="7" y="0"/>
                  </a:cubicBezTo>
                  <a:cubicBezTo>
                    <a:pt x="11" y="78"/>
                    <a:pt x="11" y="241"/>
                    <a:pt x="15" y="286"/>
                  </a:cubicBezTo>
                  <a:cubicBezTo>
                    <a:pt x="19" y="326"/>
                    <a:pt x="69" y="350"/>
                    <a:pt x="86" y="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1" name="Freeform 147">
              <a:extLst>
                <a:ext uri="{FF2B5EF4-FFF2-40B4-BE49-F238E27FC236}">
                  <a16:creationId xmlns:a16="http://schemas.microsoft.com/office/drawing/2014/main" id="{5C4EFCE5-DA32-4DE8-89FE-0A3F81BEC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F2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2" name="Freeform 148">
              <a:extLst>
                <a:ext uri="{FF2B5EF4-FFF2-40B4-BE49-F238E27FC236}">
                  <a16:creationId xmlns:a16="http://schemas.microsoft.com/office/drawing/2014/main" id="{4C0661F3-3BA5-4EC9-8FAB-F9BF5986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3243"/>
              <a:ext cx="266" cy="201"/>
            </a:xfrm>
            <a:custGeom>
              <a:avLst/>
              <a:gdLst>
                <a:gd name="T0" fmla="*/ 1353 w 118"/>
                <a:gd name="T1" fmla="*/ 876 h 89"/>
                <a:gd name="T2" fmla="*/ 1179 w 118"/>
                <a:gd name="T3" fmla="*/ 1025 h 89"/>
                <a:gd name="T4" fmla="*/ 721 w 118"/>
                <a:gd name="T5" fmla="*/ 1014 h 89"/>
                <a:gd name="T6" fmla="*/ 81 w 118"/>
                <a:gd name="T7" fmla="*/ 908 h 89"/>
                <a:gd name="T8" fmla="*/ 0 w 118"/>
                <a:gd name="T9" fmla="*/ 786 h 89"/>
                <a:gd name="T10" fmla="*/ 0 w 118"/>
                <a:gd name="T11" fmla="*/ 147 h 89"/>
                <a:gd name="T12" fmla="*/ 147 w 118"/>
                <a:gd name="T13" fmla="*/ 0 h 89"/>
                <a:gd name="T14" fmla="*/ 676 w 118"/>
                <a:gd name="T15" fmla="*/ 56 h 89"/>
                <a:gd name="T16" fmla="*/ 1204 w 118"/>
                <a:gd name="T17" fmla="*/ 93 h 89"/>
                <a:gd name="T18" fmla="*/ 1353 w 118"/>
                <a:gd name="T19" fmla="*/ 255 h 89"/>
                <a:gd name="T20" fmla="*/ 1353 w 118"/>
                <a:gd name="T21" fmla="*/ 876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89">
                  <a:moveTo>
                    <a:pt x="118" y="76"/>
                  </a:moveTo>
                  <a:cubicBezTo>
                    <a:pt x="118" y="84"/>
                    <a:pt x="114" y="89"/>
                    <a:pt x="103" y="89"/>
                  </a:cubicBezTo>
                  <a:cubicBezTo>
                    <a:pt x="103" y="89"/>
                    <a:pt x="84" y="89"/>
                    <a:pt x="63" y="88"/>
                  </a:cubicBezTo>
                  <a:cubicBezTo>
                    <a:pt x="41" y="87"/>
                    <a:pt x="16" y="84"/>
                    <a:pt x="7" y="79"/>
                  </a:cubicBezTo>
                  <a:cubicBezTo>
                    <a:pt x="3" y="77"/>
                    <a:pt x="0" y="73"/>
                    <a:pt x="0" y="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37" y="3"/>
                    <a:pt x="59" y="5"/>
                  </a:cubicBezTo>
                  <a:cubicBezTo>
                    <a:pt x="85" y="7"/>
                    <a:pt x="105" y="8"/>
                    <a:pt x="105" y="8"/>
                  </a:cubicBezTo>
                  <a:cubicBezTo>
                    <a:pt x="112" y="8"/>
                    <a:pt x="118" y="14"/>
                    <a:pt x="118" y="22"/>
                  </a:cubicBezTo>
                  <a:lnTo>
                    <a:pt x="118" y="76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3" name="Freeform 149">
              <a:extLst>
                <a:ext uri="{FF2B5EF4-FFF2-40B4-BE49-F238E27FC236}">
                  <a16:creationId xmlns:a16="http://schemas.microsoft.com/office/drawing/2014/main" id="{7B441228-7D11-4857-9CD9-21B05D36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3045"/>
              <a:ext cx="27" cy="27"/>
            </a:xfrm>
            <a:custGeom>
              <a:avLst/>
              <a:gdLst>
                <a:gd name="T0" fmla="*/ 36 w 12"/>
                <a:gd name="T1" fmla="*/ 25 h 12"/>
                <a:gd name="T2" fmla="*/ 117 w 12"/>
                <a:gd name="T3" fmla="*/ 25 h 12"/>
                <a:gd name="T4" fmla="*/ 117 w 12"/>
                <a:gd name="T5" fmla="*/ 117 h 12"/>
                <a:gd name="T6" fmla="*/ 25 w 12"/>
                <a:gd name="T7" fmla="*/ 117 h 12"/>
                <a:gd name="T8" fmla="*/ 36 w 12"/>
                <a:gd name="T9" fmla="*/ 2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1" y="4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4" name="Freeform 150">
              <a:extLst>
                <a:ext uri="{FF2B5EF4-FFF2-40B4-BE49-F238E27FC236}">
                  <a16:creationId xmlns:a16="http://schemas.microsoft.com/office/drawing/2014/main" id="{46B7B2A6-F1D9-4589-B6A8-9B3EAFC4A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3047"/>
              <a:ext cx="18" cy="18"/>
            </a:xfrm>
            <a:custGeom>
              <a:avLst/>
              <a:gdLst>
                <a:gd name="T0" fmla="*/ 25 w 8"/>
                <a:gd name="T1" fmla="*/ 25 h 8"/>
                <a:gd name="T2" fmla="*/ 81 w 8"/>
                <a:gd name="T3" fmla="*/ 25 h 8"/>
                <a:gd name="T4" fmla="*/ 81 w 8"/>
                <a:gd name="T5" fmla="*/ 81 h 8"/>
                <a:gd name="T6" fmla="*/ 25 w 8"/>
                <a:gd name="T7" fmla="*/ 81 h 8"/>
                <a:gd name="T8" fmla="*/ 25 w 8"/>
                <a:gd name="T9" fmla="*/ 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7" y="7"/>
                  </a:cubicBez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5" name="Freeform 151">
              <a:extLst>
                <a:ext uri="{FF2B5EF4-FFF2-40B4-BE49-F238E27FC236}">
                  <a16:creationId xmlns:a16="http://schemas.microsoft.com/office/drawing/2014/main" id="{E2F34138-B9D5-45AD-AC5B-4ECD5FA3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52"/>
              <a:ext cx="18" cy="18"/>
            </a:xfrm>
            <a:custGeom>
              <a:avLst/>
              <a:gdLst>
                <a:gd name="T0" fmla="*/ 25 w 8"/>
                <a:gd name="T1" fmla="*/ 11 h 8"/>
                <a:gd name="T2" fmla="*/ 81 w 8"/>
                <a:gd name="T3" fmla="*/ 11 h 8"/>
                <a:gd name="T4" fmla="*/ 81 w 8"/>
                <a:gd name="T5" fmla="*/ 72 h 8"/>
                <a:gd name="T6" fmla="*/ 25 w 8"/>
                <a:gd name="T7" fmla="*/ 72 h 8"/>
                <a:gd name="T8" fmla="*/ 25 w 8"/>
                <a:gd name="T9" fmla="*/ 1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152">
              <a:extLst>
                <a:ext uri="{FF2B5EF4-FFF2-40B4-BE49-F238E27FC236}">
                  <a16:creationId xmlns:a16="http://schemas.microsoft.com/office/drawing/2014/main" id="{D5B09410-85D3-4773-A1ED-CE0CD6D10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3115"/>
              <a:ext cx="36" cy="36"/>
            </a:xfrm>
            <a:custGeom>
              <a:avLst/>
              <a:gdLst>
                <a:gd name="T0" fmla="*/ 36 w 16"/>
                <a:gd name="T1" fmla="*/ 36 h 16"/>
                <a:gd name="T2" fmla="*/ 146 w 16"/>
                <a:gd name="T3" fmla="*/ 36 h 16"/>
                <a:gd name="T4" fmla="*/ 146 w 16"/>
                <a:gd name="T5" fmla="*/ 146 h 16"/>
                <a:gd name="T6" fmla="*/ 36 w 16"/>
                <a:gd name="T7" fmla="*/ 146 h 16"/>
                <a:gd name="T8" fmla="*/ 36 w 16"/>
                <a:gd name="T9" fmla="*/ 3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3" y="3"/>
                  </a:move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0"/>
                    <a:pt x="13" y="13"/>
                  </a:cubicBezTo>
                  <a:cubicBezTo>
                    <a:pt x="10" y="16"/>
                    <a:pt x="6" y="16"/>
                    <a:pt x="3" y="13"/>
                  </a:cubicBezTo>
                  <a:cubicBezTo>
                    <a:pt x="0" y="10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Freeform 153">
              <a:extLst>
                <a:ext uri="{FF2B5EF4-FFF2-40B4-BE49-F238E27FC236}">
                  <a16:creationId xmlns:a16="http://schemas.microsoft.com/office/drawing/2014/main" id="{7898079F-1051-45BF-BF00-7E103B10D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3126"/>
              <a:ext cx="25" cy="23"/>
            </a:xfrm>
            <a:custGeom>
              <a:avLst/>
              <a:gdLst>
                <a:gd name="T0" fmla="*/ 25 w 11"/>
                <a:gd name="T1" fmla="*/ 12 h 10"/>
                <a:gd name="T2" fmla="*/ 102 w 11"/>
                <a:gd name="T3" fmla="*/ 28 h 10"/>
                <a:gd name="T4" fmla="*/ 102 w 11"/>
                <a:gd name="T5" fmla="*/ 110 h 10"/>
                <a:gd name="T6" fmla="*/ 25 w 11"/>
                <a:gd name="T7" fmla="*/ 94 h 10"/>
                <a:gd name="T8" fmla="*/ 25 w 11"/>
                <a:gd name="T9" fmla="*/ 1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2" y="1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" name="Freeform 154">
              <a:extLst>
                <a:ext uri="{FF2B5EF4-FFF2-40B4-BE49-F238E27FC236}">
                  <a16:creationId xmlns:a16="http://schemas.microsoft.com/office/drawing/2014/main" id="{AEDB06CE-2D3A-4A23-942E-D2FAFA1FF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3113"/>
              <a:ext cx="25" cy="24"/>
            </a:xfrm>
            <a:custGeom>
              <a:avLst/>
              <a:gdLst>
                <a:gd name="T0" fmla="*/ 25 w 11"/>
                <a:gd name="T1" fmla="*/ 20 h 11"/>
                <a:gd name="T2" fmla="*/ 102 w 11"/>
                <a:gd name="T3" fmla="*/ 20 h 11"/>
                <a:gd name="T4" fmla="*/ 102 w 11"/>
                <a:gd name="T5" fmla="*/ 96 h 11"/>
                <a:gd name="T6" fmla="*/ 25 w 11"/>
                <a:gd name="T7" fmla="*/ 96 h 11"/>
                <a:gd name="T8" fmla="*/ 25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2" y="2"/>
                  </a:move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1"/>
                    <a:pt x="4" y="11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Freeform 155">
              <a:extLst>
                <a:ext uri="{FF2B5EF4-FFF2-40B4-BE49-F238E27FC236}">
                  <a16:creationId xmlns:a16="http://schemas.microsoft.com/office/drawing/2014/main" id="{32BB8DAE-B3BD-4032-8590-ADC0D2434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3254"/>
              <a:ext cx="119" cy="70"/>
            </a:xfrm>
            <a:custGeom>
              <a:avLst/>
              <a:gdLst>
                <a:gd name="T0" fmla="*/ 0 w 53"/>
                <a:gd name="T1" fmla="*/ 357 h 31"/>
                <a:gd name="T2" fmla="*/ 81 w 53"/>
                <a:gd name="T3" fmla="*/ 25 h 31"/>
                <a:gd name="T4" fmla="*/ 599 w 53"/>
                <a:gd name="T5" fmla="*/ 72 h 31"/>
                <a:gd name="T6" fmla="*/ 65 w 53"/>
                <a:gd name="T7" fmla="*/ 102 h 31"/>
                <a:gd name="T8" fmla="*/ 0 w 53"/>
                <a:gd name="T9" fmla="*/ 35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31">
                  <a:moveTo>
                    <a:pt x="0" y="31"/>
                  </a:moveTo>
                  <a:cubicBezTo>
                    <a:pt x="0" y="12"/>
                    <a:pt x="0" y="4"/>
                    <a:pt x="7" y="2"/>
                  </a:cubicBezTo>
                  <a:cubicBezTo>
                    <a:pt x="13" y="0"/>
                    <a:pt x="31" y="4"/>
                    <a:pt x="53" y="6"/>
                  </a:cubicBezTo>
                  <a:cubicBezTo>
                    <a:pt x="33" y="6"/>
                    <a:pt x="9" y="2"/>
                    <a:pt x="6" y="9"/>
                  </a:cubicBezTo>
                  <a:cubicBezTo>
                    <a:pt x="2" y="16"/>
                    <a:pt x="0" y="27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" name="Freeform 156">
              <a:extLst>
                <a:ext uri="{FF2B5EF4-FFF2-40B4-BE49-F238E27FC236}">
                  <a16:creationId xmlns:a16="http://schemas.microsoft.com/office/drawing/2014/main" id="{2A1219D7-5052-4FFC-AB29-1EEAF05E3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3324"/>
              <a:ext cx="108" cy="115"/>
            </a:xfrm>
            <a:custGeom>
              <a:avLst/>
              <a:gdLst>
                <a:gd name="T0" fmla="*/ 0 w 48"/>
                <a:gd name="T1" fmla="*/ 550 h 51"/>
                <a:gd name="T2" fmla="*/ 482 w 48"/>
                <a:gd name="T3" fmla="*/ 539 h 51"/>
                <a:gd name="T4" fmla="*/ 527 w 48"/>
                <a:gd name="T5" fmla="*/ 0 h 51"/>
                <a:gd name="T6" fmla="*/ 376 w 48"/>
                <a:gd name="T7" fmla="*/ 483 h 51"/>
                <a:gd name="T8" fmla="*/ 0 w 48"/>
                <a:gd name="T9" fmla="*/ 5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51">
                  <a:moveTo>
                    <a:pt x="0" y="48"/>
                  </a:moveTo>
                  <a:cubicBezTo>
                    <a:pt x="21" y="49"/>
                    <a:pt x="36" y="51"/>
                    <a:pt x="42" y="47"/>
                  </a:cubicBezTo>
                  <a:cubicBezTo>
                    <a:pt x="48" y="44"/>
                    <a:pt x="46" y="15"/>
                    <a:pt x="46" y="0"/>
                  </a:cubicBezTo>
                  <a:cubicBezTo>
                    <a:pt x="45" y="15"/>
                    <a:pt x="43" y="38"/>
                    <a:pt x="33" y="42"/>
                  </a:cubicBezTo>
                  <a:cubicBezTo>
                    <a:pt x="22" y="46"/>
                    <a:pt x="0" y="48"/>
                    <a:pt x="0" y="48"/>
                  </a:cubicBezTo>
                  <a:close/>
                </a:path>
              </a:pathLst>
            </a:custGeom>
            <a:solidFill>
              <a:srgbClr val="DE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5" name="Objeto 6">
            <a:extLst>
              <a:ext uri="{FF2B5EF4-FFF2-40B4-BE49-F238E27FC236}">
                <a16:creationId xmlns:a16="http://schemas.microsoft.com/office/drawing/2014/main" id="{3B235EF5-0AC4-4296-8B64-26EE2287B97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1" t="28326" r="-1392" b="50018"/>
          <a:stretch>
            <a:fillRect/>
          </a:stretch>
        </p:blipFill>
        <p:spPr bwMode="auto">
          <a:xfrm rot="5400000">
            <a:off x="9870246" y="14456633"/>
            <a:ext cx="1184362" cy="157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69A0341B-519C-44AC-B59E-9EF644B4569A}"/>
              </a:ext>
            </a:extLst>
          </p:cNvPr>
          <p:cNvSpPr txBox="1"/>
          <p:nvPr/>
        </p:nvSpPr>
        <p:spPr>
          <a:xfrm>
            <a:off x="4593857" y="14624050"/>
            <a:ext cx="32560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400" dirty="0" err="1"/>
              <a:t>Solution</a:t>
            </a:r>
            <a:r>
              <a:rPr lang="pt-BR" sz="3400" dirty="0"/>
              <a:t> </a:t>
            </a:r>
            <a:r>
              <a:rPr lang="pt-BR" sz="3400" dirty="0" err="1"/>
              <a:t>aqueous</a:t>
            </a:r>
            <a:endParaRPr lang="pt-BR" sz="3400" dirty="0"/>
          </a:p>
          <a:p>
            <a:pPr algn="ctr"/>
            <a:r>
              <a:rPr lang="pt-BR" sz="3400" dirty="0" err="1"/>
              <a:t>Alg</a:t>
            </a:r>
            <a:endParaRPr lang="pt-BR" sz="3400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A56BED8-F434-491E-83B8-264A75547B85}"/>
              </a:ext>
            </a:extLst>
          </p:cNvPr>
          <p:cNvSpPr txBox="1"/>
          <p:nvPr/>
        </p:nvSpPr>
        <p:spPr>
          <a:xfrm>
            <a:off x="8355806" y="15021540"/>
            <a:ext cx="15465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dirty="0" err="1"/>
              <a:t>NaPoliP</a:t>
            </a:r>
            <a:endParaRPr lang="pt-BR" sz="3400" dirty="0"/>
          </a:p>
        </p:txBody>
      </p:sp>
      <p:sp>
        <p:nvSpPr>
          <p:cNvPr id="48" name="Seta em curva para a esquerda 830">
            <a:extLst>
              <a:ext uri="{FF2B5EF4-FFF2-40B4-BE49-F238E27FC236}">
                <a16:creationId xmlns:a16="http://schemas.microsoft.com/office/drawing/2014/main" id="{EFFC3915-A4AD-4D62-AFF1-3BE4023FCD88}"/>
              </a:ext>
            </a:extLst>
          </p:cNvPr>
          <p:cNvSpPr/>
          <p:nvPr/>
        </p:nvSpPr>
        <p:spPr>
          <a:xfrm rot="19350167">
            <a:off x="11217696" y="14803381"/>
            <a:ext cx="821849" cy="9163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9" name="Seta para a direita 831">
            <a:extLst>
              <a:ext uri="{FF2B5EF4-FFF2-40B4-BE49-F238E27FC236}">
                <a16:creationId xmlns:a16="http://schemas.microsoft.com/office/drawing/2014/main" id="{F28300CC-00A2-43AA-A5F4-874911D1D93F}"/>
              </a:ext>
            </a:extLst>
          </p:cNvPr>
          <p:cNvSpPr/>
          <p:nvPr/>
        </p:nvSpPr>
        <p:spPr>
          <a:xfrm>
            <a:off x="7857553" y="16337925"/>
            <a:ext cx="1871981" cy="64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E9ABD4C-C24C-476A-B6B0-1DEA4D02B422}"/>
              </a:ext>
            </a:extLst>
          </p:cNvPr>
          <p:cNvSpPr txBox="1"/>
          <p:nvPr/>
        </p:nvSpPr>
        <p:spPr>
          <a:xfrm>
            <a:off x="14291661" y="14908413"/>
            <a:ext cx="46362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dirty="0" err="1"/>
              <a:t>Addition</a:t>
            </a:r>
            <a:r>
              <a:rPr lang="pt-BR" sz="3400" dirty="0"/>
              <a:t> CaCl</a:t>
            </a:r>
            <a:r>
              <a:rPr lang="pt-BR" sz="3400" baseline="-25000" dirty="0"/>
              <a:t>2</a:t>
            </a:r>
            <a:r>
              <a:rPr lang="pt-BR" sz="3400" dirty="0"/>
              <a:t> </a:t>
            </a:r>
            <a:r>
              <a:rPr lang="pt-BR" sz="3400" dirty="0" err="1"/>
              <a:t>and</a:t>
            </a:r>
            <a:r>
              <a:rPr lang="pt-BR" sz="3400" dirty="0"/>
              <a:t> MgCl</a:t>
            </a:r>
            <a:r>
              <a:rPr lang="pt-BR" sz="3400" baseline="-25000" dirty="0"/>
              <a:t>2</a:t>
            </a:r>
            <a:endParaRPr lang="pt-BR" sz="3400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9D551FA1-7B37-4AD3-83E4-6C90CBA322F1}"/>
              </a:ext>
            </a:extLst>
          </p:cNvPr>
          <p:cNvSpPr/>
          <p:nvPr/>
        </p:nvSpPr>
        <p:spPr>
          <a:xfrm>
            <a:off x="21495465" y="17529692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C41A5A64-5E26-4CB8-B480-4B6E71802918}"/>
              </a:ext>
            </a:extLst>
          </p:cNvPr>
          <p:cNvSpPr/>
          <p:nvPr/>
        </p:nvSpPr>
        <p:spPr>
          <a:xfrm>
            <a:off x="21850083" y="17522936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86D0605F-FC23-4593-8A9F-F8773A08D5C9}"/>
              </a:ext>
            </a:extLst>
          </p:cNvPr>
          <p:cNvSpPr/>
          <p:nvPr/>
        </p:nvSpPr>
        <p:spPr>
          <a:xfrm>
            <a:off x="21633107" y="17352579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9F8E8720-F499-452C-8CC5-C9980A43F29D}"/>
              </a:ext>
            </a:extLst>
          </p:cNvPr>
          <p:cNvSpPr/>
          <p:nvPr/>
        </p:nvSpPr>
        <p:spPr>
          <a:xfrm>
            <a:off x="21738018" y="17650657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9F949FE1-BC7D-4272-8B30-9781477282B7}"/>
              </a:ext>
            </a:extLst>
          </p:cNvPr>
          <p:cNvSpPr/>
          <p:nvPr/>
        </p:nvSpPr>
        <p:spPr>
          <a:xfrm>
            <a:off x="21961938" y="17598523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2EC90EBC-1F9E-4A84-8BE2-F182DE2AE5A5}"/>
              </a:ext>
            </a:extLst>
          </p:cNvPr>
          <p:cNvSpPr/>
          <p:nvPr/>
        </p:nvSpPr>
        <p:spPr>
          <a:xfrm>
            <a:off x="21902750" y="17407428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8C0B9BF-4727-452D-B753-525B84576EB9}"/>
              </a:ext>
            </a:extLst>
          </p:cNvPr>
          <p:cNvSpPr/>
          <p:nvPr/>
        </p:nvSpPr>
        <p:spPr>
          <a:xfrm>
            <a:off x="22186266" y="17589984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5D689E48-A319-4258-B99F-1B505FB363E2}"/>
              </a:ext>
            </a:extLst>
          </p:cNvPr>
          <p:cNvSpPr/>
          <p:nvPr/>
        </p:nvSpPr>
        <p:spPr>
          <a:xfrm>
            <a:off x="22237426" y="17403779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EA725089-37C3-4071-A731-BEE4EA056B8B}"/>
              </a:ext>
            </a:extLst>
          </p:cNvPr>
          <p:cNvSpPr/>
          <p:nvPr/>
        </p:nvSpPr>
        <p:spPr>
          <a:xfrm>
            <a:off x="22353752" y="17582168"/>
            <a:ext cx="288289" cy="2212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2512902D-D0E1-456A-9373-AEDCB4EECF96}"/>
              </a:ext>
            </a:extLst>
          </p:cNvPr>
          <p:cNvSpPr txBox="1"/>
          <p:nvPr/>
        </p:nvSpPr>
        <p:spPr>
          <a:xfrm>
            <a:off x="8203406" y="15919450"/>
            <a:ext cx="1209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+mj-lt"/>
                <a:cs typeface="Times New Roman" panose="02020603050405020304" pitchFamily="18" charset="0"/>
              </a:rPr>
              <a:t>60°C</a:t>
            </a:r>
            <a:endParaRPr lang="pt-BR" sz="3400" dirty="0">
              <a:latin typeface="+mj-lt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C0F7C9CA-3DB2-4506-9910-2DAB05EBCBD4}"/>
              </a:ext>
            </a:extLst>
          </p:cNvPr>
          <p:cNvSpPr txBox="1"/>
          <p:nvPr/>
        </p:nvSpPr>
        <p:spPr>
          <a:xfrm>
            <a:off x="20932236" y="15138011"/>
            <a:ext cx="20795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dirty="0" err="1"/>
              <a:t>Composite</a:t>
            </a:r>
            <a:endParaRPr lang="pt-BR" sz="3400" dirty="0"/>
          </a:p>
        </p:txBody>
      </p:sp>
      <p:sp>
        <p:nvSpPr>
          <p:cNvPr id="710" name="CaixaDeTexto 709">
            <a:extLst>
              <a:ext uri="{FF2B5EF4-FFF2-40B4-BE49-F238E27FC236}">
                <a16:creationId xmlns:a16="http://schemas.microsoft.com/office/drawing/2014/main" id="{DD4D5BF6-058B-4087-9B42-540199D840AA}"/>
              </a:ext>
            </a:extLst>
          </p:cNvPr>
          <p:cNvSpPr txBox="1"/>
          <p:nvPr/>
        </p:nvSpPr>
        <p:spPr>
          <a:xfrm>
            <a:off x="12757189" y="16913975"/>
            <a:ext cx="18067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/>
              <a:t>20 min</a:t>
            </a:r>
          </a:p>
        </p:txBody>
      </p:sp>
      <p:sp>
        <p:nvSpPr>
          <p:cNvPr id="712" name="CaixaDeTexto 711">
            <a:extLst>
              <a:ext uri="{FF2B5EF4-FFF2-40B4-BE49-F238E27FC236}">
                <a16:creationId xmlns:a16="http://schemas.microsoft.com/office/drawing/2014/main" id="{FDC10DC7-9F53-443A-B1D2-AA8C91D1AE35}"/>
              </a:ext>
            </a:extLst>
          </p:cNvPr>
          <p:cNvSpPr txBox="1"/>
          <p:nvPr/>
        </p:nvSpPr>
        <p:spPr>
          <a:xfrm>
            <a:off x="1838751" y="18836874"/>
            <a:ext cx="274231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i="0" u="none" strike="noStrike" baseline="0" dirty="0">
                <a:solidFill>
                  <a:srgbClr val="000000"/>
                </a:solidFill>
                <a:latin typeface="+mj-lt"/>
              </a:rPr>
              <a:t>Figure 1.</a:t>
            </a:r>
            <a:r>
              <a:rPr lang="pt-BR" sz="340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Esquematization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methodology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used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to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prepare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composite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pt-BR" sz="3400" b="0" i="0" u="none" strike="noStrike" baseline="0" dirty="0" err="1">
                <a:solidFill>
                  <a:srgbClr val="000000"/>
                </a:solidFill>
                <a:latin typeface="+mj-lt"/>
              </a:rPr>
              <a:t>materials</a:t>
            </a:r>
            <a:r>
              <a:rPr lang="pt-BR" sz="34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endParaRPr lang="pt-BR" sz="3400" dirty="0">
              <a:latin typeface="+mj-lt"/>
            </a:endParaRPr>
          </a:p>
        </p:txBody>
      </p:sp>
      <p:sp>
        <p:nvSpPr>
          <p:cNvPr id="714" name="CaixaDeTexto 713">
            <a:extLst>
              <a:ext uri="{FF2B5EF4-FFF2-40B4-BE49-F238E27FC236}">
                <a16:creationId xmlns:a16="http://schemas.microsoft.com/office/drawing/2014/main" id="{9C1B8291-E435-44FB-BB2A-BEB73111AF69}"/>
              </a:ext>
            </a:extLst>
          </p:cNvPr>
          <p:cNvSpPr txBox="1"/>
          <p:nvPr/>
        </p:nvSpPr>
        <p:spPr>
          <a:xfrm>
            <a:off x="1426013" y="19600104"/>
            <a:ext cx="27423185" cy="923330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3455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716" name="CaixaDeTexto 715">
            <a:extLst>
              <a:ext uri="{FF2B5EF4-FFF2-40B4-BE49-F238E27FC236}">
                <a16:creationId xmlns:a16="http://schemas.microsoft.com/office/drawing/2014/main" id="{52225798-8CAF-4E59-9478-123D73FA7E5A}"/>
              </a:ext>
            </a:extLst>
          </p:cNvPr>
          <p:cNvSpPr txBox="1"/>
          <p:nvPr/>
        </p:nvSpPr>
        <p:spPr>
          <a:xfrm>
            <a:off x="1525062" y="35112920"/>
            <a:ext cx="13231544" cy="923330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3455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29" name="CaixaDeTexto 15">
            <a:extLst>
              <a:ext uri="{FF2B5EF4-FFF2-40B4-BE49-F238E27FC236}">
                <a16:creationId xmlns:a16="http://schemas.microsoft.com/office/drawing/2014/main" id="{CAFD3ABF-C51F-4859-B884-EE9A6C34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432" y="25124486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ATR-FTIR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EDCD012-4BA9-D447-81C4-E989A7A932A3}"/>
              </a:ext>
            </a:extLst>
          </p:cNvPr>
          <p:cNvGrpSpPr/>
          <p:nvPr/>
        </p:nvGrpSpPr>
        <p:grpSpPr>
          <a:xfrm>
            <a:off x="1029568" y="25582211"/>
            <a:ext cx="8826067" cy="6141562"/>
            <a:chOff x="10214970" y="21131688"/>
            <a:chExt cx="8826067" cy="6141562"/>
          </a:xfrm>
        </p:grpSpPr>
        <p:grpSp>
          <p:nvGrpSpPr>
            <p:cNvPr id="733" name="Agrupar 732">
              <a:extLst>
                <a:ext uri="{FF2B5EF4-FFF2-40B4-BE49-F238E27FC236}">
                  <a16:creationId xmlns:a16="http://schemas.microsoft.com/office/drawing/2014/main" id="{25E837E2-0CA4-42A0-BC36-112BFC1C28DD}"/>
                </a:ext>
              </a:extLst>
            </p:cNvPr>
            <p:cNvGrpSpPr/>
            <p:nvPr/>
          </p:nvGrpSpPr>
          <p:grpSpPr>
            <a:xfrm>
              <a:off x="10214970" y="21131688"/>
              <a:ext cx="8826067" cy="6141562"/>
              <a:chOff x="1486823" y="29663658"/>
              <a:chExt cx="8218726" cy="6141562"/>
            </a:xfrm>
          </p:grpSpPr>
          <p:pic>
            <p:nvPicPr>
              <p:cNvPr id="731" name="Imagem 730">
                <a:extLst>
                  <a:ext uri="{FF2B5EF4-FFF2-40B4-BE49-F238E27FC236}">
                    <a16:creationId xmlns:a16="http://schemas.microsoft.com/office/drawing/2014/main" id="{ADFCC4BE-4025-4628-91A0-D0DE0FB6EA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190"/>
              <a:stretch/>
            </p:blipFill>
            <p:spPr>
              <a:xfrm>
                <a:off x="1486823" y="29663658"/>
                <a:ext cx="8218726" cy="6141562"/>
              </a:xfrm>
              <a:prstGeom prst="rect">
                <a:avLst/>
              </a:prstGeom>
            </p:spPr>
          </p:pic>
          <p:sp>
            <p:nvSpPr>
              <p:cNvPr id="732" name="CaixaDeTexto 731">
                <a:extLst>
                  <a:ext uri="{FF2B5EF4-FFF2-40B4-BE49-F238E27FC236}">
                    <a16:creationId xmlns:a16="http://schemas.microsoft.com/office/drawing/2014/main" id="{EFEC3DD5-6F89-4678-AA81-19D309E44371}"/>
                  </a:ext>
                </a:extLst>
              </p:cNvPr>
              <p:cNvSpPr txBox="1"/>
              <p:nvPr/>
            </p:nvSpPr>
            <p:spPr>
              <a:xfrm>
                <a:off x="3894300" y="33856671"/>
                <a:ext cx="64046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,0</a:t>
                </a:r>
              </a:p>
            </p:txBody>
          </p:sp>
        </p:grpSp>
        <p:grpSp>
          <p:nvGrpSpPr>
            <p:cNvPr id="773" name="Agrupar 772">
              <a:extLst>
                <a:ext uri="{FF2B5EF4-FFF2-40B4-BE49-F238E27FC236}">
                  <a16:creationId xmlns:a16="http://schemas.microsoft.com/office/drawing/2014/main" id="{110902F7-D15B-413F-9300-FC1F54E9EB39}"/>
                </a:ext>
              </a:extLst>
            </p:cNvPr>
            <p:cNvGrpSpPr/>
            <p:nvPr/>
          </p:nvGrpSpPr>
          <p:grpSpPr>
            <a:xfrm>
              <a:off x="12218242" y="21705120"/>
              <a:ext cx="5154097" cy="3350131"/>
              <a:chOff x="12218242" y="21705120"/>
              <a:chExt cx="5154097" cy="3350131"/>
            </a:xfrm>
          </p:grpSpPr>
          <p:sp>
            <p:nvSpPr>
              <p:cNvPr id="734" name="CaixaDeTexto 733">
                <a:extLst>
                  <a:ext uri="{FF2B5EF4-FFF2-40B4-BE49-F238E27FC236}">
                    <a16:creationId xmlns:a16="http://schemas.microsoft.com/office/drawing/2014/main" id="{FE78C080-8434-4452-A880-4F362417B615}"/>
                  </a:ext>
                </a:extLst>
              </p:cNvPr>
              <p:cNvSpPr txBox="1"/>
              <p:nvPr/>
            </p:nvSpPr>
            <p:spPr>
              <a:xfrm>
                <a:off x="12218242" y="24562808"/>
                <a:ext cx="7168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600" dirty="0"/>
                  <a:t>-OH</a:t>
                </a:r>
              </a:p>
            </p:txBody>
          </p:sp>
          <p:sp>
            <p:nvSpPr>
              <p:cNvPr id="736" name="CaixaDeTexto 735">
                <a:extLst>
                  <a:ext uri="{FF2B5EF4-FFF2-40B4-BE49-F238E27FC236}">
                    <a16:creationId xmlns:a16="http://schemas.microsoft.com/office/drawing/2014/main" id="{95ED3C94-A0B0-400D-AC54-A29265FF78EB}"/>
                  </a:ext>
                </a:extLst>
              </p:cNvPr>
              <p:cNvSpPr txBox="1"/>
              <p:nvPr/>
            </p:nvSpPr>
            <p:spPr>
              <a:xfrm>
                <a:off x="16032435" y="24391012"/>
                <a:ext cx="75052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600" dirty="0"/>
                  <a:t>C=O</a:t>
                </a:r>
              </a:p>
            </p:txBody>
          </p:sp>
          <p:sp>
            <p:nvSpPr>
              <p:cNvPr id="738" name="CaixaDeTexto 737">
                <a:extLst>
                  <a:ext uri="{FF2B5EF4-FFF2-40B4-BE49-F238E27FC236}">
                    <a16:creationId xmlns:a16="http://schemas.microsoft.com/office/drawing/2014/main" id="{47210E01-6026-44F6-B0BA-7EA15280F634}"/>
                  </a:ext>
                </a:extLst>
              </p:cNvPr>
              <p:cNvSpPr txBox="1"/>
              <p:nvPr/>
            </p:nvSpPr>
            <p:spPr>
              <a:xfrm>
                <a:off x="16361870" y="21705120"/>
                <a:ext cx="10104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600" dirty="0"/>
                  <a:t>COOH</a:t>
                </a:r>
              </a:p>
            </p:txBody>
          </p:sp>
          <p:cxnSp>
            <p:nvCxnSpPr>
              <p:cNvPr id="740" name="Conector reto 739">
                <a:extLst>
                  <a:ext uri="{FF2B5EF4-FFF2-40B4-BE49-F238E27FC236}">
                    <a16:creationId xmlns:a16="http://schemas.microsoft.com/office/drawing/2014/main" id="{6C9F3300-DB8F-4086-8356-363D7CB0EA46}"/>
                  </a:ext>
                </a:extLst>
              </p:cNvPr>
              <p:cNvCxnSpPr/>
              <p:nvPr/>
            </p:nvCxnSpPr>
            <p:spPr>
              <a:xfrm>
                <a:off x="16813612" y="22116831"/>
                <a:ext cx="0" cy="19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Conector reto 740">
                <a:extLst>
                  <a:ext uri="{FF2B5EF4-FFF2-40B4-BE49-F238E27FC236}">
                    <a16:creationId xmlns:a16="http://schemas.microsoft.com/office/drawing/2014/main" id="{1992C1E8-32E2-45EC-8CDF-4B847F7A6DB4}"/>
                  </a:ext>
                </a:extLst>
              </p:cNvPr>
              <p:cNvCxnSpPr/>
              <p:nvPr/>
            </p:nvCxnSpPr>
            <p:spPr>
              <a:xfrm>
                <a:off x="12576674" y="22693051"/>
                <a:ext cx="0" cy="19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Conector reto 741">
                <a:extLst>
                  <a:ext uri="{FF2B5EF4-FFF2-40B4-BE49-F238E27FC236}">
                    <a16:creationId xmlns:a16="http://schemas.microsoft.com/office/drawing/2014/main" id="{66F72BCC-E098-455D-82D7-B96AB211AC0C}"/>
                  </a:ext>
                </a:extLst>
              </p:cNvPr>
              <p:cNvCxnSpPr/>
              <p:nvPr/>
            </p:nvCxnSpPr>
            <p:spPr>
              <a:xfrm>
                <a:off x="16355816" y="22506911"/>
                <a:ext cx="0" cy="19050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4" name="CaixaDeTexto 15">
            <a:extLst>
              <a:ext uri="{FF2B5EF4-FFF2-40B4-BE49-F238E27FC236}">
                <a16:creationId xmlns:a16="http://schemas.microsoft.com/office/drawing/2014/main" id="{A134C507-1005-4B0A-B62D-C63EAB9CB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41" y="31865271"/>
            <a:ext cx="8613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>
                <a:latin typeface="Ariel"/>
              </a:rPr>
              <a:t>Figure 2. </a:t>
            </a:r>
            <a:r>
              <a:rPr lang="pt-BR" altLang="pt-BR" sz="3200" dirty="0">
                <a:latin typeface="Ariel"/>
              </a:rPr>
              <a:t>ATR-FTIR </a:t>
            </a:r>
            <a:r>
              <a:rPr lang="pt-BR" altLang="pt-BR" sz="3200" dirty="0" err="1">
                <a:latin typeface="Ariel"/>
              </a:rPr>
              <a:t>spectrum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of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various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composite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materials</a:t>
            </a:r>
            <a:r>
              <a:rPr lang="pt-BR" altLang="pt-BR" sz="3200" dirty="0">
                <a:latin typeface="Ariel"/>
              </a:rPr>
              <a:t>.</a:t>
            </a:r>
          </a:p>
        </p:txBody>
      </p:sp>
      <p:pic>
        <p:nvPicPr>
          <p:cNvPr id="745" name="Imagem 744">
            <a:extLst>
              <a:ext uri="{FF2B5EF4-FFF2-40B4-BE49-F238E27FC236}">
                <a16:creationId xmlns:a16="http://schemas.microsoft.com/office/drawing/2014/main" id="{2125D927-4CA8-4605-ABB3-91964C05AA4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64" y="27896634"/>
            <a:ext cx="8491882" cy="6216142"/>
          </a:xfrm>
          <a:prstGeom prst="rect">
            <a:avLst/>
          </a:prstGeom>
        </p:spPr>
      </p:pic>
      <p:pic>
        <p:nvPicPr>
          <p:cNvPr id="746" name="Imagem 745">
            <a:extLst>
              <a:ext uri="{FF2B5EF4-FFF2-40B4-BE49-F238E27FC236}">
                <a16:creationId xmlns:a16="http://schemas.microsoft.com/office/drawing/2014/main" id="{B7416664-1F2F-4298-8F44-BFB4DF7FDEC5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1163"/>
          <a:stretch/>
        </p:blipFill>
        <p:spPr bwMode="auto">
          <a:xfrm>
            <a:off x="19919558" y="21668156"/>
            <a:ext cx="8899272" cy="4076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8" name="CaixaDeTexto 15">
            <a:extLst>
              <a:ext uri="{FF2B5EF4-FFF2-40B4-BE49-F238E27FC236}">
                <a16:creationId xmlns:a16="http://schemas.microsoft.com/office/drawing/2014/main" id="{6FCD2091-CD78-4F25-83A9-A3DDF300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6255" y="20742336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SEM</a:t>
            </a:r>
          </a:p>
        </p:txBody>
      </p:sp>
      <p:sp>
        <p:nvSpPr>
          <p:cNvPr id="750" name="Seta para a direita 831">
            <a:extLst>
              <a:ext uri="{FF2B5EF4-FFF2-40B4-BE49-F238E27FC236}">
                <a16:creationId xmlns:a16="http://schemas.microsoft.com/office/drawing/2014/main" id="{C4C3945C-4A31-4FB2-B6D5-4646FAFE9C16}"/>
              </a:ext>
            </a:extLst>
          </p:cNvPr>
          <p:cNvSpPr/>
          <p:nvPr/>
        </p:nvSpPr>
        <p:spPr>
          <a:xfrm>
            <a:off x="12549638" y="16326792"/>
            <a:ext cx="1871981" cy="64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2" name="CaixaDeTexto 751">
            <a:extLst>
              <a:ext uri="{FF2B5EF4-FFF2-40B4-BE49-F238E27FC236}">
                <a16:creationId xmlns:a16="http://schemas.microsoft.com/office/drawing/2014/main" id="{267B13E1-4859-4F02-9A39-B92B8DEAA24A}"/>
              </a:ext>
            </a:extLst>
          </p:cNvPr>
          <p:cNvSpPr txBox="1"/>
          <p:nvPr/>
        </p:nvSpPr>
        <p:spPr>
          <a:xfrm>
            <a:off x="12895491" y="15908317"/>
            <a:ext cx="1209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+mj-lt"/>
                <a:cs typeface="Times New Roman" panose="02020603050405020304" pitchFamily="18" charset="0"/>
              </a:rPr>
              <a:t>60°C</a:t>
            </a:r>
            <a:endParaRPr lang="pt-BR" sz="3400" dirty="0">
              <a:latin typeface="+mj-lt"/>
            </a:endParaRPr>
          </a:p>
        </p:txBody>
      </p:sp>
      <p:sp>
        <p:nvSpPr>
          <p:cNvPr id="754" name="Seta para a direita 831">
            <a:extLst>
              <a:ext uri="{FF2B5EF4-FFF2-40B4-BE49-F238E27FC236}">
                <a16:creationId xmlns:a16="http://schemas.microsoft.com/office/drawing/2014/main" id="{66B7669A-13ED-4236-BBE9-0F22E24A0B34}"/>
              </a:ext>
            </a:extLst>
          </p:cNvPr>
          <p:cNvSpPr/>
          <p:nvPr/>
        </p:nvSpPr>
        <p:spPr>
          <a:xfrm>
            <a:off x="17992448" y="16284177"/>
            <a:ext cx="1871981" cy="64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6" name="CaixaDeTexto 755">
            <a:extLst>
              <a:ext uri="{FF2B5EF4-FFF2-40B4-BE49-F238E27FC236}">
                <a16:creationId xmlns:a16="http://schemas.microsoft.com/office/drawing/2014/main" id="{0E32AA16-8E7B-43EB-8031-B42214A759CC}"/>
              </a:ext>
            </a:extLst>
          </p:cNvPr>
          <p:cNvSpPr txBox="1"/>
          <p:nvPr/>
        </p:nvSpPr>
        <p:spPr>
          <a:xfrm>
            <a:off x="18338301" y="15865702"/>
            <a:ext cx="1209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+mj-lt"/>
                <a:cs typeface="Times New Roman" panose="02020603050405020304" pitchFamily="18" charset="0"/>
              </a:rPr>
              <a:t>60°C</a:t>
            </a:r>
            <a:endParaRPr lang="pt-BR" sz="3400" dirty="0">
              <a:latin typeface="+mj-lt"/>
            </a:endParaRPr>
          </a:p>
        </p:txBody>
      </p:sp>
      <p:sp>
        <p:nvSpPr>
          <p:cNvPr id="758" name="CaixaDeTexto 757">
            <a:extLst>
              <a:ext uri="{FF2B5EF4-FFF2-40B4-BE49-F238E27FC236}">
                <a16:creationId xmlns:a16="http://schemas.microsoft.com/office/drawing/2014/main" id="{BE2697C7-DA9B-45E7-BAF9-3BC9BDC8BD96}"/>
              </a:ext>
            </a:extLst>
          </p:cNvPr>
          <p:cNvSpPr txBox="1"/>
          <p:nvPr/>
        </p:nvSpPr>
        <p:spPr>
          <a:xfrm>
            <a:off x="18137667" y="16903946"/>
            <a:ext cx="18067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/>
              <a:t>20 min</a:t>
            </a:r>
          </a:p>
        </p:txBody>
      </p:sp>
      <p:sp>
        <p:nvSpPr>
          <p:cNvPr id="760" name="CaixaDeTexto 759">
            <a:extLst>
              <a:ext uri="{FF2B5EF4-FFF2-40B4-BE49-F238E27FC236}">
                <a16:creationId xmlns:a16="http://schemas.microsoft.com/office/drawing/2014/main" id="{552607F6-7346-4D14-9C47-82C7BF474785}"/>
              </a:ext>
            </a:extLst>
          </p:cNvPr>
          <p:cNvSpPr txBox="1"/>
          <p:nvPr/>
        </p:nvSpPr>
        <p:spPr>
          <a:xfrm>
            <a:off x="1542616" y="20683947"/>
            <a:ext cx="84026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3400" dirty="0">
                <a:latin typeface="Calibri (Corpo)"/>
              </a:rPr>
              <a:t>The </a:t>
            </a:r>
            <a:r>
              <a:rPr lang="pt-BR" sz="3400" dirty="0" err="1">
                <a:latin typeface="Calibri (Corpo)"/>
              </a:rPr>
              <a:t>precipitation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of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calcium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polyphosphate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is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based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on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the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reaction</a:t>
            </a:r>
            <a:r>
              <a:rPr lang="pt-BR" sz="3400" dirty="0">
                <a:latin typeface="Calibri (Corpo)"/>
              </a:rPr>
              <a:t> (1) </a:t>
            </a:r>
            <a:r>
              <a:rPr lang="pt-BR" sz="3400" dirty="0" err="1">
                <a:latin typeface="Calibri (Corpo)"/>
              </a:rPr>
              <a:t>under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heating</a:t>
            </a:r>
            <a:r>
              <a:rPr lang="pt-BR" sz="3400" dirty="0">
                <a:latin typeface="Calibri (Corpo)"/>
              </a:rPr>
              <a:t> </a:t>
            </a:r>
            <a:r>
              <a:rPr lang="pt-BR" sz="3400" dirty="0" err="1">
                <a:latin typeface="Calibri (Corpo)"/>
              </a:rPr>
              <a:t>of</a:t>
            </a:r>
            <a:r>
              <a:rPr lang="pt-BR" sz="3400" dirty="0">
                <a:latin typeface="Calibri (Corpo)"/>
              </a:rPr>
              <a:t> 60°C.</a:t>
            </a:r>
          </a:p>
          <a:p>
            <a:pPr algn="just" eaLnBrk="1" hangingPunct="1">
              <a:defRPr/>
            </a:pPr>
            <a:endParaRPr lang="pt-BR" sz="3400" dirty="0">
              <a:latin typeface="Calibri (Corpo)"/>
            </a:endParaRPr>
          </a:p>
          <a:p>
            <a:pPr algn="just" eaLnBrk="1" hangingPunct="1">
              <a:defRPr/>
            </a:pPr>
            <a:r>
              <a:rPr lang="pt-BR" sz="3400" dirty="0" err="1">
                <a:latin typeface="Calibri (Corpo)"/>
              </a:rPr>
              <a:t>Reaction</a:t>
            </a:r>
            <a:r>
              <a:rPr lang="pt-BR" sz="3400" dirty="0">
                <a:latin typeface="Calibri (Corpo)"/>
              </a:rPr>
              <a:t> (1):</a:t>
            </a:r>
          </a:p>
          <a:p>
            <a:pPr algn="just" eaLnBrk="1" hangingPunct="1">
              <a:defRPr/>
            </a:pPr>
            <a:r>
              <a:rPr lang="pt-BR" sz="3800" dirty="0">
                <a:latin typeface="Calibri (Corpo)"/>
              </a:rPr>
              <a:t>m Ca</a:t>
            </a:r>
            <a:r>
              <a:rPr lang="pt-BR" sz="3800" baseline="30000" dirty="0">
                <a:latin typeface="Calibri (Corpo)"/>
              </a:rPr>
              <a:t>2+</a:t>
            </a:r>
            <a:r>
              <a:rPr lang="pt-BR" sz="3800" dirty="0">
                <a:latin typeface="Calibri (Corpo)"/>
              </a:rPr>
              <a:t> (</a:t>
            </a:r>
            <a:r>
              <a:rPr lang="pt-BR" sz="3800" dirty="0" err="1">
                <a:latin typeface="Calibri (Corpo)"/>
              </a:rPr>
              <a:t>aq</a:t>
            </a:r>
            <a:r>
              <a:rPr lang="pt-BR" sz="3800" dirty="0">
                <a:latin typeface="Calibri (Corpo)"/>
              </a:rPr>
              <a:t>) + (PO</a:t>
            </a:r>
            <a:r>
              <a:rPr lang="pt-BR" sz="3800" baseline="-25000" dirty="0">
                <a:latin typeface="Calibri (Corpo)"/>
              </a:rPr>
              <a:t>3</a:t>
            </a:r>
            <a:r>
              <a:rPr lang="pt-BR" sz="3800" baseline="30000" dirty="0">
                <a:latin typeface="Calibri (Corpo)"/>
              </a:rPr>
              <a:t>-</a:t>
            </a:r>
            <a:r>
              <a:rPr lang="pt-BR" sz="3800" dirty="0">
                <a:latin typeface="Calibri (Corpo)"/>
              </a:rPr>
              <a:t>)</a:t>
            </a:r>
            <a:r>
              <a:rPr lang="pt-BR" sz="3800" baseline="-25000" dirty="0">
                <a:latin typeface="Calibri (Corpo)"/>
              </a:rPr>
              <a:t>n</a:t>
            </a:r>
            <a:r>
              <a:rPr lang="pt-BR" sz="3800" dirty="0">
                <a:latin typeface="Calibri (Corpo)"/>
              </a:rPr>
              <a:t> (</a:t>
            </a:r>
            <a:r>
              <a:rPr lang="pt-BR" sz="3800" dirty="0" err="1">
                <a:latin typeface="Calibri (Corpo)"/>
              </a:rPr>
              <a:t>aq</a:t>
            </a:r>
            <a:r>
              <a:rPr lang="pt-BR" sz="3800" dirty="0">
                <a:latin typeface="Calibri (Corpo)"/>
              </a:rPr>
              <a:t>) → </a:t>
            </a:r>
            <a:r>
              <a:rPr lang="pt-BR" sz="3800" dirty="0" err="1">
                <a:latin typeface="Calibri (Corpo)"/>
              </a:rPr>
              <a:t>Ca</a:t>
            </a:r>
            <a:r>
              <a:rPr lang="pt-BR" sz="3800" baseline="-25000" dirty="0" err="1">
                <a:latin typeface="Calibri (Corpo)"/>
              </a:rPr>
              <a:t>m</a:t>
            </a:r>
            <a:r>
              <a:rPr lang="pt-BR" sz="3800" dirty="0">
                <a:latin typeface="Calibri (Corpo)"/>
              </a:rPr>
              <a:t>(PO</a:t>
            </a:r>
            <a:r>
              <a:rPr lang="pt-BR" sz="3800" baseline="-25000" dirty="0">
                <a:latin typeface="Calibri (Corpo)"/>
              </a:rPr>
              <a:t>3</a:t>
            </a:r>
            <a:r>
              <a:rPr lang="pt-BR" sz="3800" dirty="0">
                <a:latin typeface="Calibri (Corpo)"/>
              </a:rPr>
              <a:t>)</a:t>
            </a:r>
            <a:r>
              <a:rPr lang="pt-BR" sz="3800" baseline="-25000" dirty="0">
                <a:latin typeface="Calibri (Corpo)"/>
              </a:rPr>
              <a:t>n</a:t>
            </a:r>
            <a:r>
              <a:rPr lang="pt-BR" sz="3800" dirty="0">
                <a:latin typeface="Calibri (Corpo)"/>
              </a:rPr>
              <a:t> (s)</a:t>
            </a:r>
          </a:p>
        </p:txBody>
      </p:sp>
      <p:sp>
        <p:nvSpPr>
          <p:cNvPr id="764" name="CaixaDeTexto 15">
            <a:extLst>
              <a:ext uri="{FF2B5EF4-FFF2-40B4-BE49-F238E27FC236}">
                <a16:creationId xmlns:a16="http://schemas.microsoft.com/office/drawing/2014/main" id="{B62AEB1B-ECB9-435A-AE9E-14315B013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503" y="20713353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Raman</a:t>
            </a:r>
          </a:p>
        </p:txBody>
      </p:sp>
      <p:pic>
        <p:nvPicPr>
          <p:cNvPr id="766" name="Imagem 765">
            <a:extLst>
              <a:ext uri="{FF2B5EF4-FFF2-40B4-BE49-F238E27FC236}">
                <a16:creationId xmlns:a16="http://schemas.microsoft.com/office/drawing/2014/main" id="{BC92416F-6A10-4312-82AA-A8CAF20073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03" y="21358418"/>
            <a:ext cx="7855756" cy="5454688"/>
          </a:xfrm>
          <a:prstGeom prst="rect">
            <a:avLst/>
          </a:prstGeom>
        </p:spPr>
      </p:pic>
      <p:sp>
        <p:nvSpPr>
          <p:cNvPr id="770" name="CaixaDeTexto 15">
            <a:extLst>
              <a:ext uri="{FF2B5EF4-FFF2-40B4-BE49-F238E27FC236}">
                <a16:creationId xmlns:a16="http://schemas.microsoft.com/office/drawing/2014/main" id="{A7A574A4-5411-41E6-A832-F3640A21C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187" y="27577952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XRD</a:t>
            </a:r>
          </a:p>
        </p:txBody>
      </p:sp>
      <p:sp>
        <p:nvSpPr>
          <p:cNvPr id="772" name="CaixaDeTexto 771">
            <a:extLst>
              <a:ext uri="{FF2B5EF4-FFF2-40B4-BE49-F238E27FC236}">
                <a16:creationId xmlns:a16="http://schemas.microsoft.com/office/drawing/2014/main" id="{A87612C0-E753-4C35-BFB1-2BFE8E1C2905}"/>
              </a:ext>
            </a:extLst>
          </p:cNvPr>
          <p:cNvSpPr txBox="1"/>
          <p:nvPr/>
        </p:nvSpPr>
        <p:spPr>
          <a:xfrm>
            <a:off x="20000072" y="26459142"/>
            <a:ext cx="902201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latin typeface="Calibri (Corpo)"/>
                <a:ea typeface="Times New Roman" panose="02020603050405020304" pitchFamily="18" charset="0"/>
              </a:rPr>
              <a:t>Figure 5.</a:t>
            </a:r>
            <a:r>
              <a:rPr lang="en-US" sz="3400" dirty="0">
                <a:latin typeface="Calibri (Corpo)"/>
                <a:ea typeface="Times New Roman" panose="02020603050405020304" pitchFamily="18" charset="0"/>
              </a:rPr>
              <a:t> </a:t>
            </a:r>
            <a:r>
              <a:rPr lang="en-US" sz="3400" dirty="0">
                <a:effectLst/>
                <a:latin typeface="Calibri (Corpo)"/>
                <a:ea typeface="Times New Roman" panose="02020603050405020304" pitchFamily="18" charset="0"/>
              </a:rPr>
              <a:t>Micrographs of the CPP-1.6 sample.</a:t>
            </a:r>
            <a:endParaRPr lang="pt-BR" sz="3400" dirty="0">
              <a:latin typeface="Calibri (Corpo)"/>
            </a:endParaRPr>
          </a:p>
        </p:txBody>
      </p:sp>
      <p:sp>
        <p:nvSpPr>
          <p:cNvPr id="774" name="CaixaDeTexto 773">
            <a:extLst>
              <a:ext uri="{FF2B5EF4-FFF2-40B4-BE49-F238E27FC236}">
                <a16:creationId xmlns:a16="http://schemas.microsoft.com/office/drawing/2014/main" id="{DE9641E1-336C-4659-9DB4-0126650F4AE8}"/>
              </a:ext>
            </a:extLst>
          </p:cNvPr>
          <p:cNvSpPr txBox="1"/>
          <p:nvPr/>
        </p:nvSpPr>
        <p:spPr>
          <a:xfrm>
            <a:off x="1485391" y="36081196"/>
            <a:ext cx="132499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/>
              <a:t>The composite materials were successfully obtained through the precipitation reaction. Through spectroscopic techniques, ATR-FTIR and Raman, CPP and alginate presence, while Mg incorporation was elucidated by EDS spectroscopy. The materials presented cubic morphology and crystalline phases referring to </a:t>
            </a:r>
            <a:r>
              <a:rPr lang="en-US" sz="3400" dirty="0" err="1"/>
              <a:t>monetite</a:t>
            </a:r>
            <a:r>
              <a:rPr lang="en-US" sz="3400" dirty="0"/>
              <a:t> and </a:t>
            </a:r>
            <a:r>
              <a:rPr lang="en-US" sz="3400" dirty="0" err="1"/>
              <a:t>HAp</a:t>
            </a:r>
            <a:r>
              <a:rPr lang="en-US" sz="3400" dirty="0"/>
              <a:t>. The results indicate the potential use of these composites as scaffolds for bone regeneration. </a:t>
            </a:r>
            <a:endParaRPr lang="pt-BR" sz="3400" dirty="0"/>
          </a:p>
        </p:txBody>
      </p:sp>
      <p:sp>
        <p:nvSpPr>
          <p:cNvPr id="776" name="CaixaDeTexto 15">
            <a:extLst>
              <a:ext uri="{FF2B5EF4-FFF2-40B4-BE49-F238E27FC236}">
                <a16:creationId xmlns:a16="http://schemas.microsoft.com/office/drawing/2014/main" id="{3B4AA044-6290-4C07-B048-DA0DB512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187" y="26794721"/>
            <a:ext cx="861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>
                <a:latin typeface="Ariel"/>
              </a:rPr>
              <a:t>Figure 3. </a:t>
            </a:r>
            <a:r>
              <a:rPr lang="pt-BR" altLang="pt-BR" sz="3200" dirty="0">
                <a:latin typeface="Ariel"/>
              </a:rPr>
              <a:t>Raman </a:t>
            </a:r>
            <a:r>
              <a:rPr lang="pt-BR" altLang="pt-BR" sz="3200" dirty="0" err="1">
                <a:latin typeface="Ariel"/>
              </a:rPr>
              <a:t>spectrum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of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composite</a:t>
            </a:r>
            <a:r>
              <a:rPr lang="pt-BR" altLang="pt-BR" sz="3200" dirty="0">
                <a:latin typeface="Ariel"/>
              </a:rPr>
              <a:t> </a:t>
            </a:r>
            <a:r>
              <a:rPr lang="pt-BR" altLang="pt-BR" sz="3200" dirty="0" err="1">
                <a:latin typeface="Ariel"/>
              </a:rPr>
              <a:t>materials</a:t>
            </a:r>
            <a:r>
              <a:rPr lang="pt-BR" altLang="pt-BR" sz="3200" dirty="0">
                <a:latin typeface="Ariel"/>
              </a:rPr>
              <a:t>.</a:t>
            </a:r>
          </a:p>
        </p:txBody>
      </p:sp>
      <p:sp>
        <p:nvSpPr>
          <p:cNvPr id="780" name="CaixaDeTexto 779">
            <a:extLst>
              <a:ext uri="{FF2B5EF4-FFF2-40B4-BE49-F238E27FC236}">
                <a16:creationId xmlns:a16="http://schemas.microsoft.com/office/drawing/2014/main" id="{81965DB5-66BE-4D78-BE49-09653B877DB7}"/>
              </a:ext>
            </a:extLst>
          </p:cNvPr>
          <p:cNvSpPr txBox="1"/>
          <p:nvPr/>
        </p:nvSpPr>
        <p:spPr>
          <a:xfrm>
            <a:off x="15167982" y="35103268"/>
            <a:ext cx="13231544" cy="923330"/>
          </a:xfrm>
          <a:prstGeom prst="rect">
            <a:avLst/>
          </a:prstGeom>
          <a:solidFill>
            <a:srgbClr val="F68B3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34559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784" name="CaixaDeTexto 783">
            <a:extLst>
              <a:ext uri="{FF2B5EF4-FFF2-40B4-BE49-F238E27FC236}">
                <a16:creationId xmlns:a16="http://schemas.microsoft.com/office/drawing/2014/main" id="{102B4401-2A70-4C57-82EC-900F1320E4A9}"/>
              </a:ext>
            </a:extLst>
          </p:cNvPr>
          <p:cNvSpPr txBox="1"/>
          <p:nvPr/>
        </p:nvSpPr>
        <p:spPr>
          <a:xfrm>
            <a:off x="10616170" y="33907288"/>
            <a:ext cx="8664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/>
              <a:t>Figure 4.</a:t>
            </a:r>
            <a:r>
              <a:rPr lang="pt-BR" sz="3400" dirty="0"/>
              <a:t> </a:t>
            </a:r>
            <a:r>
              <a:rPr lang="pt-BR" sz="3400" dirty="0" err="1"/>
              <a:t>Diffractogram</a:t>
            </a:r>
            <a:r>
              <a:rPr lang="pt-BR" sz="3400" dirty="0"/>
              <a:t> </a:t>
            </a:r>
            <a:r>
              <a:rPr lang="pt-BR" sz="3400" dirty="0" err="1"/>
              <a:t>of</a:t>
            </a:r>
            <a:r>
              <a:rPr lang="pt-BR" sz="3400" dirty="0"/>
              <a:t> </a:t>
            </a:r>
            <a:r>
              <a:rPr lang="pt-BR" sz="3400" dirty="0" err="1"/>
              <a:t>composites</a:t>
            </a:r>
            <a:r>
              <a:rPr lang="pt-BR" sz="3400" dirty="0"/>
              <a:t> CPP-1 </a:t>
            </a:r>
            <a:r>
              <a:rPr lang="pt-BR" sz="3400" dirty="0" err="1"/>
              <a:t>and</a:t>
            </a:r>
            <a:r>
              <a:rPr lang="pt-BR" sz="3400" dirty="0"/>
              <a:t> CPP-1.6</a:t>
            </a:r>
            <a:endParaRPr lang="pt-BR" sz="34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0DF6DF-63CB-E445-8048-D926A32BCF62}"/>
              </a:ext>
            </a:extLst>
          </p:cNvPr>
          <p:cNvSpPr txBox="1"/>
          <p:nvPr/>
        </p:nvSpPr>
        <p:spPr>
          <a:xfrm>
            <a:off x="24662606" y="1586570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Samples</a:t>
            </a:r>
          </a:p>
          <a:p>
            <a:endParaRPr lang="pt-PT" sz="3600" dirty="0"/>
          </a:p>
        </p:txBody>
      </p:sp>
      <p:sp>
        <p:nvSpPr>
          <p:cNvPr id="705" name="CaixaDeTexto 15">
            <a:extLst>
              <a:ext uri="{FF2B5EF4-FFF2-40B4-BE49-F238E27FC236}">
                <a16:creationId xmlns:a16="http://schemas.microsoft.com/office/drawing/2014/main" id="{0637181D-B202-A440-899D-BFCB8C70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4921" y="27491041"/>
            <a:ext cx="530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altLang="pt-BR" sz="3200" b="1" dirty="0">
                <a:latin typeface="+mj-lt"/>
              </a:rPr>
              <a:t>EDS</a:t>
            </a:r>
          </a:p>
        </p:txBody>
      </p:sp>
      <p:pic>
        <p:nvPicPr>
          <p:cNvPr id="706" name="Imagem 705">
            <a:extLst>
              <a:ext uri="{FF2B5EF4-FFF2-40B4-BE49-F238E27FC236}">
                <a16:creationId xmlns:a16="http://schemas.microsoft.com/office/drawing/2014/main" id="{5B415224-79BF-4B4E-90F8-502ABA8E0E6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9"/>
          <a:stretch/>
        </p:blipFill>
        <p:spPr>
          <a:xfrm>
            <a:off x="19896255" y="28110918"/>
            <a:ext cx="8791794" cy="506717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4C5F578-4142-A74B-92AE-A7ED45DBD4E5}"/>
              </a:ext>
            </a:extLst>
          </p:cNvPr>
          <p:cNvSpPr/>
          <p:nvPr/>
        </p:nvSpPr>
        <p:spPr>
          <a:xfrm>
            <a:off x="21059130" y="28362791"/>
            <a:ext cx="1167348" cy="701227"/>
          </a:xfrm>
          <a:prstGeom prst="rect">
            <a:avLst/>
          </a:prstGeom>
          <a:solidFill>
            <a:srgbClr val="1B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7" name="CaixaDeTexto 706">
            <a:extLst>
              <a:ext uri="{FF2B5EF4-FFF2-40B4-BE49-F238E27FC236}">
                <a16:creationId xmlns:a16="http://schemas.microsoft.com/office/drawing/2014/main" id="{3024B70E-C947-D54F-8DE2-DF93FC1E1B7F}"/>
              </a:ext>
            </a:extLst>
          </p:cNvPr>
          <p:cNvSpPr txBox="1"/>
          <p:nvPr/>
        </p:nvSpPr>
        <p:spPr>
          <a:xfrm>
            <a:off x="19894553" y="33720850"/>
            <a:ext cx="902201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latin typeface="Calibri (Corpo)"/>
                <a:ea typeface="Times New Roman" panose="02020603050405020304" pitchFamily="18" charset="0"/>
              </a:rPr>
              <a:t>Figure 6.</a:t>
            </a:r>
            <a:r>
              <a:rPr lang="en-US" sz="3400" dirty="0">
                <a:latin typeface="Calibri (Corpo)"/>
                <a:ea typeface="Times New Roman" panose="02020603050405020304" pitchFamily="18" charset="0"/>
              </a:rPr>
              <a:t> Elemental analysis obtained by EDS  </a:t>
            </a:r>
            <a:r>
              <a:rPr lang="en-US" sz="3400" dirty="0">
                <a:effectLst/>
                <a:latin typeface="Calibri (Corpo)"/>
                <a:ea typeface="Times New Roman" panose="02020603050405020304" pitchFamily="18" charset="0"/>
              </a:rPr>
              <a:t>of the CPP-1.6 sample.</a:t>
            </a:r>
            <a:endParaRPr lang="pt-BR" sz="3400" dirty="0">
              <a:latin typeface="Calibri (Corpo)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25A426B-E9F0-3745-9CC4-BE86241D0920}"/>
              </a:ext>
            </a:extLst>
          </p:cNvPr>
          <p:cNvSpPr/>
          <p:nvPr/>
        </p:nvSpPr>
        <p:spPr>
          <a:xfrm>
            <a:off x="21005434" y="28686495"/>
            <a:ext cx="4766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3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Ca+Mg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)/P ratio = 0.75</a:t>
            </a:r>
            <a:endParaRPr lang="pt-PT" sz="340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1F9EC62-3F82-6047-BAED-E6689E961D99}"/>
              </a:ext>
            </a:extLst>
          </p:cNvPr>
          <p:cNvSpPr/>
          <p:nvPr/>
        </p:nvSpPr>
        <p:spPr>
          <a:xfrm>
            <a:off x="15001719" y="38573075"/>
            <a:ext cx="8557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000" b="1" dirty="0"/>
              <a:t>Acknowledgements: </a:t>
            </a:r>
            <a:r>
              <a:rPr lang="en-US" sz="3000" dirty="0"/>
              <a:t>FACEPE, </a:t>
            </a:r>
            <a:r>
              <a:rPr lang="en-US" sz="3000" dirty="0" err="1"/>
              <a:t>CNPq</a:t>
            </a:r>
            <a:r>
              <a:rPr lang="en-US" sz="3000" dirty="0"/>
              <a:t>, CAPES and UFPE.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CAD5D49-B9DE-4FD8-B49B-57816D046F67}"/>
              </a:ext>
            </a:extLst>
          </p:cNvPr>
          <p:cNvSpPr txBox="1"/>
          <p:nvPr/>
        </p:nvSpPr>
        <p:spPr>
          <a:xfrm>
            <a:off x="15149537" y="36081196"/>
            <a:ext cx="13249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[1] Saenz, A.; Ceramic Biomaterials: An Introduction Overview. J. Materials Education, v. 21, p. 297-306, 1999.</a:t>
            </a:r>
          </a:p>
          <a:p>
            <a:pPr algn="just"/>
            <a:r>
              <a:rPr lang="en-US" sz="2000" dirty="0"/>
              <a:t>[2]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Wang X,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Schröder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HC, Müller WEG. Amorphous polyphosphate, a smart bioinspired nano-/bio-material for bone and cartilage regeneration: Towards a new paradigm in tissue engineering. J Mater Chem B. 2018;6(16):2385–412.</a:t>
            </a:r>
            <a:endParaRPr lang="en-US" sz="2000" dirty="0"/>
          </a:p>
          <a:p>
            <a:pPr algn="just"/>
            <a:r>
              <a:rPr lang="en-US" sz="2000" dirty="0"/>
              <a:t>[3]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Sancilio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Gallorini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M,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Nisio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C Di,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Marsich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E, Pietro R Di,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Schweikl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H, et al. Alginate / Hydroxyapatite-Based Nanocomposite Scaffolds for Bone Tissue Engineering Improve Dental Pulp Biomineralization and Differentiation. </a:t>
            </a:r>
            <a:r>
              <a:rPr lang="pt-PT" sz="2000" dirty="0">
                <a:effectLst/>
                <a:ea typeface="Times New Roman" panose="02020603050405020304" pitchFamily="18" charset="0"/>
              </a:rPr>
              <a:t>Stem Cells Int. 2018;1–13.</a:t>
            </a:r>
          </a:p>
          <a:p>
            <a:pPr algn="just"/>
            <a:r>
              <a:rPr lang="pt-PT" sz="2000" dirty="0"/>
              <a:t>[4]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Xiong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G,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Nie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Y, Ji D, Li J, Li C, Li W, et al. Characterization of biomedical hydroxyapatite / magnesium composites prepared by powder metallurgy assisted with microwave sintering.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Curr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Appl Phys [Internet]. 2016;16(8):830–6. Available from: http://dx.doi.org/10.1016/j.cap.2016.05.004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666</Words>
  <Application>Microsoft Office PowerPoint</Application>
  <PresentationFormat>Personalizar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Ariel</vt:lpstr>
      <vt:lpstr>Calibri</vt:lpstr>
      <vt:lpstr>Calibri (Corpo)</vt:lpstr>
      <vt:lpstr>Calibri Light</vt:lpstr>
      <vt:lpstr>Source Sans Pro</vt:lpstr>
      <vt:lpstr>Office Theme</vt:lpstr>
      <vt:lpstr>Custom Design</vt:lpstr>
      <vt:lpstr>Development of Composite Biomaterials Based on Calcium Polyphosphate, Alginate, and Magnesium for Bone Tissue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Joalen Monte</cp:lastModifiedBy>
  <cp:revision>91</cp:revision>
  <dcterms:created xsi:type="dcterms:W3CDTF">2015-04-04T09:45:50Z</dcterms:created>
  <dcterms:modified xsi:type="dcterms:W3CDTF">2020-10-30T16:49:31Z</dcterms:modified>
</cp:coreProperties>
</file>