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30275213" cy="42811700"/>
  <p:notesSz cx="6858000" cy="9144000"/>
  <p:defaultTextStyle>
    <a:defPPr>
      <a:defRPr lang="pt-PT"/>
    </a:defPPr>
    <a:lvl1pPr marL="0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1pPr>
    <a:lvl2pPr marL="1754048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2pPr>
    <a:lvl3pPr marL="3508096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3pPr>
    <a:lvl4pPr marL="5262143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4pPr>
    <a:lvl5pPr marL="7016191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5pPr>
    <a:lvl6pPr marL="8770239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6pPr>
    <a:lvl7pPr marL="10524287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7pPr>
    <a:lvl8pPr marL="12278335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8pPr>
    <a:lvl9pPr marL="14032382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B3845-7E67-4622-9D30-D6B4F4274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3BAA7ECD-5013-4DAF-8D4F-6DBFC9E8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E54D-BEA9-4FCF-981D-0E1BE1FC44F7}" type="datetimeFigureOut">
              <a:rPr lang="pt-PT" smtClean="0"/>
              <a:t>02/11/2020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D57E5B6-C368-4535-A243-0CEE3B92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CB6F338-FC6D-42BD-A6E4-750267BD6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9567-982D-47BD-ABFE-056DAE7585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571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CCC2AD09-9201-4D8B-9771-D1BF1A11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9330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830D332-C879-4648-B325-C739F32EE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5843DBF-544F-4D47-8D63-FC6375B30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421" y="39680106"/>
            <a:ext cx="6811923" cy="2279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E54D-BEA9-4FCF-981D-0E1BE1FC44F7}" type="datetimeFigureOut">
              <a:rPr lang="pt-PT" smtClean="0"/>
              <a:t>02/11/2020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0931AA7-024E-4894-AD06-E1C9F16105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65" y="39680106"/>
            <a:ext cx="10217884" cy="2279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A3DB65B-DD44-4F00-A8E5-47DE0F476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1869" y="39680106"/>
            <a:ext cx="6811923" cy="2279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D9567-982D-47BD-ABFE-056DAE7585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606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40AD4680-C56C-466C-8771-68459A70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500" b="1">
                <a:latin typeface="Arial" panose="020B0604020202020204" pitchFamily="34" charset="0"/>
                <a:cs typeface="Arial" panose="020B0604020202020204" pitchFamily="34" charset="0"/>
              </a:rPr>
              <a:t>Synthesis of New Curcuminoid Derivatives with Potential </a:t>
            </a:r>
            <a:br>
              <a:rPr lang="en-US" sz="55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500" b="1">
                <a:latin typeface="Arial" panose="020B0604020202020204" pitchFamily="34" charset="0"/>
                <a:cs typeface="Arial" panose="020B0604020202020204" pitchFamily="34" charset="0"/>
              </a:rPr>
              <a:t>Antioxidant and Hypoglycemic Properties</a:t>
            </a:r>
            <a:endParaRPr 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CA2A5C6-426C-4710-8D1A-8013D455454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275213" cy="428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40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17EE470586243AFBB20E73A163F0E" ma:contentTypeVersion="13" ma:contentTypeDescription="Create a new document." ma:contentTypeScope="" ma:versionID="29625898e9964a34031807ee7cf405ac">
  <xsd:schema xmlns:xsd="http://www.w3.org/2001/XMLSchema" xmlns:xs="http://www.w3.org/2001/XMLSchema" xmlns:p="http://schemas.microsoft.com/office/2006/metadata/properties" xmlns:ns3="5cdbf1a0-3e1c-48a7-9d70-403e2070179c" xmlns:ns4="fedbb707-bde1-47f0-a0f1-c10fc58ea7b2" targetNamespace="http://schemas.microsoft.com/office/2006/metadata/properties" ma:root="true" ma:fieldsID="695393934a2fa1137f3c155b08bc0e16" ns3:_="" ns4:_="">
    <xsd:import namespace="5cdbf1a0-3e1c-48a7-9d70-403e2070179c"/>
    <xsd:import namespace="fedbb707-bde1-47f0-a0f1-c10fc58ea7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bf1a0-3e1c-48a7-9d70-403e207017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dbb707-bde1-47f0-a0f1-c10fc58ea7b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D568B2-3D0A-43EB-B7ED-2185CB599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bf1a0-3e1c-48a7-9d70-403e2070179c"/>
    <ds:schemaRef ds:uri="fedbb707-bde1-47f0-a0f1-c10fc58ea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224F90-0F35-47F5-B6B7-EE0ED23C79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27B9D3-F7E2-468A-B8BF-0CCB747F1CD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Personalizados</PresentationFormat>
  <Paragraphs>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Synthesis of New Curcuminoid Derivatives with Potential  Antioxidant and Hypoglycemic Properties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of New Curcuminoid Derivatives with Potential  Antioxidant and Hypoglycemic Properties</dc:title>
  <dc:creator>Catarina Alexandra Aires Henriques</dc:creator>
  <cp:lastModifiedBy>Catarina Alexandra Aires Henriques</cp:lastModifiedBy>
  <cp:revision>1</cp:revision>
  <dcterms:created xsi:type="dcterms:W3CDTF">2020-11-02T17:24:43Z</dcterms:created>
  <dcterms:modified xsi:type="dcterms:W3CDTF">2020-11-02T17:24:45Z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0x010100CB817EE470586243AFBB20E73A163F0E</vt:lpwstr>
  </property>
</Properties>
</file>