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5"/>
  </p:notesMasterIdLst>
  <p:handoutMasterIdLst>
    <p:handoutMasterId r:id="rId16"/>
  </p:handoutMasterIdLst>
  <p:sldIdLst>
    <p:sldId id="256" r:id="rId2"/>
    <p:sldId id="543" r:id="rId3"/>
    <p:sldId id="544" r:id="rId4"/>
    <p:sldId id="325" r:id="rId5"/>
    <p:sldId id="555" r:id="rId6"/>
    <p:sldId id="558" r:id="rId7"/>
    <p:sldId id="546" r:id="rId8"/>
    <p:sldId id="547" r:id="rId9"/>
    <p:sldId id="548" r:id="rId10"/>
    <p:sldId id="559" r:id="rId11"/>
    <p:sldId id="550" r:id="rId12"/>
    <p:sldId id="531" r:id="rId13"/>
    <p:sldId id="554" r:id="rId14"/>
  </p:sldIdLst>
  <p:sldSz cx="9144000" cy="5143500" type="screen16x9"/>
  <p:notesSz cx="6794500" cy="9906000"/>
  <p:defaultTextStyle>
    <a:defPPr>
      <a:defRPr lang="de-DE"/>
    </a:defPPr>
    <a:lvl1pPr algn="l" rtl="0" fontAlgn="base">
      <a:spcBef>
        <a:spcPct val="0"/>
      </a:spcBef>
      <a:spcAft>
        <a:spcPct val="0"/>
      </a:spcAft>
      <a:defRPr kern="1200">
        <a:solidFill>
          <a:schemeClr val="bg2"/>
        </a:solidFill>
        <a:latin typeface="Tahoma" pitchFamily="34" charset="0"/>
        <a:ea typeface="+mn-ea"/>
        <a:cs typeface="+mn-cs"/>
      </a:defRPr>
    </a:lvl1pPr>
    <a:lvl2pPr marL="457200" algn="l" rtl="0" fontAlgn="base">
      <a:spcBef>
        <a:spcPct val="0"/>
      </a:spcBef>
      <a:spcAft>
        <a:spcPct val="0"/>
      </a:spcAft>
      <a:defRPr kern="1200">
        <a:solidFill>
          <a:schemeClr val="bg2"/>
        </a:solidFill>
        <a:latin typeface="Tahoma" pitchFamily="34" charset="0"/>
        <a:ea typeface="+mn-ea"/>
        <a:cs typeface="+mn-cs"/>
      </a:defRPr>
    </a:lvl2pPr>
    <a:lvl3pPr marL="914400" algn="l" rtl="0" fontAlgn="base">
      <a:spcBef>
        <a:spcPct val="0"/>
      </a:spcBef>
      <a:spcAft>
        <a:spcPct val="0"/>
      </a:spcAft>
      <a:defRPr kern="1200">
        <a:solidFill>
          <a:schemeClr val="bg2"/>
        </a:solidFill>
        <a:latin typeface="Tahoma" pitchFamily="34" charset="0"/>
        <a:ea typeface="+mn-ea"/>
        <a:cs typeface="+mn-cs"/>
      </a:defRPr>
    </a:lvl3pPr>
    <a:lvl4pPr marL="1371600" algn="l" rtl="0" fontAlgn="base">
      <a:spcBef>
        <a:spcPct val="0"/>
      </a:spcBef>
      <a:spcAft>
        <a:spcPct val="0"/>
      </a:spcAft>
      <a:defRPr kern="1200">
        <a:solidFill>
          <a:schemeClr val="bg2"/>
        </a:solidFill>
        <a:latin typeface="Tahoma" pitchFamily="34" charset="0"/>
        <a:ea typeface="+mn-ea"/>
        <a:cs typeface="+mn-cs"/>
      </a:defRPr>
    </a:lvl4pPr>
    <a:lvl5pPr marL="1828800" algn="l" rtl="0" fontAlgn="base">
      <a:spcBef>
        <a:spcPct val="0"/>
      </a:spcBef>
      <a:spcAft>
        <a:spcPct val="0"/>
      </a:spcAft>
      <a:defRPr kern="1200">
        <a:solidFill>
          <a:schemeClr val="bg2"/>
        </a:solidFill>
        <a:latin typeface="Tahoma" pitchFamily="34" charset="0"/>
        <a:ea typeface="+mn-ea"/>
        <a:cs typeface="+mn-cs"/>
      </a:defRPr>
    </a:lvl5pPr>
    <a:lvl6pPr marL="2286000" algn="l" defTabSz="914400" rtl="0" eaLnBrk="1" latinLnBrk="0" hangingPunct="1">
      <a:defRPr kern="1200">
        <a:solidFill>
          <a:schemeClr val="bg2"/>
        </a:solidFill>
        <a:latin typeface="Tahoma" pitchFamily="34" charset="0"/>
        <a:ea typeface="+mn-ea"/>
        <a:cs typeface="+mn-cs"/>
      </a:defRPr>
    </a:lvl6pPr>
    <a:lvl7pPr marL="2743200" algn="l" defTabSz="914400" rtl="0" eaLnBrk="1" latinLnBrk="0" hangingPunct="1">
      <a:defRPr kern="1200">
        <a:solidFill>
          <a:schemeClr val="bg2"/>
        </a:solidFill>
        <a:latin typeface="Tahoma" pitchFamily="34" charset="0"/>
        <a:ea typeface="+mn-ea"/>
        <a:cs typeface="+mn-cs"/>
      </a:defRPr>
    </a:lvl7pPr>
    <a:lvl8pPr marL="3200400" algn="l" defTabSz="914400" rtl="0" eaLnBrk="1" latinLnBrk="0" hangingPunct="1">
      <a:defRPr kern="1200">
        <a:solidFill>
          <a:schemeClr val="bg2"/>
        </a:solidFill>
        <a:latin typeface="Tahoma" pitchFamily="34" charset="0"/>
        <a:ea typeface="+mn-ea"/>
        <a:cs typeface="+mn-cs"/>
      </a:defRPr>
    </a:lvl8pPr>
    <a:lvl9pPr marL="3657600" algn="l" defTabSz="914400" rtl="0" eaLnBrk="1" latinLnBrk="0" hangingPunct="1">
      <a:defRPr kern="1200">
        <a:solidFill>
          <a:schemeClr val="bg2"/>
        </a:solidFill>
        <a:latin typeface="Tahoma" pitchFamily="34" charset="0"/>
        <a:ea typeface="+mn-ea"/>
        <a:cs typeface="+mn-cs"/>
      </a:defRPr>
    </a:lvl9pPr>
  </p:defaultTextStyle>
  <p:extLst>
    <p:ext uri="{EFAFB233-063F-42B5-8137-9DF3F51BA10A}">
      <p15:sldGuideLst xmlns:p15="http://schemas.microsoft.com/office/powerpoint/2012/main">
        <p15:guide id="1" orient="horz" pos="1847">
          <p15:clr>
            <a:srgbClr val="A4A3A4"/>
          </p15:clr>
        </p15:guide>
        <p15:guide id="2" orient="horz" pos="1938">
          <p15:clr>
            <a:srgbClr val="A4A3A4"/>
          </p15:clr>
        </p15:guide>
        <p15:guide id="3" orient="horz" pos="2346">
          <p15:clr>
            <a:srgbClr val="A4A3A4"/>
          </p15:clr>
        </p15:guide>
        <p15:guide id="4" orient="horz" pos="531">
          <p15:clr>
            <a:srgbClr val="A4A3A4"/>
          </p15:clr>
        </p15:guide>
        <p15:guide id="5" pos="5602">
          <p15:clr>
            <a:srgbClr val="A4A3A4"/>
          </p15:clr>
        </p15:guide>
        <p15:guide id="6" pos="158">
          <p15:clr>
            <a:srgbClr val="A4A3A4"/>
          </p15:clr>
        </p15:guide>
        <p15:guide id="7" pos="2880">
          <p15:clr>
            <a:srgbClr val="A4A3A4"/>
          </p15:clr>
        </p15:guide>
        <p15:guide id="8" pos="5193">
          <p15:clr>
            <a:srgbClr val="A4A3A4"/>
          </p15:clr>
        </p15:guide>
      </p15:sldGuideLst>
    </p:ext>
    <p:ext uri="{2D200454-40CA-4A62-9FC3-DE9A4176ACB9}">
      <p15:notesGuideLst xmlns:p15="http://schemas.microsoft.com/office/powerpoint/2012/main">
        <p15:guide id="1" orient="horz" pos="3120">
          <p15:clr>
            <a:srgbClr val="A4A3A4"/>
          </p15:clr>
        </p15:guide>
        <p15:guide id="2" pos="214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rau Dr. Sandra Hinze" initials="SH" lastIdx="13" clrIdx="0"/>
  <p:cmAuthor id="1" name="Herr Dr. Jabor Rabeah" initials="HDJR"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CC6600"/>
    <a:srgbClr val="FFCC99"/>
    <a:srgbClr val="FFDB75"/>
    <a:srgbClr val="FFFFFF"/>
    <a:srgbClr val="9B8BB3"/>
    <a:srgbClr val="C3B9D1"/>
    <a:srgbClr val="CC0000"/>
    <a:srgbClr val="002644"/>
    <a:srgbClr val="D8DC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6D9F66E-5EB9-4882-86FB-DCBF35E3C3E4}" styleName="Mittlere Formatvorlage 4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BDBED569-4797-4DF1-A0F4-6AAB3CD982D8}" styleName="Helle Formatvorlage 3 - Akz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202B0CA-FC54-4496-8BCA-5EF66A818D29}" styleName="Dunkle Formatvorlag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2838BEF-8BB2-4498-84A7-C5851F593DF1}" styleName="Mittlere Formatvorlage 4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5" autoAdjust="0"/>
    <p:restoredTop sz="95794" autoAdjust="0"/>
  </p:normalViewPr>
  <p:slideViewPr>
    <p:cSldViewPr showGuides="1">
      <p:cViewPr varScale="1">
        <p:scale>
          <a:sx n="138" d="100"/>
          <a:sy n="138" d="100"/>
        </p:scale>
        <p:origin x="144" y="684"/>
      </p:cViewPr>
      <p:guideLst>
        <p:guide orient="horz" pos="1847"/>
        <p:guide orient="horz" pos="1938"/>
        <p:guide orient="horz" pos="2346"/>
        <p:guide orient="horz" pos="531"/>
        <p:guide pos="5602"/>
        <p:guide pos="158"/>
        <p:guide pos="2880"/>
        <p:guide pos="5193"/>
      </p:guideLst>
    </p:cSldViewPr>
  </p:slideViewPr>
  <p:outlineViewPr>
    <p:cViewPr>
      <p:scale>
        <a:sx n="33" d="100"/>
        <a:sy n="33" d="100"/>
      </p:scale>
      <p:origin x="0" y="0"/>
    </p:cViewPr>
  </p:outlineViewPr>
  <p:notesTextViewPr>
    <p:cViewPr>
      <p:scale>
        <a:sx n="400" d="100"/>
        <a:sy n="400" d="100"/>
      </p:scale>
      <p:origin x="0" y="0"/>
    </p:cViewPr>
  </p:notesTextViewPr>
  <p:sorterViewPr>
    <p:cViewPr>
      <p:scale>
        <a:sx n="120" d="100"/>
        <a:sy n="120" d="100"/>
      </p:scale>
      <p:origin x="0" y="0"/>
    </p:cViewPr>
  </p:sorterViewPr>
  <p:notesViewPr>
    <p:cSldViewPr showGuides="1">
      <p:cViewPr varScale="1">
        <p:scale>
          <a:sx n="69" d="100"/>
          <a:sy n="69" d="100"/>
        </p:scale>
        <p:origin x="-3005" y="-62"/>
      </p:cViewPr>
      <p:guideLst>
        <p:guide orient="horz" pos="3120"/>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image" Target="../media/image14.emf"/><Relationship Id="rId4" Type="http://schemas.openxmlformats.org/officeDocument/2006/relationships/image" Target="../media/image17.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image" Target="../media/image1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image" Target="../media/image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1250" name="Rectangle 2"/>
          <p:cNvSpPr>
            <a:spLocks noGrp="1" noChangeArrowheads="1"/>
          </p:cNvSpPr>
          <p:nvPr>
            <p:ph type="hdr" sz="quarter"/>
          </p:nvPr>
        </p:nvSpPr>
        <p:spPr bwMode="auto">
          <a:xfrm>
            <a:off x="1" y="0"/>
            <a:ext cx="2944813" cy="49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8" tIns="45679" rIns="91358" bIns="45679" numCol="1" anchor="t" anchorCtr="0" compatLnSpc="1">
            <a:prstTxWarp prst="textNoShape">
              <a:avLst/>
            </a:prstTxWarp>
          </a:bodyPr>
          <a:lstStyle>
            <a:lvl1pPr>
              <a:defRPr sz="1200">
                <a:solidFill>
                  <a:schemeClr val="tx1"/>
                </a:solidFill>
                <a:latin typeface="Arial" charset="0"/>
              </a:defRPr>
            </a:lvl1pPr>
          </a:lstStyle>
          <a:p>
            <a:endParaRPr lang="de-DE" altLang="de-DE"/>
          </a:p>
        </p:txBody>
      </p:sp>
      <p:sp>
        <p:nvSpPr>
          <p:cNvPr id="181251" name="Rectangle 3"/>
          <p:cNvSpPr>
            <a:spLocks noGrp="1" noChangeArrowheads="1"/>
          </p:cNvSpPr>
          <p:nvPr>
            <p:ph type="dt" sz="quarter" idx="1"/>
          </p:nvPr>
        </p:nvSpPr>
        <p:spPr bwMode="auto">
          <a:xfrm>
            <a:off x="3848101" y="0"/>
            <a:ext cx="2944813" cy="49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8" tIns="45679" rIns="91358" bIns="45679" numCol="1" anchor="t" anchorCtr="0" compatLnSpc="1">
            <a:prstTxWarp prst="textNoShape">
              <a:avLst/>
            </a:prstTxWarp>
          </a:bodyPr>
          <a:lstStyle>
            <a:lvl1pPr algn="r">
              <a:defRPr sz="1200">
                <a:solidFill>
                  <a:schemeClr val="tx1"/>
                </a:solidFill>
                <a:latin typeface="Arial" charset="0"/>
              </a:defRPr>
            </a:lvl1pPr>
          </a:lstStyle>
          <a:p>
            <a:endParaRPr lang="de-DE" altLang="de-DE"/>
          </a:p>
        </p:txBody>
      </p:sp>
      <p:sp>
        <p:nvSpPr>
          <p:cNvPr id="181252" name="Rectangle 4"/>
          <p:cNvSpPr>
            <a:spLocks noGrp="1" noChangeArrowheads="1"/>
          </p:cNvSpPr>
          <p:nvPr>
            <p:ph type="ftr" sz="quarter" idx="2"/>
          </p:nvPr>
        </p:nvSpPr>
        <p:spPr bwMode="auto">
          <a:xfrm>
            <a:off x="1" y="9409749"/>
            <a:ext cx="2944813" cy="49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8" tIns="45679" rIns="91358" bIns="45679" numCol="1" anchor="b" anchorCtr="0" compatLnSpc="1">
            <a:prstTxWarp prst="textNoShape">
              <a:avLst/>
            </a:prstTxWarp>
          </a:bodyPr>
          <a:lstStyle>
            <a:lvl1pPr>
              <a:defRPr sz="1200">
                <a:solidFill>
                  <a:schemeClr val="tx1"/>
                </a:solidFill>
                <a:latin typeface="Arial" charset="0"/>
              </a:defRPr>
            </a:lvl1pPr>
          </a:lstStyle>
          <a:p>
            <a:endParaRPr lang="de-DE" altLang="de-DE"/>
          </a:p>
        </p:txBody>
      </p:sp>
      <p:sp>
        <p:nvSpPr>
          <p:cNvPr id="181253" name="Rectangle 5"/>
          <p:cNvSpPr>
            <a:spLocks noGrp="1" noChangeArrowheads="1"/>
          </p:cNvSpPr>
          <p:nvPr>
            <p:ph type="sldNum" sz="quarter" idx="3"/>
          </p:nvPr>
        </p:nvSpPr>
        <p:spPr bwMode="auto">
          <a:xfrm>
            <a:off x="3848101" y="9409749"/>
            <a:ext cx="2944813" cy="49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8" tIns="45679" rIns="91358" bIns="45679" numCol="1" anchor="b" anchorCtr="0" compatLnSpc="1">
            <a:prstTxWarp prst="textNoShape">
              <a:avLst/>
            </a:prstTxWarp>
          </a:bodyPr>
          <a:lstStyle>
            <a:lvl1pPr algn="r">
              <a:defRPr sz="1200">
                <a:solidFill>
                  <a:schemeClr val="tx1"/>
                </a:solidFill>
                <a:latin typeface="Arial" charset="0"/>
              </a:defRPr>
            </a:lvl1pPr>
          </a:lstStyle>
          <a:p>
            <a:fld id="{7B1CF6AF-A305-4EE6-8E10-A6FF73C03665}" type="slidenum">
              <a:rPr lang="de-DE" altLang="de-DE"/>
              <a:pPr/>
              <a:t>‹Nr.›</a:t>
            </a:fld>
            <a:endParaRPr lang="de-DE" altLang="de-DE"/>
          </a:p>
        </p:txBody>
      </p:sp>
    </p:spTree>
    <p:extLst>
      <p:ext uri="{BB962C8B-B14F-4D97-AF65-F5344CB8AC3E}">
        <p14:creationId xmlns:p14="http://schemas.microsoft.com/office/powerpoint/2010/main" val="1790930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0"/>
            <a:ext cx="2944813" cy="49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8" tIns="45679" rIns="91358" bIns="45679" numCol="1" anchor="t" anchorCtr="0" compatLnSpc="1">
            <a:prstTxWarp prst="textNoShape">
              <a:avLst/>
            </a:prstTxWarp>
          </a:bodyPr>
          <a:lstStyle>
            <a:lvl1pPr>
              <a:defRPr sz="1200">
                <a:solidFill>
                  <a:schemeClr val="tx1"/>
                </a:solidFill>
                <a:latin typeface="Arial" charset="0"/>
              </a:defRPr>
            </a:lvl1pPr>
          </a:lstStyle>
          <a:p>
            <a:endParaRPr lang="de-DE" altLang="de-DE"/>
          </a:p>
        </p:txBody>
      </p:sp>
      <p:sp>
        <p:nvSpPr>
          <p:cNvPr id="3075" name="Rectangle 3"/>
          <p:cNvSpPr>
            <a:spLocks noGrp="1" noChangeArrowheads="1"/>
          </p:cNvSpPr>
          <p:nvPr>
            <p:ph type="dt" idx="1"/>
          </p:nvPr>
        </p:nvSpPr>
        <p:spPr bwMode="auto">
          <a:xfrm>
            <a:off x="3848101" y="0"/>
            <a:ext cx="2944813" cy="49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8" tIns="45679" rIns="91358" bIns="45679" numCol="1" anchor="t" anchorCtr="0" compatLnSpc="1">
            <a:prstTxWarp prst="textNoShape">
              <a:avLst/>
            </a:prstTxWarp>
          </a:bodyPr>
          <a:lstStyle>
            <a:lvl1pPr algn="r">
              <a:defRPr sz="1200">
                <a:solidFill>
                  <a:schemeClr val="tx1"/>
                </a:solidFill>
                <a:latin typeface="Arial" charset="0"/>
              </a:defRPr>
            </a:lvl1pPr>
          </a:lstStyle>
          <a:p>
            <a:endParaRPr lang="de-DE" altLang="de-DE"/>
          </a:p>
        </p:txBody>
      </p:sp>
      <p:sp>
        <p:nvSpPr>
          <p:cNvPr id="3076" name="Rectangle 4"/>
          <p:cNvSpPr>
            <a:spLocks noGrp="1" noRot="1" noChangeAspect="1" noChangeArrowheads="1" noTextEdit="1"/>
          </p:cNvSpPr>
          <p:nvPr>
            <p:ph type="sldImg" idx="2"/>
          </p:nvPr>
        </p:nvSpPr>
        <p:spPr bwMode="auto">
          <a:xfrm>
            <a:off x="93663" y="742950"/>
            <a:ext cx="6607175" cy="371633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79450" y="4705667"/>
            <a:ext cx="5435600" cy="4456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8" tIns="45679" rIns="91358" bIns="45679"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3078" name="Rectangle 6"/>
          <p:cNvSpPr>
            <a:spLocks noGrp="1" noChangeArrowheads="1"/>
          </p:cNvSpPr>
          <p:nvPr>
            <p:ph type="ftr" sz="quarter" idx="4"/>
          </p:nvPr>
        </p:nvSpPr>
        <p:spPr bwMode="auto">
          <a:xfrm>
            <a:off x="1" y="9409749"/>
            <a:ext cx="2944813" cy="49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8" tIns="45679" rIns="91358" bIns="45679" numCol="1" anchor="b" anchorCtr="0" compatLnSpc="1">
            <a:prstTxWarp prst="textNoShape">
              <a:avLst/>
            </a:prstTxWarp>
          </a:bodyPr>
          <a:lstStyle>
            <a:lvl1pPr>
              <a:defRPr sz="1200">
                <a:solidFill>
                  <a:schemeClr val="tx1"/>
                </a:solidFill>
                <a:latin typeface="Arial" charset="0"/>
              </a:defRPr>
            </a:lvl1pPr>
          </a:lstStyle>
          <a:p>
            <a:endParaRPr lang="de-DE" altLang="de-DE"/>
          </a:p>
        </p:txBody>
      </p:sp>
      <p:sp>
        <p:nvSpPr>
          <p:cNvPr id="3079" name="Rectangle 7"/>
          <p:cNvSpPr>
            <a:spLocks noGrp="1" noChangeArrowheads="1"/>
          </p:cNvSpPr>
          <p:nvPr>
            <p:ph type="sldNum" sz="quarter" idx="5"/>
          </p:nvPr>
        </p:nvSpPr>
        <p:spPr bwMode="auto">
          <a:xfrm>
            <a:off x="3848101" y="9409749"/>
            <a:ext cx="2944813" cy="49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8" tIns="45679" rIns="91358" bIns="45679" numCol="1" anchor="b" anchorCtr="0" compatLnSpc="1">
            <a:prstTxWarp prst="textNoShape">
              <a:avLst/>
            </a:prstTxWarp>
          </a:bodyPr>
          <a:lstStyle>
            <a:lvl1pPr algn="r">
              <a:defRPr sz="1200">
                <a:solidFill>
                  <a:schemeClr val="tx1"/>
                </a:solidFill>
                <a:latin typeface="Arial" charset="0"/>
              </a:defRPr>
            </a:lvl1pPr>
          </a:lstStyle>
          <a:p>
            <a:fld id="{C83E7BAE-E891-4BA2-9C50-03ECDC89942E}" type="slidenum">
              <a:rPr lang="de-DE" altLang="de-DE"/>
              <a:pPr/>
              <a:t>‹Nr.›</a:t>
            </a:fld>
            <a:endParaRPr lang="de-DE" altLang="de-DE"/>
          </a:p>
        </p:txBody>
      </p:sp>
    </p:spTree>
    <p:extLst>
      <p:ext uri="{BB962C8B-B14F-4D97-AF65-F5344CB8AC3E}">
        <p14:creationId xmlns:p14="http://schemas.microsoft.com/office/powerpoint/2010/main" val="340936983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jpeg"/><Relationship Id="rId4" Type="http://schemas.microsoft.com/office/2007/relationships/hdphoto" Target="../media/hdphoto2.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solidFill>
          <a:srgbClr val="002644"/>
        </a:solidFill>
        <a:effectLst/>
      </p:bgPr>
    </p:bg>
    <p:spTree>
      <p:nvGrpSpPr>
        <p:cNvPr id="1" name=""/>
        <p:cNvGrpSpPr/>
        <p:nvPr/>
      </p:nvGrpSpPr>
      <p:grpSpPr>
        <a:xfrm>
          <a:off x="0" y="0"/>
          <a:ext cx="0" cy="0"/>
          <a:chOff x="0" y="0"/>
          <a:chExt cx="0" cy="0"/>
        </a:xfrm>
      </p:grpSpPr>
      <p:sp>
        <p:nvSpPr>
          <p:cNvPr id="2" name="Rechteck 1"/>
          <p:cNvSpPr/>
          <p:nvPr userDrawn="1"/>
        </p:nvSpPr>
        <p:spPr bwMode="auto">
          <a:xfrm>
            <a:off x="0" y="3723878"/>
            <a:ext cx="9143999" cy="1438240"/>
          </a:xfrm>
          <a:prstGeom prst="rect">
            <a:avLst/>
          </a:prstGeom>
          <a:solidFill>
            <a:schemeClr val="bg1"/>
          </a:solidFill>
          <a:ln>
            <a:solidFill>
              <a:schemeClr val="bg1"/>
            </a:solidFill>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dirty="0">
              <a:ln>
                <a:noFill/>
              </a:ln>
              <a:solidFill>
                <a:schemeClr val="tx2"/>
              </a:solidFill>
              <a:effectLst/>
              <a:latin typeface="Tahoma" pitchFamily="34" charset="0"/>
            </a:endParaRPr>
          </a:p>
        </p:txBody>
      </p:sp>
      <p:sp>
        <p:nvSpPr>
          <p:cNvPr id="4107" name="Rectangle 11"/>
          <p:cNvSpPr>
            <a:spLocks noGrp="1" noChangeArrowheads="1"/>
          </p:cNvSpPr>
          <p:nvPr>
            <p:ph type="ctrTitle"/>
          </p:nvPr>
        </p:nvSpPr>
        <p:spPr>
          <a:xfrm>
            <a:off x="3348039" y="1347614"/>
            <a:ext cx="5616575" cy="954107"/>
          </a:xfrm>
        </p:spPr>
        <p:txBody>
          <a:bodyPr>
            <a:spAutoFit/>
          </a:bodyPr>
          <a:lstStyle>
            <a:lvl1pPr algn="r">
              <a:defRPr sz="2800" b="1">
                <a:solidFill>
                  <a:schemeClr val="bg1"/>
                </a:solidFill>
              </a:defRPr>
            </a:lvl1pPr>
          </a:lstStyle>
          <a:p>
            <a:pPr lvl="0"/>
            <a:r>
              <a:rPr lang="de-DE" altLang="de-DE" noProof="0"/>
              <a:t>Mastertitelformat bearbeiten</a:t>
            </a:r>
            <a:endParaRPr lang="de-DE" altLang="de-DE" noProof="0" dirty="0"/>
          </a:p>
        </p:txBody>
      </p:sp>
      <p:sp>
        <p:nvSpPr>
          <p:cNvPr id="4108" name="Rectangle 12"/>
          <p:cNvSpPr>
            <a:spLocks noGrp="1" noChangeArrowheads="1"/>
          </p:cNvSpPr>
          <p:nvPr>
            <p:ph type="subTitle" idx="1"/>
          </p:nvPr>
        </p:nvSpPr>
        <p:spPr>
          <a:xfrm>
            <a:off x="3649663" y="2569998"/>
            <a:ext cx="5257800" cy="646331"/>
          </a:xfrm>
        </p:spPr>
        <p:txBody>
          <a:bodyPr>
            <a:spAutoFit/>
          </a:bodyPr>
          <a:lstStyle>
            <a:lvl1pPr marL="0" indent="0" algn="r">
              <a:buFont typeface="Wingdings" pitchFamily="2" charset="2"/>
              <a:buNone/>
              <a:defRPr sz="1800">
                <a:solidFill>
                  <a:schemeClr val="bg1"/>
                </a:solidFill>
              </a:defRPr>
            </a:lvl1pPr>
          </a:lstStyle>
          <a:p>
            <a:pPr lvl="0"/>
            <a:r>
              <a:rPr lang="de-DE" altLang="de-DE" noProof="0"/>
              <a:t>Master-Untertitelformat bearbeiten</a:t>
            </a:r>
            <a:endParaRPr lang="de-DE" altLang="de-DE" noProof="0" dirty="0"/>
          </a:p>
        </p:txBody>
      </p:sp>
      <p:pic>
        <p:nvPicPr>
          <p:cNvPr id="4128" name="Picture 32" descr="kompetenz"/>
          <p:cNvPicPr>
            <a:picLocks noChangeAspect="1" noChangeArrowheads="1"/>
          </p:cNvPicPr>
          <p:nvPr/>
        </p:nvPicPr>
        <p:blipFill>
          <a:blip r:embed="rId2" cstate="print">
            <a:clrChange>
              <a:clrFrom>
                <a:srgbClr val="FFFFFF"/>
              </a:clrFrom>
              <a:clrTo>
                <a:srgbClr val="FFFFFF">
                  <a:alpha val="0"/>
                </a:srgbClr>
              </a:clrTo>
            </a:clrChange>
            <a:lum bright="100000"/>
            <a:extLst>
              <a:ext uri="{28A0092B-C50C-407E-A947-70E740481C1C}">
                <a14:useLocalDpi xmlns:a14="http://schemas.microsoft.com/office/drawing/2010/main" val="0"/>
              </a:ext>
            </a:extLst>
          </a:blip>
          <a:srcRect/>
          <a:stretch>
            <a:fillRect/>
          </a:stretch>
        </p:blipFill>
        <p:spPr bwMode="auto">
          <a:xfrm>
            <a:off x="6588125" y="4677966"/>
            <a:ext cx="2376488" cy="127397"/>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userDrawn="1"/>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rot="21021509">
            <a:off x="651708" y="3508290"/>
            <a:ext cx="1999492" cy="1608776"/>
          </a:xfrm>
          <a:prstGeom prst="rect">
            <a:avLst/>
          </a:prstGeom>
        </p:spPr>
      </p:pic>
      <p:pic>
        <p:nvPicPr>
          <p:cNvPr id="6" name="Grafik 5">
            <a:extLst>
              <a:ext uri="{FF2B5EF4-FFF2-40B4-BE49-F238E27FC236}">
                <a16:creationId xmlns:a16="http://schemas.microsoft.com/office/drawing/2014/main" id="{3DC10BFA-6303-4467-8928-35807894592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516000" y="4071600"/>
            <a:ext cx="2331242" cy="72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 &amp; Inhalt mit LIKAT Rostock">
    <p:spTree>
      <p:nvGrpSpPr>
        <p:cNvPr id="1" name=""/>
        <p:cNvGrpSpPr/>
        <p:nvPr/>
      </p:nvGrpSpPr>
      <p:grpSpPr>
        <a:xfrm>
          <a:off x="0" y="0"/>
          <a:ext cx="0" cy="0"/>
          <a:chOff x="0" y="0"/>
          <a:chExt cx="0" cy="0"/>
        </a:xfrm>
      </p:grpSpPr>
      <p:sp>
        <p:nvSpPr>
          <p:cNvPr id="12" name="Textplatzhalter 11"/>
          <p:cNvSpPr>
            <a:spLocks noGrp="1"/>
          </p:cNvSpPr>
          <p:nvPr>
            <p:ph type="body" sz="quarter" idx="13"/>
          </p:nvPr>
        </p:nvSpPr>
        <p:spPr>
          <a:xfrm>
            <a:off x="949325" y="843558"/>
            <a:ext cx="7727131" cy="1520416"/>
          </a:xfrm>
        </p:spPr>
        <p:txBody>
          <a:bodyPr>
            <a:sp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el 1"/>
          <p:cNvSpPr>
            <a:spLocks noGrp="1"/>
          </p:cNvSpPr>
          <p:nvPr>
            <p:ph type="title"/>
          </p:nvPr>
        </p:nvSpPr>
        <p:spPr/>
        <p:txBody>
          <a:bodyPr/>
          <a:lstStyle/>
          <a:p>
            <a:r>
              <a:rPr lang="de-DE"/>
              <a:t>Mastertitelformat bearbeiten</a:t>
            </a:r>
            <a:endParaRPr lang="de-DE" dirty="0"/>
          </a:p>
        </p:txBody>
      </p:sp>
      <p:sp>
        <p:nvSpPr>
          <p:cNvPr id="6" name="Textfeld 5"/>
          <p:cNvSpPr txBox="1"/>
          <p:nvPr userDrawn="1"/>
        </p:nvSpPr>
        <p:spPr>
          <a:xfrm>
            <a:off x="75411" y="3588825"/>
            <a:ext cx="353943" cy="1206877"/>
          </a:xfrm>
          <a:prstGeom prst="rect">
            <a:avLst/>
          </a:prstGeom>
          <a:noFill/>
          <a:ln>
            <a:noFill/>
          </a:ln>
        </p:spPr>
        <p:txBody>
          <a:bodyPr vert="vert270" wrap="square" rtlCol="0">
            <a:spAutoFit/>
          </a:bodyPr>
          <a:lstStyle/>
          <a:p>
            <a:r>
              <a:rPr lang="de-DE" sz="1100" b="1" dirty="0">
                <a:solidFill>
                  <a:schemeClr val="tx1"/>
                </a:solidFill>
                <a:latin typeface="Segoe UI" panose="020B0502040204020203" pitchFamily="34" charset="0"/>
                <a:ea typeface="Segoe UI" panose="020B0502040204020203" pitchFamily="34" charset="0"/>
                <a:cs typeface="Segoe UI" panose="020B0502040204020203" pitchFamily="34" charset="0"/>
              </a:rPr>
              <a:t>LIKAT Rostock</a:t>
            </a:r>
          </a:p>
        </p:txBody>
      </p:sp>
      <p:sp>
        <p:nvSpPr>
          <p:cNvPr id="7" name="Textfeld 6">
            <a:extLst>
              <a:ext uri="{FF2B5EF4-FFF2-40B4-BE49-F238E27FC236}">
                <a16:creationId xmlns:a16="http://schemas.microsoft.com/office/drawing/2014/main" id="{C1541B40-1070-4F4E-9F94-888452702E7A}"/>
              </a:ext>
            </a:extLst>
          </p:cNvPr>
          <p:cNvSpPr txBox="1"/>
          <p:nvPr userDrawn="1"/>
        </p:nvSpPr>
        <p:spPr>
          <a:xfrm>
            <a:off x="3545886" y="4883626"/>
            <a:ext cx="2052228" cy="246221"/>
          </a:xfrm>
          <a:prstGeom prst="rect">
            <a:avLst/>
          </a:prstGeom>
          <a:noFill/>
          <a:ln>
            <a:noFill/>
          </a:ln>
        </p:spPr>
        <p:txBody>
          <a:bodyPr wrap="square" rtlCol="0">
            <a:spAutoFit/>
          </a:bodyPr>
          <a:lstStyle/>
          <a:p>
            <a:r>
              <a:rPr lang="en-US" sz="1000" b="1" noProof="0" dirty="0">
                <a:solidFill>
                  <a:schemeClr val="tx1"/>
                </a:solidFill>
                <a:latin typeface="Segoe UI" panose="020B0502040204020203" pitchFamily="34" charset="0"/>
              </a:rPr>
              <a:t>Bernhard Stadler –   ECCS 2020</a:t>
            </a:r>
          </a:p>
        </p:txBody>
      </p:sp>
      <p:cxnSp>
        <p:nvCxnSpPr>
          <p:cNvPr id="8" name="Gerade Verbindung 8">
            <a:extLst>
              <a:ext uri="{FF2B5EF4-FFF2-40B4-BE49-F238E27FC236}">
                <a16:creationId xmlns:a16="http://schemas.microsoft.com/office/drawing/2014/main" id="{652213C8-456D-4344-ACBC-9978CAC114B7}"/>
              </a:ext>
            </a:extLst>
          </p:cNvPr>
          <p:cNvCxnSpPr>
            <a:cxnSpLocks/>
            <a:endCxn id="7" idx="1"/>
          </p:cNvCxnSpPr>
          <p:nvPr userDrawn="1"/>
        </p:nvCxnSpPr>
        <p:spPr bwMode="auto">
          <a:xfrm flipV="1">
            <a:off x="479070" y="5006737"/>
            <a:ext cx="3066816" cy="3944"/>
          </a:xfrm>
          <a:prstGeom prst="line">
            <a:avLst/>
          </a:prstGeom>
          <a:noFill/>
          <a:ln w="19050" cap="rnd"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 Verbindung 8">
            <a:extLst>
              <a:ext uri="{FF2B5EF4-FFF2-40B4-BE49-F238E27FC236}">
                <a16:creationId xmlns:a16="http://schemas.microsoft.com/office/drawing/2014/main" id="{1AC5C927-D2C8-4EDD-A1DB-6EC3F4F56799}"/>
              </a:ext>
            </a:extLst>
          </p:cNvPr>
          <p:cNvCxnSpPr>
            <a:cxnSpLocks/>
            <a:stCxn id="7" idx="3"/>
          </p:cNvCxnSpPr>
          <p:nvPr userDrawn="1"/>
        </p:nvCxnSpPr>
        <p:spPr bwMode="auto">
          <a:xfrm>
            <a:off x="5598114" y="5006737"/>
            <a:ext cx="3528801" cy="1972"/>
          </a:xfrm>
          <a:prstGeom prst="line">
            <a:avLst/>
          </a:prstGeom>
          <a:noFill/>
          <a:ln w="19050" cap="rnd"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Foliennummernplatzhalter 13">
            <a:extLst>
              <a:ext uri="{FF2B5EF4-FFF2-40B4-BE49-F238E27FC236}">
                <a16:creationId xmlns:a16="http://schemas.microsoft.com/office/drawing/2014/main" id="{6A6F2C6E-FC90-4E86-9A4A-275CD5F6076B}"/>
              </a:ext>
            </a:extLst>
          </p:cNvPr>
          <p:cNvSpPr>
            <a:spLocks noGrp="1"/>
          </p:cNvSpPr>
          <p:nvPr>
            <p:ph type="sldNum" sz="quarter" idx="12"/>
          </p:nvPr>
        </p:nvSpPr>
        <p:spPr>
          <a:xfrm>
            <a:off x="17085" y="4883626"/>
            <a:ext cx="461985" cy="254109"/>
          </a:xfrm>
        </p:spPr>
        <p:txBody>
          <a:bodyPr/>
          <a:lstStyle/>
          <a:p>
            <a:pPr defTabSz="609600">
              <a:lnSpc>
                <a:spcPct val="115000"/>
              </a:lnSpc>
            </a:pPr>
            <a:fld id="{57AA92E0-3DD0-45C7-8007-92172A3F713B}" type="slidenum">
              <a:rPr lang="de-DE" smtClean="0"/>
              <a:pPr defTabSz="609600">
                <a:lnSpc>
                  <a:spcPct val="115000"/>
                </a:lnSpc>
              </a:pPr>
              <a:t>‹Nr.›</a:t>
            </a:fld>
            <a:endParaRPr lang="de-DE" dirty="0"/>
          </a:p>
        </p:txBody>
      </p:sp>
    </p:spTree>
    <p:extLst>
      <p:ext uri="{BB962C8B-B14F-4D97-AF65-F5344CB8AC3E}">
        <p14:creationId xmlns:p14="http://schemas.microsoft.com/office/powerpoint/2010/main" val="108843663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12" name="Textplatzhalter 11"/>
          <p:cNvSpPr>
            <a:spLocks noGrp="1"/>
          </p:cNvSpPr>
          <p:nvPr>
            <p:ph type="body" sz="quarter" idx="13"/>
          </p:nvPr>
        </p:nvSpPr>
        <p:spPr>
          <a:xfrm>
            <a:off x="949325" y="843558"/>
            <a:ext cx="7727131" cy="1520416"/>
          </a:xfrm>
        </p:spPr>
        <p:txBody>
          <a:bodyPr>
            <a:sp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oliennummernplatzhalter 13"/>
          <p:cNvSpPr>
            <a:spLocks noGrp="1"/>
          </p:cNvSpPr>
          <p:nvPr>
            <p:ph type="sldNum" sz="quarter" idx="12"/>
          </p:nvPr>
        </p:nvSpPr>
        <p:spPr>
          <a:xfrm>
            <a:off x="4260" y="4875547"/>
            <a:ext cx="487634" cy="270267"/>
          </a:xfrm>
        </p:spPr>
        <p:txBody>
          <a:bodyPr/>
          <a:lstStyle/>
          <a:p>
            <a:pPr defTabSz="609600">
              <a:lnSpc>
                <a:spcPct val="115000"/>
              </a:lnSpc>
            </a:pPr>
            <a:fld id="{0459F55A-E1B4-41B1-87DA-408221E4F010}" type="slidenum">
              <a:rPr lang="de-DE" smtClean="0"/>
              <a:t>‹Nr.›</a:t>
            </a:fld>
            <a:endParaRPr lang="de-DE" dirty="0"/>
          </a:p>
        </p:txBody>
      </p:sp>
      <p:sp>
        <p:nvSpPr>
          <p:cNvPr id="2" name="Titel 1"/>
          <p:cNvSpPr>
            <a:spLocks noGrp="1"/>
          </p:cNvSpPr>
          <p:nvPr>
            <p:ph type="title"/>
          </p:nvPr>
        </p:nvSpPr>
        <p:spPr/>
        <p:txBody>
          <a:bodyPr/>
          <a:lstStyle/>
          <a:p>
            <a:r>
              <a:rPr lang="de-DE"/>
              <a:t>Mastertitelformat bearbeiten</a:t>
            </a:r>
            <a:endParaRPr lang="de-DE" dirty="0"/>
          </a:p>
        </p:txBody>
      </p:sp>
    </p:spTree>
    <p:extLst>
      <p:ext uri="{BB962C8B-B14F-4D97-AF65-F5344CB8AC3E}">
        <p14:creationId xmlns:p14="http://schemas.microsoft.com/office/powerpoint/2010/main" val="196157599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 Fusszeile">
    <p:spTree>
      <p:nvGrpSpPr>
        <p:cNvPr id="1" name=""/>
        <p:cNvGrpSpPr/>
        <p:nvPr/>
      </p:nvGrpSpPr>
      <p:grpSpPr>
        <a:xfrm>
          <a:off x="0" y="0"/>
          <a:ext cx="0" cy="0"/>
          <a:chOff x="0" y="0"/>
          <a:chExt cx="0" cy="0"/>
        </a:xfrm>
      </p:grpSpPr>
      <p:sp>
        <p:nvSpPr>
          <p:cNvPr id="14" name="Foliennummernplatzhalter 13"/>
          <p:cNvSpPr>
            <a:spLocks noGrp="1"/>
          </p:cNvSpPr>
          <p:nvPr>
            <p:ph type="sldNum" sz="quarter" idx="12"/>
          </p:nvPr>
        </p:nvSpPr>
        <p:spPr>
          <a:xfrm>
            <a:off x="19832" y="4889391"/>
            <a:ext cx="461985" cy="254109"/>
          </a:xfrm>
        </p:spPr>
        <p:txBody>
          <a:bodyPr/>
          <a:lstStyle/>
          <a:p>
            <a:pPr defTabSz="609600">
              <a:lnSpc>
                <a:spcPct val="115000"/>
              </a:lnSpc>
            </a:pPr>
            <a:fld id="{57AA92E0-3DD0-45C7-8007-92172A3F713B}" type="slidenum">
              <a:rPr lang="de-DE" smtClean="0"/>
              <a:pPr defTabSz="609600">
                <a:lnSpc>
                  <a:spcPct val="115000"/>
                </a:lnSpc>
              </a:pPr>
              <a:t>‹Nr.›</a:t>
            </a:fld>
            <a:endParaRPr lang="de-DE" dirty="0"/>
          </a:p>
        </p:txBody>
      </p:sp>
      <p:sp>
        <p:nvSpPr>
          <p:cNvPr id="3" name="Titel 2"/>
          <p:cNvSpPr>
            <a:spLocks noGrp="1"/>
          </p:cNvSpPr>
          <p:nvPr>
            <p:ph type="title"/>
          </p:nvPr>
        </p:nvSpPr>
        <p:spPr/>
        <p:txBody>
          <a:bodyPr/>
          <a:lstStyle>
            <a:lvl1pPr>
              <a:lnSpc>
                <a:spcPct val="110000"/>
              </a:lnSpc>
              <a:defRPr/>
            </a:lvl1pPr>
          </a:lstStyle>
          <a:p>
            <a:r>
              <a:rPr lang="de-DE"/>
              <a:t>Mastertitelformat bearbeiten</a:t>
            </a:r>
            <a:endParaRPr lang="de-DE" dirty="0"/>
          </a:p>
        </p:txBody>
      </p:sp>
    </p:spTree>
    <p:extLst>
      <p:ext uri="{BB962C8B-B14F-4D97-AF65-F5344CB8AC3E}">
        <p14:creationId xmlns:p14="http://schemas.microsoft.com/office/powerpoint/2010/main" val="137580900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6589713" y="757237"/>
            <a:ext cx="1905000" cy="196454"/>
          </a:xfrm>
          <a:prstGeom prst="rect">
            <a:avLst/>
          </a:prstGeom>
          <a:ln/>
        </p:spPr>
        <p:txBody>
          <a:bodyPr/>
          <a:lstStyle>
            <a:lvl1pPr>
              <a:defRPr/>
            </a:lvl1pPr>
          </a:lstStyle>
          <a:p>
            <a:pPr>
              <a:defRPr/>
            </a:pPr>
            <a:endParaRPr lang="en-US"/>
          </a:p>
        </p:txBody>
      </p:sp>
      <p:sp>
        <p:nvSpPr>
          <p:cNvPr id="5" name="Rectangle 9"/>
          <p:cNvSpPr>
            <a:spLocks noGrp="1" noChangeArrowheads="1"/>
          </p:cNvSpPr>
          <p:nvPr>
            <p:ph type="sldNum" sz="quarter" idx="11"/>
          </p:nvPr>
        </p:nvSpPr>
        <p:spPr>
          <a:xfrm>
            <a:off x="8543471" y="-18680"/>
            <a:ext cx="553357" cy="246221"/>
          </a:xfrm>
          <a:prstGeom prst="rect">
            <a:avLst/>
          </a:prstGeom>
          <a:ln/>
        </p:spPr>
        <p:txBody>
          <a:bodyPr/>
          <a:lstStyle>
            <a:lvl1pPr>
              <a:defRPr/>
            </a:lvl1pPr>
          </a:lstStyle>
          <a:p>
            <a:pPr>
              <a:defRPr/>
            </a:pPr>
            <a:r>
              <a:rPr lang="en-US" dirty="0"/>
              <a:t> | </a:t>
            </a:r>
            <a:fld id="{BCC72B6B-2232-413D-BFC0-E05CDB7085D5}" type="slidenum">
              <a:rPr lang="en-US"/>
              <a:pPr>
                <a:defRPr/>
              </a:pPr>
              <a:t>‹Nr.›</a:t>
            </a:fld>
            <a:endParaRPr lang="en-US" dirty="0"/>
          </a:p>
        </p:txBody>
      </p:sp>
    </p:spTree>
    <p:extLst>
      <p:ext uri="{BB962C8B-B14F-4D97-AF65-F5344CB8AC3E}">
        <p14:creationId xmlns:p14="http://schemas.microsoft.com/office/powerpoint/2010/main" val="1214596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3.jpeg"/><Relationship Id="rId4" Type="http://schemas.openxmlformats.org/officeDocument/2006/relationships/slideLayout" Target="../slideLayouts/slideLayout4.xml"/><Relationship Id="rId9"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79000"/>
          </a:schemeClr>
        </a:solidFill>
        <a:effectLst/>
      </p:bgPr>
    </p:bg>
    <p:spTree>
      <p:nvGrpSpPr>
        <p:cNvPr id="1" name=""/>
        <p:cNvGrpSpPr/>
        <p:nvPr/>
      </p:nvGrpSpPr>
      <p:grpSpPr>
        <a:xfrm>
          <a:off x="0" y="0"/>
          <a:ext cx="0" cy="0"/>
          <a:chOff x="0" y="0"/>
          <a:chExt cx="0" cy="0"/>
        </a:xfrm>
      </p:grpSpPr>
      <p:sp>
        <p:nvSpPr>
          <p:cNvPr id="1032" name="Rectangle 8"/>
          <p:cNvSpPr>
            <a:spLocks noGrp="1" noChangeArrowheads="1"/>
          </p:cNvSpPr>
          <p:nvPr>
            <p:ph type="body" idx="1"/>
          </p:nvPr>
        </p:nvSpPr>
        <p:spPr bwMode="auto">
          <a:xfrm>
            <a:off x="942321" y="843558"/>
            <a:ext cx="7734135" cy="2406813"/>
          </a:xfrm>
          <a:prstGeom prst="rect">
            <a:avLst/>
          </a:prstGeom>
          <a:noFill/>
          <a:ln>
            <a:noFill/>
          </a:ln>
          <a:effectLst/>
        </p:spPr>
        <p:txBody>
          <a:bodyPr vert="horz" wrap="square" lIns="91440" tIns="45720" rIns="91440" bIns="45720" numCol="1" anchor="t" anchorCtr="0" compatLnSpc="1">
            <a:prstTxWarp prst="textNoShape">
              <a:avLst/>
            </a:prstTxWarp>
            <a:spAutoFit/>
          </a:bodyPr>
          <a:lstStyle/>
          <a:p>
            <a:pPr lvl="0"/>
            <a:r>
              <a:rPr lang="de-DE" altLang="de-DE" dirty="0"/>
              <a:t>Klicken Sie, um die Formate des Vorlagentextes zu bearbeiten</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a:p>
            <a:pPr lvl="5"/>
            <a:endParaRPr lang="de-DE" altLang="de-DE" dirty="0"/>
          </a:p>
          <a:p>
            <a:pPr lvl="6"/>
            <a:endParaRPr lang="de-DE" altLang="de-DE" dirty="0"/>
          </a:p>
          <a:p>
            <a:pPr lvl="8"/>
            <a:endParaRPr lang="de-DE" altLang="de-DE" dirty="0"/>
          </a:p>
        </p:txBody>
      </p:sp>
      <p:sp>
        <p:nvSpPr>
          <p:cNvPr id="4" name="Foliennummernplatzhalter 3"/>
          <p:cNvSpPr>
            <a:spLocks noGrp="1"/>
          </p:cNvSpPr>
          <p:nvPr>
            <p:ph type="sldNum" sz="quarter" idx="4"/>
          </p:nvPr>
        </p:nvSpPr>
        <p:spPr>
          <a:xfrm>
            <a:off x="7008" y="4881313"/>
            <a:ext cx="487634" cy="270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chorCtr="0">
            <a:spAutoFit/>
          </a:bodyPr>
          <a:lstStyle>
            <a:lvl1pPr algn="ctr">
              <a:defRPr lang="de-DE" sz="1100" b="1" baseline="0" smtClean="0">
                <a:solidFill>
                  <a:schemeClr val="tx2"/>
                </a:solidFill>
                <a:latin typeface="Segoe UI" panose="020B0502040204020203" pitchFamily="34" charset="0"/>
                <a:ea typeface="Segoe UI" panose="020B0502040204020203" pitchFamily="34" charset="0"/>
                <a:cs typeface="Segoe UI" panose="020B0502040204020203" pitchFamily="34" charset="0"/>
              </a:defRPr>
            </a:lvl1pPr>
          </a:lstStyle>
          <a:p>
            <a:pPr defTabSz="609600">
              <a:lnSpc>
                <a:spcPct val="115000"/>
              </a:lnSpc>
            </a:pPr>
            <a:fld id="{57AA92E0-3DD0-45C7-8007-92172A3F713B}" type="slidenum">
              <a:rPr lang="de-DE" smtClean="0"/>
              <a:pPr defTabSz="609600">
                <a:lnSpc>
                  <a:spcPct val="115000"/>
                </a:lnSpc>
              </a:pPr>
              <a:t>‹Nr.›</a:t>
            </a:fld>
            <a:endParaRPr lang="de-DE" dirty="0"/>
          </a:p>
        </p:txBody>
      </p:sp>
      <p:sp>
        <p:nvSpPr>
          <p:cNvPr id="1031" name="Rectangle 7"/>
          <p:cNvSpPr>
            <a:spLocks noGrp="1" noChangeArrowheads="1"/>
          </p:cNvSpPr>
          <p:nvPr>
            <p:ph type="title"/>
          </p:nvPr>
        </p:nvSpPr>
        <p:spPr bwMode="auto">
          <a:xfrm>
            <a:off x="718754" y="141377"/>
            <a:ext cx="8064896" cy="443198"/>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lvl="0"/>
            <a:r>
              <a:rPr lang="de-DE" altLang="de-DE" dirty="0"/>
              <a:t>Klicken Sie, um das Titelformat zu bearbeiten</a:t>
            </a:r>
          </a:p>
        </p:txBody>
      </p:sp>
      <p:cxnSp>
        <p:nvCxnSpPr>
          <p:cNvPr id="9" name="Gerade Verbindung 8"/>
          <p:cNvCxnSpPr/>
          <p:nvPr userDrawn="1"/>
        </p:nvCxnSpPr>
        <p:spPr bwMode="auto">
          <a:xfrm>
            <a:off x="714253" y="580074"/>
            <a:ext cx="8424000" cy="0"/>
          </a:xfrm>
          <a:prstGeom prst="line">
            <a:avLst/>
          </a:prstGeom>
          <a:noFill/>
          <a:ln w="19050" cap="rnd"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Grafik 4"/>
          <p:cNvPicPr>
            <a:picLocks noChangeAspect="1"/>
          </p:cNvPicPr>
          <p:nvPr userDrawn="1"/>
        </p:nvPicPr>
        <p:blipFill rotWithShape="1">
          <a:blip r:embed="rId7" cstate="print">
            <a:extLst>
              <a:ext uri="{28A0092B-C50C-407E-A947-70E740481C1C}">
                <a14:useLocalDpi xmlns:a14="http://schemas.microsoft.com/office/drawing/2010/main" val="0"/>
              </a:ext>
            </a:extLst>
          </a:blip>
          <a:srcRect l="6782" t="3282" b="1"/>
          <a:stretch/>
        </p:blipFill>
        <p:spPr>
          <a:xfrm>
            <a:off x="9121" y="6137"/>
            <a:ext cx="608391" cy="630000"/>
          </a:xfrm>
          <a:prstGeom prst="rect">
            <a:avLst/>
          </a:prstGeom>
        </p:spPr>
      </p:pic>
      <p:pic>
        <p:nvPicPr>
          <p:cNvPr id="6" name="Grafik 5"/>
          <p:cNvPicPr>
            <a:picLocks noChangeAspect="1"/>
          </p:cNvPicPr>
          <p:nvPr userDrawn="1"/>
        </p:nvPicPr>
        <p:blipFill>
          <a:blip r:embed="rId8" cstate="print">
            <a:duotone>
              <a:prstClr val="black"/>
              <a:schemeClr val="tx2">
                <a:tint val="45000"/>
                <a:satMod val="400000"/>
              </a:schemeClr>
            </a:duotone>
            <a:extLst>
              <a:ext uri="{BEBA8EAE-BF5A-486C-A8C5-ECC9F3942E4B}">
                <a14:imgProps xmlns:a14="http://schemas.microsoft.com/office/drawing/2010/main">
                  <a14:imgLayer r:embed="rId9">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21286985">
            <a:off x="8399234" y="117877"/>
            <a:ext cx="685610" cy="551637"/>
          </a:xfrm>
          <a:prstGeom prst="rect">
            <a:avLst/>
          </a:prstGeom>
        </p:spPr>
      </p:pic>
      <p:pic>
        <p:nvPicPr>
          <p:cNvPr id="8" name="Grafik 7">
            <a:extLst>
              <a:ext uri="{FF2B5EF4-FFF2-40B4-BE49-F238E27FC236}">
                <a16:creationId xmlns:a16="http://schemas.microsoft.com/office/drawing/2014/main" id="{164E48E5-563C-48A2-818E-1B646748861E}"/>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4487" t="15293" r="4487" b="17452"/>
          <a:stretch/>
        </p:blipFill>
        <p:spPr>
          <a:xfrm>
            <a:off x="6595059" y="47817"/>
            <a:ext cx="1679273" cy="44319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5" r:id="rId2"/>
    <p:sldLayoutId id="2147483652" r:id="rId3"/>
    <p:sldLayoutId id="2147483651" r:id="rId4"/>
    <p:sldLayoutId id="2147483653" r:id="rId5"/>
  </p:sldLayoutIdLst>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hf hdr="0" ftr="0" dt="0"/>
  <p:txStyles>
    <p:titleStyle>
      <a:lvl1pPr algn="l" rtl="0" eaLnBrk="1" fontAlgn="base" hangingPunct="1">
        <a:lnSpc>
          <a:spcPct val="110000"/>
        </a:lnSpc>
        <a:spcBef>
          <a:spcPct val="0"/>
        </a:spcBef>
        <a:spcAft>
          <a:spcPct val="0"/>
        </a:spcAft>
        <a:defRPr sz="2000" b="1" baseline="0">
          <a:solidFill>
            <a:srgbClr val="002644"/>
          </a:solidFill>
          <a:latin typeface="Segoe UI" panose="020B0502040204020203" pitchFamily="34" charset="0"/>
          <a:ea typeface="Segoe UI" panose="020B0502040204020203" pitchFamily="34" charset="0"/>
          <a:cs typeface="Segoe UI" panose="020B0502040204020203" pitchFamily="34" charset="0"/>
        </a:defRPr>
      </a:lvl1pPr>
      <a:lvl2pPr algn="l" rtl="0" eaLnBrk="1" fontAlgn="base" hangingPunct="1">
        <a:spcBef>
          <a:spcPct val="0"/>
        </a:spcBef>
        <a:spcAft>
          <a:spcPct val="0"/>
        </a:spcAft>
        <a:defRPr sz="2800">
          <a:solidFill>
            <a:schemeClr val="tx1"/>
          </a:solidFill>
          <a:latin typeface="Tahoma" pitchFamily="34" charset="0"/>
        </a:defRPr>
      </a:lvl2pPr>
      <a:lvl3pPr algn="l" rtl="0" eaLnBrk="1" fontAlgn="base" hangingPunct="1">
        <a:spcBef>
          <a:spcPct val="0"/>
        </a:spcBef>
        <a:spcAft>
          <a:spcPct val="0"/>
        </a:spcAft>
        <a:defRPr sz="2800">
          <a:solidFill>
            <a:schemeClr val="tx1"/>
          </a:solidFill>
          <a:latin typeface="Tahoma" pitchFamily="34" charset="0"/>
        </a:defRPr>
      </a:lvl3pPr>
      <a:lvl4pPr algn="l" rtl="0" eaLnBrk="1" fontAlgn="base" hangingPunct="1">
        <a:spcBef>
          <a:spcPct val="0"/>
        </a:spcBef>
        <a:spcAft>
          <a:spcPct val="0"/>
        </a:spcAft>
        <a:defRPr sz="2800">
          <a:solidFill>
            <a:schemeClr val="tx1"/>
          </a:solidFill>
          <a:latin typeface="Tahoma" pitchFamily="34" charset="0"/>
        </a:defRPr>
      </a:lvl4pPr>
      <a:lvl5pPr algn="l" rtl="0" eaLnBrk="1" fontAlgn="base" hangingPunct="1">
        <a:spcBef>
          <a:spcPct val="0"/>
        </a:spcBef>
        <a:spcAft>
          <a:spcPct val="0"/>
        </a:spcAft>
        <a:defRPr sz="2800">
          <a:solidFill>
            <a:schemeClr val="tx1"/>
          </a:solidFill>
          <a:latin typeface="Tahoma" pitchFamily="34" charset="0"/>
        </a:defRPr>
      </a:lvl5pPr>
      <a:lvl6pPr marL="457200" algn="l" rtl="0" eaLnBrk="1" fontAlgn="base" hangingPunct="1">
        <a:spcBef>
          <a:spcPct val="0"/>
        </a:spcBef>
        <a:spcAft>
          <a:spcPct val="0"/>
        </a:spcAft>
        <a:defRPr sz="2800">
          <a:solidFill>
            <a:schemeClr val="tx1"/>
          </a:solidFill>
          <a:latin typeface="Tahoma" pitchFamily="34" charset="0"/>
        </a:defRPr>
      </a:lvl6pPr>
      <a:lvl7pPr marL="914400" algn="l" rtl="0" eaLnBrk="1" fontAlgn="base" hangingPunct="1">
        <a:spcBef>
          <a:spcPct val="0"/>
        </a:spcBef>
        <a:spcAft>
          <a:spcPct val="0"/>
        </a:spcAft>
        <a:defRPr sz="2800">
          <a:solidFill>
            <a:schemeClr val="tx1"/>
          </a:solidFill>
          <a:latin typeface="Tahoma" pitchFamily="34" charset="0"/>
        </a:defRPr>
      </a:lvl7pPr>
      <a:lvl8pPr marL="1371600" algn="l" rtl="0" eaLnBrk="1" fontAlgn="base" hangingPunct="1">
        <a:spcBef>
          <a:spcPct val="0"/>
        </a:spcBef>
        <a:spcAft>
          <a:spcPct val="0"/>
        </a:spcAft>
        <a:defRPr sz="2800">
          <a:solidFill>
            <a:schemeClr val="tx1"/>
          </a:solidFill>
          <a:latin typeface="Tahoma" pitchFamily="34" charset="0"/>
        </a:defRPr>
      </a:lvl8pPr>
      <a:lvl9pPr marL="1828800" algn="l" rtl="0" eaLnBrk="1" fontAlgn="base" hangingPunct="1">
        <a:spcBef>
          <a:spcPct val="0"/>
        </a:spcBef>
        <a:spcAft>
          <a:spcPct val="0"/>
        </a:spcAft>
        <a:defRPr sz="2800">
          <a:solidFill>
            <a:schemeClr val="tx1"/>
          </a:solidFill>
          <a:latin typeface="Tahoma" pitchFamily="34" charset="0"/>
        </a:defRPr>
      </a:lvl9pPr>
    </p:titleStyle>
    <p:bodyStyle>
      <a:lvl1pPr marL="266700" indent="-266700" algn="l" rtl="0" eaLnBrk="1" fontAlgn="base" hangingPunct="1">
        <a:spcBef>
          <a:spcPct val="20000"/>
        </a:spcBef>
        <a:spcAft>
          <a:spcPct val="0"/>
        </a:spcAft>
        <a:buClr>
          <a:schemeClr val="accent2"/>
        </a:buClr>
        <a:buSzPct val="100000"/>
        <a:buFont typeface="Wingdings" panose="05000000000000000000" pitchFamily="2" charset="2"/>
        <a:buChar char="§"/>
        <a:defRPr sz="160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27063" indent="-266700" algn="l" rtl="0" eaLnBrk="1" fontAlgn="base" hangingPunct="1">
        <a:spcBef>
          <a:spcPct val="20000"/>
        </a:spcBef>
        <a:spcAft>
          <a:spcPct val="0"/>
        </a:spcAft>
        <a:buClr>
          <a:schemeClr val="accent2"/>
        </a:buClr>
        <a:buSzPct val="100000"/>
        <a:buFont typeface="Tahoma" pitchFamily="34" charset="0"/>
        <a:buChar char="»"/>
        <a:defRPr sz="160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985838" indent="-265113" algn="l" rtl="0" eaLnBrk="1" fontAlgn="base" hangingPunct="1">
        <a:spcBef>
          <a:spcPct val="20000"/>
        </a:spcBef>
        <a:spcAft>
          <a:spcPct val="0"/>
        </a:spcAft>
        <a:buClr>
          <a:schemeClr val="accent2"/>
        </a:buClr>
        <a:buSzPct val="100000"/>
        <a:buChar char="-"/>
        <a:tabLst/>
        <a:defRPr sz="1600">
          <a:solidFill>
            <a:schemeClr val="tx2"/>
          </a:solidFill>
          <a:latin typeface="Segoe UI" panose="020B0502040204020203" pitchFamily="34" charset="0"/>
          <a:ea typeface="Segoe UI" panose="020B0502040204020203" pitchFamily="34" charset="0"/>
          <a:cs typeface="Segoe UI" panose="020B0502040204020203" pitchFamily="34" charset="0"/>
        </a:defRPr>
      </a:lvl3pPr>
      <a:lvl4pPr marL="1346200" indent="-273050" algn="l" rtl="0" eaLnBrk="1" fontAlgn="base" hangingPunct="1">
        <a:spcBef>
          <a:spcPct val="20000"/>
        </a:spcBef>
        <a:spcAft>
          <a:spcPct val="0"/>
        </a:spcAft>
        <a:buClr>
          <a:schemeClr val="accent2"/>
        </a:buClr>
        <a:buSzPct val="100000"/>
        <a:buFont typeface="Symbol" panose="05050102010706020507" pitchFamily="18" charset="2"/>
        <a:buChar char="-"/>
        <a:defRPr sz="1600">
          <a:solidFill>
            <a:schemeClr val="tx2"/>
          </a:solidFill>
          <a:latin typeface="Segoe UI" panose="020B0502040204020203" pitchFamily="34" charset="0"/>
          <a:ea typeface="Segoe UI" panose="020B0502040204020203" pitchFamily="34" charset="0"/>
          <a:cs typeface="Segoe UI" panose="020B0502040204020203" pitchFamily="34" charset="0"/>
        </a:defRPr>
      </a:lvl4pPr>
      <a:lvl5pPr marL="1706563" indent="-273050" algn="l" rtl="0" eaLnBrk="1" fontAlgn="base" hangingPunct="1">
        <a:spcBef>
          <a:spcPct val="20000"/>
        </a:spcBef>
        <a:spcAft>
          <a:spcPct val="0"/>
        </a:spcAft>
        <a:buClr>
          <a:schemeClr val="accent2"/>
        </a:buClr>
        <a:buSzPct val="100000"/>
        <a:buFont typeface="Symbol" panose="05050102010706020507" pitchFamily="18" charset="2"/>
        <a:buChar char="-"/>
        <a:defRPr sz="1600">
          <a:solidFill>
            <a:schemeClr val="tx2"/>
          </a:solidFill>
          <a:latin typeface="Segoe UI" panose="020B0502040204020203" pitchFamily="34" charset="0"/>
          <a:ea typeface="Segoe UI" panose="020B0502040204020203" pitchFamily="34" charset="0"/>
          <a:cs typeface="Segoe UI" panose="020B0502040204020203" pitchFamily="34" charset="0"/>
        </a:defRPr>
      </a:lvl5pPr>
      <a:lvl6pPr marL="2058988" indent="-266700" algn="l" rtl="0" eaLnBrk="1" fontAlgn="base" hangingPunct="1">
        <a:spcBef>
          <a:spcPct val="20000"/>
        </a:spcBef>
        <a:spcAft>
          <a:spcPct val="0"/>
        </a:spcAft>
        <a:buClr>
          <a:srgbClr val="CC0000"/>
        </a:buClr>
        <a:buFont typeface="Symbol" panose="05050102010706020507" pitchFamily="18" charset="2"/>
        <a:buChar char="-"/>
        <a:tabLst/>
        <a:defRPr sz="1600">
          <a:solidFill>
            <a:schemeClr val="tx2"/>
          </a:solidFill>
          <a:latin typeface="Segoe UI" panose="020B0502040204020203" pitchFamily="34" charset="0"/>
          <a:ea typeface="Segoe UI" panose="020B0502040204020203" pitchFamily="34" charset="0"/>
          <a:cs typeface="Segoe UI" panose="020B0502040204020203" pitchFamily="34" charset="0"/>
        </a:defRPr>
      </a:lvl6pPr>
      <a:lvl7pPr marL="2419350" indent="-266700" algn="l" rtl="0" eaLnBrk="1" fontAlgn="base" hangingPunct="1">
        <a:spcBef>
          <a:spcPct val="20000"/>
        </a:spcBef>
        <a:spcAft>
          <a:spcPct val="0"/>
        </a:spcAft>
        <a:buClr>
          <a:srgbClr val="CC0000"/>
        </a:buClr>
        <a:buFont typeface="Symbol" panose="05050102010706020507" pitchFamily="18" charset="2"/>
        <a:buChar char="-"/>
        <a:defRPr sz="1600">
          <a:solidFill>
            <a:schemeClr val="tx2"/>
          </a:solidFill>
          <a:latin typeface="Segoe UI" panose="020B0502040204020203" pitchFamily="34" charset="0"/>
          <a:ea typeface="Segoe UI" panose="020B0502040204020203" pitchFamily="34" charset="0"/>
          <a:cs typeface="Segoe UI" panose="020B0502040204020203" pitchFamily="34" charset="0"/>
        </a:defRPr>
      </a:lvl7pPr>
      <a:lvl8pPr marL="3429000" indent="-228600" algn="just" rtl="0" eaLnBrk="1" fontAlgn="base" hangingPunct="1">
        <a:spcBef>
          <a:spcPct val="20000"/>
        </a:spcBef>
        <a:spcAft>
          <a:spcPct val="0"/>
        </a:spcAft>
        <a:buClr>
          <a:srgbClr val="CC0000"/>
        </a:buClr>
        <a:buChar char="»"/>
        <a:defRPr sz="2000">
          <a:solidFill>
            <a:schemeClr val="bg2"/>
          </a:solidFill>
          <a:latin typeface="+mn-lt"/>
        </a:defRPr>
      </a:lvl8pPr>
      <a:lvl9pPr marL="2779713" indent="-266700" algn="l" rtl="0" eaLnBrk="1" fontAlgn="base" hangingPunct="1">
        <a:spcBef>
          <a:spcPct val="20000"/>
        </a:spcBef>
        <a:spcAft>
          <a:spcPct val="0"/>
        </a:spcAft>
        <a:buClr>
          <a:srgbClr val="CC0000"/>
        </a:buClr>
        <a:buFont typeface="Symbol" panose="05050102010706020507" pitchFamily="18" charset="2"/>
        <a:buChar char="-"/>
        <a:defRPr sz="1600">
          <a:solidFill>
            <a:schemeClr val="tx2"/>
          </a:solidFill>
          <a:latin typeface="Segoe UI" panose="020B0502040204020203" pitchFamily="34" charset="0"/>
          <a:ea typeface="Segoe UI" panose="020B0502040204020203" pitchFamily="34" charset="0"/>
          <a:cs typeface="Segoe UI" panose="020B0502040204020203" pitchFamily="34" charset="0"/>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10.m4a"/><Relationship Id="rId7" Type="http://schemas.openxmlformats.org/officeDocument/2006/relationships/image" Target="../media/image24.emf"/><Relationship Id="rId2" Type="http://schemas.microsoft.com/office/2007/relationships/media" Target="../media/media10.m4a"/><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image" Target="../media/image25.wmf"/><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audio" Target="../media/media11.m4a"/><Relationship Id="rId7" Type="http://schemas.openxmlformats.org/officeDocument/2006/relationships/oleObject" Target="../embeddings/oleObject13.bin"/><Relationship Id="rId2" Type="http://schemas.microsoft.com/office/2007/relationships/media" Target="../media/media11.m4a"/><Relationship Id="rId1" Type="http://schemas.openxmlformats.org/officeDocument/2006/relationships/vmlDrawing" Target="../drawings/vmlDrawing7.vml"/><Relationship Id="rId6" Type="http://schemas.openxmlformats.org/officeDocument/2006/relationships/image" Target="../media/image26.emf"/><Relationship Id="rId5" Type="http://schemas.openxmlformats.org/officeDocument/2006/relationships/oleObject" Target="../embeddings/oleObject12.bin"/><Relationship Id="rId4" Type="http://schemas.openxmlformats.org/officeDocument/2006/relationships/slideLayout" Target="../slideLayouts/slideLayout2.xml"/><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media13.m4a"/><Relationship Id="rId7" Type="http://schemas.openxmlformats.org/officeDocument/2006/relationships/image" Target="../media/image32.jpeg"/><Relationship Id="rId2" Type="http://schemas.microsoft.com/office/2007/relationships/media" Target="../media/media13.m4a"/><Relationship Id="rId1" Type="http://schemas.openxmlformats.org/officeDocument/2006/relationships/tags" Target="../tags/tag1.xml"/><Relationship Id="rId6" Type="http://schemas.openxmlformats.org/officeDocument/2006/relationships/image" Target="../media/image31.png"/><Relationship Id="rId11" Type="http://schemas.openxmlformats.org/officeDocument/2006/relationships/image" Target="../media/image7.pn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slideLayout" Target="../slideLayouts/slideLayout2.xml"/><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7.png"/><Relationship Id="rId3" Type="http://schemas.openxmlformats.org/officeDocument/2006/relationships/audio" Target="../media/media4.m4a"/><Relationship Id="rId7" Type="http://schemas.openxmlformats.org/officeDocument/2006/relationships/oleObject" Target="../embeddings/oleObject1.bin"/><Relationship Id="rId12" Type="http://schemas.openxmlformats.org/officeDocument/2006/relationships/image" Target="../media/image13.png"/><Relationship Id="rId2" Type="http://schemas.microsoft.com/office/2007/relationships/media" Target="../media/media4.m4a"/><Relationship Id="rId1" Type="http://schemas.openxmlformats.org/officeDocument/2006/relationships/vmlDrawing" Target="../drawings/vmlDrawing1.vml"/><Relationship Id="rId6" Type="http://schemas.openxmlformats.org/officeDocument/2006/relationships/image" Target="../media/image11.jpeg"/><Relationship Id="rId11" Type="http://schemas.openxmlformats.org/officeDocument/2006/relationships/image" Target="../media/image12.jpeg"/><Relationship Id="rId5" Type="http://schemas.openxmlformats.org/officeDocument/2006/relationships/hyperlink" Target="https://www.google.de/url?sa=i&amp;rct=j&amp;q=&amp;esrc=s&amp;source=images&amp;cd=&amp;ved=&amp;url=https://slideplayer.com/slide/6145587/&amp;psig=AOvVaw13tNAqOfjZpmN9PzHULHom&amp;ust=1574333164033405" TargetMode="External"/><Relationship Id="rId10" Type="http://schemas.openxmlformats.org/officeDocument/2006/relationships/image" Target="../media/image10.emf"/><Relationship Id="rId4" Type="http://schemas.openxmlformats.org/officeDocument/2006/relationships/slideLayout" Target="../slideLayouts/slideLayout2.xml"/><Relationship Id="rId9"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7.png"/><Relationship Id="rId3" Type="http://schemas.openxmlformats.org/officeDocument/2006/relationships/audio" Target="../media/media5.m4a"/><Relationship Id="rId7" Type="http://schemas.openxmlformats.org/officeDocument/2006/relationships/oleObject" Target="../embeddings/oleObject4.bin"/><Relationship Id="rId12" Type="http://schemas.openxmlformats.org/officeDocument/2006/relationships/image" Target="../media/image17.emf"/><Relationship Id="rId2" Type="http://schemas.microsoft.com/office/2007/relationships/media" Target="../media/media5.m4a"/><Relationship Id="rId1" Type="http://schemas.openxmlformats.org/officeDocument/2006/relationships/vmlDrawing" Target="../drawings/vmlDrawing2.vml"/><Relationship Id="rId6" Type="http://schemas.openxmlformats.org/officeDocument/2006/relationships/image" Target="../media/image14.emf"/><Relationship Id="rId11" Type="http://schemas.openxmlformats.org/officeDocument/2006/relationships/oleObject" Target="../embeddings/oleObject6.bin"/><Relationship Id="rId5" Type="http://schemas.openxmlformats.org/officeDocument/2006/relationships/oleObject" Target="../embeddings/oleObject3.bin"/><Relationship Id="rId10" Type="http://schemas.openxmlformats.org/officeDocument/2006/relationships/image" Target="../media/image16.emf"/><Relationship Id="rId4" Type="http://schemas.openxmlformats.org/officeDocument/2006/relationships/slideLayout" Target="../slideLayouts/slideLayout2.xml"/><Relationship Id="rId9" Type="http://schemas.openxmlformats.org/officeDocument/2006/relationships/oleObject" Target="../embeddings/oleObject5.bin"/></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audio" Target="../media/media7.m4a"/><Relationship Id="rId7" Type="http://schemas.openxmlformats.org/officeDocument/2006/relationships/oleObject" Target="../embeddings/oleObject8.bin"/><Relationship Id="rId2" Type="http://schemas.microsoft.com/office/2007/relationships/media" Target="../media/media7.m4a"/><Relationship Id="rId1" Type="http://schemas.openxmlformats.org/officeDocument/2006/relationships/vmlDrawing" Target="../drawings/vmlDrawing3.vml"/><Relationship Id="rId6" Type="http://schemas.openxmlformats.org/officeDocument/2006/relationships/image" Target="../media/image19.emf"/><Relationship Id="rId5" Type="http://schemas.openxmlformats.org/officeDocument/2006/relationships/oleObject" Target="../embeddings/oleObject7.bin"/><Relationship Id="rId4" Type="http://schemas.openxmlformats.org/officeDocument/2006/relationships/slideLayout" Target="../slideLayouts/slideLayout2.xml"/><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8.m4a"/><Relationship Id="rId7" Type="http://schemas.openxmlformats.org/officeDocument/2006/relationships/image" Target="../media/image22.wmf"/><Relationship Id="rId2" Type="http://schemas.microsoft.com/office/2007/relationships/media" Target="../media/media8.m4a"/><Relationship Id="rId1" Type="http://schemas.openxmlformats.org/officeDocument/2006/relationships/vmlDrawing" Target="../drawings/vmlDrawing4.vml"/><Relationship Id="rId6" Type="http://schemas.openxmlformats.org/officeDocument/2006/relationships/image" Target="../media/image21.emf"/><Relationship Id="rId5" Type="http://schemas.openxmlformats.org/officeDocument/2006/relationships/oleObject" Target="../embeddings/oleObject9.bin"/><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7.png"/><Relationship Id="rId2" Type="http://schemas.microsoft.com/office/2007/relationships/media" Target="../media/media9.m4a"/><Relationship Id="rId1" Type="http://schemas.openxmlformats.org/officeDocument/2006/relationships/vmlDrawing" Target="../drawings/vmlDrawing5.vml"/><Relationship Id="rId6" Type="http://schemas.openxmlformats.org/officeDocument/2006/relationships/image" Target="../media/image23.emf"/><Relationship Id="rId5" Type="http://schemas.openxmlformats.org/officeDocument/2006/relationships/oleObject" Target="../embeddings/oleObject10.bin"/><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 name="Rectangle 8"/>
          <p:cNvSpPr>
            <a:spLocks noGrp="1" noChangeArrowheads="1"/>
          </p:cNvSpPr>
          <p:nvPr>
            <p:ph type="ctrTitle"/>
          </p:nvPr>
        </p:nvSpPr>
        <p:spPr>
          <a:xfrm>
            <a:off x="1547665" y="1347614"/>
            <a:ext cx="7416950" cy="954107"/>
          </a:xfrm>
        </p:spPr>
        <p:txBody>
          <a:bodyPr>
            <a:normAutofit fontScale="90000"/>
          </a:bodyPr>
          <a:lstStyle/>
          <a:p>
            <a:r>
              <a:rPr lang="en-US" dirty="0"/>
              <a:t>Renewable polyether polyols via the hydrogenation of polyesters</a:t>
            </a:r>
            <a:br>
              <a:rPr lang="de-DE" dirty="0"/>
            </a:br>
            <a:endParaRPr lang="de-DE" altLang="de-DE" dirty="0"/>
          </a:p>
        </p:txBody>
      </p:sp>
      <p:sp>
        <p:nvSpPr>
          <p:cNvPr id="2" name="Untertitel 1"/>
          <p:cNvSpPr>
            <a:spLocks noGrp="1"/>
          </p:cNvSpPr>
          <p:nvPr>
            <p:ph type="subTitle" idx="1"/>
          </p:nvPr>
        </p:nvSpPr>
        <p:spPr>
          <a:xfrm>
            <a:off x="3649663" y="2569998"/>
            <a:ext cx="5257800" cy="978729"/>
          </a:xfrm>
        </p:spPr>
        <p:txBody>
          <a:bodyPr/>
          <a:lstStyle/>
          <a:p>
            <a:r>
              <a:rPr lang="en-US" i="1" u="sng" dirty="0"/>
              <a:t>Bernhard M. Stadler </a:t>
            </a:r>
            <a:r>
              <a:rPr lang="en-US" i="1" dirty="0"/>
              <a:t>Sandra Hinze, Sergey Tin and Johannes G. de Vries</a:t>
            </a:r>
            <a:endParaRPr lang="de-DE" i="1" dirty="0"/>
          </a:p>
          <a:p>
            <a:endParaRPr lang="de-DE" dirty="0"/>
          </a:p>
        </p:txBody>
      </p:sp>
      <p:pic>
        <p:nvPicPr>
          <p:cNvPr id="3" name="Audio 2">
            <a:hlinkClick r:id="" action="ppaction://media"/>
            <a:extLst>
              <a:ext uri="{FF2B5EF4-FFF2-40B4-BE49-F238E27FC236}">
                <a16:creationId xmlns:a16="http://schemas.microsoft.com/office/drawing/2014/main" id="{E46494B3-0C0C-4922-B8DB-8BD9A73D93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12200">
        <p:fade/>
      </p:transition>
    </mc:Choice>
    <mc:Fallback>
      <p:transition spd="med" advTm="122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C725558-9140-4893-B13D-9859DB89C51A}"/>
              </a:ext>
            </a:extLst>
          </p:cNvPr>
          <p:cNvSpPr>
            <a:spLocks noGrp="1"/>
          </p:cNvSpPr>
          <p:nvPr>
            <p:ph type="title"/>
          </p:nvPr>
        </p:nvSpPr>
        <p:spPr>
          <a:xfrm>
            <a:off x="718754" y="160805"/>
            <a:ext cx="8064896" cy="404341"/>
          </a:xfrm>
        </p:spPr>
        <p:txBody>
          <a:bodyPr/>
          <a:lstStyle/>
          <a:p>
            <a:r>
              <a:rPr lang="de-DE" dirty="0"/>
              <a:t>Monitoring </a:t>
            </a:r>
            <a:r>
              <a:rPr lang="de-DE" dirty="0" err="1"/>
              <a:t>of</a:t>
            </a:r>
            <a:r>
              <a:rPr lang="de-DE" dirty="0"/>
              <a:t> </a:t>
            </a:r>
            <a:r>
              <a:rPr lang="de-DE" dirty="0" err="1"/>
              <a:t>the</a:t>
            </a:r>
            <a:r>
              <a:rPr lang="de-DE" dirty="0"/>
              <a:t> </a:t>
            </a:r>
            <a:r>
              <a:rPr lang="de-DE" dirty="0" err="1"/>
              <a:t>Mw</a:t>
            </a:r>
            <a:r>
              <a:rPr lang="de-DE" dirty="0"/>
              <a:t> </a:t>
            </a:r>
            <a:r>
              <a:rPr lang="de-DE" dirty="0" err="1"/>
              <a:t>over</a:t>
            </a:r>
            <a:r>
              <a:rPr lang="de-DE" dirty="0"/>
              <a:t> time</a:t>
            </a:r>
          </a:p>
        </p:txBody>
      </p:sp>
      <p:sp>
        <p:nvSpPr>
          <p:cNvPr id="4" name="Foliennummernplatzhalter 3">
            <a:extLst>
              <a:ext uri="{FF2B5EF4-FFF2-40B4-BE49-F238E27FC236}">
                <a16:creationId xmlns:a16="http://schemas.microsoft.com/office/drawing/2014/main" id="{6D76849D-FFE9-494B-B140-69D615D661F4}"/>
              </a:ext>
            </a:extLst>
          </p:cNvPr>
          <p:cNvSpPr>
            <a:spLocks noGrp="1"/>
          </p:cNvSpPr>
          <p:nvPr>
            <p:ph type="sldNum" sz="quarter" idx="12"/>
          </p:nvPr>
        </p:nvSpPr>
        <p:spPr/>
        <p:txBody>
          <a:bodyPr/>
          <a:lstStyle/>
          <a:p>
            <a:pPr defTabSz="609600">
              <a:lnSpc>
                <a:spcPct val="115000"/>
              </a:lnSpc>
            </a:pPr>
            <a:fld id="{57AA92E0-3DD0-45C7-8007-92172A3F713B}" type="slidenum">
              <a:rPr lang="de-DE" smtClean="0"/>
              <a:pPr defTabSz="609600">
                <a:lnSpc>
                  <a:spcPct val="115000"/>
                </a:lnSpc>
              </a:pPr>
              <a:t>10</a:t>
            </a:fld>
            <a:endParaRPr lang="de-DE" dirty="0"/>
          </a:p>
        </p:txBody>
      </p:sp>
      <p:pic>
        <p:nvPicPr>
          <p:cNvPr id="5" name="Picture 2">
            <a:extLst>
              <a:ext uri="{FF2B5EF4-FFF2-40B4-BE49-F238E27FC236}">
                <a16:creationId xmlns:a16="http://schemas.microsoft.com/office/drawing/2014/main" id="{812E62B1-6E1A-40F8-83A8-E319F1B3453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42384" y="1093811"/>
            <a:ext cx="4119289" cy="3240360"/>
          </a:xfrm>
          <a:prstGeom prst="rect">
            <a:avLst/>
          </a:prstGeom>
          <a:noFill/>
          <a:ln>
            <a:noFill/>
          </a:ln>
          <a:effectLst/>
        </p:spPr>
      </p:pic>
      <p:sp>
        <p:nvSpPr>
          <p:cNvPr id="6" name="Textfeld 5">
            <a:extLst>
              <a:ext uri="{FF2B5EF4-FFF2-40B4-BE49-F238E27FC236}">
                <a16:creationId xmlns:a16="http://schemas.microsoft.com/office/drawing/2014/main" id="{CF9354E0-E45F-4DD7-80CB-7CE5B54ABDED}"/>
              </a:ext>
            </a:extLst>
          </p:cNvPr>
          <p:cNvSpPr txBox="1"/>
          <p:nvPr/>
        </p:nvSpPr>
        <p:spPr>
          <a:xfrm>
            <a:off x="899592" y="4332354"/>
            <a:ext cx="5994920" cy="276999"/>
          </a:xfrm>
          <a:prstGeom prst="rect">
            <a:avLst/>
          </a:prstGeom>
          <a:noFill/>
          <a:ln>
            <a:noFill/>
          </a:ln>
        </p:spPr>
        <p:txBody>
          <a:bodyPr wrap="square" rtlCol="0">
            <a:spAutoFit/>
          </a:bodyPr>
          <a:lstStyle/>
          <a:p>
            <a:r>
              <a:rPr lang="en-US" sz="1200" dirty="0">
                <a:solidFill>
                  <a:schemeClr val="tx1"/>
                </a:solidFill>
                <a:sym typeface="Wingdings" panose="05000000000000000000" pitchFamily="2" charset="2"/>
              </a:rPr>
              <a:t> A tandem sequence of hydrogenation to diols and etherification is observed</a:t>
            </a:r>
            <a:endParaRPr lang="en-US" sz="1200" dirty="0">
              <a:solidFill>
                <a:schemeClr val="tx1"/>
              </a:solidFill>
            </a:endParaRPr>
          </a:p>
        </p:txBody>
      </p:sp>
      <p:sp>
        <p:nvSpPr>
          <p:cNvPr id="7" name="TextBox 2">
            <a:extLst>
              <a:ext uri="{FF2B5EF4-FFF2-40B4-BE49-F238E27FC236}">
                <a16:creationId xmlns:a16="http://schemas.microsoft.com/office/drawing/2014/main" id="{733566D2-8E21-4FD3-BEF7-5949A51F95DA}"/>
              </a:ext>
            </a:extLst>
          </p:cNvPr>
          <p:cNvSpPr txBox="1"/>
          <p:nvPr/>
        </p:nvSpPr>
        <p:spPr>
          <a:xfrm>
            <a:off x="611560" y="705443"/>
            <a:ext cx="3960440" cy="892552"/>
          </a:xfrm>
          <a:prstGeom prst="rect">
            <a:avLst/>
          </a:prstGeom>
          <a:noFill/>
          <a:ln>
            <a:noFill/>
          </a:ln>
        </p:spPr>
        <p:txBody>
          <a:bodyPr wrap="square" rtlCol="0">
            <a:spAutoFit/>
          </a:bodyPr>
          <a:lstStyle/>
          <a:p>
            <a:pPr marL="285750" indent="-285750">
              <a:buFont typeface="Arial" panose="020B0604020202020204" pitchFamily="34" charset="0"/>
              <a:buChar char="•"/>
            </a:pPr>
            <a:r>
              <a:rPr lang="en-US" sz="1300" dirty="0">
                <a:solidFill>
                  <a:schemeClr val="tx1"/>
                </a:solidFill>
              </a:rPr>
              <a:t>In the first mechanism the chain is broken and MW should drop.</a:t>
            </a:r>
          </a:p>
          <a:p>
            <a:pPr marL="285750" indent="-285750">
              <a:buFont typeface="Arial" panose="020B0604020202020204" pitchFamily="34" charset="0"/>
              <a:buChar char="•"/>
            </a:pPr>
            <a:r>
              <a:rPr lang="en-US" sz="1300" dirty="0">
                <a:solidFill>
                  <a:schemeClr val="tx1"/>
                </a:solidFill>
              </a:rPr>
              <a:t>In the second mechanism the </a:t>
            </a:r>
            <a:r>
              <a:rPr lang="en-US" sz="1300" i="1" dirty="0">
                <a:solidFill>
                  <a:schemeClr val="tx1"/>
                </a:solidFill>
              </a:rPr>
              <a:t>M</a:t>
            </a:r>
            <a:r>
              <a:rPr lang="en-US" sz="1300" baseline="-25000" dirty="0">
                <a:solidFill>
                  <a:schemeClr val="tx1"/>
                </a:solidFill>
              </a:rPr>
              <a:t>W</a:t>
            </a:r>
            <a:r>
              <a:rPr lang="en-US" sz="1300" dirty="0">
                <a:solidFill>
                  <a:schemeClr val="tx1"/>
                </a:solidFill>
              </a:rPr>
              <a:t> of the polymer should remain the same.</a:t>
            </a:r>
          </a:p>
        </p:txBody>
      </p:sp>
      <p:graphicFrame>
        <p:nvGraphicFramePr>
          <p:cNvPr id="8" name="Object 4">
            <a:extLst>
              <a:ext uri="{FF2B5EF4-FFF2-40B4-BE49-F238E27FC236}">
                <a16:creationId xmlns:a16="http://schemas.microsoft.com/office/drawing/2014/main" id="{76916715-1945-4C5C-B5FD-D787C92F3B5A}"/>
              </a:ext>
            </a:extLst>
          </p:cNvPr>
          <p:cNvGraphicFramePr>
            <a:graphicFrameLocks noChangeAspect="1"/>
          </p:cNvGraphicFramePr>
          <p:nvPr>
            <p:extLst>
              <p:ext uri="{D42A27DB-BD31-4B8C-83A1-F6EECF244321}">
                <p14:modId xmlns:p14="http://schemas.microsoft.com/office/powerpoint/2010/main" val="1421200631"/>
              </p:ext>
            </p:extLst>
          </p:nvPr>
        </p:nvGraphicFramePr>
        <p:xfrm>
          <a:off x="844597" y="1948234"/>
          <a:ext cx="4087443" cy="2063676"/>
        </p:xfrm>
        <a:graphic>
          <a:graphicData uri="http://schemas.openxmlformats.org/presentationml/2006/ole">
            <mc:AlternateContent xmlns:mc="http://schemas.openxmlformats.org/markup-compatibility/2006">
              <mc:Choice xmlns:v="urn:schemas-microsoft-com:vml" Requires="v">
                <p:oleObj spid="_x0000_s15383" name="CS ChemDraw Drawing" r:id="rId6" imgW="5039833" imgH="2544780" progId="ChemDraw.Document.6.0">
                  <p:embed/>
                </p:oleObj>
              </mc:Choice>
              <mc:Fallback>
                <p:oleObj name="CS ChemDraw Drawing" r:id="rId6" imgW="5039833" imgH="2544780" progId="ChemDraw.Document.6.0">
                  <p:embed/>
                  <p:pic>
                    <p:nvPicPr>
                      <p:cNvPr id="5" name="Object 4"/>
                      <p:cNvPicPr/>
                      <p:nvPr/>
                    </p:nvPicPr>
                    <p:blipFill>
                      <a:blip r:embed="rId7"/>
                      <a:stretch>
                        <a:fillRect/>
                      </a:stretch>
                    </p:blipFill>
                    <p:spPr>
                      <a:xfrm>
                        <a:off x="844597" y="1948234"/>
                        <a:ext cx="4087443" cy="2063676"/>
                      </a:xfrm>
                      <a:prstGeom prst="rect">
                        <a:avLst/>
                      </a:prstGeom>
                    </p:spPr>
                  </p:pic>
                </p:oleObj>
              </mc:Fallback>
            </mc:AlternateContent>
          </a:graphicData>
        </a:graphic>
      </p:graphicFrame>
      <p:sp>
        <p:nvSpPr>
          <p:cNvPr id="9" name="Rechteck 8">
            <a:extLst>
              <a:ext uri="{FF2B5EF4-FFF2-40B4-BE49-F238E27FC236}">
                <a16:creationId xmlns:a16="http://schemas.microsoft.com/office/drawing/2014/main" id="{5A2F764B-7AEA-4D97-B966-A3AC8826BADB}"/>
              </a:ext>
            </a:extLst>
          </p:cNvPr>
          <p:cNvSpPr/>
          <p:nvPr/>
        </p:nvSpPr>
        <p:spPr>
          <a:xfrm>
            <a:off x="415008" y="4648145"/>
            <a:ext cx="9054752" cy="246221"/>
          </a:xfrm>
          <a:prstGeom prst="rect">
            <a:avLst/>
          </a:prstGeom>
        </p:spPr>
        <p:txBody>
          <a:bodyPr wrap="square">
            <a:spAutoFit/>
          </a:bodyPr>
          <a:lstStyle/>
          <a:p>
            <a:r>
              <a:rPr lang="nl-NL" sz="1000" dirty="0">
                <a:solidFill>
                  <a:schemeClr val="accent1">
                    <a:lumMod val="50000"/>
                  </a:schemeClr>
                </a:solidFill>
                <a:latin typeface="+mn-lt"/>
              </a:rPr>
              <a:t>B. M. Stadler, S. Hinze, S. Tin, J. G. de Vries, </a:t>
            </a:r>
            <a:r>
              <a:rPr lang="nl-NL" sz="1000" i="1" dirty="0">
                <a:solidFill>
                  <a:schemeClr val="accent1">
                    <a:lumMod val="50000"/>
                  </a:schemeClr>
                </a:solidFill>
                <a:latin typeface="+mn-lt"/>
              </a:rPr>
              <a:t>ChemSusChem </a:t>
            </a:r>
            <a:r>
              <a:rPr lang="nl-NL" sz="1000" b="1" dirty="0">
                <a:solidFill>
                  <a:schemeClr val="accent1">
                    <a:lumMod val="50000"/>
                  </a:schemeClr>
                </a:solidFill>
                <a:latin typeface="+mn-lt"/>
              </a:rPr>
              <a:t>2019</a:t>
            </a:r>
            <a:r>
              <a:rPr lang="nl-NL" sz="1000" dirty="0">
                <a:solidFill>
                  <a:schemeClr val="accent1">
                    <a:lumMod val="50000"/>
                  </a:schemeClr>
                </a:solidFill>
                <a:latin typeface="+mn-lt"/>
              </a:rPr>
              <a:t>, </a:t>
            </a:r>
            <a:r>
              <a:rPr lang="nl-NL" sz="1000" i="1" dirty="0">
                <a:solidFill>
                  <a:schemeClr val="accent1">
                    <a:lumMod val="50000"/>
                  </a:schemeClr>
                </a:solidFill>
                <a:latin typeface="+mn-lt"/>
              </a:rPr>
              <a:t>12</a:t>
            </a:r>
            <a:r>
              <a:rPr lang="nl-NL" sz="1000" dirty="0">
                <a:solidFill>
                  <a:schemeClr val="accent1">
                    <a:lumMod val="50000"/>
                  </a:schemeClr>
                </a:solidFill>
                <a:latin typeface="+mn-lt"/>
              </a:rPr>
              <a:t>, 4082-4087.</a:t>
            </a:r>
          </a:p>
        </p:txBody>
      </p:sp>
      <p:pic>
        <p:nvPicPr>
          <p:cNvPr id="2" name="Audio 1">
            <a:hlinkClick r:id="" action="ppaction://media"/>
            <a:extLst>
              <a:ext uri="{FF2B5EF4-FFF2-40B4-BE49-F238E27FC236}">
                <a16:creationId xmlns:a16="http://schemas.microsoft.com/office/drawing/2014/main" id="{27FB2904-9A3E-4EB2-B39A-5DEC304DA2E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868176255"/>
      </p:ext>
    </p:extLst>
  </p:cSld>
  <p:clrMapOvr>
    <a:masterClrMapping/>
  </p:clrMapOvr>
  <mc:AlternateContent xmlns:mc="http://schemas.openxmlformats.org/markup-compatibility/2006">
    <mc:Choice xmlns:p14="http://schemas.microsoft.com/office/powerpoint/2010/main" Requires="p14">
      <p:transition spd="slow" p14:dur="1250" advTm="54251">
        <p:fade/>
      </p:transition>
    </mc:Choice>
    <mc:Fallback>
      <p:transition spd="slow" advTm="542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Scope and limitations of industrial samples</a:t>
            </a:r>
          </a:p>
        </p:txBody>
      </p:sp>
      <p:sp>
        <p:nvSpPr>
          <p:cNvPr id="4" name="Foliennummernplatzhalter 3"/>
          <p:cNvSpPr>
            <a:spLocks noGrp="1"/>
          </p:cNvSpPr>
          <p:nvPr>
            <p:ph type="sldNum" sz="quarter" idx="12"/>
          </p:nvPr>
        </p:nvSpPr>
        <p:spPr>
          <a:prstGeom prst="rect">
            <a:avLst/>
          </a:prstGeom>
        </p:spPr>
        <p:txBody>
          <a:bodyPr/>
          <a:lstStyle/>
          <a:p>
            <a:pPr defTabSz="609600">
              <a:lnSpc>
                <a:spcPct val="115000"/>
              </a:lnSpc>
            </a:pPr>
            <a:fld id="{57AA92E0-3DD0-45C7-8007-92172A3F713B}" type="slidenum">
              <a:rPr lang="de-DE" smtClean="0"/>
              <a:pPr defTabSz="609600">
                <a:lnSpc>
                  <a:spcPct val="115000"/>
                </a:lnSpc>
              </a:pPr>
              <a:t>11</a:t>
            </a:fld>
            <a:endParaRPr lang="de-DE" dirty="0"/>
          </a:p>
        </p:txBody>
      </p:sp>
      <p:graphicFrame>
        <p:nvGraphicFramePr>
          <p:cNvPr id="7" name="Objekt 6"/>
          <p:cNvGraphicFramePr>
            <a:graphicFrameLocks noChangeAspect="1"/>
          </p:cNvGraphicFramePr>
          <p:nvPr>
            <p:extLst>
              <p:ext uri="{D42A27DB-BD31-4B8C-83A1-F6EECF244321}">
                <p14:modId xmlns:p14="http://schemas.microsoft.com/office/powerpoint/2010/main" val="952601242"/>
              </p:ext>
            </p:extLst>
          </p:nvPr>
        </p:nvGraphicFramePr>
        <p:xfrm>
          <a:off x="1373266" y="2089495"/>
          <a:ext cx="6256338" cy="1951037"/>
        </p:xfrm>
        <a:graphic>
          <a:graphicData uri="http://schemas.openxmlformats.org/presentationml/2006/ole">
            <mc:AlternateContent xmlns:mc="http://schemas.openxmlformats.org/markup-compatibility/2006">
              <mc:Choice xmlns:v="urn:schemas-microsoft-com:vml" Requires="v">
                <p:oleObj spid="_x0000_s4175" name="CS ChemDraw Drawing" r:id="rId5" imgW="10547280" imgH="3257909" progId="ChemDraw.Document.6.0">
                  <p:embed/>
                </p:oleObj>
              </mc:Choice>
              <mc:Fallback>
                <p:oleObj name="CS ChemDraw Drawing" r:id="rId5" imgW="10547280" imgH="3257909" progId="ChemDraw.Document.6.0">
                  <p:embed/>
                  <p:pic>
                    <p:nvPicPr>
                      <p:cNvPr id="7" name="Objekt 6"/>
                      <p:cNvPicPr>
                        <a:picLocks noChangeAspect="1" noChangeArrowheads="1"/>
                      </p:cNvPicPr>
                      <p:nvPr/>
                    </p:nvPicPr>
                    <p:blipFill>
                      <a:blip r:embed="rId6"/>
                      <a:srcRect/>
                      <a:stretch>
                        <a:fillRect/>
                      </a:stretch>
                    </p:blipFill>
                    <p:spPr bwMode="auto">
                      <a:xfrm>
                        <a:off x="1373266" y="2089495"/>
                        <a:ext cx="6256338" cy="1951037"/>
                      </a:xfrm>
                      <a:prstGeom prst="rect">
                        <a:avLst/>
                      </a:prstGeom>
                      <a:noFill/>
                      <a:ln>
                        <a:noFill/>
                      </a:ln>
                    </p:spPr>
                  </p:pic>
                </p:oleObj>
              </mc:Fallback>
            </mc:AlternateContent>
          </a:graphicData>
        </a:graphic>
      </p:graphicFrame>
      <p:sp>
        <p:nvSpPr>
          <p:cNvPr id="6" name="Rechteck 5">
            <a:extLst>
              <a:ext uri="{FF2B5EF4-FFF2-40B4-BE49-F238E27FC236}">
                <a16:creationId xmlns:a16="http://schemas.microsoft.com/office/drawing/2014/main" id="{4756CAC9-EF62-4E99-8752-70EDF911A521}"/>
              </a:ext>
            </a:extLst>
          </p:cNvPr>
          <p:cNvSpPr/>
          <p:nvPr/>
        </p:nvSpPr>
        <p:spPr>
          <a:xfrm>
            <a:off x="415008" y="4648145"/>
            <a:ext cx="9054752" cy="246221"/>
          </a:xfrm>
          <a:prstGeom prst="rect">
            <a:avLst/>
          </a:prstGeom>
        </p:spPr>
        <p:txBody>
          <a:bodyPr wrap="square">
            <a:spAutoFit/>
          </a:bodyPr>
          <a:lstStyle/>
          <a:p>
            <a:r>
              <a:rPr lang="nl-NL" sz="1000" dirty="0">
                <a:solidFill>
                  <a:schemeClr val="accent1">
                    <a:lumMod val="50000"/>
                  </a:schemeClr>
                </a:solidFill>
                <a:latin typeface="+mn-lt"/>
              </a:rPr>
              <a:t>B. M. Stadler, S. Hinze, S. Tin, J. G. de Vries, </a:t>
            </a:r>
            <a:r>
              <a:rPr lang="nl-NL" sz="1000" i="1" dirty="0">
                <a:solidFill>
                  <a:schemeClr val="accent1">
                    <a:lumMod val="50000"/>
                  </a:schemeClr>
                </a:solidFill>
                <a:latin typeface="+mn-lt"/>
              </a:rPr>
              <a:t>ChemSusChem </a:t>
            </a:r>
            <a:r>
              <a:rPr lang="nl-NL" sz="1000" b="1" dirty="0">
                <a:solidFill>
                  <a:schemeClr val="accent1">
                    <a:lumMod val="50000"/>
                  </a:schemeClr>
                </a:solidFill>
                <a:latin typeface="+mn-lt"/>
              </a:rPr>
              <a:t>2019</a:t>
            </a:r>
            <a:r>
              <a:rPr lang="nl-NL" sz="1000" dirty="0">
                <a:solidFill>
                  <a:schemeClr val="accent1">
                    <a:lumMod val="50000"/>
                  </a:schemeClr>
                </a:solidFill>
                <a:latin typeface="+mn-lt"/>
              </a:rPr>
              <a:t>, </a:t>
            </a:r>
            <a:r>
              <a:rPr lang="nl-NL" sz="1000" i="1" dirty="0">
                <a:solidFill>
                  <a:schemeClr val="accent1">
                    <a:lumMod val="50000"/>
                  </a:schemeClr>
                </a:solidFill>
                <a:latin typeface="+mn-lt"/>
              </a:rPr>
              <a:t>12</a:t>
            </a:r>
            <a:r>
              <a:rPr lang="nl-NL" sz="1000" dirty="0">
                <a:solidFill>
                  <a:schemeClr val="accent1">
                    <a:lumMod val="50000"/>
                  </a:schemeClr>
                </a:solidFill>
                <a:latin typeface="+mn-lt"/>
              </a:rPr>
              <a:t>, 4082-4087.</a:t>
            </a:r>
          </a:p>
        </p:txBody>
      </p:sp>
      <p:graphicFrame>
        <p:nvGraphicFramePr>
          <p:cNvPr id="5" name="Objekt 4">
            <a:extLst>
              <a:ext uri="{FF2B5EF4-FFF2-40B4-BE49-F238E27FC236}">
                <a16:creationId xmlns:a16="http://schemas.microsoft.com/office/drawing/2014/main" id="{CBC70911-9C73-479A-B771-70AF141AD86D}"/>
              </a:ext>
            </a:extLst>
          </p:cNvPr>
          <p:cNvGraphicFramePr>
            <a:graphicFrameLocks noChangeAspect="1"/>
          </p:cNvGraphicFramePr>
          <p:nvPr>
            <p:extLst>
              <p:ext uri="{D42A27DB-BD31-4B8C-83A1-F6EECF244321}">
                <p14:modId xmlns:p14="http://schemas.microsoft.com/office/powerpoint/2010/main" val="537635522"/>
              </p:ext>
            </p:extLst>
          </p:nvPr>
        </p:nvGraphicFramePr>
        <p:xfrm>
          <a:off x="1143781" y="1061591"/>
          <a:ext cx="6660369" cy="718071"/>
        </p:xfrm>
        <a:graphic>
          <a:graphicData uri="http://schemas.openxmlformats.org/presentationml/2006/ole">
            <mc:AlternateContent xmlns:mc="http://schemas.openxmlformats.org/markup-compatibility/2006">
              <mc:Choice xmlns:v="urn:schemas-microsoft-com:vml" Requires="v">
                <p:oleObj spid="_x0000_s4176" name="CS ChemDraw Drawing" r:id="rId7" imgW="9294840" imgH="1001024" progId="ChemDraw.Document.6.0">
                  <p:embed/>
                </p:oleObj>
              </mc:Choice>
              <mc:Fallback>
                <p:oleObj name="CS ChemDraw Drawing" r:id="rId7" imgW="9294840" imgH="1001024" progId="ChemDraw.Document.6.0">
                  <p:embed/>
                  <p:pic>
                    <p:nvPicPr>
                      <p:cNvPr id="0" name=""/>
                      <p:cNvPicPr/>
                      <p:nvPr/>
                    </p:nvPicPr>
                    <p:blipFill>
                      <a:blip r:embed="rId8"/>
                      <a:stretch>
                        <a:fillRect/>
                      </a:stretch>
                    </p:blipFill>
                    <p:spPr>
                      <a:xfrm>
                        <a:off x="1143781" y="1061591"/>
                        <a:ext cx="6660369" cy="718071"/>
                      </a:xfrm>
                      <a:prstGeom prst="rect">
                        <a:avLst/>
                      </a:prstGeom>
                    </p:spPr>
                  </p:pic>
                </p:oleObj>
              </mc:Fallback>
            </mc:AlternateContent>
          </a:graphicData>
        </a:graphic>
      </p:graphicFrame>
      <p:pic>
        <p:nvPicPr>
          <p:cNvPr id="3" name="Audio 2">
            <a:hlinkClick r:id="" action="ppaction://media"/>
            <a:extLst>
              <a:ext uri="{FF2B5EF4-FFF2-40B4-BE49-F238E27FC236}">
                <a16:creationId xmlns:a16="http://schemas.microsoft.com/office/drawing/2014/main" id="{533C7CD6-B881-40D7-916A-54030A60538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436846511"/>
      </p:ext>
    </p:extLst>
  </p:cSld>
  <p:clrMapOvr>
    <a:masterClrMapping/>
  </p:clrMapOvr>
  <mc:AlternateContent xmlns:mc="http://schemas.openxmlformats.org/markup-compatibility/2006">
    <mc:Choice xmlns:p14="http://schemas.microsoft.com/office/powerpoint/2010/main" Requires="p14">
      <p:transition spd="slow" p14:dur="1250" advTm="58361">
        <p:fade/>
      </p:transition>
    </mc:Choice>
    <mc:Fallback>
      <p:transition spd="slow" advTm="583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55853" y="920924"/>
            <a:ext cx="6420403" cy="1372683"/>
          </a:xfrm>
        </p:spPr>
        <p:txBody>
          <a:bodyPr/>
          <a:lstStyle/>
          <a:p>
            <a:pPr>
              <a:buFont typeface="Arial" panose="020B0604020202020204" pitchFamily="34" charset="0"/>
              <a:buChar char="•"/>
            </a:pPr>
            <a:r>
              <a:rPr lang="en-US" sz="1600" dirty="0"/>
              <a:t>The formed polyether polyols have exactly the right size for use in adhesives.</a:t>
            </a:r>
          </a:p>
          <a:p>
            <a:pPr>
              <a:buFont typeface="Arial" panose="020B0604020202020204" pitchFamily="34" charset="0"/>
              <a:buChar char="•"/>
            </a:pPr>
            <a:r>
              <a:rPr lang="en-US" sz="1600" dirty="0"/>
              <a:t>Preliminary experiments in which one of the polyether polyols was reacted with 2,4-toluenediisocyanate showed formation of a transparent film with a leather like haptic.</a:t>
            </a:r>
          </a:p>
        </p:txBody>
      </p:sp>
      <p:sp>
        <p:nvSpPr>
          <p:cNvPr id="2" name="Title 1"/>
          <p:cNvSpPr>
            <a:spLocks noGrp="1"/>
          </p:cNvSpPr>
          <p:nvPr>
            <p:ph type="title"/>
          </p:nvPr>
        </p:nvSpPr>
        <p:spPr/>
        <p:txBody>
          <a:bodyPr/>
          <a:lstStyle/>
          <a:p>
            <a:r>
              <a:rPr lang="en-US" dirty="0"/>
              <a:t>Are the </a:t>
            </a:r>
            <a:r>
              <a:rPr lang="en-US" dirty="0" err="1"/>
              <a:t>polyethers</a:t>
            </a:r>
            <a:r>
              <a:rPr lang="en-US" dirty="0"/>
              <a:t> useful? Yes they are.</a:t>
            </a:r>
          </a:p>
        </p:txBody>
      </p:sp>
      <p:pic>
        <p:nvPicPr>
          <p:cNvPr id="4" name="Picture 3"/>
          <p:cNvPicPr>
            <a:picLocks noChangeAspect="1"/>
          </p:cNvPicPr>
          <p:nvPr/>
        </p:nvPicPr>
        <p:blipFill>
          <a:blip r:embed="rId4"/>
          <a:stretch>
            <a:fillRect/>
          </a:stretch>
        </p:blipFill>
        <p:spPr>
          <a:xfrm>
            <a:off x="7020272" y="890454"/>
            <a:ext cx="1855917" cy="2105057"/>
          </a:xfrm>
          <a:prstGeom prst="rect">
            <a:avLst/>
          </a:prstGeom>
          <a:ln>
            <a:noFill/>
          </a:ln>
          <a:effectLst>
            <a:softEdge rad="112500"/>
          </a:effectLst>
        </p:spPr>
      </p:pic>
      <p:pic>
        <p:nvPicPr>
          <p:cNvPr id="6" name="Picture 5"/>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3768" y="2702161"/>
            <a:ext cx="3456384" cy="1728191"/>
          </a:xfrm>
          <a:prstGeom prst="rect">
            <a:avLst/>
          </a:prstGeom>
          <a:noFill/>
        </p:spPr>
      </p:pic>
      <p:sp>
        <p:nvSpPr>
          <p:cNvPr id="8" name="Foliennummernplatzhalter 3">
            <a:extLst>
              <a:ext uri="{FF2B5EF4-FFF2-40B4-BE49-F238E27FC236}">
                <a16:creationId xmlns:a16="http://schemas.microsoft.com/office/drawing/2014/main" id="{5A615921-C172-4B6C-A00D-4BE8A4CF826E}"/>
              </a:ext>
            </a:extLst>
          </p:cNvPr>
          <p:cNvSpPr>
            <a:spLocks noGrp="1"/>
          </p:cNvSpPr>
          <p:nvPr>
            <p:ph type="sldNum" sz="quarter" idx="12"/>
          </p:nvPr>
        </p:nvSpPr>
        <p:spPr>
          <a:xfrm>
            <a:off x="0" y="4888597"/>
            <a:ext cx="461985" cy="254109"/>
          </a:xfrm>
          <a:prstGeom prst="rect">
            <a:avLst/>
          </a:prstGeom>
        </p:spPr>
        <p:txBody>
          <a:bodyPr/>
          <a:lstStyle/>
          <a:p>
            <a:pPr defTabSz="609600">
              <a:lnSpc>
                <a:spcPct val="115000"/>
              </a:lnSpc>
            </a:pPr>
            <a:fld id="{57AA92E0-3DD0-45C7-8007-92172A3F713B}" type="slidenum">
              <a:rPr lang="de-DE" smtClean="0"/>
              <a:pPr defTabSz="609600">
                <a:lnSpc>
                  <a:spcPct val="115000"/>
                </a:lnSpc>
              </a:pPr>
              <a:t>12</a:t>
            </a:fld>
            <a:endParaRPr lang="de-DE" dirty="0"/>
          </a:p>
        </p:txBody>
      </p:sp>
      <p:sp>
        <p:nvSpPr>
          <p:cNvPr id="7" name="Rechteck 6">
            <a:extLst>
              <a:ext uri="{FF2B5EF4-FFF2-40B4-BE49-F238E27FC236}">
                <a16:creationId xmlns:a16="http://schemas.microsoft.com/office/drawing/2014/main" id="{269D7F84-7640-483A-A64E-8707F0D34D40}"/>
              </a:ext>
            </a:extLst>
          </p:cNvPr>
          <p:cNvSpPr/>
          <p:nvPr/>
        </p:nvSpPr>
        <p:spPr>
          <a:xfrm>
            <a:off x="395536" y="4656508"/>
            <a:ext cx="9054752" cy="246221"/>
          </a:xfrm>
          <a:prstGeom prst="rect">
            <a:avLst/>
          </a:prstGeom>
        </p:spPr>
        <p:txBody>
          <a:bodyPr wrap="square">
            <a:spAutoFit/>
          </a:bodyPr>
          <a:lstStyle/>
          <a:p>
            <a:r>
              <a:rPr lang="nl-NL" sz="1000" dirty="0">
                <a:solidFill>
                  <a:schemeClr val="accent1">
                    <a:lumMod val="50000"/>
                  </a:schemeClr>
                </a:solidFill>
                <a:latin typeface="+mn-lt"/>
              </a:rPr>
              <a:t>B. M. Stadler, S. Hinze, S. Tin, J. G. de Vries, </a:t>
            </a:r>
            <a:r>
              <a:rPr lang="nl-NL" sz="1000" i="1" dirty="0">
                <a:solidFill>
                  <a:schemeClr val="accent1">
                    <a:lumMod val="50000"/>
                  </a:schemeClr>
                </a:solidFill>
                <a:latin typeface="+mn-lt"/>
              </a:rPr>
              <a:t>ChemSusChem </a:t>
            </a:r>
            <a:r>
              <a:rPr lang="nl-NL" sz="1000" b="1" dirty="0">
                <a:solidFill>
                  <a:schemeClr val="accent1">
                    <a:lumMod val="50000"/>
                  </a:schemeClr>
                </a:solidFill>
                <a:latin typeface="+mn-lt"/>
              </a:rPr>
              <a:t>2019</a:t>
            </a:r>
            <a:r>
              <a:rPr lang="nl-NL" sz="1000" dirty="0">
                <a:solidFill>
                  <a:schemeClr val="accent1">
                    <a:lumMod val="50000"/>
                  </a:schemeClr>
                </a:solidFill>
                <a:latin typeface="+mn-lt"/>
              </a:rPr>
              <a:t>, </a:t>
            </a:r>
            <a:r>
              <a:rPr lang="nl-NL" sz="1000" i="1" dirty="0">
                <a:solidFill>
                  <a:schemeClr val="accent1">
                    <a:lumMod val="50000"/>
                  </a:schemeClr>
                </a:solidFill>
                <a:latin typeface="+mn-lt"/>
              </a:rPr>
              <a:t>12</a:t>
            </a:r>
            <a:r>
              <a:rPr lang="nl-NL" sz="1000" dirty="0">
                <a:solidFill>
                  <a:schemeClr val="accent1">
                    <a:lumMod val="50000"/>
                  </a:schemeClr>
                </a:solidFill>
                <a:latin typeface="+mn-lt"/>
              </a:rPr>
              <a:t>, 4082-4087.</a:t>
            </a:r>
          </a:p>
        </p:txBody>
      </p:sp>
      <p:pic>
        <p:nvPicPr>
          <p:cNvPr id="5" name="Audio 4">
            <a:hlinkClick r:id="" action="ppaction://media"/>
            <a:extLst>
              <a:ext uri="{FF2B5EF4-FFF2-40B4-BE49-F238E27FC236}">
                <a16:creationId xmlns:a16="http://schemas.microsoft.com/office/drawing/2014/main" id="{4F65AB5D-3F27-4312-B38B-E70C367543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4291899942"/>
      </p:ext>
    </p:extLst>
  </p:cSld>
  <p:clrMapOvr>
    <a:masterClrMapping/>
  </p:clrMapOvr>
  <mc:AlternateContent xmlns:mc="http://schemas.openxmlformats.org/markup-compatibility/2006">
    <mc:Choice xmlns:p14="http://schemas.microsoft.com/office/powerpoint/2010/main" Requires="p14">
      <p:transition spd="slow" p14:dur="1250" advTm="56550">
        <p:fade/>
      </p:transition>
    </mc:Choice>
    <mc:Fallback>
      <p:transition spd="slow" advTm="565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788" y="152485"/>
            <a:ext cx="8064896" cy="443198"/>
          </a:xfrm>
        </p:spPr>
        <p:txBody>
          <a:bodyPr/>
          <a:lstStyle/>
          <a:p>
            <a:r>
              <a:rPr lang="en-US" dirty="0"/>
              <a:t>Acknowledgement</a:t>
            </a:r>
          </a:p>
        </p:txBody>
      </p:sp>
      <p:pic>
        <p:nvPicPr>
          <p:cNvPr id="6" name="Picture 5"/>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6857" b="18769"/>
          <a:stretch/>
        </p:blipFill>
        <p:spPr>
          <a:xfrm>
            <a:off x="7547976" y="3273308"/>
            <a:ext cx="1311360" cy="543875"/>
          </a:xfrm>
          <a:prstGeom prst="rect">
            <a:avLst/>
          </a:prstGeom>
        </p:spPr>
      </p:pic>
      <p:pic>
        <p:nvPicPr>
          <p:cNvPr id="11" name="Picture 8">
            <a:extLst>
              <a:ext uri="{FF2B5EF4-FFF2-40B4-BE49-F238E27FC236}">
                <a16:creationId xmlns:a16="http://schemas.microsoft.com/office/drawing/2014/main" id="{18D72EE5-3836-4BA3-AF3F-0DBBAB73B6F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36617" y="3246370"/>
            <a:ext cx="1072512" cy="608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uppieren 13">
            <a:extLst>
              <a:ext uri="{FF2B5EF4-FFF2-40B4-BE49-F238E27FC236}">
                <a16:creationId xmlns:a16="http://schemas.microsoft.com/office/drawing/2014/main" id="{36C859EC-1C7E-42FE-91E2-57E44EDE6F50}"/>
              </a:ext>
            </a:extLst>
          </p:cNvPr>
          <p:cNvGrpSpPr/>
          <p:nvPr/>
        </p:nvGrpSpPr>
        <p:grpSpPr>
          <a:xfrm>
            <a:off x="5553734" y="3833381"/>
            <a:ext cx="3410754" cy="582696"/>
            <a:chOff x="2123728" y="5229200"/>
            <a:chExt cx="5394811" cy="916465"/>
          </a:xfrm>
        </p:grpSpPr>
        <p:pic>
          <p:nvPicPr>
            <p:cNvPr id="15" name="Grafik 14">
              <a:extLst>
                <a:ext uri="{FF2B5EF4-FFF2-40B4-BE49-F238E27FC236}">
                  <a16:creationId xmlns:a16="http://schemas.microsoft.com/office/drawing/2014/main" id="{8EE70357-1F69-4097-9CCF-18CEE51169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16350" y="5496932"/>
              <a:ext cx="2102189" cy="440172"/>
            </a:xfrm>
            <a:prstGeom prst="rect">
              <a:avLst/>
            </a:prstGeom>
          </p:spPr>
        </p:pic>
        <p:pic>
          <p:nvPicPr>
            <p:cNvPr id="16" name="Grafik 15">
              <a:extLst>
                <a:ext uri="{FF2B5EF4-FFF2-40B4-BE49-F238E27FC236}">
                  <a16:creationId xmlns:a16="http://schemas.microsoft.com/office/drawing/2014/main" id="{B84D3552-6318-40E3-8624-FBE1D0A7102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03848" y="5562036"/>
              <a:ext cx="2074184" cy="375068"/>
            </a:xfrm>
            <a:prstGeom prst="rect">
              <a:avLst/>
            </a:prstGeom>
            <a:noFill/>
          </p:spPr>
        </p:pic>
        <p:pic>
          <p:nvPicPr>
            <p:cNvPr id="17" name="Grafik 16">
              <a:extLst>
                <a:ext uri="{FF2B5EF4-FFF2-40B4-BE49-F238E27FC236}">
                  <a16:creationId xmlns:a16="http://schemas.microsoft.com/office/drawing/2014/main" id="{06CF3F77-BBBD-45B7-8BF0-95FE37F5DE8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23728" y="5229200"/>
              <a:ext cx="986548" cy="916465"/>
            </a:xfrm>
            <a:prstGeom prst="rect">
              <a:avLst/>
            </a:prstGeom>
          </p:spPr>
        </p:pic>
      </p:grpSp>
      <p:sp>
        <p:nvSpPr>
          <p:cNvPr id="18" name="Rechteck 17">
            <a:extLst>
              <a:ext uri="{FF2B5EF4-FFF2-40B4-BE49-F238E27FC236}">
                <a16:creationId xmlns:a16="http://schemas.microsoft.com/office/drawing/2014/main" id="{970D4064-5591-483C-A1D0-9CDB953876A9}"/>
              </a:ext>
            </a:extLst>
          </p:cNvPr>
          <p:cNvSpPr/>
          <p:nvPr/>
        </p:nvSpPr>
        <p:spPr>
          <a:xfrm>
            <a:off x="461985" y="4488487"/>
            <a:ext cx="8502503" cy="400110"/>
          </a:xfrm>
          <a:prstGeom prst="rect">
            <a:avLst/>
          </a:prstGeom>
        </p:spPr>
        <p:txBody>
          <a:bodyPr wrap="square">
            <a:spAutoFit/>
          </a:bodyPr>
          <a:lstStyle/>
          <a:p>
            <a:pPr algn="just"/>
            <a:r>
              <a:rPr lang="en-GB" sz="1000" dirty="0">
                <a:solidFill>
                  <a:srgbClr val="808080"/>
                </a:solidFill>
                <a:effectLst/>
              </a:rPr>
              <a:t>This project has received funding from the Bio Based Industries Joint Undertaking under the European Union’s Horizon 2020 research and innovation programme under grant agreement No720695. This project also received funding from the state of Mecklenburg-Vorpommern</a:t>
            </a:r>
            <a:endParaRPr lang="en-US" sz="1000" dirty="0"/>
          </a:p>
        </p:txBody>
      </p:sp>
      <p:sp>
        <p:nvSpPr>
          <p:cNvPr id="19" name="TextBox 4">
            <a:extLst>
              <a:ext uri="{FF2B5EF4-FFF2-40B4-BE49-F238E27FC236}">
                <a16:creationId xmlns:a16="http://schemas.microsoft.com/office/drawing/2014/main" id="{53CA5671-6D67-41E9-B383-A2B3D4BF2250}"/>
              </a:ext>
            </a:extLst>
          </p:cNvPr>
          <p:cNvSpPr txBox="1"/>
          <p:nvPr/>
        </p:nvSpPr>
        <p:spPr>
          <a:xfrm>
            <a:off x="5523649" y="1998917"/>
            <a:ext cx="3451247" cy="861774"/>
          </a:xfrm>
          <a:prstGeom prst="rect">
            <a:avLst/>
          </a:prstGeom>
          <a:noFill/>
        </p:spPr>
        <p:txBody>
          <a:bodyPr wrap="square" rtlCol="0">
            <a:spAutoFit/>
          </a:bodyPr>
          <a:lstStyle/>
          <a:p>
            <a:r>
              <a:rPr lang="en-US" sz="1200" b="1" dirty="0">
                <a:solidFill>
                  <a:srgbClr val="00B050"/>
                </a:solidFill>
              </a:rPr>
              <a:t>Partners of </a:t>
            </a:r>
            <a:r>
              <a:rPr lang="en-US" sz="1200" b="1" dirty="0" err="1">
                <a:solidFill>
                  <a:srgbClr val="00B050"/>
                </a:solidFill>
              </a:rPr>
              <a:t>GreenSolRes</a:t>
            </a:r>
            <a:endParaRPr lang="en-US" sz="1200" b="1" dirty="0">
              <a:solidFill>
                <a:srgbClr val="00B050"/>
              </a:solidFill>
            </a:endParaRPr>
          </a:p>
          <a:p>
            <a:r>
              <a:rPr lang="en-US" sz="1200" dirty="0">
                <a:solidFill>
                  <a:schemeClr val="tx1"/>
                </a:solidFill>
              </a:rPr>
              <a:t>Henkel, Hybrid Catalysis RWTH Aachen University, </a:t>
            </a:r>
            <a:r>
              <a:rPr lang="en-US" sz="1200" dirty="0" err="1">
                <a:solidFill>
                  <a:schemeClr val="tx1"/>
                </a:solidFill>
              </a:rPr>
              <a:t>Syncom</a:t>
            </a:r>
            <a:r>
              <a:rPr lang="en-US" sz="1200" dirty="0">
                <a:solidFill>
                  <a:schemeClr val="tx1"/>
                </a:solidFill>
              </a:rPr>
              <a:t>, BASF, </a:t>
            </a:r>
            <a:r>
              <a:rPr lang="en-US" sz="1200" dirty="0" err="1">
                <a:solidFill>
                  <a:schemeClr val="tx1"/>
                </a:solidFill>
              </a:rPr>
              <a:t>Lenzing</a:t>
            </a:r>
            <a:r>
              <a:rPr lang="en-US" sz="1200" dirty="0">
                <a:solidFill>
                  <a:schemeClr val="tx1"/>
                </a:solidFill>
              </a:rPr>
              <a:t>, VITO</a:t>
            </a:r>
          </a:p>
          <a:p>
            <a:endParaRPr lang="en-US" sz="1400" dirty="0">
              <a:solidFill>
                <a:schemeClr val="tx1"/>
              </a:solidFill>
            </a:endParaRPr>
          </a:p>
        </p:txBody>
      </p:sp>
      <p:sp>
        <p:nvSpPr>
          <p:cNvPr id="20" name="Foliennummernplatzhalter 3">
            <a:extLst>
              <a:ext uri="{FF2B5EF4-FFF2-40B4-BE49-F238E27FC236}">
                <a16:creationId xmlns:a16="http://schemas.microsoft.com/office/drawing/2014/main" id="{6D009A9C-4B0A-4554-8883-FAC1BB3B9FBE}"/>
              </a:ext>
            </a:extLst>
          </p:cNvPr>
          <p:cNvSpPr>
            <a:spLocks noGrp="1"/>
          </p:cNvSpPr>
          <p:nvPr>
            <p:ph type="sldNum" sz="quarter" idx="12"/>
          </p:nvPr>
        </p:nvSpPr>
        <p:spPr>
          <a:xfrm>
            <a:off x="0" y="4888597"/>
            <a:ext cx="461985" cy="254109"/>
          </a:xfrm>
          <a:prstGeom prst="rect">
            <a:avLst/>
          </a:prstGeom>
        </p:spPr>
        <p:txBody>
          <a:bodyPr/>
          <a:lstStyle/>
          <a:p>
            <a:pPr defTabSz="609600">
              <a:lnSpc>
                <a:spcPct val="115000"/>
              </a:lnSpc>
            </a:pPr>
            <a:fld id="{57AA92E0-3DD0-45C7-8007-92172A3F713B}" type="slidenum">
              <a:rPr lang="de-DE" smtClean="0"/>
              <a:pPr defTabSz="609600">
                <a:lnSpc>
                  <a:spcPct val="115000"/>
                </a:lnSpc>
              </a:pPr>
              <a:t>13</a:t>
            </a:fld>
            <a:endParaRPr lang="de-DE" dirty="0"/>
          </a:p>
        </p:txBody>
      </p:sp>
      <p:pic>
        <p:nvPicPr>
          <p:cNvPr id="14338" name="Picture 2" descr="Johannes DE VRIES | Leibniz Institute for Catalysis, Rostock ...">
            <a:extLst>
              <a:ext uri="{FF2B5EF4-FFF2-40B4-BE49-F238E27FC236}">
                <a16:creationId xmlns:a16="http://schemas.microsoft.com/office/drawing/2014/main" id="{CB4E291D-C7DD-4BB0-8DD3-FE431A4F76E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6060" y="1686847"/>
            <a:ext cx="812687" cy="8126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 name="TextBox 4">
            <a:extLst>
              <a:ext uri="{FF2B5EF4-FFF2-40B4-BE49-F238E27FC236}">
                <a16:creationId xmlns:a16="http://schemas.microsoft.com/office/drawing/2014/main" id="{8D35DACD-5191-4AED-ADFF-F767C24C94C6}"/>
              </a:ext>
            </a:extLst>
          </p:cNvPr>
          <p:cNvSpPr txBox="1"/>
          <p:nvPr/>
        </p:nvSpPr>
        <p:spPr>
          <a:xfrm>
            <a:off x="5513241" y="959017"/>
            <a:ext cx="3451247" cy="861774"/>
          </a:xfrm>
          <a:prstGeom prst="rect">
            <a:avLst/>
          </a:prstGeom>
          <a:noFill/>
        </p:spPr>
        <p:txBody>
          <a:bodyPr wrap="square" rtlCol="0">
            <a:spAutoFit/>
          </a:bodyPr>
          <a:lstStyle/>
          <a:p>
            <a:r>
              <a:rPr lang="en-US" sz="1200" b="1" dirty="0">
                <a:solidFill>
                  <a:srgbClr val="00B050"/>
                </a:solidFill>
              </a:rPr>
              <a:t>For the gift of polyester samples (Henkel)</a:t>
            </a:r>
          </a:p>
          <a:p>
            <a:r>
              <a:rPr lang="en-US" sz="1200" dirty="0">
                <a:solidFill>
                  <a:schemeClr val="tx2"/>
                </a:solidFill>
              </a:rPr>
              <a:t>Adrian Brandt, Andreas </a:t>
            </a:r>
            <a:r>
              <a:rPr lang="en-US" sz="1200" dirty="0" err="1">
                <a:solidFill>
                  <a:schemeClr val="tx2"/>
                </a:solidFill>
              </a:rPr>
              <a:t>Taden</a:t>
            </a:r>
            <a:r>
              <a:rPr lang="en-US" sz="1200" dirty="0">
                <a:solidFill>
                  <a:schemeClr val="tx2"/>
                </a:solidFill>
              </a:rPr>
              <a:t> and Horst Beck</a:t>
            </a:r>
            <a:br>
              <a:rPr lang="en-US" sz="1200" dirty="0">
                <a:solidFill>
                  <a:schemeClr val="tx2"/>
                </a:solidFill>
              </a:rPr>
            </a:br>
            <a:endParaRPr lang="en-US" sz="1200" dirty="0">
              <a:solidFill>
                <a:schemeClr val="tx2"/>
              </a:solidFill>
            </a:endParaRPr>
          </a:p>
          <a:p>
            <a:endParaRPr lang="en-US" sz="1400" dirty="0">
              <a:solidFill>
                <a:schemeClr val="tx1"/>
              </a:solidFill>
            </a:endParaRPr>
          </a:p>
        </p:txBody>
      </p:sp>
      <p:sp>
        <p:nvSpPr>
          <p:cNvPr id="4" name="Rechteck 3">
            <a:extLst>
              <a:ext uri="{FF2B5EF4-FFF2-40B4-BE49-F238E27FC236}">
                <a16:creationId xmlns:a16="http://schemas.microsoft.com/office/drawing/2014/main" id="{FA3DE36A-F6C5-428B-92CE-E9878DFF65A6}"/>
              </a:ext>
            </a:extLst>
          </p:cNvPr>
          <p:cNvSpPr/>
          <p:nvPr/>
        </p:nvSpPr>
        <p:spPr>
          <a:xfrm>
            <a:off x="1835696" y="1954690"/>
            <a:ext cx="4572000" cy="276999"/>
          </a:xfrm>
          <a:prstGeom prst="rect">
            <a:avLst/>
          </a:prstGeom>
        </p:spPr>
        <p:txBody>
          <a:bodyPr>
            <a:spAutoFit/>
          </a:bodyPr>
          <a:lstStyle/>
          <a:p>
            <a:r>
              <a:rPr lang="en-US" sz="1200" b="1" dirty="0">
                <a:solidFill>
                  <a:schemeClr val="tx2"/>
                </a:solidFill>
              </a:rPr>
              <a:t>Prof. Dr. Johannes G. de. Vries</a:t>
            </a:r>
          </a:p>
        </p:txBody>
      </p:sp>
      <p:sp>
        <p:nvSpPr>
          <p:cNvPr id="3" name="Textfeld 2">
            <a:extLst>
              <a:ext uri="{FF2B5EF4-FFF2-40B4-BE49-F238E27FC236}">
                <a16:creationId xmlns:a16="http://schemas.microsoft.com/office/drawing/2014/main" id="{DBB4DC04-5019-4B8B-8C81-806B5E4DC6A8}"/>
              </a:ext>
            </a:extLst>
          </p:cNvPr>
          <p:cNvSpPr txBox="1"/>
          <p:nvPr/>
        </p:nvSpPr>
        <p:spPr>
          <a:xfrm>
            <a:off x="2699792" y="3218967"/>
            <a:ext cx="2205870" cy="646331"/>
          </a:xfrm>
          <a:prstGeom prst="rect">
            <a:avLst/>
          </a:prstGeom>
          <a:noFill/>
          <a:ln>
            <a:noFill/>
          </a:ln>
        </p:spPr>
        <p:txBody>
          <a:bodyPr wrap="square" rtlCol="0">
            <a:spAutoFit/>
          </a:bodyPr>
          <a:lstStyle/>
          <a:p>
            <a:r>
              <a:rPr lang="en-US" b="1" i="1" dirty="0">
                <a:solidFill>
                  <a:schemeClr val="tx1"/>
                </a:solidFill>
                <a:latin typeface="Segoe UI" panose="020B0502040204020203" pitchFamily="34" charset="0"/>
              </a:rPr>
              <a:t>And you for your kind attention!</a:t>
            </a:r>
          </a:p>
        </p:txBody>
      </p:sp>
      <p:pic>
        <p:nvPicPr>
          <p:cNvPr id="5" name="Audio 4">
            <a:hlinkClick r:id="" action="ppaction://media"/>
            <a:extLst>
              <a:ext uri="{FF2B5EF4-FFF2-40B4-BE49-F238E27FC236}">
                <a16:creationId xmlns:a16="http://schemas.microsoft.com/office/drawing/2014/main" id="{7603CB90-E2D2-430E-B308-9E25235F345B}"/>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1655861951"/>
      </p:ext>
    </p:extLst>
  </p:cSld>
  <p:clrMapOvr>
    <a:masterClrMapping/>
  </p:clrMapOvr>
  <mc:AlternateContent xmlns:mc="http://schemas.openxmlformats.org/markup-compatibility/2006">
    <mc:Choice xmlns:p14="http://schemas.microsoft.com/office/powerpoint/2010/main" Requires="p14">
      <p:transition spd="slow" p14:dur="1250" advTm="46090">
        <p:fade/>
      </p:transition>
    </mc:Choice>
    <mc:Fallback>
      <p:transition spd="slow" advTm="460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Plastic soup</a:t>
            </a:r>
          </a:p>
        </p:txBody>
      </p:sp>
      <p:pic>
        <p:nvPicPr>
          <p:cNvPr id="7" name="Picture 2"/>
          <p:cNvPicPr>
            <a:picLocks noGrp="1" noChangeAspect="1" noChangeArrowheads="1"/>
          </p:cNvPicPr>
          <p:nvPr>
            <p:ph idx="4294967295"/>
          </p:nvPr>
        </p:nvPicPr>
        <p:blipFill>
          <a:blip r:embed="rId4" cstate="print">
            <a:extLst>
              <a:ext uri="{28A0092B-C50C-407E-A947-70E740481C1C}">
                <a14:useLocalDpi xmlns:a14="http://schemas.microsoft.com/office/drawing/2010/main" val="0"/>
              </a:ext>
            </a:extLst>
          </a:blip>
          <a:srcRect/>
          <a:stretch>
            <a:fillRect/>
          </a:stretch>
        </p:blipFill>
        <p:spPr bwMode="auto">
          <a:xfrm>
            <a:off x="2158876" y="879347"/>
            <a:ext cx="5184651" cy="338480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61985" y="4642376"/>
            <a:ext cx="5256584" cy="246221"/>
          </a:xfrm>
          <a:prstGeom prst="rect">
            <a:avLst/>
          </a:prstGeom>
          <a:noFill/>
        </p:spPr>
        <p:txBody>
          <a:bodyPr wrap="square" rtlCol="0">
            <a:spAutoFit/>
          </a:bodyPr>
          <a:lstStyle/>
          <a:p>
            <a:r>
              <a:rPr lang="en-US" sz="1000" dirty="0">
                <a:solidFill>
                  <a:schemeClr val="tx1"/>
                </a:solidFill>
              </a:rPr>
              <a:t>Picture: D. </a:t>
            </a:r>
            <a:r>
              <a:rPr lang="en-US" sz="1000" dirty="0" err="1">
                <a:solidFill>
                  <a:schemeClr val="tx1"/>
                </a:solidFill>
              </a:rPr>
              <a:t>Cressy</a:t>
            </a:r>
            <a:r>
              <a:rPr lang="en-US" sz="1000" dirty="0">
                <a:solidFill>
                  <a:schemeClr val="tx1"/>
                </a:solidFill>
              </a:rPr>
              <a:t>, </a:t>
            </a:r>
            <a:r>
              <a:rPr lang="en-US" sz="1000" i="1" dirty="0">
                <a:solidFill>
                  <a:schemeClr val="tx1"/>
                </a:solidFill>
              </a:rPr>
              <a:t>The Plastic Ocean</a:t>
            </a:r>
            <a:r>
              <a:rPr lang="en-US" sz="1000" dirty="0">
                <a:solidFill>
                  <a:schemeClr val="tx1"/>
                </a:solidFill>
              </a:rPr>
              <a:t>, Nature, </a:t>
            </a:r>
            <a:r>
              <a:rPr lang="en-US" sz="1000" b="1" dirty="0">
                <a:solidFill>
                  <a:schemeClr val="tx1"/>
                </a:solidFill>
              </a:rPr>
              <a:t>2016</a:t>
            </a:r>
            <a:r>
              <a:rPr lang="en-US" sz="1000" dirty="0">
                <a:solidFill>
                  <a:schemeClr val="tx1"/>
                </a:solidFill>
              </a:rPr>
              <a:t>, </a:t>
            </a:r>
            <a:r>
              <a:rPr lang="en-US" sz="1000" i="1" dirty="0">
                <a:solidFill>
                  <a:schemeClr val="tx1"/>
                </a:solidFill>
              </a:rPr>
              <a:t>536</a:t>
            </a:r>
            <a:r>
              <a:rPr lang="en-US" sz="1000" dirty="0">
                <a:solidFill>
                  <a:schemeClr val="tx1"/>
                </a:solidFill>
              </a:rPr>
              <a:t>, 263-265. </a:t>
            </a:r>
            <a:r>
              <a:rPr lang="en-US" sz="1000" dirty="0"/>
              <a:t> </a:t>
            </a:r>
          </a:p>
        </p:txBody>
      </p:sp>
      <p:sp>
        <p:nvSpPr>
          <p:cNvPr id="10" name="Foliennummernplatzhalter 3">
            <a:extLst>
              <a:ext uri="{FF2B5EF4-FFF2-40B4-BE49-F238E27FC236}">
                <a16:creationId xmlns:a16="http://schemas.microsoft.com/office/drawing/2014/main" id="{63B21369-49CE-4564-87EC-9F401BEA98F7}"/>
              </a:ext>
            </a:extLst>
          </p:cNvPr>
          <p:cNvSpPr>
            <a:spLocks noGrp="1"/>
          </p:cNvSpPr>
          <p:nvPr>
            <p:ph type="sldNum" sz="quarter" idx="12"/>
          </p:nvPr>
        </p:nvSpPr>
        <p:spPr>
          <a:xfrm>
            <a:off x="0" y="4888597"/>
            <a:ext cx="461985" cy="254109"/>
          </a:xfrm>
          <a:prstGeom prst="rect">
            <a:avLst/>
          </a:prstGeom>
        </p:spPr>
        <p:txBody>
          <a:bodyPr/>
          <a:lstStyle/>
          <a:p>
            <a:pPr defTabSz="609600">
              <a:lnSpc>
                <a:spcPct val="115000"/>
              </a:lnSpc>
            </a:pPr>
            <a:fld id="{57AA92E0-3DD0-45C7-8007-92172A3F713B}" type="slidenum">
              <a:rPr lang="de-DE" smtClean="0"/>
              <a:pPr defTabSz="609600">
                <a:lnSpc>
                  <a:spcPct val="115000"/>
                </a:lnSpc>
              </a:pPr>
              <a:t>2</a:t>
            </a:fld>
            <a:endParaRPr lang="de-DE" dirty="0"/>
          </a:p>
        </p:txBody>
      </p:sp>
      <p:pic>
        <p:nvPicPr>
          <p:cNvPr id="3" name="Audio 2">
            <a:hlinkClick r:id="" action="ppaction://media"/>
            <a:extLst>
              <a:ext uri="{FF2B5EF4-FFF2-40B4-BE49-F238E27FC236}">
                <a16:creationId xmlns:a16="http://schemas.microsoft.com/office/drawing/2014/main" id="{69D050C4-9A90-4343-ACDC-BA77EC9788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842076507"/>
      </p:ext>
    </p:extLst>
  </p:cSld>
  <p:clrMapOvr>
    <a:masterClrMapping/>
  </p:clrMapOvr>
  <mc:AlternateContent xmlns:mc="http://schemas.openxmlformats.org/markup-compatibility/2006">
    <mc:Choice xmlns:p14="http://schemas.microsoft.com/office/powerpoint/2010/main" Requires="p14">
      <p:transition spd="slow" p14:dur="1250" advTm="10714">
        <p:fade/>
      </p:transition>
    </mc:Choice>
    <mc:Fallback>
      <p:transition spd="slow" advTm="107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887636" y="1245233"/>
            <a:ext cx="7727131" cy="2111347"/>
          </a:xfrm>
        </p:spPr>
        <p:txBody>
          <a:bodyPr/>
          <a:lstStyle/>
          <a:p>
            <a:pPr>
              <a:buFont typeface="Arial" panose="020B0604020202020204" pitchFamily="34" charset="0"/>
              <a:buChar char="•"/>
            </a:pPr>
            <a:r>
              <a:rPr lang="en-US" dirty="0"/>
              <a:t>Thus far 8.3 billion metric tons of plastic have been produced since the 1950’s.</a:t>
            </a:r>
          </a:p>
          <a:p>
            <a:pPr>
              <a:buFont typeface="Arial" panose="020B0604020202020204" pitchFamily="34" charset="0"/>
              <a:buChar char="•"/>
            </a:pPr>
            <a:r>
              <a:rPr lang="en-US" dirty="0"/>
              <a:t>Only about 9% of all plastic is recycled.</a:t>
            </a:r>
          </a:p>
          <a:p>
            <a:pPr>
              <a:buFont typeface="Arial" panose="020B0604020202020204" pitchFamily="34" charset="0"/>
              <a:buChar char="•"/>
            </a:pPr>
            <a:r>
              <a:rPr lang="en-US" dirty="0"/>
              <a:t>About 12% is incinerated</a:t>
            </a:r>
          </a:p>
          <a:p>
            <a:pPr>
              <a:buFont typeface="Arial" panose="020B0604020202020204" pitchFamily="34" charset="0"/>
              <a:buChar char="•"/>
            </a:pPr>
            <a:r>
              <a:rPr lang="en-US" dirty="0"/>
              <a:t>The remaining 80% went into landfills or is floating around.</a:t>
            </a:r>
          </a:p>
          <a:p>
            <a:pPr>
              <a:buFont typeface="Arial" panose="020B0604020202020204" pitchFamily="34" charset="0"/>
              <a:buChar char="•"/>
            </a:pPr>
            <a:r>
              <a:rPr lang="en-US" dirty="0"/>
              <a:t>It is clear that recycling plastic could be a great solution.</a:t>
            </a:r>
          </a:p>
          <a:p>
            <a:pPr>
              <a:buFont typeface="Arial" panose="020B0604020202020204" pitchFamily="34" charset="0"/>
              <a:buChar char="•"/>
            </a:pPr>
            <a:r>
              <a:rPr lang="en-US" dirty="0"/>
              <a:t>How can we do that?</a:t>
            </a:r>
          </a:p>
          <a:p>
            <a:pPr marL="0" indent="0">
              <a:buNone/>
            </a:pPr>
            <a:endParaRPr lang="en-US" dirty="0"/>
          </a:p>
        </p:txBody>
      </p:sp>
      <p:sp>
        <p:nvSpPr>
          <p:cNvPr id="2" name="Title 1"/>
          <p:cNvSpPr>
            <a:spLocks noGrp="1"/>
          </p:cNvSpPr>
          <p:nvPr>
            <p:ph type="title"/>
          </p:nvPr>
        </p:nvSpPr>
        <p:spPr/>
        <p:txBody>
          <a:bodyPr/>
          <a:lstStyle/>
          <a:p>
            <a:r>
              <a:rPr lang="en-US" dirty="0"/>
              <a:t>What to do with all the plastic</a:t>
            </a:r>
          </a:p>
        </p:txBody>
      </p:sp>
      <p:sp>
        <p:nvSpPr>
          <p:cNvPr id="6" name="Foliennummernplatzhalter 3">
            <a:extLst>
              <a:ext uri="{FF2B5EF4-FFF2-40B4-BE49-F238E27FC236}">
                <a16:creationId xmlns:a16="http://schemas.microsoft.com/office/drawing/2014/main" id="{6F57D54D-1E73-4302-80F2-D69C6E44C6BD}"/>
              </a:ext>
            </a:extLst>
          </p:cNvPr>
          <p:cNvSpPr>
            <a:spLocks noGrp="1"/>
          </p:cNvSpPr>
          <p:nvPr>
            <p:ph type="sldNum" sz="quarter" idx="12"/>
          </p:nvPr>
        </p:nvSpPr>
        <p:spPr>
          <a:xfrm>
            <a:off x="0" y="4888597"/>
            <a:ext cx="461985" cy="254109"/>
          </a:xfrm>
          <a:prstGeom prst="rect">
            <a:avLst/>
          </a:prstGeom>
        </p:spPr>
        <p:txBody>
          <a:bodyPr/>
          <a:lstStyle/>
          <a:p>
            <a:pPr defTabSz="609600">
              <a:lnSpc>
                <a:spcPct val="115000"/>
              </a:lnSpc>
            </a:pPr>
            <a:fld id="{57AA92E0-3DD0-45C7-8007-92172A3F713B}" type="slidenum">
              <a:rPr lang="de-DE" smtClean="0"/>
              <a:pPr defTabSz="609600">
                <a:lnSpc>
                  <a:spcPct val="115000"/>
                </a:lnSpc>
              </a:pPr>
              <a:t>3</a:t>
            </a:fld>
            <a:endParaRPr lang="de-DE" dirty="0"/>
          </a:p>
        </p:txBody>
      </p:sp>
      <p:pic>
        <p:nvPicPr>
          <p:cNvPr id="4" name="Audio 3">
            <a:hlinkClick r:id="" action="ppaction://media"/>
            <a:extLst>
              <a:ext uri="{FF2B5EF4-FFF2-40B4-BE49-F238E27FC236}">
                <a16:creationId xmlns:a16="http://schemas.microsoft.com/office/drawing/2014/main" id="{31AA1331-EAE1-49C4-A7E5-63C75C4EF5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878094556"/>
      </p:ext>
    </p:extLst>
  </p:cSld>
  <p:clrMapOvr>
    <a:masterClrMapping/>
  </p:clrMapOvr>
  <mc:AlternateContent xmlns:mc="http://schemas.openxmlformats.org/markup-compatibility/2006">
    <mc:Choice xmlns:p14="http://schemas.microsoft.com/office/powerpoint/2010/main" Requires="p14">
      <p:transition spd="slow" p14:dur="1250" advTm="33818">
        <p:fade/>
      </p:transition>
    </mc:Choice>
    <mc:Fallback>
      <p:transition spd="slow" advTm="338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2000" dirty="0"/>
              <a:t>Polymer recycling - Overview</a:t>
            </a:r>
          </a:p>
        </p:txBody>
      </p:sp>
      <p:sp>
        <p:nvSpPr>
          <p:cNvPr id="7" name="Rechteck 6"/>
          <p:cNvSpPr/>
          <p:nvPr/>
        </p:nvSpPr>
        <p:spPr>
          <a:xfrm>
            <a:off x="429253" y="4651494"/>
            <a:ext cx="6534472" cy="246221"/>
          </a:xfrm>
          <a:prstGeom prst="rect">
            <a:avLst/>
          </a:prstGeom>
        </p:spPr>
        <p:txBody>
          <a:bodyPr wrap="square">
            <a:spAutoFit/>
          </a:bodyPr>
          <a:lstStyle/>
          <a:p>
            <a:r>
              <a:rPr lang="en-US" sz="1000" dirty="0">
                <a:solidFill>
                  <a:schemeClr val="tx1"/>
                </a:solidFill>
              </a:rPr>
              <a:t>Review: B. Vander </a:t>
            </a:r>
            <a:r>
              <a:rPr lang="en-US" sz="1000" dirty="0" err="1">
                <a:solidFill>
                  <a:schemeClr val="tx1"/>
                </a:solidFill>
              </a:rPr>
              <a:t>Beke</a:t>
            </a:r>
            <a:r>
              <a:rPr lang="en-US" sz="1000" dirty="0">
                <a:solidFill>
                  <a:schemeClr val="tx1"/>
                </a:solidFill>
              </a:rPr>
              <a:t>, </a:t>
            </a:r>
            <a:r>
              <a:rPr lang="en-US" sz="1000" i="1" dirty="0" err="1">
                <a:solidFill>
                  <a:schemeClr val="tx1"/>
                </a:solidFill>
              </a:rPr>
              <a:t>ChemSusChem</a:t>
            </a:r>
            <a:r>
              <a:rPr lang="en-US" sz="1000" dirty="0">
                <a:solidFill>
                  <a:schemeClr val="tx1"/>
                </a:solidFill>
              </a:rPr>
              <a:t> </a:t>
            </a:r>
            <a:r>
              <a:rPr lang="en-US" sz="1000" b="1" dirty="0">
                <a:solidFill>
                  <a:schemeClr val="tx1"/>
                </a:solidFill>
              </a:rPr>
              <a:t>2014</a:t>
            </a:r>
            <a:r>
              <a:rPr lang="en-US" sz="1000" dirty="0">
                <a:solidFill>
                  <a:schemeClr val="tx1"/>
                </a:solidFill>
              </a:rPr>
              <a:t>, </a:t>
            </a:r>
            <a:r>
              <a:rPr lang="en-US" sz="1000" i="1" dirty="0">
                <a:solidFill>
                  <a:schemeClr val="tx1"/>
                </a:solidFill>
              </a:rPr>
              <a:t>7</a:t>
            </a:r>
            <a:r>
              <a:rPr lang="en-US" sz="1000" dirty="0">
                <a:solidFill>
                  <a:schemeClr val="tx1"/>
                </a:solidFill>
              </a:rPr>
              <a:t>, 1579-1593</a:t>
            </a:r>
          </a:p>
        </p:txBody>
      </p:sp>
      <p:pic>
        <p:nvPicPr>
          <p:cNvPr id="63490" name="Picture 2" descr="Ähnliches Foto">
            <a:hlinkClick r:id="rId5"/>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1425"/>
          <a:stretch/>
        </p:blipFill>
        <p:spPr bwMode="auto">
          <a:xfrm>
            <a:off x="643789" y="1252730"/>
            <a:ext cx="2448272" cy="107556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04601" y="834436"/>
            <a:ext cx="1622304" cy="276999"/>
          </a:xfrm>
          <a:prstGeom prst="rect">
            <a:avLst/>
          </a:prstGeom>
        </p:spPr>
        <p:txBody>
          <a:bodyPr wrap="none">
            <a:spAutoFit/>
          </a:bodyPr>
          <a:lstStyle/>
          <a:p>
            <a:r>
              <a:rPr lang="en-US" sz="1200" dirty="0">
                <a:solidFill>
                  <a:schemeClr val="tx1"/>
                </a:solidFill>
              </a:rPr>
              <a:t>Mechanical recycling </a:t>
            </a:r>
            <a:endParaRPr lang="en-US" sz="1200" dirty="0"/>
          </a:p>
        </p:txBody>
      </p:sp>
      <p:sp>
        <p:nvSpPr>
          <p:cNvPr id="3" name="Rectangle 2"/>
          <p:cNvSpPr/>
          <p:nvPr/>
        </p:nvSpPr>
        <p:spPr>
          <a:xfrm>
            <a:off x="6444208" y="825670"/>
            <a:ext cx="1359668" cy="276999"/>
          </a:xfrm>
          <a:prstGeom prst="rect">
            <a:avLst/>
          </a:prstGeom>
        </p:spPr>
        <p:txBody>
          <a:bodyPr wrap="none">
            <a:spAutoFit/>
          </a:bodyPr>
          <a:lstStyle/>
          <a:p>
            <a:r>
              <a:rPr lang="en-US" sz="1200" dirty="0">
                <a:solidFill>
                  <a:schemeClr val="tx1"/>
                </a:solidFill>
              </a:rPr>
              <a:t>Depolymerization</a:t>
            </a:r>
            <a:endParaRPr lang="en-US" sz="1200" dirty="0"/>
          </a:p>
        </p:txBody>
      </p:sp>
      <p:graphicFrame>
        <p:nvGraphicFramePr>
          <p:cNvPr id="9" name="Object 8"/>
          <p:cNvGraphicFramePr>
            <a:graphicFrameLocks noChangeAspect="1"/>
          </p:cNvGraphicFramePr>
          <p:nvPr>
            <p:extLst>
              <p:ext uri="{D42A27DB-BD31-4B8C-83A1-F6EECF244321}">
                <p14:modId xmlns:p14="http://schemas.microsoft.com/office/powerpoint/2010/main" val="1716747702"/>
              </p:ext>
            </p:extLst>
          </p:nvPr>
        </p:nvGraphicFramePr>
        <p:xfrm>
          <a:off x="6011863" y="1049338"/>
          <a:ext cx="2395537" cy="654050"/>
        </p:xfrm>
        <a:graphic>
          <a:graphicData uri="http://schemas.openxmlformats.org/presentationml/2006/ole">
            <mc:AlternateContent xmlns:mc="http://schemas.openxmlformats.org/markup-compatibility/2006">
              <mc:Choice xmlns:v="urn:schemas-microsoft-com:vml" Requires="v">
                <p:oleObj spid="_x0000_s5234" name="CS ChemDraw Drawing" r:id="rId7" imgW="3076920" imgH="839278" progId="ChemDraw.Document.6.0">
                  <p:embed/>
                </p:oleObj>
              </mc:Choice>
              <mc:Fallback>
                <p:oleObj name="CS ChemDraw Drawing" r:id="rId7" imgW="3076920" imgH="839278" progId="ChemDraw.Document.6.0">
                  <p:embed/>
                  <p:pic>
                    <p:nvPicPr>
                      <p:cNvPr id="9" name="Object 8"/>
                      <p:cNvPicPr/>
                      <p:nvPr/>
                    </p:nvPicPr>
                    <p:blipFill>
                      <a:blip r:embed="rId8"/>
                      <a:stretch>
                        <a:fillRect/>
                      </a:stretch>
                    </p:blipFill>
                    <p:spPr>
                      <a:xfrm>
                        <a:off x="6011863" y="1049338"/>
                        <a:ext cx="2395537" cy="65405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464958202"/>
              </p:ext>
            </p:extLst>
          </p:nvPr>
        </p:nvGraphicFramePr>
        <p:xfrm>
          <a:off x="6012160" y="1608851"/>
          <a:ext cx="2437135" cy="719245"/>
        </p:xfrm>
        <a:graphic>
          <a:graphicData uri="http://schemas.openxmlformats.org/presentationml/2006/ole">
            <mc:AlternateContent xmlns:mc="http://schemas.openxmlformats.org/markup-compatibility/2006">
              <mc:Choice xmlns:v="urn:schemas-microsoft-com:vml" Requires="v">
                <p:oleObj spid="_x0000_s5235" name="CS ChemDraw Drawing" r:id="rId9" imgW="3123817" imgH="920074" progId="ChemDraw.Document.6.0">
                  <p:embed/>
                </p:oleObj>
              </mc:Choice>
              <mc:Fallback>
                <p:oleObj name="CS ChemDraw Drawing" r:id="rId9" imgW="3123817" imgH="920074" progId="ChemDraw.Document.6.0">
                  <p:embed/>
                  <p:pic>
                    <p:nvPicPr>
                      <p:cNvPr id="10" name="Object 9"/>
                      <p:cNvPicPr>
                        <a:picLocks noChangeAspect="1" noChangeArrowheads="1"/>
                      </p:cNvPicPr>
                      <p:nvPr/>
                    </p:nvPicPr>
                    <p:blipFill>
                      <a:blip r:embed="rId10"/>
                      <a:srcRect/>
                      <a:stretch>
                        <a:fillRect/>
                      </a:stretch>
                    </p:blipFill>
                    <p:spPr bwMode="auto">
                      <a:xfrm>
                        <a:off x="6012160" y="1608851"/>
                        <a:ext cx="2437135" cy="719245"/>
                      </a:xfrm>
                      <a:prstGeom prst="rect">
                        <a:avLst/>
                      </a:prstGeom>
                      <a:noFill/>
                      <a:ln>
                        <a:noFill/>
                      </a:ln>
                    </p:spPr>
                  </p:pic>
                </p:oleObj>
              </mc:Fallback>
            </mc:AlternateContent>
          </a:graphicData>
        </a:graphic>
      </p:graphicFrame>
      <p:sp>
        <p:nvSpPr>
          <p:cNvPr id="12" name="Rectangle 11"/>
          <p:cNvSpPr/>
          <p:nvPr/>
        </p:nvSpPr>
        <p:spPr>
          <a:xfrm>
            <a:off x="3884446" y="807012"/>
            <a:ext cx="765531" cy="276999"/>
          </a:xfrm>
          <a:prstGeom prst="rect">
            <a:avLst/>
          </a:prstGeom>
        </p:spPr>
        <p:txBody>
          <a:bodyPr wrap="none">
            <a:spAutoFit/>
          </a:bodyPr>
          <a:lstStyle/>
          <a:p>
            <a:r>
              <a:rPr lang="en-US" sz="1200" dirty="0">
                <a:solidFill>
                  <a:schemeClr val="tx1"/>
                </a:solidFill>
              </a:rPr>
              <a:t>Cracking</a:t>
            </a:r>
          </a:p>
        </p:txBody>
      </p:sp>
      <p:pic>
        <p:nvPicPr>
          <p:cNvPr id="63497" name="Picture 9" descr="I:\icons refinery.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96414" y="1352757"/>
            <a:ext cx="913379" cy="764057"/>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bwMode="auto">
          <a:xfrm>
            <a:off x="4650018" y="1451781"/>
            <a:ext cx="360040" cy="737996"/>
          </a:xfrm>
          <a:prstGeom prst="rightArrow">
            <a:avLst/>
          </a:prstGeom>
          <a:solidFill>
            <a:schemeClr val="bg2">
              <a:lumMod val="10000"/>
            </a:schemeClr>
          </a:solidFill>
          <a:ln>
            <a:solidFill>
              <a:schemeClr val="bg1"/>
            </a:solidFill>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2"/>
              </a:solidFill>
              <a:effectLst/>
              <a:latin typeface="Tahoma" pitchFamily="34" charset="0"/>
            </a:endParaRPr>
          </a:p>
        </p:txBody>
      </p:sp>
      <p:pic>
        <p:nvPicPr>
          <p:cNvPr id="13" name="Grafik 53"/>
          <p:cNvPicPr>
            <a:picLocks noChangeAspect="1"/>
          </p:cNvPicPr>
          <p:nvPr/>
        </p:nvPicPr>
        <p:blipFill>
          <a:blip r:embed="rId12"/>
          <a:stretch>
            <a:fillRect/>
          </a:stretch>
        </p:blipFill>
        <p:spPr>
          <a:xfrm>
            <a:off x="5191979" y="1522125"/>
            <a:ext cx="289605" cy="490562"/>
          </a:xfrm>
          <a:prstGeom prst="rect">
            <a:avLst/>
          </a:prstGeom>
        </p:spPr>
      </p:pic>
      <p:sp>
        <p:nvSpPr>
          <p:cNvPr id="8" name="TextBox 7"/>
          <p:cNvSpPr txBox="1"/>
          <p:nvPr/>
        </p:nvSpPr>
        <p:spPr>
          <a:xfrm>
            <a:off x="464277" y="2333890"/>
            <a:ext cx="2699792" cy="1892826"/>
          </a:xfrm>
          <a:prstGeom prst="rect">
            <a:avLst/>
          </a:prstGeom>
          <a:noFill/>
          <a:ln>
            <a:noFill/>
          </a:ln>
        </p:spPr>
        <p:txBody>
          <a:bodyPr wrap="square" rtlCol="0">
            <a:spAutoFit/>
          </a:bodyPr>
          <a:lstStyle/>
          <a:p>
            <a:pPr marL="285750" indent="-285750">
              <a:lnSpc>
                <a:spcPct val="150000"/>
              </a:lnSpc>
              <a:buFont typeface="Arial" panose="020B0604020202020204" pitchFamily="34" charset="0"/>
              <a:buChar char="•"/>
            </a:pPr>
            <a:r>
              <a:rPr lang="en-US" sz="1100" dirty="0">
                <a:solidFill>
                  <a:srgbClr val="00B050"/>
                </a:solidFill>
              </a:rPr>
              <a:t>Relative easy to implement</a:t>
            </a:r>
          </a:p>
          <a:p>
            <a:pPr marL="285750" indent="-285750">
              <a:lnSpc>
                <a:spcPct val="150000"/>
              </a:lnSpc>
              <a:buFont typeface="Arial" panose="020B0604020202020204" pitchFamily="34" charset="0"/>
              <a:buChar char="•"/>
            </a:pPr>
            <a:r>
              <a:rPr lang="en-US" sz="1100" dirty="0">
                <a:solidFill>
                  <a:srgbClr val="00B050"/>
                </a:solidFill>
              </a:rPr>
              <a:t>Applicable to a wide range of thermoplastic polymers</a:t>
            </a:r>
          </a:p>
          <a:p>
            <a:pPr marL="285750" indent="-285750">
              <a:lnSpc>
                <a:spcPct val="150000"/>
              </a:lnSpc>
              <a:buFont typeface="Arial" panose="020B0604020202020204" pitchFamily="34" charset="0"/>
              <a:buChar char="•"/>
            </a:pPr>
            <a:r>
              <a:rPr lang="en-US" sz="1100" dirty="0">
                <a:solidFill>
                  <a:srgbClr val="FF0000"/>
                </a:solidFill>
              </a:rPr>
              <a:t>Reduced mechanical properties</a:t>
            </a:r>
          </a:p>
          <a:p>
            <a:pPr marL="285750" indent="-285750">
              <a:lnSpc>
                <a:spcPct val="150000"/>
              </a:lnSpc>
              <a:buFont typeface="Arial" panose="020B0604020202020204" pitchFamily="34" charset="0"/>
              <a:buChar char="•"/>
            </a:pPr>
            <a:r>
              <a:rPr lang="en-US" sz="1100" dirty="0">
                <a:solidFill>
                  <a:srgbClr val="FF0000"/>
                </a:solidFill>
              </a:rPr>
              <a:t>Usage of the products in food contact applications is prohibited</a:t>
            </a:r>
            <a:endParaRPr lang="en-US" dirty="0">
              <a:solidFill>
                <a:srgbClr val="FF0000"/>
              </a:solidFill>
            </a:endParaRPr>
          </a:p>
          <a:p>
            <a:pPr marL="285750" indent="-285750">
              <a:buFont typeface="Arial" panose="020B0604020202020204" pitchFamily="34" charset="0"/>
              <a:buChar char="•"/>
            </a:pPr>
            <a:endParaRPr lang="en-US" dirty="0">
              <a:solidFill>
                <a:schemeClr val="tx1"/>
              </a:solidFill>
            </a:endParaRPr>
          </a:p>
        </p:txBody>
      </p:sp>
      <p:sp>
        <p:nvSpPr>
          <p:cNvPr id="16" name="TextBox 15"/>
          <p:cNvSpPr txBox="1"/>
          <p:nvPr/>
        </p:nvSpPr>
        <p:spPr>
          <a:xfrm>
            <a:off x="3157319" y="2310783"/>
            <a:ext cx="2456892" cy="2146742"/>
          </a:xfrm>
          <a:prstGeom prst="rect">
            <a:avLst/>
          </a:prstGeom>
          <a:noFill/>
          <a:ln>
            <a:noFill/>
          </a:ln>
        </p:spPr>
        <p:txBody>
          <a:bodyPr wrap="square" rtlCol="0">
            <a:spAutoFit/>
          </a:bodyPr>
          <a:lstStyle/>
          <a:p>
            <a:pPr marL="285750" indent="-285750">
              <a:lnSpc>
                <a:spcPct val="150000"/>
              </a:lnSpc>
              <a:buFont typeface="Arial" panose="020B0604020202020204" pitchFamily="34" charset="0"/>
              <a:buChar char="•"/>
            </a:pPr>
            <a:r>
              <a:rPr lang="en-US" sz="1100" dirty="0">
                <a:solidFill>
                  <a:srgbClr val="00B050"/>
                </a:solidFill>
              </a:rPr>
              <a:t>Resulting product can be directly used in existing processes</a:t>
            </a:r>
          </a:p>
          <a:p>
            <a:pPr marL="285750" indent="-285750">
              <a:lnSpc>
                <a:spcPct val="150000"/>
              </a:lnSpc>
              <a:buFont typeface="Arial" panose="020B0604020202020204" pitchFamily="34" charset="0"/>
              <a:buChar char="•"/>
            </a:pPr>
            <a:r>
              <a:rPr lang="en-US" sz="1100" dirty="0">
                <a:solidFill>
                  <a:srgbClr val="FF0000"/>
                </a:solidFill>
              </a:rPr>
              <a:t>PE, PS, PP preferred</a:t>
            </a:r>
          </a:p>
          <a:p>
            <a:pPr marL="285750" indent="-285750">
              <a:lnSpc>
                <a:spcPct val="150000"/>
              </a:lnSpc>
              <a:buFont typeface="Arial" panose="020B0604020202020204" pitchFamily="34" charset="0"/>
              <a:buChar char="•"/>
            </a:pPr>
            <a:r>
              <a:rPr lang="en-US" sz="1100" dirty="0">
                <a:solidFill>
                  <a:srgbClr val="FF0000"/>
                </a:solidFill>
              </a:rPr>
              <a:t>Energy input for the monomer synthesis + polymerization needs to be spent again</a:t>
            </a:r>
          </a:p>
          <a:p>
            <a:pPr marL="285750" indent="-285750">
              <a:buFont typeface="Arial" panose="020B0604020202020204" pitchFamily="34" charset="0"/>
              <a:buChar char="•"/>
            </a:pPr>
            <a:endParaRPr lang="en-US" dirty="0">
              <a:solidFill>
                <a:schemeClr val="tx1"/>
              </a:solidFill>
            </a:endParaRPr>
          </a:p>
        </p:txBody>
      </p:sp>
      <p:sp>
        <p:nvSpPr>
          <p:cNvPr id="17" name="TextBox 16"/>
          <p:cNvSpPr txBox="1"/>
          <p:nvPr/>
        </p:nvSpPr>
        <p:spPr>
          <a:xfrm>
            <a:off x="5651500" y="2355726"/>
            <a:ext cx="3312368" cy="3670236"/>
          </a:xfrm>
          <a:prstGeom prst="rect">
            <a:avLst/>
          </a:prstGeom>
          <a:noFill/>
          <a:ln>
            <a:noFill/>
          </a:ln>
        </p:spPr>
        <p:txBody>
          <a:bodyPr wrap="square" rtlCol="0">
            <a:spAutoFit/>
          </a:bodyPr>
          <a:lstStyle/>
          <a:p>
            <a:pPr marL="285750" indent="-285750">
              <a:lnSpc>
                <a:spcPct val="150000"/>
              </a:lnSpc>
              <a:buFont typeface="Arial" panose="020B0604020202020204" pitchFamily="34" charset="0"/>
              <a:buChar char="•"/>
            </a:pPr>
            <a:r>
              <a:rPr lang="en-US" sz="1100" dirty="0">
                <a:solidFill>
                  <a:srgbClr val="00B050"/>
                </a:solidFill>
              </a:rPr>
              <a:t>Typically very pure products</a:t>
            </a:r>
          </a:p>
          <a:p>
            <a:pPr marL="285750" indent="-285750">
              <a:lnSpc>
                <a:spcPct val="150000"/>
              </a:lnSpc>
              <a:buFont typeface="Arial" panose="020B0604020202020204" pitchFamily="34" charset="0"/>
              <a:buChar char="•"/>
            </a:pPr>
            <a:r>
              <a:rPr lang="en-US" sz="1100" dirty="0">
                <a:solidFill>
                  <a:srgbClr val="00B050"/>
                </a:solidFill>
              </a:rPr>
              <a:t>Complementary to cracking, as polyesters, polycarbonates and polyamides can be used</a:t>
            </a:r>
          </a:p>
          <a:p>
            <a:pPr marL="285750" indent="-285750">
              <a:lnSpc>
                <a:spcPct val="150000"/>
              </a:lnSpc>
              <a:buFont typeface="Arial" panose="020B0604020202020204" pitchFamily="34" charset="0"/>
              <a:buChar char="•"/>
            </a:pPr>
            <a:r>
              <a:rPr lang="en-US" sz="1100" dirty="0">
                <a:solidFill>
                  <a:srgbClr val="FF0000"/>
                </a:solidFill>
              </a:rPr>
              <a:t>Polymers need to be soluble or melt below catalyst decomposition T; Hydrolysis </a:t>
            </a:r>
            <a:r>
              <a:rPr lang="en-US" sz="1100" dirty="0">
                <a:solidFill>
                  <a:srgbClr val="FF0000"/>
                </a:solidFill>
                <a:sym typeface="Wingdings" panose="05000000000000000000" pitchFamily="2" charset="2"/>
              </a:rPr>
              <a:t> Lots of salt</a:t>
            </a:r>
          </a:p>
          <a:p>
            <a:pPr marL="285750" indent="-285750">
              <a:lnSpc>
                <a:spcPct val="150000"/>
              </a:lnSpc>
              <a:buFont typeface="Arial" panose="020B0604020202020204" pitchFamily="34" charset="0"/>
              <a:buChar char="•"/>
            </a:pPr>
            <a:r>
              <a:rPr lang="en-US" sz="1100" dirty="0">
                <a:solidFill>
                  <a:srgbClr val="FF0000"/>
                </a:solidFill>
                <a:sym typeface="Wingdings" panose="05000000000000000000" pitchFamily="2" charset="2"/>
              </a:rPr>
              <a:t>Obtained products may not be cost competitive to virgin monomers</a:t>
            </a:r>
            <a:endParaRPr lang="en-US" sz="1100" dirty="0">
              <a:solidFill>
                <a:srgbClr val="FF0000"/>
              </a:solidFill>
            </a:endParaRPr>
          </a:p>
          <a:p>
            <a:pPr marL="285750" indent="-285750">
              <a:lnSpc>
                <a:spcPct val="150000"/>
              </a:lnSpc>
              <a:buFont typeface="Arial" panose="020B0604020202020204" pitchFamily="34" charset="0"/>
              <a:buChar char="•"/>
            </a:pPr>
            <a:endParaRPr lang="en-US" sz="1100" dirty="0">
              <a:solidFill>
                <a:srgbClr val="00B050"/>
              </a:solidFill>
            </a:endParaRPr>
          </a:p>
          <a:p>
            <a:pPr marL="285750" indent="-285750">
              <a:lnSpc>
                <a:spcPct val="150000"/>
              </a:lnSpc>
              <a:buFont typeface="Arial" panose="020B0604020202020204" pitchFamily="34" charset="0"/>
              <a:buChar char="•"/>
            </a:pPr>
            <a:endParaRPr lang="en-US" sz="1100" dirty="0">
              <a:solidFill>
                <a:srgbClr val="00B050"/>
              </a:solidFill>
            </a:endParaRPr>
          </a:p>
          <a:p>
            <a:pPr marL="285750" indent="-285750">
              <a:lnSpc>
                <a:spcPct val="150000"/>
              </a:lnSpc>
              <a:buFont typeface="Arial" panose="020B0604020202020204" pitchFamily="34" charset="0"/>
              <a:buChar char="•"/>
            </a:pPr>
            <a:endParaRPr lang="en-US" sz="1100" dirty="0">
              <a:solidFill>
                <a:srgbClr val="00B050"/>
              </a:solidFill>
            </a:endParaRPr>
          </a:p>
          <a:p>
            <a:pPr marL="285750" indent="-285750">
              <a:lnSpc>
                <a:spcPct val="150000"/>
              </a:lnSpc>
              <a:buFont typeface="Arial" panose="020B0604020202020204" pitchFamily="34" charset="0"/>
              <a:buChar char="•"/>
            </a:pPr>
            <a:endParaRPr lang="en-US" sz="1100" dirty="0">
              <a:solidFill>
                <a:srgbClr val="00B050"/>
              </a:solidFill>
            </a:endParaRPr>
          </a:p>
          <a:p>
            <a:pPr marL="285750" indent="-285750">
              <a:lnSpc>
                <a:spcPct val="150000"/>
              </a:lnSpc>
              <a:buFont typeface="Arial" panose="020B0604020202020204" pitchFamily="34" charset="0"/>
              <a:buChar char="•"/>
            </a:pPr>
            <a:endParaRPr lang="en-US" sz="1100" dirty="0">
              <a:solidFill>
                <a:srgbClr val="FF0000"/>
              </a:solidFill>
            </a:endParaRPr>
          </a:p>
          <a:p>
            <a:pPr marL="285750" indent="-285750">
              <a:buFont typeface="Arial" panose="020B0604020202020204" pitchFamily="34" charset="0"/>
              <a:buChar char="•"/>
            </a:pPr>
            <a:endParaRPr lang="en-US" dirty="0">
              <a:solidFill>
                <a:schemeClr val="tx1"/>
              </a:solidFill>
            </a:endParaRPr>
          </a:p>
        </p:txBody>
      </p:sp>
      <p:sp>
        <p:nvSpPr>
          <p:cNvPr id="19" name="Foliennummernplatzhalter 3">
            <a:extLst>
              <a:ext uri="{FF2B5EF4-FFF2-40B4-BE49-F238E27FC236}">
                <a16:creationId xmlns:a16="http://schemas.microsoft.com/office/drawing/2014/main" id="{DC60B655-1D5D-42A4-9D88-0A7B1315D90D}"/>
              </a:ext>
            </a:extLst>
          </p:cNvPr>
          <p:cNvSpPr>
            <a:spLocks noGrp="1"/>
          </p:cNvSpPr>
          <p:nvPr>
            <p:ph type="sldNum" sz="quarter" idx="12"/>
          </p:nvPr>
        </p:nvSpPr>
        <p:spPr>
          <a:xfrm>
            <a:off x="97782" y="4880518"/>
            <a:ext cx="266420" cy="270267"/>
          </a:xfrm>
          <a:prstGeom prst="rect">
            <a:avLst/>
          </a:prstGeom>
        </p:spPr>
        <p:txBody>
          <a:bodyPr/>
          <a:lstStyle/>
          <a:p>
            <a:pPr defTabSz="609600">
              <a:lnSpc>
                <a:spcPct val="115000"/>
              </a:lnSpc>
            </a:pPr>
            <a:fld id="{57AA92E0-3DD0-45C7-8007-92172A3F713B}" type="slidenum">
              <a:rPr lang="en-US" smtClean="0"/>
              <a:pPr defTabSz="609600">
                <a:lnSpc>
                  <a:spcPct val="115000"/>
                </a:lnSpc>
              </a:pPr>
              <a:t>4</a:t>
            </a:fld>
            <a:endParaRPr lang="en-US" dirty="0"/>
          </a:p>
        </p:txBody>
      </p:sp>
      <p:pic>
        <p:nvPicPr>
          <p:cNvPr id="4" name="Audio 3">
            <a:hlinkClick r:id="" action="ppaction://media"/>
            <a:extLst>
              <a:ext uri="{FF2B5EF4-FFF2-40B4-BE49-F238E27FC236}">
                <a16:creationId xmlns:a16="http://schemas.microsoft.com/office/drawing/2014/main" id="{FD641447-8F4A-40B2-AB75-6B243F3C904A}"/>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18500" y="4318000"/>
            <a:ext cx="609600" cy="609600"/>
          </a:xfrm>
          <a:prstGeom prst="rect">
            <a:avLst/>
          </a:prstGeom>
          <a:noFill/>
        </p:spPr>
      </p:pic>
    </p:spTree>
    <p:extLst>
      <p:ext uri="{BB962C8B-B14F-4D97-AF65-F5344CB8AC3E}">
        <p14:creationId xmlns:p14="http://schemas.microsoft.com/office/powerpoint/2010/main" val="27844691"/>
      </p:ext>
    </p:extLst>
  </p:cSld>
  <p:clrMapOvr>
    <a:masterClrMapping/>
  </p:clrMapOvr>
  <mc:AlternateContent xmlns:mc="http://schemas.openxmlformats.org/markup-compatibility/2006">
    <mc:Choice xmlns:p14="http://schemas.microsoft.com/office/powerpoint/2010/main" Requires="p14">
      <p:transition spd="slow" p14:dur="1250" advTm="189345">
        <p:fade/>
      </p:transition>
    </mc:Choice>
    <mc:Fallback>
      <p:transition spd="slow" advTm="1893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C789FA2-7264-4A8E-A88B-743668D84630}"/>
              </a:ext>
            </a:extLst>
          </p:cNvPr>
          <p:cNvSpPr>
            <a:spLocks noGrp="1"/>
          </p:cNvSpPr>
          <p:nvPr>
            <p:ph type="title"/>
          </p:nvPr>
        </p:nvSpPr>
        <p:spPr>
          <a:xfrm>
            <a:off x="718754" y="160805"/>
            <a:ext cx="8064896" cy="404341"/>
          </a:xfrm>
        </p:spPr>
        <p:txBody>
          <a:bodyPr/>
          <a:lstStyle/>
          <a:p>
            <a:r>
              <a:rPr lang="en-US" dirty="0" err="1"/>
              <a:t>Polyesterhydrogenation</a:t>
            </a:r>
            <a:r>
              <a:rPr lang="en-US" dirty="0"/>
              <a:t> – Recent examples</a:t>
            </a:r>
          </a:p>
        </p:txBody>
      </p:sp>
      <p:sp>
        <p:nvSpPr>
          <p:cNvPr id="7" name="Foliennummernplatzhalter 3">
            <a:extLst>
              <a:ext uri="{FF2B5EF4-FFF2-40B4-BE49-F238E27FC236}">
                <a16:creationId xmlns:a16="http://schemas.microsoft.com/office/drawing/2014/main" id="{6F4494C4-F552-42D7-A43F-565F1FC9B3D3}"/>
              </a:ext>
            </a:extLst>
          </p:cNvPr>
          <p:cNvSpPr>
            <a:spLocks noGrp="1"/>
          </p:cNvSpPr>
          <p:nvPr>
            <p:ph type="sldNum" sz="quarter" idx="12"/>
          </p:nvPr>
        </p:nvSpPr>
        <p:spPr>
          <a:xfrm>
            <a:off x="97782" y="4880518"/>
            <a:ext cx="266420" cy="270267"/>
          </a:xfrm>
          <a:prstGeom prst="rect">
            <a:avLst/>
          </a:prstGeom>
        </p:spPr>
        <p:txBody>
          <a:bodyPr/>
          <a:lstStyle/>
          <a:p>
            <a:pPr defTabSz="609600">
              <a:lnSpc>
                <a:spcPct val="115000"/>
              </a:lnSpc>
            </a:pPr>
            <a:fld id="{57AA92E0-3DD0-45C7-8007-92172A3F713B}" type="slidenum">
              <a:rPr lang="en-US" smtClean="0"/>
              <a:pPr defTabSz="609600">
                <a:lnSpc>
                  <a:spcPct val="115000"/>
                </a:lnSpc>
              </a:pPr>
              <a:t>5</a:t>
            </a:fld>
            <a:endParaRPr lang="en-US" dirty="0"/>
          </a:p>
        </p:txBody>
      </p:sp>
      <p:sp>
        <p:nvSpPr>
          <p:cNvPr id="8" name="Rectangle 2">
            <a:extLst>
              <a:ext uri="{FF2B5EF4-FFF2-40B4-BE49-F238E27FC236}">
                <a16:creationId xmlns:a16="http://schemas.microsoft.com/office/drawing/2014/main" id="{7A37C89B-CF13-433C-A1EA-2238821D2F58}"/>
              </a:ext>
            </a:extLst>
          </p:cNvPr>
          <p:cNvSpPr>
            <a:spLocks noChangeArrowheads="1"/>
          </p:cNvSpPr>
          <p:nvPr/>
        </p:nvSpPr>
        <p:spPr bwMode="auto">
          <a:xfrm>
            <a:off x="1259632" y="80290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9" name="Objekt 8">
            <a:extLst>
              <a:ext uri="{FF2B5EF4-FFF2-40B4-BE49-F238E27FC236}">
                <a16:creationId xmlns:a16="http://schemas.microsoft.com/office/drawing/2014/main" id="{02D44BA5-0695-4CCA-8C07-808C743EA3F4}"/>
              </a:ext>
            </a:extLst>
          </p:cNvPr>
          <p:cNvGraphicFramePr>
            <a:graphicFrameLocks noChangeAspect="1"/>
          </p:cNvGraphicFramePr>
          <p:nvPr>
            <p:extLst>
              <p:ext uri="{D42A27DB-BD31-4B8C-83A1-F6EECF244321}">
                <p14:modId xmlns:p14="http://schemas.microsoft.com/office/powerpoint/2010/main" val="2549486352"/>
              </p:ext>
            </p:extLst>
          </p:nvPr>
        </p:nvGraphicFramePr>
        <p:xfrm>
          <a:off x="2121073" y="731941"/>
          <a:ext cx="5103607" cy="797142"/>
        </p:xfrm>
        <a:graphic>
          <a:graphicData uri="http://schemas.openxmlformats.org/presentationml/2006/ole">
            <mc:AlternateContent xmlns:mc="http://schemas.openxmlformats.org/markup-compatibility/2006">
              <mc:Choice xmlns:v="urn:schemas-microsoft-com:vml" Requires="v">
                <p:oleObj spid="_x0000_s10453" name="CS ChemDraw Drawing" r:id="rId5" imgW="4951080" imgH="798303" progId="ChemDraw.Document.6.0">
                  <p:embed/>
                </p:oleObj>
              </mc:Choice>
              <mc:Fallback>
                <p:oleObj name="CS ChemDraw Drawing" r:id="rId5" imgW="4951080" imgH="798303" progId="ChemDraw.Document.6.0">
                  <p:embed/>
                  <p:pic>
                    <p:nvPicPr>
                      <p:cNvPr id="0" name="Object 1"/>
                      <p:cNvPicPr>
                        <a:picLocks noChangeAspect="1" noChangeArrowheads="1"/>
                      </p:cNvPicPr>
                      <p:nvPr/>
                    </p:nvPicPr>
                    <p:blipFill>
                      <a:blip r:embed="rId6"/>
                      <a:srcRect/>
                      <a:stretch>
                        <a:fillRect/>
                      </a:stretch>
                    </p:blipFill>
                    <p:spPr bwMode="auto">
                      <a:xfrm>
                        <a:off x="2121073" y="731941"/>
                        <a:ext cx="5103607" cy="797142"/>
                      </a:xfrm>
                      <a:prstGeom prst="rect">
                        <a:avLst/>
                      </a:prstGeom>
                      <a:noFill/>
                    </p:spPr>
                  </p:pic>
                </p:oleObj>
              </mc:Fallback>
            </mc:AlternateContent>
          </a:graphicData>
        </a:graphic>
      </p:graphicFrame>
      <p:graphicFrame>
        <p:nvGraphicFramePr>
          <p:cNvPr id="14" name="Objekt 13">
            <a:extLst>
              <a:ext uri="{FF2B5EF4-FFF2-40B4-BE49-F238E27FC236}">
                <a16:creationId xmlns:a16="http://schemas.microsoft.com/office/drawing/2014/main" id="{5C4344D1-58CC-469B-892B-C3B70673CA67}"/>
              </a:ext>
            </a:extLst>
          </p:cNvPr>
          <p:cNvGraphicFramePr>
            <a:graphicFrameLocks noChangeAspect="1"/>
          </p:cNvGraphicFramePr>
          <p:nvPr>
            <p:extLst>
              <p:ext uri="{D42A27DB-BD31-4B8C-83A1-F6EECF244321}">
                <p14:modId xmlns:p14="http://schemas.microsoft.com/office/powerpoint/2010/main" val="3717819674"/>
              </p:ext>
            </p:extLst>
          </p:nvPr>
        </p:nvGraphicFramePr>
        <p:xfrm>
          <a:off x="1403648" y="1583896"/>
          <a:ext cx="977900" cy="882650"/>
        </p:xfrm>
        <a:graphic>
          <a:graphicData uri="http://schemas.openxmlformats.org/presentationml/2006/ole">
            <mc:AlternateContent xmlns:mc="http://schemas.openxmlformats.org/markup-compatibility/2006">
              <mc:Choice xmlns:v="urn:schemas-microsoft-com:vml" Requires="v">
                <p:oleObj spid="_x0000_s10454" name="CS ChemDraw Drawing" r:id="rId7" imgW="978120" imgH="882051" progId="ChemDraw.Document.6.0">
                  <p:embed/>
                </p:oleObj>
              </mc:Choice>
              <mc:Fallback>
                <p:oleObj name="CS ChemDraw Drawing" r:id="rId7" imgW="978120" imgH="882051" progId="ChemDraw.Document.6.0">
                  <p:embed/>
                  <p:pic>
                    <p:nvPicPr>
                      <p:cNvPr id="0" name=""/>
                      <p:cNvPicPr/>
                      <p:nvPr/>
                    </p:nvPicPr>
                    <p:blipFill>
                      <a:blip r:embed="rId8"/>
                      <a:stretch>
                        <a:fillRect/>
                      </a:stretch>
                    </p:blipFill>
                    <p:spPr>
                      <a:xfrm>
                        <a:off x="1403648" y="1583896"/>
                        <a:ext cx="977900" cy="882650"/>
                      </a:xfrm>
                      <a:prstGeom prst="rect">
                        <a:avLst/>
                      </a:prstGeom>
                    </p:spPr>
                  </p:pic>
                </p:oleObj>
              </mc:Fallback>
            </mc:AlternateContent>
          </a:graphicData>
        </a:graphic>
      </p:graphicFrame>
      <p:graphicFrame>
        <p:nvGraphicFramePr>
          <p:cNvPr id="15" name="Objekt 14">
            <a:extLst>
              <a:ext uri="{FF2B5EF4-FFF2-40B4-BE49-F238E27FC236}">
                <a16:creationId xmlns:a16="http://schemas.microsoft.com/office/drawing/2014/main" id="{57EC3332-412F-46BD-87FA-21285B545B21}"/>
              </a:ext>
            </a:extLst>
          </p:cNvPr>
          <p:cNvGraphicFramePr>
            <a:graphicFrameLocks noChangeAspect="1"/>
          </p:cNvGraphicFramePr>
          <p:nvPr>
            <p:extLst>
              <p:ext uri="{D42A27DB-BD31-4B8C-83A1-F6EECF244321}">
                <p14:modId xmlns:p14="http://schemas.microsoft.com/office/powerpoint/2010/main" val="485048612"/>
              </p:ext>
            </p:extLst>
          </p:nvPr>
        </p:nvGraphicFramePr>
        <p:xfrm>
          <a:off x="3980967" y="1457984"/>
          <a:ext cx="909637" cy="1074737"/>
        </p:xfrm>
        <a:graphic>
          <a:graphicData uri="http://schemas.openxmlformats.org/presentationml/2006/ole">
            <mc:AlternateContent xmlns:mc="http://schemas.openxmlformats.org/markup-compatibility/2006">
              <mc:Choice xmlns:v="urn:schemas-microsoft-com:vml" Requires="v">
                <p:oleObj spid="_x0000_s10455" name="CS ChemDraw Drawing" r:id="rId9" imgW="909360" imgH="1075426" progId="ChemDraw.Document.6.0">
                  <p:embed/>
                </p:oleObj>
              </mc:Choice>
              <mc:Fallback>
                <p:oleObj name="CS ChemDraw Drawing" r:id="rId9" imgW="909360" imgH="1075426" progId="ChemDraw.Document.6.0">
                  <p:embed/>
                  <p:pic>
                    <p:nvPicPr>
                      <p:cNvPr id="0" name=""/>
                      <p:cNvPicPr/>
                      <p:nvPr/>
                    </p:nvPicPr>
                    <p:blipFill>
                      <a:blip r:embed="rId10"/>
                      <a:stretch>
                        <a:fillRect/>
                      </a:stretch>
                    </p:blipFill>
                    <p:spPr>
                      <a:xfrm>
                        <a:off x="3980967" y="1457984"/>
                        <a:ext cx="909637" cy="1074737"/>
                      </a:xfrm>
                      <a:prstGeom prst="rect">
                        <a:avLst/>
                      </a:prstGeom>
                    </p:spPr>
                  </p:pic>
                </p:oleObj>
              </mc:Fallback>
            </mc:AlternateContent>
          </a:graphicData>
        </a:graphic>
      </p:graphicFrame>
      <p:graphicFrame>
        <p:nvGraphicFramePr>
          <p:cNvPr id="16" name="Objekt 15">
            <a:extLst>
              <a:ext uri="{FF2B5EF4-FFF2-40B4-BE49-F238E27FC236}">
                <a16:creationId xmlns:a16="http://schemas.microsoft.com/office/drawing/2014/main" id="{7929AB58-F6B2-40B0-9D56-7242F6205549}"/>
              </a:ext>
            </a:extLst>
          </p:cNvPr>
          <p:cNvGraphicFramePr>
            <a:graphicFrameLocks noChangeAspect="1"/>
          </p:cNvGraphicFramePr>
          <p:nvPr>
            <p:extLst>
              <p:ext uri="{D42A27DB-BD31-4B8C-83A1-F6EECF244321}">
                <p14:modId xmlns:p14="http://schemas.microsoft.com/office/powerpoint/2010/main" val="2866822472"/>
              </p:ext>
            </p:extLst>
          </p:nvPr>
        </p:nvGraphicFramePr>
        <p:xfrm>
          <a:off x="6649094" y="1548971"/>
          <a:ext cx="1238250" cy="917575"/>
        </p:xfrm>
        <a:graphic>
          <a:graphicData uri="http://schemas.openxmlformats.org/presentationml/2006/ole">
            <mc:AlternateContent xmlns:mc="http://schemas.openxmlformats.org/markup-compatibility/2006">
              <mc:Choice xmlns:v="urn:schemas-microsoft-com:vml" Requires="v">
                <p:oleObj spid="_x0000_s10456" name="CS ChemDraw Drawing" r:id="rId11" imgW="1238400" imgH="916916" progId="ChemDraw.Document.6.0">
                  <p:embed/>
                </p:oleObj>
              </mc:Choice>
              <mc:Fallback>
                <p:oleObj name="CS ChemDraw Drawing" r:id="rId11" imgW="1238400" imgH="916916" progId="ChemDraw.Document.6.0">
                  <p:embed/>
                  <p:pic>
                    <p:nvPicPr>
                      <p:cNvPr id="0" name=""/>
                      <p:cNvPicPr/>
                      <p:nvPr/>
                    </p:nvPicPr>
                    <p:blipFill>
                      <a:blip r:embed="rId12"/>
                      <a:stretch>
                        <a:fillRect/>
                      </a:stretch>
                    </p:blipFill>
                    <p:spPr>
                      <a:xfrm>
                        <a:off x="6649094" y="1548971"/>
                        <a:ext cx="1238250" cy="917575"/>
                      </a:xfrm>
                      <a:prstGeom prst="rect">
                        <a:avLst/>
                      </a:prstGeom>
                    </p:spPr>
                  </p:pic>
                </p:oleObj>
              </mc:Fallback>
            </mc:AlternateContent>
          </a:graphicData>
        </a:graphic>
      </p:graphicFrame>
      <p:sp>
        <p:nvSpPr>
          <p:cNvPr id="17" name="Textfeld 16">
            <a:extLst>
              <a:ext uri="{FF2B5EF4-FFF2-40B4-BE49-F238E27FC236}">
                <a16:creationId xmlns:a16="http://schemas.microsoft.com/office/drawing/2014/main" id="{33CE3147-6BC3-43D2-9313-56CF73FA4544}"/>
              </a:ext>
            </a:extLst>
          </p:cNvPr>
          <p:cNvSpPr txBox="1"/>
          <p:nvPr/>
        </p:nvSpPr>
        <p:spPr>
          <a:xfrm>
            <a:off x="988231" y="2629141"/>
            <a:ext cx="2160240" cy="400110"/>
          </a:xfrm>
          <a:prstGeom prst="rect">
            <a:avLst/>
          </a:prstGeom>
          <a:noFill/>
          <a:ln>
            <a:noFill/>
          </a:ln>
        </p:spPr>
        <p:txBody>
          <a:bodyPr wrap="square" rtlCol="0">
            <a:spAutoFit/>
          </a:bodyPr>
          <a:lstStyle/>
          <a:p>
            <a:r>
              <a:rPr lang="en-US" sz="1000" dirty="0">
                <a:solidFill>
                  <a:schemeClr val="tx1"/>
                </a:solidFill>
              </a:rPr>
              <a:t>Robertson, </a:t>
            </a:r>
            <a:r>
              <a:rPr lang="en-US" sz="1000" i="1" dirty="0">
                <a:solidFill>
                  <a:schemeClr val="tx1"/>
                </a:solidFill>
              </a:rPr>
              <a:t>Chem. </a:t>
            </a:r>
            <a:r>
              <a:rPr lang="en-US" sz="1000" i="1" dirty="0" err="1">
                <a:solidFill>
                  <a:schemeClr val="tx1"/>
                </a:solidFill>
              </a:rPr>
              <a:t>Commun</a:t>
            </a:r>
            <a:r>
              <a:rPr lang="en-US" sz="1000" i="1" dirty="0">
                <a:solidFill>
                  <a:schemeClr val="tx1"/>
                </a:solidFill>
              </a:rPr>
              <a:t>. </a:t>
            </a:r>
            <a:r>
              <a:rPr lang="en-US" sz="1000" b="1" dirty="0">
                <a:solidFill>
                  <a:schemeClr val="tx1"/>
                </a:solidFill>
              </a:rPr>
              <a:t>2014</a:t>
            </a:r>
            <a:r>
              <a:rPr lang="en-US" sz="1000" dirty="0">
                <a:solidFill>
                  <a:schemeClr val="tx1"/>
                </a:solidFill>
              </a:rPr>
              <a:t>, </a:t>
            </a:r>
            <a:r>
              <a:rPr lang="en-US" sz="1000" i="1" dirty="0">
                <a:solidFill>
                  <a:schemeClr val="tx1"/>
                </a:solidFill>
              </a:rPr>
              <a:t>50</a:t>
            </a:r>
            <a:r>
              <a:rPr lang="en-US" sz="1000" dirty="0">
                <a:solidFill>
                  <a:schemeClr val="tx1"/>
                </a:solidFill>
              </a:rPr>
              <a:t>, 4884-4887.</a:t>
            </a:r>
            <a:endParaRPr lang="en-US" sz="1600" dirty="0">
              <a:solidFill>
                <a:schemeClr val="tx1"/>
              </a:solidFill>
              <a:latin typeface="Segoe UI" panose="020B0502040204020203" pitchFamily="34" charset="0"/>
            </a:endParaRPr>
          </a:p>
        </p:txBody>
      </p:sp>
      <p:sp>
        <p:nvSpPr>
          <p:cNvPr id="18" name="Rechteck 17">
            <a:extLst>
              <a:ext uri="{FF2B5EF4-FFF2-40B4-BE49-F238E27FC236}">
                <a16:creationId xmlns:a16="http://schemas.microsoft.com/office/drawing/2014/main" id="{0890B3D1-E0AE-4779-89C8-7F49C37B9C71}"/>
              </a:ext>
            </a:extLst>
          </p:cNvPr>
          <p:cNvSpPr/>
          <p:nvPr/>
        </p:nvSpPr>
        <p:spPr>
          <a:xfrm>
            <a:off x="3707904" y="2625339"/>
            <a:ext cx="1728192" cy="400110"/>
          </a:xfrm>
          <a:prstGeom prst="rect">
            <a:avLst/>
          </a:prstGeom>
        </p:spPr>
        <p:txBody>
          <a:bodyPr wrap="square">
            <a:spAutoFit/>
          </a:bodyPr>
          <a:lstStyle/>
          <a:p>
            <a:r>
              <a:rPr lang="en-US" sz="1000" dirty="0">
                <a:solidFill>
                  <a:schemeClr val="tx1"/>
                </a:solidFill>
                <a:latin typeface="Segoe UI" panose="020B0502040204020203" pitchFamily="34" charset="0"/>
              </a:rPr>
              <a:t>M. L. Clarke, </a:t>
            </a:r>
            <a:r>
              <a:rPr lang="en-US" sz="1000" i="1" dirty="0">
                <a:solidFill>
                  <a:schemeClr val="tx1"/>
                </a:solidFill>
                <a:latin typeface="Segoe UI" panose="020B0502040204020203" pitchFamily="34" charset="0"/>
              </a:rPr>
              <a:t>Chem. Eur. J. </a:t>
            </a:r>
            <a:r>
              <a:rPr lang="en-US" sz="1000" b="1" dirty="0">
                <a:solidFill>
                  <a:schemeClr val="tx1"/>
                </a:solidFill>
                <a:latin typeface="Segoe UI" panose="020B0502040204020203" pitchFamily="34" charset="0"/>
              </a:rPr>
              <a:t>2015</a:t>
            </a:r>
            <a:r>
              <a:rPr lang="en-US" sz="1000" dirty="0">
                <a:solidFill>
                  <a:schemeClr val="tx1"/>
                </a:solidFill>
                <a:latin typeface="Segoe UI" panose="020B0502040204020203" pitchFamily="34" charset="0"/>
              </a:rPr>
              <a:t>, </a:t>
            </a:r>
            <a:r>
              <a:rPr lang="en-US" sz="1000" i="1" dirty="0">
                <a:solidFill>
                  <a:schemeClr val="tx1"/>
                </a:solidFill>
                <a:latin typeface="Segoe UI" panose="020B0502040204020203" pitchFamily="34" charset="0"/>
              </a:rPr>
              <a:t>21</a:t>
            </a:r>
            <a:r>
              <a:rPr lang="en-US" sz="1000" dirty="0">
                <a:solidFill>
                  <a:schemeClr val="tx1"/>
                </a:solidFill>
                <a:latin typeface="Segoe UI" panose="020B0502040204020203" pitchFamily="34" charset="0"/>
              </a:rPr>
              <a:t>, 10851-10860.</a:t>
            </a:r>
          </a:p>
        </p:txBody>
      </p:sp>
      <p:sp>
        <p:nvSpPr>
          <p:cNvPr id="20" name="Rechteck 19">
            <a:extLst>
              <a:ext uri="{FF2B5EF4-FFF2-40B4-BE49-F238E27FC236}">
                <a16:creationId xmlns:a16="http://schemas.microsoft.com/office/drawing/2014/main" id="{E40E123E-C41F-4B4F-AA38-2249A9878FF6}"/>
              </a:ext>
            </a:extLst>
          </p:cNvPr>
          <p:cNvSpPr/>
          <p:nvPr/>
        </p:nvSpPr>
        <p:spPr>
          <a:xfrm>
            <a:off x="6588224" y="2625339"/>
            <a:ext cx="1516162" cy="400110"/>
          </a:xfrm>
          <a:prstGeom prst="rect">
            <a:avLst/>
          </a:prstGeom>
        </p:spPr>
        <p:txBody>
          <a:bodyPr wrap="square">
            <a:spAutoFit/>
          </a:bodyPr>
          <a:lstStyle/>
          <a:p>
            <a:r>
              <a:rPr lang="en-US" sz="1000" dirty="0" err="1">
                <a:solidFill>
                  <a:schemeClr val="tx1"/>
                </a:solidFill>
                <a:latin typeface="Segoe UI" panose="020B0502040204020203" pitchFamily="34" charset="0"/>
              </a:rPr>
              <a:t>Klankermayer</a:t>
            </a:r>
            <a:r>
              <a:rPr lang="en-US" sz="1000" dirty="0">
                <a:solidFill>
                  <a:schemeClr val="tx1"/>
                </a:solidFill>
                <a:latin typeface="Segoe UI" panose="020B0502040204020203" pitchFamily="34" charset="0"/>
              </a:rPr>
              <a:t>, </a:t>
            </a:r>
            <a:r>
              <a:rPr lang="en-US" sz="1000" i="1" dirty="0">
                <a:solidFill>
                  <a:schemeClr val="tx1"/>
                </a:solidFill>
                <a:latin typeface="Segoe UI" panose="020B0502040204020203" pitchFamily="34" charset="0"/>
              </a:rPr>
              <a:t>Sci. Adv. </a:t>
            </a:r>
            <a:r>
              <a:rPr lang="en-US" sz="1000" b="1" dirty="0">
                <a:solidFill>
                  <a:schemeClr val="tx1"/>
                </a:solidFill>
                <a:latin typeface="Segoe UI" panose="020B0502040204020203" pitchFamily="34" charset="0"/>
              </a:rPr>
              <a:t>2018</a:t>
            </a:r>
            <a:r>
              <a:rPr lang="en-US" sz="1000" dirty="0">
                <a:solidFill>
                  <a:schemeClr val="tx1"/>
                </a:solidFill>
                <a:latin typeface="Segoe UI" panose="020B0502040204020203" pitchFamily="34" charset="0"/>
              </a:rPr>
              <a:t>, </a:t>
            </a:r>
            <a:r>
              <a:rPr lang="en-US" sz="1000" i="1" dirty="0">
                <a:solidFill>
                  <a:schemeClr val="tx1"/>
                </a:solidFill>
                <a:latin typeface="Segoe UI" panose="020B0502040204020203" pitchFamily="34" charset="0"/>
              </a:rPr>
              <a:t>4</a:t>
            </a:r>
            <a:r>
              <a:rPr lang="en-US" sz="1000" dirty="0">
                <a:solidFill>
                  <a:schemeClr val="tx1"/>
                </a:solidFill>
                <a:latin typeface="Segoe UI" panose="020B0502040204020203" pitchFamily="34" charset="0"/>
              </a:rPr>
              <a:t>, eaat9669.</a:t>
            </a:r>
            <a:endParaRPr lang="en-US" sz="1000" dirty="0">
              <a:solidFill>
                <a:schemeClr val="tx1"/>
              </a:solidFill>
            </a:endParaRPr>
          </a:p>
        </p:txBody>
      </p:sp>
      <p:sp>
        <p:nvSpPr>
          <p:cNvPr id="21" name="Textfeld 20">
            <a:extLst>
              <a:ext uri="{FF2B5EF4-FFF2-40B4-BE49-F238E27FC236}">
                <a16:creationId xmlns:a16="http://schemas.microsoft.com/office/drawing/2014/main" id="{AFA5B0B2-0D12-4825-B40E-D0328659B775}"/>
              </a:ext>
            </a:extLst>
          </p:cNvPr>
          <p:cNvSpPr txBox="1"/>
          <p:nvPr/>
        </p:nvSpPr>
        <p:spPr>
          <a:xfrm>
            <a:off x="974003" y="2993268"/>
            <a:ext cx="2160240" cy="1015663"/>
          </a:xfrm>
          <a:prstGeom prst="rect">
            <a:avLst/>
          </a:prstGeom>
          <a:noFill/>
          <a:ln>
            <a:noFill/>
          </a:ln>
        </p:spPr>
        <p:txBody>
          <a:bodyPr wrap="square" rtlCol="0">
            <a:spAutoFit/>
          </a:bodyPr>
          <a:lstStyle/>
          <a:p>
            <a:r>
              <a:rPr lang="en-US" sz="1000" i="1" dirty="0">
                <a:solidFill>
                  <a:schemeClr val="tx1"/>
                </a:solidFill>
                <a:latin typeface="+mj-lt"/>
              </a:rPr>
              <a:t>T</a:t>
            </a:r>
            <a:r>
              <a:rPr lang="en-US" sz="1000" dirty="0">
                <a:solidFill>
                  <a:schemeClr val="tx1"/>
                </a:solidFill>
                <a:latin typeface="+mj-lt"/>
              </a:rPr>
              <a:t>=120°C, </a:t>
            </a:r>
            <a:r>
              <a:rPr lang="en-US" sz="1000" i="1" dirty="0">
                <a:solidFill>
                  <a:schemeClr val="tx1"/>
                </a:solidFill>
                <a:latin typeface="+mj-lt"/>
              </a:rPr>
              <a:t>p</a:t>
            </a:r>
            <a:r>
              <a:rPr lang="en-US" sz="1000" dirty="0">
                <a:solidFill>
                  <a:schemeClr val="tx1"/>
                </a:solidFill>
                <a:latin typeface="+mj-lt"/>
              </a:rPr>
              <a:t>(H</a:t>
            </a:r>
            <a:r>
              <a:rPr lang="en-US" sz="1000" baseline="-25000" dirty="0">
                <a:solidFill>
                  <a:schemeClr val="tx1"/>
                </a:solidFill>
                <a:latin typeface="+mj-lt"/>
              </a:rPr>
              <a:t>2</a:t>
            </a:r>
            <a:r>
              <a:rPr lang="en-US" sz="1000" dirty="0">
                <a:solidFill>
                  <a:schemeClr val="tx1"/>
                </a:solidFill>
                <a:latin typeface="+mj-lt"/>
              </a:rPr>
              <a:t>)=54 bar, </a:t>
            </a:r>
            <a:r>
              <a:rPr lang="en-US" sz="1000" i="1" dirty="0">
                <a:solidFill>
                  <a:schemeClr val="tx1"/>
                </a:solidFill>
                <a:latin typeface="+mj-lt"/>
              </a:rPr>
              <a:t>t</a:t>
            </a:r>
            <a:r>
              <a:rPr lang="en-US" sz="1000" dirty="0">
                <a:solidFill>
                  <a:schemeClr val="tx1"/>
                </a:solidFill>
                <a:latin typeface="+mj-lt"/>
              </a:rPr>
              <a:t>=48 h</a:t>
            </a:r>
          </a:p>
          <a:p>
            <a:r>
              <a:rPr lang="en-US" sz="1000" dirty="0" err="1">
                <a:solidFill>
                  <a:schemeClr val="tx1"/>
                </a:solidFill>
                <a:latin typeface="+mj-lt"/>
              </a:rPr>
              <a:t>Substrat</a:t>
            </a:r>
            <a:r>
              <a:rPr lang="en-US" sz="1000" dirty="0">
                <a:solidFill>
                  <a:schemeClr val="tx1"/>
                </a:solidFill>
                <a:latin typeface="+mj-lt"/>
              </a:rPr>
              <a:t>/Cat: 20-50 </a:t>
            </a:r>
          </a:p>
          <a:p>
            <a:r>
              <a:rPr lang="en-US" sz="1000" dirty="0">
                <a:solidFill>
                  <a:schemeClr val="tx1"/>
                </a:solidFill>
                <a:latin typeface="+mj-lt"/>
              </a:rPr>
              <a:t>Additive: KO</a:t>
            </a:r>
            <a:r>
              <a:rPr lang="en-US" sz="1000" i="1" baseline="30000" dirty="0">
                <a:solidFill>
                  <a:schemeClr val="tx1"/>
                </a:solidFill>
                <a:latin typeface="+mj-lt"/>
              </a:rPr>
              <a:t>t</a:t>
            </a:r>
            <a:r>
              <a:rPr lang="en-US" sz="1000" dirty="0">
                <a:solidFill>
                  <a:schemeClr val="tx1"/>
                </a:solidFill>
                <a:latin typeface="+mj-lt"/>
              </a:rPr>
              <a:t>Bu</a:t>
            </a:r>
          </a:p>
          <a:p>
            <a:endParaRPr lang="en-US" sz="1000" dirty="0">
              <a:solidFill>
                <a:schemeClr val="tx1"/>
              </a:solidFill>
              <a:latin typeface="+mj-lt"/>
            </a:endParaRPr>
          </a:p>
          <a:p>
            <a:r>
              <a:rPr lang="en-US" sz="1000" dirty="0">
                <a:solidFill>
                  <a:schemeClr val="tx1"/>
                </a:solidFill>
                <a:latin typeface="+mj-lt"/>
              </a:rPr>
              <a:t>Substrates: Polylactide, Polycarbonate</a:t>
            </a:r>
          </a:p>
        </p:txBody>
      </p:sp>
      <p:sp>
        <p:nvSpPr>
          <p:cNvPr id="22" name="Textfeld 21">
            <a:extLst>
              <a:ext uri="{FF2B5EF4-FFF2-40B4-BE49-F238E27FC236}">
                <a16:creationId xmlns:a16="http://schemas.microsoft.com/office/drawing/2014/main" id="{6D902E1A-BCC7-4160-B29D-49CBF3C0ED4A}"/>
              </a:ext>
            </a:extLst>
          </p:cNvPr>
          <p:cNvSpPr txBox="1"/>
          <p:nvPr/>
        </p:nvSpPr>
        <p:spPr>
          <a:xfrm>
            <a:off x="3676802" y="2991591"/>
            <a:ext cx="2160240" cy="861774"/>
          </a:xfrm>
          <a:prstGeom prst="rect">
            <a:avLst/>
          </a:prstGeom>
          <a:noFill/>
          <a:ln>
            <a:noFill/>
          </a:ln>
        </p:spPr>
        <p:txBody>
          <a:bodyPr wrap="square" rtlCol="0">
            <a:spAutoFit/>
          </a:bodyPr>
          <a:lstStyle/>
          <a:p>
            <a:r>
              <a:rPr lang="en-US" sz="1000" i="1" dirty="0">
                <a:solidFill>
                  <a:schemeClr val="tx1"/>
                </a:solidFill>
                <a:latin typeface="+mj-lt"/>
              </a:rPr>
              <a:t>T</a:t>
            </a:r>
            <a:r>
              <a:rPr lang="en-US" sz="1000" dirty="0">
                <a:solidFill>
                  <a:schemeClr val="tx1"/>
                </a:solidFill>
                <a:latin typeface="+mj-lt"/>
              </a:rPr>
              <a:t>=120°C, </a:t>
            </a:r>
            <a:r>
              <a:rPr lang="en-US" sz="1000" i="1" dirty="0">
                <a:solidFill>
                  <a:schemeClr val="tx1"/>
                </a:solidFill>
                <a:latin typeface="+mj-lt"/>
              </a:rPr>
              <a:t>p</a:t>
            </a:r>
            <a:r>
              <a:rPr lang="en-US" sz="1000" dirty="0">
                <a:solidFill>
                  <a:schemeClr val="tx1"/>
                </a:solidFill>
                <a:latin typeface="+mj-lt"/>
              </a:rPr>
              <a:t>(H</a:t>
            </a:r>
            <a:r>
              <a:rPr lang="en-US" sz="1000" baseline="-25000" dirty="0">
                <a:solidFill>
                  <a:schemeClr val="tx1"/>
                </a:solidFill>
                <a:latin typeface="+mj-lt"/>
              </a:rPr>
              <a:t>2</a:t>
            </a:r>
            <a:r>
              <a:rPr lang="en-US" sz="1000" dirty="0">
                <a:solidFill>
                  <a:schemeClr val="tx1"/>
                </a:solidFill>
                <a:latin typeface="+mj-lt"/>
              </a:rPr>
              <a:t>)=54 bar, </a:t>
            </a:r>
            <a:r>
              <a:rPr lang="en-US" sz="1000" i="1" dirty="0">
                <a:solidFill>
                  <a:schemeClr val="tx1"/>
                </a:solidFill>
                <a:latin typeface="+mj-lt"/>
              </a:rPr>
              <a:t>t</a:t>
            </a:r>
            <a:r>
              <a:rPr lang="en-US" sz="1000" dirty="0">
                <a:solidFill>
                  <a:schemeClr val="tx1"/>
                </a:solidFill>
                <a:latin typeface="+mj-lt"/>
              </a:rPr>
              <a:t>=48 h</a:t>
            </a:r>
          </a:p>
          <a:p>
            <a:r>
              <a:rPr lang="en-US" sz="1000" dirty="0" err="1">
                <a:solidFill>
                  <a:schemeClr val="tx1"/>
                </a:solidFill>
                <a:latin typeface="+mj-lt"/>
              </a:rPr>
              <a:t>Substrat</a:t>
            </a:r>
            <a:r>
              <a:rPr lang="en-US" sz="1000" dirty="0">
                <a:solidFill>
                  <a:schemeClr val="tx1"/>
                </a:solidFill>
                <a:latin typeface="+mj-lt"/>
              </a:rPr>
              <a:t>/Cat: 50</a:t>
            </a:r>
          </a:p>
          <a:p>
            <a:r>
              <a:rPr lang="en-US" sz="1000" dirty="0">
                <a:solidFill>
                  <a:schemeClr val="tx1"/>
                </a:solidFill>
              </a:rPr>
              <a:t>Additive: KO</a:t>
            </a:r>
            <a:r>
              <a:rPr lang="en-US" sz="1000" i="1" baseline="30000" dirty="0">
                <a:solidFill>
                  <a:schemeClr val="tx1"/>
                </a:solidFill>
              </a:rPr>
              <a:t>t</a:t>
            </a:r>
            <a:r>
              <a:rPr lang="en-US" sz="1000" dirty="0">
                <a:solidFill>
                  <a:schemeClr val="tx1"/>
                </a:solidFill>
              </a:rPr>
              <a:t>Bu</a:t>
            </a:r>
          </a:p>
          <a:p>
            <a:endParaRPr lang="en-US" sz="1000" dirty="0">
              <a:solidFill>
                <a:schemeClr val="tx1"/>
              </a:solidFill>
            </a:endParaRPr>
          </a:p>
          <a:p>
            <a:r>
              <a:rPr lang="en-US" sz="1000" dirty="0">
                <a:solidFill>
                  <a:schemeClr val="tx1"/>
                </a:solidFill>
              </a:rPr>
              <a:t>Substrates: PET</a:t>
            </a:r>
          </a:p>
        </p:txBody>
      </p:sp>
      <p:sp>
        <p:nvSpPr>
          <p:cNvPr id="23" name="Textfeld 22">
            <a:extLst>
              <a:ext uri="{FF2B5EF4-FFF2-40B4-BE49-F238E27FC236}">
                <a16:creationId xmlns:a16="http://schemas.microsoft.com/office/drawing/2014/main" id="{C42C74F6-2CDC-4746-968A-9BDDAC333E56}"/>
              </a:ext>
            </a:extLst>
          </p:cNvPr>
          <p:cNvSpPr txBox="1"/>
          <p:nvPr/>
        </p:nvSpPr>
        <p:spPr>
          <a:xfrm>
            <a:off x="6572993" y="2991591"/>
            <a:ext cx="2160240" cy="1118255"/>
          </a:xfrm>
          <a:prstGeom prst="rect">
            <a:avLst/>
          </a:prstGeom>
          <a:noFill/>
          <a:ln>
            <a:noFill/>
          </a:ln>
        </p:spPr>
        <p:txBody>
          <a:bodyPr wrap="square" rtlCol="0">
            <a:spAutoFit/>
          </a:bodyPr>
          <a:lstStyle/>
          <a:p>
            <a:r>
              <a:rPr lang="en-US" sz="1000" i="1" dirty="0">
                <a:solidFill>
                  <a:schemeClr val="tx1"/>
                </a:solidFill>
                <a:latin typeface="+mj-lt"/>
              </a:rPr>
              <a:t>T</a:t>
            </a:r>
            <a:r>
              <a:rPr lang="en-US" sz="1000" dirty="0">
                <a:solidFill>
                  <a:schemeClr val="tx1"/>
                </a:solidFill>
                <a:latin typeface="+mj-lt"/>
              </a:rPr>
              <a:t>=140°C, </a:t>
            </a:r>
            <a:r>
              <a:rPr lang="en-US" sz="1000" i="1" dirty="0">
                <a:solidFill>
                  <a:schemeClr val="tx1"/>
                </a:solidFill>
                <a:latin typeface="+mj-lt"/>
              </a:rPr>
              <a:t>p</a:t>
            </a:r>
            <a:r>
              <a:rPr lang="en-US" sz="1000" dirty="0">
                <a:solidFill>
                  <a:schemeClr val="tx1"/>
                </a:solidFill>
                <a:latin typeface="+mj-lt"/>
              </a:rPr>
              <a:t>(H</a:t>
            </a:r>
            <a:r>
              <a:rPr lang="en-US" sz="1000" baseline="-25000" dirty="0">
                <a:solidFill>
                  <a:schemeClr val="tx1"/>
                </a:solidFill>
                <a:latin typeface="+mj-lt"/>
              </a:rPr>
              <a:t>2</a:t>
            </a:r>
            <a:r>
              <a:rPr lang="en-US" sz="1000" dirty="0">
                <a:solidFill>
                  <a:schemeClr val="tx1"/>
                </a:solidFill>
                <a:latin typeface="+mj-lt"/>
              </a:rPr>
              <a:t>)=90 bar, </a:t>
            </a:r>
            <a:r>
              <a:rPr lang="en-US" sz="1000" i="1" dirty="0">
                <a:solidFill>
                  <a:schemeClr val="tx1"/>
                </a:solidFill>
                <a:latin typeface="+mj-lt"/>
              </a:rPr>
              <a:t>t</a:t>
            </a:r>
            <a:r>
              <a:rPr lang="en-US" sz="1000" dirty="0">
                <a:solidFill>
                  <a:schemeClr val="tx1"/>
                </a:solidFill>
                <a:latin typeface="+mj-lt"/>
              </a:rPr>
              <a:t>=16 h</a:t>
            </a:r>
          </a:p>
          <a:p>
            <a:r>
              <a:rPr lang="en-US" sz="1000" dirty="0" err="1">
                <a:solidFill>
                  <a:schemeClr val="tx1"/>
                </a:solidFill>
                <a:latin typeface="+mj-lt"/>
              </a:rPr>
              <a:t>Substrat</a:t>
            </a:r>
            <a:r>
              <a:rPr lang="en-US" sz="1000" dirty="0">
                <a:solidFill>
                  <a:schemeClr val="tx1"/>
                </a:solidFill>
                <a:latin typeface="+mj-lt"/>
              </a:rPr>
              <a:t>/Cat: 100-200</a:t>
            </a:r>
          </a:p>
          <a:p>
            <a:r>
              <a:rPr lang="en-US" sz="1000" dirty="0">
                <a:solidFill>
                  <a:schemeClr val="tx1"/>
                </a:solidFill>
                <a:latin typeface="+mj-lt"/>
              </a:rPr>
              <a:t>Additive: HN(</a:t>
            </a:r>
            <a:r>
              <a:rPr lang="en-US" sz="1000" dirty="0" err="1">
                <a:solidFill>
                  <a:schemeClr val="tx1"/>
                </a:solidFill>
                <a:latin typeface="+mj-lt"/>
              </a:rPr>
              <a:t>Tf</a:t>
            </a:r>
            <a:r>
              <a:rPr lang="en-US" sz="1000" dirty="0">
                <a:solidFill>
                  <a:schemeClr val="tx1"/>
                </a:solidFill>
                <a:latin typeface="+mj-lt"/>
              </a:rPr>
              <a:t>)</a:t>
            </a:r>
            <a:r>
              <a:rPr lang="en-US" sz="1000" baseline="-25000" dirty="0">
                <a:solidFill>
                  <a:schemeClr val="tx1"/>
                </a:solidFill>
                <a:latin typeface="+mj-lt"/>
              </a:rPr>
              <a:t>2</a:t>
            </a:r>
          </a:p>
          <a:p>
            <a:endParaRPr lang="en-US" sz="1000" baseline="-25000" dirty="0">
              <a:solidFill>
                <a:schemeClr val="tx1"/>
              </a:solidFill>
              <a:latin typeface="+mj-lt"/>
            </a:endParaRPr>
          </a:p>
          <a:p>
            <a:r>
              <a:rPr lang="en-US" sz="1000" dirty="0">
                <a:solidFill>
                  <a:schemeClr val="tx1"/>
                </a:solidFill>
              </a:rPr>
              <a:t>Substrates: PET, Polylactide, Polycarbonates, Aliphatic Polyesters</a:t>
            </a:r>
          </a:p>
        </p:txBody>
      </p:sp>
      <p:pic>
        <p:nvPicPr>
          <p:cNvPr id="2" name="Audio 1">
            <a:hlinkClick r:id="" action="ppaction://media"/>
            <a:extLst>
              <a:ext uri="{FF2B5EF4-FFF2-40B4-BE49-F238E27FC236}">
                <a16:creationId xmlns:a16="http://schemas.microsoft.com/office/drawing/2014/main" id="{7513CCA2-47D1-4D02-812F-85F306C57E2C}"/>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719091651"/>
      </p:ext>
    </p:extLst>
  </p:cSld>
  <p:clrMapOvr>
    <a:masterClrMapping/>
  </p:clrMapOvr>
  <mc:AlternateContent xmlns:mc="http://schemas.openxmlformats.org/markup-compatibility/2006">
    <mc:Choice xmlns:p14="http://schemas.microsoft.com/office/powerpoint/2010/main" Requires="p14">
      <p:transition spd="slow" p14:dur="1250" advTm="111024">
        <p:fade/>
      </p:transition>
    </mc:Choice>
    <mc:Fallback>
      <p:transition spd="slow" advTm="1110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D773457-7685-4785-AB90-17500F0902C1}"/>
              </a:ext>
            </a:extLst>
          </p:cNvPr>
          <p:cNvSpPr>
            <a:spLocks noGrp="1"/>
          </p:cNvSpPr>
          <p:nvPr>
            <p:ph type="title"/>
          </p:nvPr>
        </p:nvSpPr>
        <p:spPr>
          <a:xfrm>
            <a:off x="718754" y="160805"/>
            <a:ext cx="8064896" cy="404341"/>
          </a:xfrm>
        </p:spPr>
        <p:txBody>
          <a:bodyPr/>
          <a:lstStyle/>
          <a:p>
            <a:r>
              <a:rPr lang="de-DE" dirty="0"/>
              <a:t>The Dilemma</a:t>
            </a:r>
          </a:p>
        </p:txBody>
      </p:sp>
      <p:sp>
        <p:nvSpPr>
          <p:cNvPr id="4" name="Foliennummernplatzhalter 3">
            <a:extLst>
              <a:ext uri="{FF2B5EF4-FFF2-40B4-BE49-F238E27FC236}">
                <a16:creationId xmlns:a16="http://schemas.microsoft.com/office/drawing/2014/main" id="{CB1198A2-3747-44DA-8A25-864EA829D05D}"/>
              </a:ext>
            </a:extLst>
          </p:cNvPr>
          <p:cNvSpPr>
            <a:spLocks noGrp="1"/>
          </p:cNvSpPr>
          <p:nvPr>
            <p:ph type="sldNum" sz="quarter" idx="12"/>
          </p:nvPr>
        </p:nvSpPr>
        <p:spPr/>
        <p:txBody>
          <a:bodyPr/>
          <a:lstStyle/>
          <a:p>
            <a:pPr defTabSz="609600">
              <a:lnSpc>
                <a:spcPct val="115000"/>
              </a:lnSpc>
            </a:pPr>
            <a:fld id="{57AA92E0-3DD0-45C7-8007-92172A3F713B}" type="slidenum">
              <a:rPr lang="de-DE" smtClean="0"/>
              <a:pPr defTabSz="609600">
                <a:lnSpc>
                  <a:spcPct val="115000"/>
                </a:lnSpc>
              </a:pPr>
              <a:t>6</a:t>
            </a:fld>
            <a:endParaRPr lang="de-DE" dirty="0"/>
          </a:p>
        </p:txBody>
      </p:sp>
      <p:pic>
        <p:nvPicPr>
          <p:cNvPr id="5" name="Picture 2">
            <a:extLst>
              <a:ext uri="{FF2B5EF4-FFF2-40B4-BE49-F238E27FC236}">
                <a16:creationId xmlns:a16="http://schemas.microsoft.com/office/drawing/2014/main" id="{7694536C-CC85-4449-900B-88FFB7FC78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883" y="1131590"/>
            <a:ext cx="4314537"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a:extLst>
              <a:ext uri="{FF2B5EF4-FFF2-40B4-BE49-F238E27FC236}">
                <a16:creationId xmlns:a16="http://schemas.microsoft.com/office/drawing/2014/main" id="{942810AB-B8C0-405F-8ADC-0119BDE34949}"/>
              </a:ext>
            </a:extLst>
          </p:cNvPr>
          <p:cNvSpPr txBox="1"/>
          <p:nvPr/>
        </p:nvSpPr>
        <p:spPr>
          <a:xfrm>
            <a:off x="5206979" y="843558"/>
            <a:ext cx="3312368" cy="3603230"/>
          </a:xfrm>
          <a:prstGeom prst="rect">
            <a:avLst/>
          </a:prstGeom>
          <a:noFill/>
          <a:ln>
            <a:noFill/>
          </a:ln>
        </p:spPr>
        <p:txBody>
          <a:bodyPr wrap="square" rtlCol="0">
            <a:spAutoFit/>
          </a:bodyPr>
          <a:lstStyle/>
          <a:p>
            <a:pPr marL="285750" indent="-285750">
              <a:lnSpc>
                <a:spcPct val="150000"/>
              </a:lnSpc>
              <a:buFont typeface="Arial" panose="020B0604020202020204" pitchFamily="34" charset="0"/>
              <a:buChar char="•"/>
            </a:pPr>
            <a:endParaRPr lang="en-US" sz="1400" dirty="0">
              <a:solidFill>
                <a:schemeClr val="tx1"/>
              </a:solidFill>
            </a:endParaRPr>
          </a:p>
          <a:p>
            <a:pPr marL="285750" indent="-285750">
              <a:lnSpc>
                <a:spcPct val="150000"/>
              </a:lnSpc>
              <a:buFont typeface="Arial" panose="020B0604020202020204" pitchFamily="34" charset="0"/>
              <a:buChar char="•"/>
            </a:pPr>
            <a:r>
              <a:rPr lang="en-GB" sz="1400" dirty="0">
                <a:solidFill>
                  <a:schemeClr val="tx1"/>
                </a:solidFill>
              </a:rPr>
              <a:t>Depolymerisation</a:t>
            </a:r>
            <a:r>
              <a:rPr lang="en-US" sz="1400" dirty="0">
                <a:solidFill>
                  <a:schemeClr val="tx1"/>
                </a:solidFill>
              </a:rPr>
              <a:t> to monomers by hydrogenation or hydrolysis needs to compete with low feed-stock prices</a:t>
            </a:r>
          </a:p>
          <a:p>
            <a:pPr marL="285750" indent="-285750">
              <a:lnSpc>
                <a:spcPct val="150000"/>
              </a:lnSpc>
              <a:buFont typeface="Arial" panose="020B0604020202020204" pitchFamily="34" charset="0"/>
              <a:buChar char="•"/>
            </a:pPr>
            <a:endParaRPr lang="en-US" sz="1400" dirty="0">
              <a:solidFill>
                <a:schemeClr val="tx1"/>
              </a:solidFill>
            </a:endParaRPr>
          </a:p>
          <a:p>
            <a:pPr marL="285750" indent="-285750">
              <a:lnSpc>
                <a:spcPct val="150000"/>
              </a:lnSpc>
              <a:buFont typeface="Arial" panose="020B0604020202020204" pitchFamily="34" charset="0"/>
              <a:buChar char="•"/>
            </a:pPr>
            <a:r>
              <a:rPr lang="en-US" sz="1400" dirty="0">
                <a:solidFill>
                  <a:srgbClr val="00863D"/>
                </a:solidFill>
              </a:rPr>
              <a:t>Chemical conversion of polymers could turn plastic waste into a source for new materials</a:t>
            </a:r>
          </a:p>
          <a:p>
            <a:pPr marL="285750" indent="-285750">
              <a:lnSpc>
                <a:spcPct val="150000"/>
              </a:lnSpc>
              <a:buFont typeface="Arial" panose="020B0604020202020204" pitchFamily="34" charset="0"/>
              <a:buChar char="•"/>
            </a:pPr>
            <a:endParaRPr lang="en-US" sz="1400" dirty="0">
              <a:solidFill>
                <a:schemeClr val="tx1"/>
              </a:solidFill>
            </a:endParaRPr>
          </a:p>
          <a:p>
            <a:pPr marL="285750" indent="-285750">
              <a:lnSpc>
                <a:spcPct val="150000"/>
              </a:lnSpc>
              <a:buFont typeface="Arial" panose="020B0604020202020204" pitchFamily="34" charset="0"/>
              <a:buChar char="•"/>
            </a:pPr>
            <a:endParaRPr lang="en-US" sz="1400" dirty="0">
              <a:solidFill>
                <a:schemeClr val="tx1"/>
              </a:solidFill>
            </a:endParaRPr>
          </a:p>
        </p:txBody>
      </p:sp>
      <p:pic>
        <p:nvPicPr>
          <p:cNvPr id="2" name="Audio 1">
            <a:hlinkClick r:id="" action="ppaction://media"/>
            <a:extLst>
              <a:ext uri="{FF2B5EF4-FFF2-40B4-BE49-F238E27FC236}">
                <a16:creationId xmlns:a16="http://schemas.microsoft.com/office/drawing/2014/main" id="{DE95D98F-5BED-4FD6-A82D-3F360DDCB3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213091725"/>
      </p:ext>
    </p:extLst>
  </p:cSld>
  <p:clrMapOvr>
    <a:masterClrMapping/>
  </p:clrMapOvr>
  <mc:AlternateContent xmlns:mc="http://schemas.openxmlformats.org/markup-compatibility/2006">
    <mc:Choice xmlns:p14="http://schemas.microsoft.com/office/powerpoint/2010/main" Requires="p14">
      <p:transition spd="slow" p14:dur="1250" advTm="68090">
        <p:fade/>
      </p:transition>
    </mc:Choice>
    <mc:Fallback>
      <p:transition spd="slow" advTm="680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2000" dirty="0"/>
              <a:t>Reductive etherification</a:t>
            </a:r>
          </a:p>
        </p:txBody>
      </p:sp>
      <p:sp>
        <p:nvSpPr>
          <p:cNvPr id="4" name="Foliennummernplatzhalter 3"/>
          <p:cNvSpPr>
            <a:spLocks noGrp="1"/>
          </p:cNvSpPr>
          <p:nvPr>
            <p:ph type="sldNum" sz="quarter" idx="12"/>
          </p:nvPr>
        </p:nvSpPr>
        <p:spPr>
          <a:xfrm>
            <a:off x="0" y="4888597"/>
            <a:ext cx="461985" cy="254109"/>
          </a:xfrm>
          <a:prstGeom prst="rect">
            <a:avLst/>
          </a:prstGeom>
        </p:spPr>
        <p:txBody>
          <a:bodyPr/>
          <a:lstStyle/>
          <a:p>
            <a:pPr defTabSz="609600">
              <a:lnSpc>
                <a:spcPct val="115000"/>
              </a:lnSpc>
            </a:pPr>
            <a:fld id="{57AA92E0-3DD0-45C7-8007-92172A3F713B}" type="slidenum">
              <a:rPr lang="de-DE" smtClean="0"/>
              <a:pPr defTabSz="609600">
                <a:lnSpc>
                  <a:spcPct val="115000"/>
                </a:lnSpc>
              </a:pPr>
              <a:t>7</a:t>
            </a:fld>
            <a:endParaRPr lang="de-DE" dirty="0"/>
          </a:p>
        </p:txBody>
      </p:sp>
      <p:graphicFrame>
        <p:nvGraphicFramePr>
          <p:cNvPr id="7" name="Objekt 6"/>
          <p:cNvGraphicFramePr>
            <a:graphicFrameLocks noChangeAspect="1"/>
          </p:cNvGraphicFramePr>
          <p:nvPr>
            <p:extLst>
              <p:ext uri="{D42A27DB-BD31-4B8C-83A1-F6EECF244321}">
                <p14:modId xmlns:p14="http://schemas.microsoft.com/office/powerpoint/2010/main" val="618873790"/>
              </p:ext>
            </p:extLst>
          </p:nvPr>
        </p:nvGraphicFramePr>
        <p:xfrm>
          <a:off x="971600" y="771550"/>
          <a:ext cx="6036072" cy="3749888"/>
        </p:xfrm>
        <a:graphic>
          <a:graphicData uri="http://schemas.openxmlformats.org/presentationml/2006/ole">
            <mc:AlternateContent xmlns:mc="http://schemas.openxmlformats.org/markup-compatibility/2006">
              <mc:Choice xmlns:v="urn:schemas-microsoft-com:vml" Requires="v">
                <p:oleObj spid="_x0000_s1134" name="CS ChemDraw Drawing" r:id="rId5" imgW="9480614" imgH="5893165" progId="ChemDraw.Document.6.0">
                  <p:embed/>
                </p:oleObj>
              </mc:Choice>
              <mc:Fallback>
                <p:oleObj name="CS ChemDraw Drawing" r:id="rId5" imgW="9480614" imgH="5893165" progId="ChemDraw.Document.6.0">
                  <p:embed/>
                  <p:pic>
                    <p:nvPicPr>
                      <p:cNvPr id="7" name="Objekt 6"/>
                      <p:cNvPicPr/>
                      <p:nvPr/>
                    </p:nvPicPr>
                    <p:blipFill>
                      <a:blip r:embed="rId6"/>
                      <a:stretch>
                        <a:fillRect/>
                      </a:stretch>
                    </p:blipFill>
                    <p:spPr>
                      <a:xfrm>
                        <a:off x="971600" y="771550"/>
                        <a:ext cx="6036072" cy="3749888"/>
                      </a:xfrm>
                      <a:prstGeom prst="rect">
                        <a:avLst/>
                      </a:prstGeom>
                    </p:spPr>
                  </p:pic>
                </p:oleObj>
              </mc:Fallback>
            </mc:AlternateContent>
          </a:graphicData>
        </a:graphic>
      </p:graphicFrame>
      <p:graphicFrame>
        <p:nvGraphicFramePr>
          <p:cNvPr id="8" name="Objekt 7"/>
          <p:cNvGraphicFramePr>
            <a:graphicFrameLocks noChangeAspect="1"/>
          </p:cNvGraphicFramePr>
          <p:nvPr>
            <p:extLst>
              <p:ext uri="{D42A27DB-BD31-4B8C-83A1-F6EECF244321}">
                <p14:modId xmlns:p14="http://schemas.microsoft.com/office/powerpoint/2010/main" val="290064138"/>
              </p:ext>
            </p:extLst>
          </p:nvPr>
        </p:nvGraphicFramePr>
        <p:xfrm>
          <a:off x="7164288" y="987574"/>
          <a:ext cx="1451503" cy="1368152"/>
        </p:xfrm>
        <a:graphic>
          <a:graphicData uri="http://schemas.openxmlformats.org/presentationml/2006/ole">
            <mc:AlternateContent xmlns:mc="http://schemas.openxmlformats.org/markup-compatibility/2006">
              <mc:Choice xmlns:v="urn:schemas-microsoft-com:vml" Requires="v">
                <p:oleObj spid="_x0000_s1135" name="CS ChemDraw Drawing" r:id="rId7" imgW="1558766" imgH="1470541" progId="ChemDraw.Document.6.0">
                  <p:embed/>
                </p:oleObj>
              </mc:Choice>
              <mc:Fallback>
                <p:oleObj name="CS ChemDraw Drawing" r:id="rId7" imgW="1558766" imgH="1470541" progId="ChemDraw.Document.6.0">
                  <p:embed/>
                  <p:pic>
                    <p:nvPicPr>
                      <p:cNvPr id="8" name="Objek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4288" y="987574"/>
                        <a:ext cx="1451503" cy="1368152"/>
                      </a:xfrm>
                      <a:prstGeom prst="rect">
                        <a:avLst/>
                      </a:prstGeom>
                      <a:noFill/>
                      <a:ln>
                        <a:noFill/>
                      </a:ln>
                    </p:spPr>
                  </p:pic>
                </p:oleObj>
              </mc:Fallback>
            </mc:AlternateContent>
          </a:graphicData>
        </a:graphic>
      </p:graphicFrame>
      <p:sp>
        <p:nvSpPr>
          <p:cNvPr id="9" name="Rechteck 8">
            <a:extLst>
              <a:ext uri="{FF2B5EF4-FFF2-40B4-BE49-F238E27FC236}">
                <a16:creationId xmlns:a16="http://schemas.microsoft.com/office/drawing/2014/main" id="{AB68DC68-E260-4A21-8C1E-18B56DB1945B}"/>
              </a:ext>
            </a:extLst>
          </p:cNvPr>
          <p:cNvSpPr/>
          <p:nvPr/>
        </p:nvSpPr>
        <p:spPr>
          <a:xfrm>
            <a:off x="415008" y="4648145"/>
            <a:ext cx="9054752" cy="246221"/>
          </a:xfrm>
          <a:prstGeom prst="rect">
            <a:avLst/>
          </a:prstGeom>
        </p:spPr>
        <p:txBody>
          <a:bodyPr wrap="square">
            <a:spAutoFit/>
          </a:bodyPr>
          <a:lstStyle/>
          <a:p>
            <a:r>
              <a:rPr lang="nl-NL" sz="1000" dirty="0">
                <a:solidFill>
                  <a:schemeClr val="accent1">
                    <a:lumMod val="50000"/>
                  </a:schemeClr>
                </a:solidFill>
                <a:latin typeface="+mn-lt"/>
              </a:rPr>
              <a:t>B. M. Stadler, S. Hinze, S. Tin, J. G. de Vries, </a:t>
            </a:r>
            <a:r>
              <a:rPr lang="nl-NL" sz="1000" i="1" dirty="0">
                <a:solidFill>
                  <a:schemeClr val="accent1">
                    <a:lumMod val="50000"/>
                  </a:schemeClr>
                </a:solidFill>
                <a:latin typeface="+mn-lt"/>
              </a:rPr>
              <a:t>ChemSusChem </a:t>
            </a:r>
            <a:r>
              <a:rPr lang="nl-NL" sz="1000" b="1" dirty="0">
                <a:solidFill>
                  <a:schemeClr val="accent1">
                    <a:lumMod val="50000"/>
                  </a:schemeClr>
                </a:solidFill>
                <a:latin typeface="+mn-lt"/>
              </a:rPr>
              <a:t>2019</a:t>
            </a:r>
            <a:r>
              <a:rPr lang="nl-NL" sz="1000" dirty="0">
                <a:solidFill>
                  <a:schemeClr val="accent1">
                    <a:lumMod val="50000"/>
                  </a:schemeClr>
                </a:solidFill>
                <a:latin typeface="+mn-lt"/>
              </a:rPr>
              <a:t>, </a:t>
            </a:r>
            <a:r>
              <a:rPr lang="nl-NL" sz="1000" i="1" dirty="0">
                <a:solidFill>
                  <a:schemeClr val="accent1">
                    <a:lumMod val="50000"/>
                  </a:schemeClr>
                </a:solidFill>
                <a:latin typeface="+mn-lt"/>
              </a:rPr>
              <a:t>12</a:t>
            </a:r>
            <a:r>
              <a:rPr lang="nl-NL" sz="1000" dirty="0">
                <a:solidFill>
                  <a:schemeClr val="accent1">
                    <a:lumMod val="50000"/>
                  </a:schemeClr>
                </a:solidFill>
                <a:latin typeface="+mn-lt"/>
              </a:rPr>
              <a:t>, 4082-4087.</a:t>
            </a:r>
          </a:p>
        </p:txBody>
      </p:sp>
      <p:pic>
        <p:nvPicPr>
          <p:cNvPr id="2" name="Audio 1">
            <a:hlinkClick r:id="" action="ppaction://media"/>
            <a:extLst>
              <a:ext uri="{FF2B5EF4-FFF2-40B4-BE49-F238E27FC236}">
                <a16:creationId xmlns:a16="http://schemas.microsoft.com/office/drawing/2014/main" id="{471EDC97-83D0-40FF-9550-67DB1FD2F46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127913531"/>
      </p:ext>
    </p:extLst>
  </p:cSld>
  <p:clrMapOvr>
    <a:masterClrMapping/>
  </p:clrMapOvr>
  <mc:AlternateContent xmlns:mc="http://schemas.openxmlformats.org/markup-compatibility/2006">
    <mc:Choice xmlns:p14="http://schemas.microsoft.com/office/powerpoint/2010/main" Requires="p14">
      <p:transition spd="slow" p14:dur="1250" advTm="47842">
        <p:fade/>
      </p:transition>
    </mc:Choice>
    <mc:Fallback>
      <p:transition spd="slow" advTm="478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Hydrogenation of polyesters to </a:t>
            </a:r>
            <a:r>
              <a:rPr lang="en-US" dirty="0" err="1"/>
              <a:t>polyethers</a:t>
            </a:r>
            <a:endParaRPr lang="en-US" dirty="0"/>
          </a:p>
        </p:txBody>
      </p:sp>
      <p:sp>
        <p:nvSpPr>
          <p:cNvPr id="4" name="Foliennummernplatzhalter 3"/>
          <p:cNvSpPr>
            <a:spLocks noGrp="1"/>
          </p:cNvSpPr>
          <p:nvPr>
            <p:ph type="sldNum" sz="quarter" idx="12"/>
          </p:nvPr>
        </p:nvSpPr>
        <p:spPr>
          <a:prstGeom prst="rect">
            <a:avLst/>
          </a:prstGeom>
        </p:spPr>
        <p:txBody>
          <a:bodyPr/>
          <a:lstStyle/>
          <a:p>
            <a:pPr defTabSz="609600">
              <a:lnSpc>
                <a:spcPct val="115000"/>
              </a:lnSpc>
            </a:pPr>
            <a:fld id="{57AA92E0-3DD0-45C7-8007-92172A3F713B}" type="slidenum">
              <a:rPr lang="de-DE" smtClean="0"/>
              <a:pPr defTabSz="609600">
                <a:lnSpc>
                  <a:spcPct val="115000"/>
                </a:lnSpc>
              </a:pPr>
              <a:t>8</a:t>
            </a:fld>
            <a:endParaRPr lang="de-DE" dirty="0"/>
          </a:p>
        </p:txBody>
      </p:sp>
      <p:graphicFrame>
        <p:nvGraphicFramePr>
          <p:cNvPr id="5" name="Objekt 4"/>
          <p:cNvGraphicFramePr>
            <a:graphicFrameLocks noChangeAspect="1"/>
          </p:cNvGraphicFramePr>
          <p:nvPr/>
        </p:nvGraphicFramePr>
        <p:xfrm>
          <a:off x="1835696" y="784746"/>
          <a:ext cx="4937125" cy="850900"/>
        </p:xfrm>
        <a:graphic>
          <a:graphicData uri="http://schemas.openxmlformats.org/presentationml/2006/ole">
            <mc:AlternateContent xmlns:mc="http://schemas.openxmlformats.org/markup-compatibility/2006">
              <mc:Choice xmlns:v="urn:schemas-microsoft-com:vml" Requires="v">
                <p:oleObj spid="_x0000_s2105" name="CS ChemDraw Drawing" r:id="rId5" imgW="8323326" imgH="1420035" progId="ChemDraw.Document.6.0">
                  <p:embed/>
                </p:oleObj>
              </mc:Choice>
              <mc:Fallback>
                <p:oleObj name="CS ChemDraw Drawing" r:id="rId5" imgW="8323326" imgH="1420035" progId="ChemDraw.Document.6.0">
                  <p:embed/>
                  <p:pic>
                    <p:nvPicPr>
                      <p:cNvPr id="5" name="Objekt 4"/>
                      <p:cNvPicPr>
                        <a:picLocks noChangeAspect="1" noChangeArrowheads="1"/>
                      </p:cNvPicPr>
                      <p:nvPr/>
                    </p:nvPicPr>
                    <p:blipFill>
                      <a:blip r:embed="rId6"/>
                      <a:srcRect/>
                      <a:stretch>
                        <a:fillRect/>
                      </a:stretch>
                    </p:blipFill>
                    <p:spPr bwMode="auto">
                      <a:xfrm>
                        <a:off x="1835696" y="784746"/>
                        <a:ext cx="4937125" cy="850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75656" y="1603766"/>
            <a:ext cx="3887812" cy="2863219"/>
          </a:xfrm>
          <a:prstGeom prst="rect">
            <a:avLst/>
          </a:prstGeom>
          <a:noFill/>
          <a:ln>
            <a:noFill/>
          </a:ln>
          <a:effectLst/>
        </p:spPr>
      </p:pic>
      <p:sp>
        <p:nvSpPr>
          <p:cNvPr id="8" name="Textfeld 7"/>
          <p:cNvSpPr txBox="1"/>
          <p:nvPr/>
        </p:nvSpPr>
        <p:spPr>
          <a:xfrm>
            <a:off x="5574184" y="1919213"/>
            <a:ext cx="3096344" cy="461665"/>
          </a:xfrm>
          <a:prstGeom prst="rect">
            <a:avLst/>
          </a:prstGeom>
          <a:noFill/>
          <a:ln>
            <a:noFill/>
          </a:ln>
        </p:spPr>
        <p:txBody>
          <a:bodyPr wrap="square" rtlCol="0">
            <a:spAutoFit/>
          </a:bodyPr>
          <a:lstStyle/>
          <a:p>
            <a:pPr marL="285750" indent="-285750">
              <a:buClr>
                <a:schemeClr val="accent2"/>
              </a:buClr>
              <a:buFont typeface="Arial" panose="020B0604020202020204" pitchFamily="34" charset="0"/>
              <a:buChar char="•"/>
            </a:pPr>
            <a:r>
              <a:rPr lang="en-US" sz="1200" dirty="0">
                <a:solidFill>
                  <a:schemeClr val="tx1"/>
                </a:solidFill>
              </a:rPr>
              <a:t>Selectivity for ether formation increases with charge density of LA</a:t>
            </a:r>
          </a:p>
        </p:txBody>
      </p:sp>
      <p:sp>
        <p:nvSpPr>
          <p:cNvPr id="9" name="Textfeld 8"/>
          <p:cNvSpPr txBox="1"/>
          <p:nvPr/>
        </p:nvSpPr>
        <p:spPr>
          <a:xfrm>
            <a:off x="5574184" y="2647541"/>
            <a:ext cx="3096344" cy="1692771"/>
          </a:xfrm>
          <a:prstGeom prst="rect">
            <a:avLst/>
          </a:prstGeom>
          <a:noFill/>
          <a:ln>
            <a:noFill/>
          </a:ln>
        </p:spPr>
        <p:txBody>
          <a:bodyPr wrap="square" rtlCol="0">
            <a:spAutoFit/>
          </a:bodyPr>
          <a:lstStyle/>
          <a:p>
            <a:pPr marL="285750" indent="-285750">
              <a:buClr>
                <a:schemeClr val="accent2"/>
              </a:buClr>
              <a:buFont typeface="Arial" panose="020B0604020202020204" pitchFamily="34" charset="0"/>
              <a:buChar char="•"/>
            </a:pPr>
            <a:r>
              <a:rPr lang="en-US" sz="1200" dirty="0">
                <a:solidFill>
                  <a:schemeClr val="tx1"/>
                </a:solidFill>
              </a:rPr>
              <a:t>Hafnium triflate interestingly increase selectivity over 120% which is due to catalytic THF ring- opening. Conversion of THF to </a:t>
            </a:r>
            <a:r>
              <a:rPr lang="en-US" sz="1200" i="1" dirty="0">
                <a:solidFill>
                  <a:schemeClr val="tx1"/>
                </a:solidFill>
              </a:rPr>
              <a:t>n</a:t>
            </a:r>
            <a:r>
              <a:rPr lang="en-US" sz="1200" dirty="0">
                <a:solidFill>
                  <a:schemeClr val="tx1"/>
                </a:solidFill>
              </a:rPr>
              <a:t>-dibutyl ether at high T and p(H2) has been observed in the presence of Hf (</a:t>
            </a:r>
            <a:r>
              <a:rPr lang="en-GB" sz="1200" dirty="0">
                <a:solidFill>
                  <a:schemeClr val="tx1"/>
                </a:solidFill>
              </a:rPr>
              <a:t>T. J. Marks, </a:t>
            </a:r>
            <a:r>
              <a:rPr lang="en-GB" sz="1200" i="1" dirty="0">
                <a:solidFill>
                  <a:schemeClr val="tx1"/>
                </a:solidFill>
              </a:rPr>
              <a:t>J. Am. Chem. Soc</a:t>
            </a:r>
            <a:r>
              <a:rPr lang="en-GB" sz="1200" dirty="0">
                <a:solidFill>
                  <a:schemeClr val="tx1"/>
                </a:solidFill>
              </a:rPr>
              <a:t>. </a:t>
            </a:r>
            <a:r>
              <a:rPr lang="en-GB" sz="1200" b="1" dirty="0">
                <a:solidFill>
                  <a:schemeClr val="tx1"/>
                </a:solidFill>
              </a:rPr>
              <a:t>2014</a:t>
            </a:r>
            <a:r>
              <a:rPr lang="en-GB" sz="1200" dirty="0">
                <a:solidFill>
                  <a:schemeClr val="tx1"/>
                </a:solidFill>
              </a:rPr>
              <a:t>, 136, 104-107.)</a:t>
            </a:r>
            <a:endParaRPr lang="en-US" sz="1200" dirty="0">
              <a:solidFill>
                <a:schemeClr val="tx1"/>
              </a:solidFill>
            </a:endParaRPr>
          </a:p>
          <a:p>
            <a:pPr marL="285750" indent="-285750">
              <a:buClr>
                <a:schemeClr val="accent2"/>
              </a:buClr>
              <a:buFont typeface="Arial" panose="020B0604020202020204" pitchFamily="34" charset="0"/>
              <a:buChar char="•"/>
            </a:pPr>
            <a:endParaRPr lang="en-US" sz="1200" baseline="30000" dirty="0">
              <a:solidFill>
                <a:schemeClr val="tx1"/>
              </a:solidFill>
            </a:endParaRPr>
          </a:p>
        </p:txBody>
      </p:sp>
      <p:sp>
        <p:nvSpPr>
          <p:cNvPr id="11" name="Rechteck 10">
            <a:extLst>
              <a:ext uri="{FF2B5EF4-FFF2-40B4-BE49-F238E27FC236}">
                <a16:creationId xmlns:a16="http://schemas.microsoft.com/office/drawing/2014/main" id="{EB2E654A-DC75-47CE-A318-6B6D934BE865}"/>
              </a:ext>
            </a:extLst>
          </p:cNvPr>
          <p:cNvSpPr/>
          <p:nvPr/>
        </p:nvSpPr>
        <p:spPr>
          <a:xfrm>
            <a:off x="415008" y="4648145"/>
            <a:ext cx="9054752" cy="246221"/>
          </a:xfrm>
          <a:prstGeom prst="rect">
            <a:avLst/>
          </a:prstGeom>
        </p:spPr>
        <p:txBody>
          <a:bodyPr wrap="square">
            <a:spAutoFit/>
          </a:bodyPr>
          <a:lstStyle/>
          <a:p>
            <a:r>
              <a:rPr lang="nl-NL" sz="1000" dirty="0">
                <a:solidFill>
                  <a:schemeClr val="accent1">
                    <a:lumMod val="50000"/>
                  </a:schemeClr>
                </a:solidFill>
                <a:latin typeface="+mn-lt"/>
              </a:rPr>
              <a:t>B. M. Stadler, S. Hinze, S. Tin, J. G. de Vries, </a:t>
            </a:r>
            <a:r>
              <a:rPr lang="nl-NL" sz="1000" i="1" dirty="0">
                <a:solidFill>
                  <a:schemeClr val="accent1">
                    <a:lumMod val="50000"/>
                  </a:schemeClr>
                </a:solidFill>
                <a:latin typeface="+mn-lt"/>
              </a:rPr>
              <a:t>ChemSusChem </a:t>
            </a:r>
            <a:r>
              <a:rPr lang="nl-NL" sz="1000" b="1" dirty="0">
                <a:solidFill>
                  <a:schemeClr val="accent1">
                    <a:lumMod val="50000"/>
                  </a:schemeClr>
                </a:solidFill>
                <a:latin typeface="+mn-lt"/>
              </a:rPr>
              <a:t>2019</a:t>
            </a:r>
            <a:r>
              <a:rPr lang="nl-NL" sz="1000" dirty="0">
                <a:solidFill>
                  <a:schemeClr val="accent1">
                    <a:lumMod val="50000"/>
                  </a:schemeClr>
                </a:solidFill>
                <a:latin typeface="+mn-lt"/>
              </a:rPr>
              <a:t>, </a:t>
            </a:r>
            <a:r>
              <a:rPr lang="nl-NL" sz="1000" i="1" dirty="0">
                <a:solidFill>
                  <a:schemeClr val="accent1">
                    <a:lumMod val="50000"/>
                  </a:schemeClr>
                </a:solidFill>
                <a:latin typeface="+mn-lt"/>
              </a:rPr>
              <a:t>12</a:t>
            </a:r>
            <a:r>
              <a:rPr lang="nl-NL" sz="1000" dirty="0">
                <a:solidFill>
                  <a:schemeClr val="accent1">
                    <a:lumMod val="50000"/>
                  </a:schemeClr>
                </a:solidFill>
                <a:latin typeface="+mn-lt"/>
              </a:rPr>
              <a:t>, 4082-4087.</a:t>
            </a:r>
          </a:p>
        </p:txBody>
      </p:sp>
      <p:pic>
        <p:nvPicPr>
          <p:cNvPr id="3" name="Audio 2">
            <a:hlinkClick r:id="" action="ppaction://media"/>
            <a:extLst>
              <a:ext uri="{FF2B5EF4-FFF2-40B4-BE49-F238E27FC236}">
                <a16:creationId xmlns:a16="http://schemas.microsoft.com/office/drawing/2014/main" id="{2EC915E3-400B-451E-8F18-C114715A370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369092728"/>
      </p:ext>
    </p:extLst>
  </p:cSld>
  <p:clrMapOvr>
    <a:masterClrMapping/>
  </p:clrMapOvr>
  <mc:AlternateContent xmlns:mc="http://schemas.openxmlformats.org/markup-compatibility/2006">
    <mc:Choice xmlns:p14="http://schemas.microsoft.com/office/powerpoint/2010/main" Requires="p14">
      <p:transition spd="slow" p14:dur="1250" advTm="94050">
        <p:fade/>
      </p:transition>
    </mc:Choice>
    <mc:Fallback>
      <p:transition spd="slow" advTm="940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How</a:t>
            </a:r>
            <a:r>
              <a:rPr lang="de-DE" dirty="0"/>
              <a:t> </a:t>
            </a:r>
            <a:r>
              <a:rPr lang="de-DE" dirty="0" err="1"/>
              <a:t>does</a:t>
            </a:r>
            <a:r>
              <a:rPr lang="de-DE" dirty="0"/>
              <a:t> </a:t>
            </a:r>
            <a:r>
              <a:rPr lang="de-DE" dirty="0" err="1"/>
              <a:t>this</a:t>
            </a:r>
            <a:r>
              <a:rPr lang="de-DE" dirty="0"/>
              <a:t> </a:t>
            </a:r>
            <a:r>
              <a:rPr lang="de-DE" dirty="0" err="1"/>
              <a:t>reaction</a:t>
            </a:r>
            <a:r>
              <a:rPr lang="de-DE" dirty="0"/>
              <a:t> </a:t>
            </a:r>
            <a:r>
              <a:rPr lang="de-DE" dirty="0" err="1"/>
              <a:t>work</a:t>
            </a:r>
            <a:r>
              <a:rPr lang="de-DE" dirty="0"/>
              <a:t>?</a:t>
            </a:r>
            <a:endParaRPr lang="en-US" dirty="0"/>
          </a:p>
        </p:txBody>
      </p:sp>
      <p:sp>
        <p:nvSpPr>
          <p:cNvPr id="4" name="Foliennummernplatzhalter 3"/>
          <p:cNvSpPr>
            <a:spLocks noGrp="1"/>
          </p:cNvSpPr>
          <p:nvPr>
            <p:ph type="sldNum" sz="quarter" idx="12"/>
          </p:nvPr>
        </p:nvSpPr>
        <p:spPr>
          <a:prstGeom prst="rect">
            <a:avLst/>
          </a:prstGeom>
        </p:spPr>
        <p:txBody>
          <a:bodyPr/>
          <a:lstStyle/>
          <a:p>
            <a:pPr defTabSz="609600">
              <a:lnSpc>
                <a:spcPct val="115000"/>
              </a:lnSpc>
            </a:pPr>
            <a:fld id="{57AA92E0-3DD0-45C7-8007-92172A3F713B}" type="slidenum">
              <a:rPr lang="de-DE" smtClean="0"/>
              <a:pPr defTabSz="609600">
                <a:lnSpc>
                  <a:spcPct val="115000"/>
                </a:lnSpc>
              </a:pPr>
              <a:t>9</a:t>
            </a:fld>
            <a:endParaRPr lang="de-DE" dirty="0"/>
          </a:p>
        </p:txBody>
      </p:sp>
      <p:sp>
        <p:nvSpPr>
          <p:cNvPr id="8" name="Rechteck 7"/>
          <p:cNvSpPr/>
          <p:nvPr/>
        </p:nvSpPr>
        <p:spPr>
          <a:xfrm>
            <a:off x="395536" y="4400736"/>
            <a:ext cx="8532440" cy="246221"/>
          </a:xfrm>
          <a:prstGeom prst="rect">
            <a:avLst/>
          </a:prstGeom>
        </p:spPr>
        <p:txBody>
          <a:bodyPr wrap="square">
            <a:spAutoFit/>
          </a:bodyPr>
          <a:lstStyle/>
          <a:p>
            <a:r>
              <a:rPr lang="en-GB" sz="1000" dirty="0">
                <a:solidFill>
                  <a:schemeClr val="tx1"/>
                </a:solidFill>
              </a:rPr>
              <a:t>Mechanistic proposals: M. </a:t>
            </a:r>
            <a:r>
              <a:rPr lang="en-GB" sz="1000" dirty="0" err="1">
                <a:solidFill>
                  <a:schemeClr val="tx1"/>
                </a:solidFill>
              </a:rPr>
              <a:t>Beller</a:t>
            </a:r>
            <a:r>
              <a:rPr lang="en-GB" sz="1000" dirty="0">
                <a:solidFill>
                  <a:schemeClr val="tx1"/>
                </a:solidFill>
              </a:rPr>
              <a:t>, </a:t>
            </a:r>
            <a:r>
              <a:rPr lang="en-GB" sz="1000" i="1" dirty="0" err="1">
                <a:solidFill>
                  <a:schemeClr val="tx1"/>
                </a:solidFill>
              </a:rPr>
              <a:t>Angew</a:t>
            </a:r>
            <a:r>
              <a:rPr lang="en-GB" sz="1000" i="1" dirty="0">
                <a:solidFill>
                  <a:schemeClr val="tx1"/>
                </a:solidFill>
              </a:rPr>
              <a:t>. Chem. Int. Ed. </a:t>
            </a:r>
            <a:r>
              <a:rPr lang="en-GB" sz="1000" b="1" dirty="0">
                <a:solidFill>
                  <a:schemeClr val="tx1"/>
                </a:solidFill>
              </a:rPr>
              <a:t>2015, </a:t>
            </a:r>
            <a:r>
              <a:rPr lang="en-GB" sz="1000" i="1" dirty="0">
                <a:solidFill>
                  <a:schemeClr val="tx1"/>
                </a:solidFill>
              </a:rPr>
              <a:t>54</a:t>
            </a:r>
            <a:r>
              <a:rPr lang="en-GB" sz="1000" dirty="0">
                <a:solidFill>
                  <a:schemeClr val="tx1"/>
                </a:solidFill>
              </a:rPr>
              <a:t>, 5196-5200 </a:t>
            </a:r>
            <a:r>
              <a:rPr lang="en-GB" sz="1000" dirty="0" err="1">
                <a:solidFill>
                  <a:schemeClr val="tx1"/>
                </a:solidFill>
              </a:rPr>
              <a:t>Gooßen</a:t>
            </a:r>
            <a:r>
              <a:rPr lang="en-GB" sz="1000" dirty="0">
                <a:solidFill>
                  <a:schemeClr val="tx1"/>
                </a:solidFill>
              </a:rPr>
              <a:t>, </a:t>
            </a:r>
            <a:r>
              <a:rPr lang="en-GB" sz="1000" i="1" dirty="0" err="1">
                <a:solidFill>
                  <a:schemeClr val="tx1"/>
                </a:solidFill>
              </a:rPr>
              <a:t>ChemSusChem</a:t>
            </a:r>
            <a:r>
              <a:rPr lang="en-GB" sz="1000" i="1" dirty="0">
                <a:solidFill>
                  <a:schemeClr val="tx1"/>
                </a:solidFill>
              </a:rPr>
              <a:t> </a:t>
            </a:r>
            <a:r>
              <a:rPr lang="en-GB" sz="1000" b="1" dirty="0">
                <a:solidFill>
                  <a:schemeClr val="tx1"/>
                </a:solidFill>
              </a:rPr>
              <a:t>2016</a:t>
            </a:r>
            <a:r>
              <a:rPr lang="en-GB" sz="1000" dirty="0">
                <a:solidFill>
                  <a:schemeClr val="tx1"/>
                </a:solidFill>
              </a:rPr>
              <a:t>, </a:t>
            </a:r>
            <a:r>
              <a:rPr lang="en-GB" sz="1000" i="1" dirty="0">
                <a:solidFill>
                  <a:schemeClr val="tx1"/>
                </a:solidFill>
              </a:rPr>
              <a:t>9</a:t>
            </a:r>
            <a:r>
              <a:rPr lang="en-GB" sz="1000" dirty="0">
                <a:solidFill>
                  <a:schemeClr val="tx1"/>
                </a:solidFill>
              </a:rPr>
              <a:t>, 1442-1448</a:t>
            </a:r>
            <a:endParaRPr lang="en-US" sz="1000" dirty="0">
              <a:solidFill>
                <a:schemeClr val="tx1"/>
              </a:solidFill>
            </a:endParaRPr>
          </a:p>
        </p:txBody>
      </p:sp>
      <p:sp>
        <p:nvSpPr>
          <p:cNvPr id="3" name="TextBox 2"/>
          <p:cNvSpPr txBox="1"/>
          <p:nvPr/>
        </p:nvSpPr>
        <p:spPr>
          <a:xfrm>
            <a:off x="611560" y="843558"/>
            <a:ext cx="6696744" cy="369332"/>
          </a:xfrm>
          <a:prstGeom prst="rect">
            <a:avLst/>
          </a:prstGeom>
          <a:noFill/>
          <a:ln>
            <a:noFill/>
          </a:ln>
        </p:spPr>
        <p:txBody>
          <a:bodyPr wrap="square" rtlCol="0">
            <a:spAutoFit/>
          </a:bodyPr>
          <a:lstStyle/>
          <a:p>
            <a:r>
              <a:rPr lang="en-US" dirty="0">
                <a:solidFill>
                  <a:schemeClr val="tx1"/>
                </a:solidFill>
              </a:rPr>
              <a:t>Two mechanistic proposals</a:t>
            </a:r>
          </a:p>
        </p:txBody>
      </p:sp>
      <p:graphicFrame>
        <p:nvGraphicFramePr>
          <p:cNvPr id="6" name="Object 5"/>
          <p:cNvGraphicFramePr>
            <a:graphicFrameLocks noChangeAspect="1"/>
          </p:cNvGraphicFramePr>
          <p:nvPr>
            <p:extLst>
              <p:ext uri="{D42A27DB-BD31-4B8C-83A1-F6EECF244321}">
                <p14:modId xmlns:p14="http://schemas.microsoft.com/office/powerpoint/2010/main" val="1919983204"/>
              </p:ext>
            </p:extLst>
          </p:nvPr>
        </p:nvGraphicFramePr>
        <p:xfrm>
          <a:off x="2052638" y="1298575"/>
          <a:ext cx="5037137" cy="2543175"/>
        </p:xfrm>
        <a:graphic>
          <a:graphicData uri="http://schemas.openxmlformats.org/presentationml/2006/ole">
            <mc:AlternateContent xmlns:mc="http://schemas.openxmlformats.org/markup-compatibility/2006">
              <mc:Choice xmlns:v="urn:schemas-microsoft-com:vml" Requires="v">
                <p:oleObj spid="_x0000_s3127" name="CS ChemDraw Drawing" r:id="rId5" imgW="5036400" imgH="2543355" progId="ChemDraw.Document.6.0">
                  <p:embed/>
                </p:oleObj>
              </mc:Choice>
              <mc:Fallback>
                <p:oleObj name="CS ChemDraw Drawing" r:id="rId5" imgW="5036400" imgH="2543355" progId="ChemDraw.Document.6.0">
                  <p:embed/>
                  <p:pic>
                    <p:nvPicPr>
                      <p:cNvPr id="6" name="Object 5"/>
                      <p:cNvPicPr/>
                      <p:nvPr/>
                    </p:nvPicPr>
                    <p:blipFill>
                      <a:blip r:embed="rId6"/>
                      <a:stretch>
                        <a:fillRect/>
                      </a:stretch>
                    </p:blipFill>
                    <p:spPr>
                      <a:xfrm>
                        <a:off x="2052638" y="1298575"/>
                        <a:ext cx="5037137" cy="2543175"/>
                      </a:xfrm>
                      <a:prstGeom prst="rect">
                        <a:avLst/>
                      </a:prstGeom>
                    </p:spPr>
                  </p:pic>
                </p:oleObj>
              </mc:Fallback>
            </mc:AlternateContent>
          </a:graphicData>
        </a:graphic>
      </p:graphicFrame>
      <p:sp>
        <p:nvSpPr>
          <p:cNvPr id="5" name="Rechteck 4">
            <a:extLst>
              <a:ext uri="{FF2B5EF4-FFF2-40B4-BE49-F238E27FC236}">
                <a16:creationId xmlns:a16="http://schemas.microsoft.com/office/drawing/2014/main" id="{32923D60-D0E2-4734-95F1-BD284D65FBEE}"/>
              </a:ext>
            </a:extLst>
          </p:cNvPr>
          <p:cNvSpPr/>
          <p:nvPr/>
        </p:nvSpPr>
        <p:spPr>
          <a:xfrm>
            <a:off x="395536" y="4656508"/>
            <a:ext cx="9054752" cy="246221"/>
          </a:xfrm>
          <a:prstGeom prst="rect">
            <a:avLst/>
          </a:prstGeom>
        </p:spPr>
        <p:txBody>
          <a:bodyPr wrap="square">
            <a:spAutoFit/>
          </a:bodyPr>
          <a:lstStyle/>
          <a:p>
            <a:r>
              <a:rPr lang="nl-NL" sz="1000" dirty="0">
                <a:solidFill>
                  <a:schemeClr val="accent1">
                    <a:lumMod val="50000"/>
                  </a:schemeClr>
                </a:solidFill>
                <a:latin typeface="+mn-lt"/>
              </a:rPr>
              <a:t>B. M. Stadler, S. Hinze, S. Tin, J. G. de Vries, </a:t>
            </a:r>
            <a:r>
              <a:rPr lang="nl-NL" sz="1000" i="1" dirty="0">
                <a:solidFill>
                  <a:schemeClr val="accent1">
                    <a:lumMod val="50000"/>
                  </a:schemeClr>
                </a:solidFill>
                <a:latin typeface="+mn-lt"/>
              </a:rPr>
              <a:t>ChemSusChem </a:t>
            </a:r>
            <a:r>
              <a:rPr lang="nl-NL" sz="1000" b="1" dirty="0">
                <a:solidFill>
                  <a:schemeClr val="accent1">
                    <a:lumMod val="50000"/>
                  </a:schemeClr>
                </a:solidFill>
                <a:latin typeface="+mn-lt"/>
              </a:rPr>
              <a:t>2019</a:t>
            </a:r>
            <a:r>
              <a:rPr lang="nl-NL" sz="1000" dirty="0">
                <a:solidFill>
                  <a:schemeClr val="accent1">
                    <a:lumMod val="50000"/>
                  </a:schemeClr>
                </a:solidFill>
                <a:latin typeface="+mn-lt"/>
              </a:rPr>
              <a:t>, </a:t>
            </a:r>
            <a:r>
              <a:rPr lang="nl-NL" sz="1000" i="1" dirty="0">
                <a:solidFill>
                  <a:schemeClr val="accent1">
                    <a:lumMod val="50000"/>
                  </a:schemeClr>
                </a:solidFill>
                <a:latin typeface="+mn-lt"/>
              </a:rPr>
              <a:t>12</a:t>
            </a:r>
            <a:r>
              <a:rPr lang="nl-NL" sz="1000" dirty="0">
                <a:solidFill>
                  <a:schemeClr val="accent1">
                    <a:lumMod val="50000"/>
                  </a:schemeClr>
                </a:solidFill>
                <a:latin typeface="+mn-lt"/>
              </a:rPr>
              <a:t>, 4082-4087.</a:t>
            </a:r>
          </a:p>
        </p:txBody>
      </p:sp>
      <p:pic>
        <p:nvPicPr>
          <p:cNvPr id="7" name="Audio 6">
            <a:hlinkClick r:id="" action="ppaction://media"/>
            <a:extLst>
              <a:ext uri="{FF2B5EF4-FFF2-40B4-BE49-F238E27FC236}">
                <a16:creationId xmlns:a16="http://schemas.microsoft.com/office/drawing/2014/main" id="{668A9FFA-7C9B-45C6-9A9D-A08210827CC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098985508"/>
      </p:ext>
    </p:extLst>
  </p:cSld>
  <p:clrMapOvr>
    <a:masterClrMapping/>
  </p:clrMapOvr>
  <mc:AlternateContent xmlns:mc="http://schemas.openxmlformats.org/markup-compatibility/2006">
    <mc:Choice xmlns:p14="http://schemas.microsoft.com/office/powerpoint/2010/main" Requires="p14">
      <p:transition spd="slow" p14:dur="1250" advTm="79329">
        <p:fade/>
      </p:transition>
    </mc:Choice>
    <mc:Fallback>
      <p:transition spd="slow" advTm="793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2.7"/>
</p:tagLst>
</file>

<file path=ppt/theme/theme1.xml><?xml version="1.0" encoding="utf-8"?>
<a:theme xmlns:a="http://schemas.openxmlformats.org/drawingml/2006/main" name="LIKAT FOLIEN MASTER 2016 im 16-9 Format">
  <a:themeElements>
    <a:clrScheme name="LIKAT 2015">
      <a:dk1>
        <a:srgbClr val="00263A"/>
      </a:dk1>
      <a:lt1>
        <a:srgbClr val="FFFFFF"/>
      </a:lt1>
      <a:dk2>
        <a:srgbClr val="00263A"/>
      </a:dk2>
      <a:lt2>
        <a:srgbClr val="DDDDDD"/>
      </a:lt2>
      <a:accent1>
        <a:srgbClr val="BDDEFF"/>
      </a:accent1>
      <a:accent2>
        <a:srgbClr val="CC0000"/>
      </a:accent2>
      <a:accent3>
        <a:srgbClr val="D8DCB9"/>
      </a:accent3>
      <a:accent4>
        <a:srgbClr val="FFDB75"/>
      </a:accent4>
      <a:accent5>
        <a:srgbClr val="808080"/>
      </a:accent5>
      <a:accent6>
        <a:srgbClr val="4F81BD"/>
      </a:accent6>
      <a:hlink>
        <a:srgbClr val="4F81BD"/>
      </a:hlink>
      <a:folHlink>
        <a:srgbClr val="BDDEFF"/>
      </a:folHlink>
    </a:clrScheme>
    <a:fontScheme name="LIKAT 2015">
      <a:majorFont>
        <a:latin typeface="Tahoma"/>
        <a:ea typeface=""/>
        <a:cs typeface=""/>
      </a:majorFont>
      <a:minorFont>
        <a:latin typeface="Tahom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solidFill>
            <a:schemeClr val="accent1"/>
          </a:solidFill>
        </a:ln>
        <a:effectLst/>
      </a:spPr>
      <a:bodyPr vert="horz" wrap="square" lIns="90000" tIns="46800" rIns="90000" bIns="46800" numCol="1" rtlCol="0"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sz="1800" b="0" i="0" u="none" strike="noStrike" cap="none" normalizeH="0" baseline="0" dirty="0" smtClean="0">
            <a:ln>
              <a:noFill/>
            </a:ln>
            <a:solidFill>
              <a:schemeClr val="tx2"/>
            </a:solidFill>
            <a:effectLst/>
            <a:latin typeface="Tahoma" pitchFamily="34" charset="0"/>
          </a:defRPr>
        </a:defPPr>
      </a:lstStyle>
    </a:spDef>
    <a:lnDef>
      <a:spPr bwMode="auto">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ln>
          <a:noFill/>
        </a:ln>
      </a:spPr>
      <a:bodyPr wrap="none" rtlCol="0">
        <a:spAutoFit/>
      </a:bodyPr>
      <a:lstStyle>
        <a:defPPr>
          <a:defRPr sz="1600" dirty="0" err="1" smtClean="0">
            <a:solidFill>
              <a:schemeClr val="tx1"/>
            </a:solidFill>
            <a:latin typeface="Segoe UI" panose="020B0502040204020203" pitchFamily="34" charset="0"/>
          </a:defRPr>
        </a:defPPr>
      </a:lstStyle>
    </a:txDef>
  </a:objectDefaults>
  <a:extraClrSchemeLst>
    <a:extraClrScheme>
      <a:clrScheme name="LIKAT 2015">
        <a:dk1>
          <a:srgbClr val="00263A"/>
        </a:dk1>
        <a:lt1>
          <a:srgbClr val="FFFFFF"/>
        </a:lt1>
        <a:dk2>
          <a:srgbClr val="00263A"/>
        </a:dk2>
        <a:lt2>
          <a:srgbClr val="DDDDDD"/>
        </a:lt2>
        <a:accent1>
          <a:srgbClr val="BDDEFF"/>
        </a:accent1>
        <a:accent2>
          <a:srgbClr val="CC0000"/>
        </a:accent2>
        <a:accent3>
          <a:srgbClr val="D8DCB9"/>
        </a:accent3>
        <a:accent4>
          <a:srgbClr val="FFDB75"/>
        </a:accent4>
        <a:accent5>
          <a:srgbClr val="808080"/>
        </a:accent5>
        <a:accent6>
          <a:srgbClr val="4F81BD"/>
        </a:accent6>
        <a:hlink>
          <a:srgbClr val="4F81BD"/>
        </a:hlink>
        <a:folHlink>
          <a:srgbClr val="BDDEFF"/>
        </a:folHlink>
      </a:clrScheme>
    </a:extraClrScheme>
    <a:extraClrScheme>
      <a:clrScheme name="LIKAT 2011">
        <a:dk1>
          <a:srgbClr val="003366"/>
        </a:dk1>
        <a:lt1>
          <a:srgbClr val="FFFFFF"/>
        </a:lt1>
        <a:dk2>
          <a:srgbClr val="003366"/>
        </a:dk2>
        <a:lt2>
          <a:srgbClr val="808080"/>
        </a:lt2>
        <a:accent1>
          <a:srgbClr val="BDDEFF"/>
        </a:accent1>
        <a:accent2>
          <a:srgbClr val="CC0000"/>
        </a:accent2>
        <a:accent3>
          <a:srgbClr val="FFFFFF"/>
        </a:accent3>
        <a:accent4>
          <a:srgbClr val="002A56"/>
        </a:accent4>
        <a:accent5>
          <a:srgbClr val="DBECFF"/>
        </a:accent5>
        <a:accent6>
          <a:srgbClr val="B90000"/>
        </a:accent6>
        <a:hlink>
          <a:srgbClr val="FFDB75"/>
        </a:hlink>
        <a:folHlink>
          <a:srgbClr val="D8DCB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Presentation LIKAT 2019" id="{AE8D93D5-7178-4656-8838-A031775EE101}" vid="{38A0411A-F22D-4DE1-A2EB-635AA2F41734}"/>
    </a:ext>
  </a:ext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 Presentation LIKAT 2020</Template>
  <TotalTime>0</TotalTime>
  <Words>886</Words>
  <Application>Microsoft Office PowerPoint</Application>
  <PresentationFormat>Bildschirmpräsentation (16:9)</PresentationFormat>
  <Paragraphs>96</Paragraphs>
  <Slides>13</Slides>
  <Notes>0</Notes>
  <HiddenSlides>0</HiddenSlides>
  <MMClips>13</MMClips>
  <ScaleCrop>false</ScaleCrop>
  <HeadingPairs>
    <vt:vector size="8" baseType="variant">
      <vt:variant>
        <vt:lpstr>Verwendete Schriftarten</vt:lpstr>
      </vt:variant>
      <vt:variant>
        <vt:i4>5</vt:i4>
      </vt:variant>
      <vt:variant>
        <vt:lpstr>Design</vt:lpstr>
      </vt:variant>
      <vt:variant>
        <vt:i4>1</vt:i4>
      </vt:variant>
      <vt:variant>
        <vt:lpstr>Eingebettete OLE-Server</vt:lpstr>
      </vt:variant>
      <vt:variant>
        <vt:i4>1</vt:i4>
      </vt:variant>
      <vt:variant>
        <vt:lpstr>Folientitel</vt:lpstr>
      </vt:variant>
      <vt:variant>
        <vt:i4>13</vt:i4>
      </vt:variant>
    </vt:vector>
  </HeadingPairs>
  <TitlesOfParts>
    <vt:vector size="20" baseType="lpstr">
      <vt:lpstr>Arial</vt:lpstr>
      <vt:lpstr>Segoe UI</vt:lpstr>
      <vt:lpstr>Symbol</vt:lpstr>
      <vt:lpstr>Tahoma</vt:lpstr>
      <vt:lpstr>Wingdings</vt:lpstr>
      <vt:lpstr>LIKAT FOLIEN MASTER 2016 im 16-9 Format</vt:lpstr>
      <vt:lpstr>CS ChemDraw Drawing</vt:lpstr>
      <vt:lpstr>Renewable polyether polyols via the hydrogenation of polyesters </vt:lpstr>
      <vt:lpstr>Plastic soup</vt:lpstr>
      <vt:lpstr>What to do with all the plastic</vt:lpstr>
      <vt:lpstr>Polymer recycling - Overview</vt:lpstr>
      <vt:lpstr>Polyesterhydrogenation – Recent examples</vt:lpstr>
      <vt:lpstr>The Dilemma</vt:lpstr>
      <vt:lpstr>Reductive etherification</vt:lpstr>
      <vt:lpstr>Hydrogenation of polyesters to polyethers</vt:lpstr>
      <vt:lpstr>How does this reaction work?</vt:lpstr>
      <vt:lpstr>Monitoring of the Mw over time</vt:lpstr>
      <vt:lpstr>Scope and limitations of industrial samples</vt:lpstr>
      <vt:lpstr>Are the polyethers useful? Yes they are.</vt:lpstr>
      <vt:lpstr>Acknowledgement</vt:lpstr>
    </vt:vector>
  </TitlesOfParts>
  <Company>LIKAT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Bernhard Stadler</dc:creator>
  <cp:lastModifiedBy>Bernhard Stadler</cp:lastModifiedBy>
  <cp:revision>65</cp:revision>
  <cp:lastPrinted>2019-08-21T07:03:58Z</cp:lastPrinted>
  <dcterms:created xsi:type="dcterms:W3CDTF">2020-05-26T10:34:43Z</dcterms:created>
  <dcterms:modified xsi:type="dcterms:W3CDTF">2020-09-27T15:10:20Z</dcterms:modified>
</cp:coreProperties>
</file>